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14" r:id="rId1"/>
  </p:sldMasterIdLst>
  <p:notesMasterIdLst>
    <p:notesMasterId r:id="rId25"/>
  </p:notesMasterIdLst>
  <p:sldIdLst>
    <p:sldId id="818" r:id="rId2"/>
    <p:sldId id="856" r:id="rId3"/>
    <p:sldId id="830" r:id="rId4"/>
    <p:sldId id="832" r:id="rId5"/>
    <p:sldId id="834" r:id="rId6"/>
    <p:sldId id="833" r:id="rId7"/>
    <p:sldId id="835" r:id="rId8"/>
    <p:sldId id="836" r:id="rId9"/>
    <p:sldId id="837" r:id="rId10"/>
    <p:sldId id="838" r:id="rId11"/>
    <p:sldId id="839" r:id="rId12"/>
    <p:sldId id="840" r:id="rId13"/>
    <p:sldId id="841" r:id="rId14"/>
    <p:sldId id="851" r:id="rId15"/>
    <p:sldId id="857" r:id="rId16"/>
    <p:sldId id="852" r:id="rId17"/>
    <p:sldId id="456" r:id="rId18"/>
    <p:sldId id="457" r:id="rId19"/>
    <p:sldId id="460" r:id="rId20"/>
    <p:sldId id="463" r:id="rId21"/>
    <p:sldId id="459" r:id="rId22"/>
    <p:sldId id="462" r:id="rId23"/>
    <p:sldId id="78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0192D-1931-47FD-A23D-007E2D427043}" v="585" dt="2021-01-11T06:48:43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121" autoAdjust="0"/>
  </p:normalViewPr>
  <p:slideViewPr>
    <p:cSldViewPr>
      <p:cViewPr varScale="1">
        <p:scale>
          <a:sx n="92" d="100"/>
          <a:sy n="92" d="100"/>
        </p:scale>
        <p:origin x="97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5605-FB22-4F2B-A043-3E1CE44877D4}" type="datetimeFigureOut">
              <a:rPr lang="en-US"/>
              <a:pPr>
                <a:defRPr/>
              </a:pPr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B1438-9F64-4AA3-91F5-338F86611E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0C907F-B99C-4007-9B07-BE92B10078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7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GDD Bible != Feature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7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3FA7-FF8F-4B8A-93AD-C5EB1E361D92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7E58198-50E0-460A-B447-D24241CAC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5A45E-1F17-4F90-9338-B385B652691E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EA702-2380-453D-8D9F-D62BFEA23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867B2-3846-49DE-9F3D-4CADBA62E247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D44E-EE19-4E60-BDEA-BBB2F564E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9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01064-1F37-4484-B296-035F3DF036EB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282DC-FB2F-4680-B270-EFE8FC006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B872E-ACD3-420D-93D4-7497F54B29AC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6A1D0-2417-4DFD-8586-2391F2315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CEEC6-50DB-432D-AF0B-3F15A94D418E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F630C-C329-41C1-8E85-9313A2B78B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C760817-507D-42C1-9111-62A89E206A4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A72A8C-A492-4E55-A64D-DDA362AC8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5C1-30FC-434F-A654-D427D2B9E74B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537E8-C30D-4340-8A2A-D94A978F2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E4B1-903E-47FD-A48A-11EEEE602DCC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5C075-7F7A-43EB-B69E-7F634E2FD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CF789-A2FF-4BBA-A760-0D8E8AFD3EC3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8548C-DE1E-4087-9783-64B46D184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91928-58D0-44D1-B3AA-6D558926717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0BAFB-773F-4C13-A954-878D6EDCB0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E26665-02DF-4E96-B9B1-D22524D60065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834FB08-E814-49FB-B3C3-CAEE5CAC4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79" r:id="rId2"/>
    <p:sldLayoutId id="2147484280" r:id="rId3"/>
    <p:sldLayoutId id="2147484281" r:id="rId4"/>
    <p:sldLayoutId id="2147484288" r:id="rId5"/>
    <p:sldLayoutId id="2147484289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90" r:id="rId12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32775" cy="1828800"/>
          </a:xfrm>
        </p:spPr>
        <p:txBody>
          <a:bodyPr/>
          <a:lstStyle/>
          <a:p>
            <a:pPr eaLnBrk="1" hangingPunct="1"/>
            <a:r>
              <a:rPr lang="en-US" sz="7200" dirty="0"/>
              <a:t>CSD 1451</a:t>
            </a:r>
            <a:r>
              <a:rPr lang="en-US" sz="8800" dirty="0"/>
              <a:t> 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r>
              <a:rPr lang="en-US" dirty="0"/>
              <a:t>Week 2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for Dev Team: Prog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Information needed:</a:t>
            </a:r>
          </a:p>
          <a:p>
            <a:pPr lvl="1"/>
            <a:r>
              <a:rPr lang="en-US" dirty="0"/>
              <a:t>Core features that required for implementation and their priorities</a:t>
            </a:r>
          </a:p>
          <a:p>
            <a:pPr lvl="1"/>
            <a:r>
              <a:rPr lang="en-US" dirty="0"/>
              <a:t>Requirements for content creation tools – level, property &amp; script editors</a:t>
            </a:r>
          </a:p>
          <a:p>
            <a:pPr lvl="2"/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D9A285E-351B-4AC7-8C77-4B673C0EC83A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1D728DD-7D3C-4560-9CF1-06A89E51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for Dev Team: Sound Team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Information needed:</a:t>
            </a:r>
          </a:p>
          <a:p>
            <a:pPr lvl="1"/>
            <a:r>
              <a:rPr lang="en-US" dirty="0"/>
              <a:t>Music &amp; SFX style</a:t>
            </a:r>
          </a:p>
          <a:p>
            <a:pPr lvl="1"/>
            <a:r>
              <a:rPr lang="en-US" dirty="0"/>
              <a:t>Voice direction</a:t>
            </a:r>
          </a:p>
          <a:p>
            <a:pPr lvl="1"/>
            <a:r>
              <a:rPr lang="en-US" dirty="0"/>
              <a:t>Quantity of assets required</a:t>
            </a:r>
          </a:p>
          <a:p>
            <a:pPr lvl="2"/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794D93-4E01-401B-8208-F3CFB4BBFE8C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DF429F3C-610A-4168-AB0E-A442A08C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for Dev Team: QA/QC Team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Information needed:</a:t>
            </a:r>
          </a:p>
          <a:p>
            <a:pPr lvl="1"/>
            <a:r>
              <a:rPr lang="en-US" dirty="0"/>
              <a:t>All of it, everything in the software must be tested!</a:t>
            </a:r>
          </a:p>
          <a:p>
            <a:pPr lvl="2"/>
            <a:endParaRPr lang="en-US" dirty="0"/>
          </a:p>
          <a:p>
            <a:r>
              <a:rPr lang="en-US" dirty="0"/>
              <a:t>The SRS can be used to write and validate test cases, keep it up-to-date</a:t>
            </a:r>
          </a:p>
          <a:p>
            <a:pPr lvl="2"/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5A514B7-1DD8-442D-9812-FCAA40892454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0FCA641-0178-4A8E-A157-68559DE1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Use what works best for you</a:t>
            </a:r>
          </a:p>
          <a:p>
            <a:pPr lvl="2"/>
            <a:r>
              <a:rPr lang="en-US" dirty="0"/>
              <a:t>A single document</a:t>
            </a:r>
          </a:p>
          <a:p>
            <a:pPr lvl="2"/>
            <a:r>
              <a:rPr lang="en-US" dirty="0"/>
              <a:t>One or more documents and spreadsheets</a:t>
            </a:r>
          </a:p>
          <a:p>
            <a:pPr lvl="2"/>
            <a:r>
              <a:rPr lang="en-US" dirty="0"/>
              <a:t>Wiki pages</a:t>
            </a:r>
          </a:p>
          <a:p>
            <a:endParaRPr lang="en-US" dirty="0"/>
          </a:p>
          <a:p>
            <a:r>
              <a:rPr lang="en-US" dirty="0"/>
              <a:t>A SRS template is provided</a:t>
            </a:r>
          </a:p>
          <a:p>
            <a:endParaRPr lang="en-US" dirty="0"/>
          </a:p>
          <a:p>
            <a:r>
              <a:rPr lang="en-US" dirty="0"/>
              <a:t>CSD1450: single PDF document with the </a:t>
            </a:r>
            <a:r>
              <a:rPr lang="en-US"/>
              <a:t>naming convention  &lt;TEAM&gt;_SRS_V1.pdf</a:t>
            </a: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2761397-BEB2-4D0E-ACB2-547083814B73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58F7655-4591-4B47-B694-8200266D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Guidelines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page must contain a page number, the game title, and the DigiPen copyright</a:t>
            </a:r>
          </a:p>
          <a:p>
            <a:r>
              <a:rPr lang="en-US" dirty="0"/>
              <a:t>Neatly formatted and easily readable</a:t>
            </a:r>
          </a:p>
          <a:p>
            <a:r>
              <a:rPr lang="en-US" dirty="0"/>
              <a:t>Spell-check and grammar-check before submission</a:t>
            </a:r>
          </a:p>
          <a:p>
            <a:r>
              <a:rPr lang="en-US" dirty="0"/>
              <a:t>Avoid ambiguous statements:</a:t>
            </a:r>
          </a:p>
          <a:p>
            <a:pPr lvl="1"/>
            <a:r>
              <a:rPr lang="en-US" dirty="0"/>
              <a:t>“We would like to have [X feature] in the software.”</a:t>
            </a:r>
          </a:p>
          <a:p>
            <a:pPr lvl="1"/>
            <a:r>
              <a:rPr lang="en-US" dirty="0"/>
              <a:t>Clearly indicate features that are stretch goals.</a:t>
            </a:r>
          </a:p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2761397-BEB2-4D0E-ACB2-547083814B73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1C801506-B0C1-4A84-A477-C4B01193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Guidelines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 use of personal pronouns</a:t>
            </a:r>
          </a:p>
          <a:p>
            <a:r>
              <a:rPr lang="en-US" dirty="0"/>
              <a:t>Have a Table of Contents</a:t>
            </a:r>
          </a:p>
          <a:p>
            <a:r>
              <a:rPr lang="en-US" dirty="0"/>
              <a:t>Use Visuals where-ever possible</a:t>
            </a:r>
          </a:p>
          <a:p>
            <a:pPr lvl="1"/>
            <a:r>
              <a:rPr lang="en-US" dirty="0"/>
              <a:t>Drawings, Sketches, Diagrams</a:t>
            </a:r>
          </a:p>
          <a:p>
            <a:pPr lvl="1"/>
            <a:r>
              <a:rPr lang="en-US" dirty="0"/>
              <a:t>Screenshots &amp; videos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2761397-BEB2-4D0E-ACB2-547083814B73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9314B6D-9A99-4B43-8791-89DA9F1A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6678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Guidelines: Cover Page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First opportunity to catch the reader’s attention</a:t>
            </a:r>
          </a:p>
          <a:p>
            <a:pPr lvl="1"/>
            <a:r>
              <a:rPr lang="en-US" dirty="0"/>
              <a:t>Make it polished and professional</a:t>
            </a:r>
          </a:p>
          <a:p>
            <a:pPr lvl="1"/>
            <a:r>
              <a:rPr lang="en-US" dirty="0"/>
              <a:t>Consider including supporting visuals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2761397-BEB2-4D0E-ACB2-547083814B73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E8ED305-EB5A-4D46-9335-80E45042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74F7-69DF-42DC-AC21-E410F857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b="1" dirty="0">
                <a:solidFill>
                  <a:srgbClr val="0070C0"/>
                </a:solidFill>
              </a:rPr>
              <a:t>SRS Submission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9FA0-B612-4A98-BE56-A57AC9D4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347726"/>
            <a:ext cx="7571700" cy="4764900"/>
          </a:xfrm>
        </p:spPr>
        <p:txBody>
          <a:bodyPr/>
          <a:lstStyle/>
          <a:p>
            <a:r>
              <a:rPr lang="en-SG" dirty="0"/>
              <a:t>SRS is a document that contains the research and decision made during the first 2 stages of SDLC</a:t>
            </a:r>
          </a:p>
          <a:p>
            <a:endParaRPr lang="en-SG" dirty="0"/>
          </a:p>
          <a:p>
            <a:r>
              <a:rPr lang="en-SG" dirty="0"/>
              <a:t>This document will guide the other stages of SDLC</a:t>
            </a:r>
          </a:p>
          <a:p>
            <a:endParaRPr lang="en-SG" dirty="0"/>
          </a:p>
          <a:p>
            <a:r>
              <a:rPr lang="en-SG" dirty="0"/>
              <a:t>I will be using this to judge and grade the coherence of your plans and progress.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9979-47DC-4F61-BE09-88E7DD28F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85E80B3-A1AE-444C-A158-643EFBCFBA36}"/>
              </a:ext>
            </a:extLst>
          </p:cNvPr>
          <p:cNvSpPr txBox="1">
            <a:spLocks/>
          </p:cNvSpPr>
          <p:nvPr/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/>
              <a:t>All content © 2023 </a:t>
            </a:r>
            <a:r>
              <a:rPr lang="en-US" sz="800" dirty="0" err="1"/>
              <a:t>DigiPen</a:t>
            </a:r>
            <a:r>
              <a:rPr lang="en-US" sz="800" dirty="0"/>
              <a:t> (SINGAPORE) Corporation,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7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74F7-69DF-42DC-AC21-E410F857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b="1" dirty="0">
                <a:solidFill>
                  <a:srgbClr val="0070C0"/>
                </a:solidFill>
              </a:rPr>
              <a:t>SRS Submission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9FA0-B612-4A98-BE56-A57AC9D43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Whole team needs to participate, discuss and do the research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9979-47DC-4F61-BE09-88E7DD28F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7FC6F78-DCF8-418C-BA60-A3422C5850AE}"/>
              </a:ext>
            </a:extLst>
          </p:cNvPr>
          <p:cNvSpPr txBox="1">
            <a:spLocks/>
          </p:cNvSpPr>
          <p:nvPr/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/>
              <a:t>All content © 2023 </a:t>
            </a:r>
            <a:r>
              <a:rPr lang="en-US" sz="800" dirty="0" err="1"/>
              <a:t>DigiPen</a:t>
            </a:r>
            <a:r>
              <a:rPr lang="en-US" sz="800" dirty="0"/>
              <a:t> (SINGAPORE) Corporation,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1314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74F7-69DF-42DC-AC21-E410F857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b="1" dirty="0">
                <a:solidFill>
                  <a:srgbClr val="0070C0"/>
                </a:solidFill>
              </a:rPr>
              <a:t>SRS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9FA0-B612-4A98-BE56-A57AC9D43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Provided template was adapted from the IEEE SRS template</a:t>
            </a:r>
          </a:p>
          <a:p>
            <a:endParaRPr lang="en-SG" dirty="0"/>
          </a:p>
          <a:p>
            <a:r>
              <a:rPr lang="en-SG" dirty="0"/>
              <a:t>Within the template, I have the grades breakdown.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9979-47DC-4F61-BE09-88E7DD28F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FF98E4C-6F99-4909-A572-F5A5E222BA60}"/>
              </a:ext>
            </a:extLst>
          </p:cNvPr>
          <p:cNvSpPr txBox="1">
            <a:spLocks/>
          </p:cNvSpPr>
          <p:nvPr/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/>
              <a:t>All content © 2023 </a:t>
            </a:r>
            <a:r>
              <a:rPr lang="en-US" sz="800" dirty="0" err="1"/>
              <a:t>DigiPen</a:t>
            </a:r>
            <a:r>
              <a:rPr lang="en-US" sz="800" dirty="0"/>
              <a:t> (SINGAPORE) Corporation,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46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2362200"/>
          </a:xfrm>
        </p:spPr>
        <p:txBody>
          <a:bodyPr/>
          <a:lstStyle/>
          <a:p>
            <a:pPr algn="ctr" eaLnBrk="1" hangingPunct="1"/>
            <a:r>
              <a:rPr lang="en-US" sz="7200" b="1" dirty="0">
                <a:ea typeface="Arial Unicode MS" pitchFamily="34" charset="-128"/>
                <a:cs typeface="Arial Unicode MS" pitchFamily="34" charset="-128"/>
              </a:rPr>
              <a:t>Software Requirements Specifications</a:t>
            </a:r>
            <a:br>
              <a:rPr lang="en-US" sz="7200" b="1" dirty="0">
                <a:ea typeface="Arial Unicode MS" pitchFamily="34" charset="-128"/>
                <a:cs typeface="Arial Unicode MS" pitchFamily="34" charset="-128"/>
              </a:rPr>
            </a:br>
            <a:r>
              <a:rPr lang="en-US" sz="2800" b="1" dirty="0">
                <a:ea typeface="Arial Unicode MS" pitchFamily="34" charset="-128"/>
                <a:cs typeface="Arial Unicode MS" pitchFamily="34" charset="-128"/>
              </a:rPr>
              <a:t>(SRS)</a:t>
            </a:r>
            <a:endParaRPr lang="en-US" sz="3000" b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6198E0D-1EE8-4BAD-8752-CE96801F015B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74F7-69DF-42DC-AC21-E410F857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b="1" dirty="0">
                <a:solidFill>
                  <a:srgbClr val="0070C0"/>
                </a:solidFill>
              </a:rPr>
              <a:t>SRS Submission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9FA0-B612-4A98-BE56-A57AC9D4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215205"/>
            <a:ext cx="7571700" cy="4764900"/>
          </a:xfrm>
        </p:spPr>
        <p:txBody>
          <a:bodyPr/>
          <a:lstStyle/>
          <a:p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Submission, Sunday Week 5 before midnight</a:t>
            </a:r>
          </a:p>
          <a:p>
            <a:endParaRPr lang="en-SG" dirty="0"/>
          </a:p>
          <a:p>
            <a:r>
              <a:rPr lang="en-SG" dirty="0"/>
              <a:t>You will be preparing a pitch for your concept that will be presented Week 5 Lab/Meeting Time</a:t>
            </a:r>
          </a:p>
          <a:p>
            <a:endParaRPr lang="en-SG" dirty="0"/>
          </a:p>
          <a:p>
            <a:r>
              <a:rPr lang="en-SG" dirty="0"/>
              <a:t>Based on feedback and discussion after, you can better do your SRS.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9979-47DC-4F61-BE09-88E7DD28F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0EF3382-0E54-4FC3-8D7A-F7F7EC8841CD}"/>
              </a:ext>
            </a:extLst>
          </p:cNvPr>
          <p:cNvSpPr txBox="1">
            <a:spLocks/>
          </p:cNvSpPr>
          <p:nvPr/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/>
              <a:t>All content © 2023 </a:t>
            </a:r>
            <a:r>
              <a:rPr lang="en-US" sz="800" dirty="0" err="1"/>
              <a:t>DigiPen</a:t>
            </a:r>
            <a:r>
              <a:rPr lang="en-US" sz="800" dirty="0"/>
              <a:t> (SINGAPORE) Corporation,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585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74F7-69DF-42DC-AC21-E410F857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b="1" dirty="0">
                <a:solidFill>
                  <a:srgbClr val="0070C0"/>
                </a:solidFill>
              </a:rPr>
              <a:t>SRS Submission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9FA0-B612-4A98-BE56-A57AC9D4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215205"/>
            <a:ext cx="7571700" cy="4764900"/>
          </a:xfrm>
        </p:spPr>
        <p:txBody>
          <a:bodyPr/>
          <a:lstStyle/>
          <a:p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Submission, Sunday Week 5 before midnight</a:t>
            </a:r>
          </a:p>
          <a:p>
            <a:endParaRPr lang="en-SG" dirty="0"/>
          </a:p>
          <a:p>
            <a:r>
              <a:rPr lang="en-SG" dirty="0"/>
              <a:t>You have </a:t>
            </a:r>
            <a:r>
              <a:rPr lang="en-SG" b="1" u="sng" dirty="0"/>
              <a:t>one</a:t>
            </a:r>
            <a:r>
              <a:rPr lang="en-SG" dirty="0"/>
              <a:t> chance for a re-submission </a:t>
            </a:r>
            <a:r>
              <a:rPr lang="en-SG" b="1" u="sng" dirty="0"/>
              <a:t>without grade penalty</a:t>
            </a:r>
            <a:r>
              <a:rPr lang="en-SG" dirty="0"/>
              <a:t> before Sunday Week 8 before midnight</a:t>
            </a:r>
          </a:p>
          <a:p>
            <a:endParaRPr lang="en-SG" dirty="0"/>
          </a:p>
          <a:p>
            <a:r>
              <a:rPr lang="en-SG" dirty="0"/>
              <a:t>After, there will be a cumulative 1 grade scale deduction for each re-submission.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9979-47DC-4F61-BE09-88E7DD28F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61BED48-7FC6-459D-BCC0-BD1E0CC81D4A}"/>
              </a:ext>
            </a:extLst>
          </p:cNvPr>
          <p:cNvSpPr txBox="1">
            <a:spLocks/>
          </p:cNvSpPr>
          <p:nvPr/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/>
              <a:t>All content © 2023 </a:t>
            </a:r>
            <a:r>
              <a:rPr lang="en-US" sz="800" dirty="0" err="1"/>
              <a:t>DigiPen</a:t>
            </a:r>
            <a:r>
              <a:rPr lang="en-US" sz="800" dirty="0"/>
              <a:t> (SINGAPORE) Corporation,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014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74F7-69DF-42DC-AC21-E410F857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b="1" dirty="0">
                <a:solidFill>
                  <a:srgbClr val="0070C0"/>
                </a:solidFill>
              </a:rPr>
              <a:t>Why Re-submit?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9FA0-B612-4A98-BE56-A57AC9D4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215205"/>
            <a:ext cx="7571700" cy="4764900"/>
          </a:xfrm>
        </p:spPr>
        <p:txBody>
          <a:bodyPr/>
          <a:lstStyle/>
          <a:p>
            <a:r>
              <a:rPr lang="en-SG" dirty="0"/>
              <a:t>Improve your process and understanding!</a:t>
            </a:r>
          </a:p>
          <a:p>
            <a:pPr lvl="1"/>
            <a:r>
              <a:rPr lang="en-SG" dirty="0"/>
              <a:t>And also your grade</a:t>
            </a:r>
          </a:p>
          <a:p>
            <a:pPr lvl="1"/>
            <a:endParaRPr lang="en-SG" dirty="0"/>
          </a:p>
          <a:p>
            <a:r>
              <a:rPr lang="en-SG" dirty="0"/>
              <a:t>Final Project Rubric will be checked for coherency against the SRS</a:t>
            </a:r>
          </a:p>
          <a:p>
            <a:endParaRPr lang="en-SG" dirty="0"/>
          </a:p>
          <a:p>
            <a:r>
              <a:rPr lang="en-SG" dirty="0"/>
              <a:t>You will need to commit to the decisions made and stated in your SRS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9979-47DC-4F61-BE09-88E7DD28F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9BAB08D-26A6-47DB-91E3-4596867FF5C0}"/>
              </a:ext>
            </a:extLst>
          </p:cNvPr>
          <p:cNvSpPr txBox="1">
            <a:spLocks/>
          </p:cNvSpPr>
          <p:nvPr/>
        </p:nvSpPr>
        <p:spPr>
          <a:xfrm>
            <a:off x="5334000" y="584416"/>
            <a:ext cx="132556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/>
              <a:t>All content © 2023 </a:t>
            </a:r>
            <a:r>
              <a:rPr lang="en-US" sz="800" dirty="0" err="1"/>
              <a:t>DigiPen</a:t>
            </a:r>
            <a:r>
              <a:rPr lang="en-US" sz="800" dirty="0"/>
              <a:t> (SINGAPORE) Corporation,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2082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E64DA1-BD08-42E6-9754-13DA41761CFB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189813-D202-47EF-BE66-1318CBEA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5FD440A-29AD-40B3-87EB-9B04A2EDBC6B}"/>
              </a:ext>
            </a:extLst>
          </p:cNvPr>
          <p:cNvSpPr txBox="1">
            <a:spLocks/>
          </p:cNvSpPr>
          <p:nvPr/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/>
              <a:t>All content © 2023 </a:t>
            </a:r>
            <a:r>
              <a:rPr lang="en-US" sz="800" dirty="0" err="1"/>
              <a:t>DigiPen</a:t>
            </a:r>
            <a:r>
              <a:rPr lang="en-US" sz="800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What is a SRS?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Communicates the vision of the Product</a:t>
            </a:r>
          </a:p>
          <a:p>
            <a:endParaRPr lang="en-US" dirty="0"/>
          </a:p>
          <a:p>
            <a:r>
              <a:rPr lang="en-US" dirty="0"/>
              <a:t>Describes what the software will do, how it is expected to perform and how it fulfils the needs of stakeholders (business, users).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99F5EC6-EFD7-4532-85B8-025720687D43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whom is the SRS written?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Key Stakeholders (investors, publishers, client)</a:t>
            </a:r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endParaRPr lang="en-US" dirty="0"/>
          </a:p>
          <a:p>
            <a:r>
              <a:rPr lang="en-US" dirty="0"/>
              <a:t>Development Team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A81C6EF-9A14-4230-AA24-44685902502C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SRS for Key Stakeholders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To see and validate the vision for the software </a:t>
            </a:r>
          </a:p>
          <a:p>
            <a:endParaRPr lang="en-US" dirty="0"/>
          </a:p>
          <a:p>
            <a:r>
              <a:rPr lang="en-US" dirty="0"/>
              <a:t>An unclear vision can result in conflict later in the development cycle</a:t>
            </a:r>
          </a:p>
          <a:p>
            <a:endParaRPr lang="en-US" dirty="0"/>
          </a:p>
          <a:p>
            <a:r>
              <a:rPr lang="en-US" dirty="0"/>
              <a:t>Useful for marketing information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4BE9BE-3EF4-44CF-89F3-F563F647F650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B684B878-C880-4698-9B42-74DFE2F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SRS for Management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Feasibility assessment</a:t>
            </a:r>
          </a:p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Funding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Conformity to Editorial vision</a:t>
            </a:r>
          </a:p>
          <a:p>
            <a:endParaRPr lang="en-US" dirty="0"/>
          </a:p>
          <a:p>
            <a:r>
              <a:rPr lang="en-US" dirty="0"/>
              <a:t>Conformity to Current trends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0603E4-5183-4382-9721-5E50A21FB816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9F81501B-5BB2-4E70-BE01-D87DA67E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SRS for Dev team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2282824"/>
            <a:ext cx="8229600" cy="4291013"/>
          </a:xfrm>
        </p:spPr>
        <p:txBody>
          <a:bodyPr anchor="ctr"/>
          <a:lstStyle/>
          <a:p>
            <a:r>
              <a:rPr lang="en-US" dirty="0"/>
              <a:t>Helps define tasks</a:t>
            </a:r>
          </a:p>
          <a:p>
            <a:endParaRPr lang="en-US" dirty="0"/>
          </a:p>
          <a:p>
            <a:r>
              <a:rPr lang="en-US" dirty="0"/>
              <a:t>Gives clarity and vision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132A57F-4B73-47DC-AD10-1014714CBCB5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F24E8D17-6813-4153-B287-D01DF266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for Dev team: Art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Information needed:</a:t>
            </a:r>
          </a:p>
          <a:p>
            <a:pPr lvl="1"/>
            <a:r>
              <a:rPr lang="en-US" dirty="0"/>
              <a:t>Art style / look and feel</a:t>
            </a:r>
          </a:p>
          <a:p>
            <a:pPr lvl="1"/>
            <a:r>
              <a:rPr lang="en-US" dirty="0"/>
              <a:t>Actions / animation sets</a:t>
            </a:r>
          </a:p>
          <a:p>
            <a:pPr lvl="1"/>
            <a:r>
              <a:rPr lang="en-US" dirty="0"/>
              <a:t>Numbers and properties of characters, environments, props, etc.</a:t>
            </a:r>
          </a:p>
          <a:p>
            <a:pPr lvl="2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4D5AFE9-112F-4B49-8B8D-78E7E029ED7F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506D48C-A67E-4B84-B946-6C5A1F67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for Dev team: Designers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 dirty="0"/>
          </a:p>
          <a:p>
            <a:r>
              <a:rPr lang="en-US" dirty="0"/>
              <a:t>Information needed:</a:t>
            </a:r>
          </a:p>
          <a:p>
            <a:pPr lvl="1"/>
            <a:r>
              <a:rPr lang="en-US" dirty="0"/>
              <a:t>Software flow</a:t>
            </a:r>
          </a:p>
          <a:p>
            <a:pPr lvl="1"/>
            <a:r>
              <a:rPr lang="en-US" dirty="0"/>
              <a:t>Software mechanics – simulation, interactions</a:t>
            </a:r>
          </a:p>
          <a:p>
            <a:pPr lvl="1"/>
            <a:r>
              <a:rPr lang="en-US" dirty="0"/>
              <a:t>Content layout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5F45B4-AC23-4987-9258-74879ECE189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09AE361-0EAA-4BCC-8D6B-3397518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Gam100Presentatio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7F7F7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9804</TotalTime>
  <Words>941</Words>
  <Application>Microsoft Office PowerPoint</Application>
  <PresentationFormat>On-screen Show (4:3)</PresentationFormat>
  <Paragraphs>162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Georgia</vt:lpstr>
      <vt:lpstr>Wingdings 2</vt:lpstr>
      <vt:lpstr>Urban</vt:lpstr>
      <vt:lpstr>CSD 1451 </vt:lpstr>
      <vt:lpstr>Software Requirements Specifications (SRS)</vt:lpstr>
      <vt:lpstr>What is a SRS?</vt:lpstr>
      <vt:lpstr>For whom is the SRS written?</vt:lpstr>
      <vt:lpstr>SRS for Key Stakeholders</vt:lpstr>
      <vt:lpstr>SRS for Management</vt:lpstr>
      <vt:lpstr>SRS for Dev team</vt:lpstr>
      <vt:lpstr>SRS for Dev team: Art</vt:lpstr>
      <vt:lpstr>SRS for Dev team: Designers</vt:lpstr>
      <vt:lpstr>SRS for Dev Team: Prog</vt:lpstr>
      <vt:lpstr>SRS for Dev Team: Sound Team</vt:lpstr>
      <vt:lpstr>SRS for Dev Team: QA/QC Team</vt:lpstr>
      <vt:lpstr>Format</vt:lpstr>
      <vt:lpstr>SRS Guidelines</vt:lpstr>
      <vt:lpstr>SRS Guidelines</vt:lpstr>
      <vt:lpstr>SRS Guidelines: Cover Page</vt:lpstr>
      <vt:lpstr>SRS Submission</vt:lpstr>
      <vt:lpstr>SRS Submission</vt:lpstr>
      <vt:lpstr>SRS Template</vt:lpstr>
      <vt:lpstr>SRS Submission</vt:lpstr>
      <vt:lpstr>SRS Submission</vt:lpstr>
      <vt:lpstr>Why Re-submit?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Shadow Algorithms</dc:title>
  <dc:creator>Wave</dc:creator>
  <cp:lastModifiedBy>Cheng Ding Xiang</cp:lastModifiedBy>
  <cp:revision>1334</cp:revision>
  <dcterms:created xsi:type="dcterms:W3CDTF">2006-08-16T00:00:00Z</dcterms:created>
  <dcterms:modified xsi:type="dcterms:W3CDTF">2023-01-09T02:07:45Z</dcterms:modified>
</cp:coreProperties>
</file>