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14" r:id="rId1"/>
  </p:sldMasterIdLst>
  <p:notesMasterIdLst>
    <p:notesMasterId r:id="rId39"/>
  </p:notesMasterIdLst>
  <p:sldIdLst>
    <p:sldId id="818" r:id="rId2"/>
    <p:sldId id="856" r:id="rId3"/>
    <p:sldId id="888" r:id="rId4"/>
    <p:sldId id="911" r:id="rId5"/>
    <p:sldId id="892" r:id="rId6"/>
    <p:sldId id="920" r:id="rId7"/>
    <p:sldId id="891" r:id="rId8"/>
    <p:sldId id="894" r:id="rId9"/>
    <p:sldId id="895" r:id="rId10"/>
    <p:sldId id="896" r:id="rId11"/>
    <p:sldId id="921" r:id="rId12"/>
    <p:sldId id="897" r:id="rId13"/>
    <p:sldId id="898" r:id="rId14"/>
    <p:sldId id="899" r:id="rId15"/>
    <p:sldId id="900" r:id="rId16"/>
    <p:sldId id="901" r:id="rId17"/>
    <p:sldId id="902" r:id="rId18"/>
    <p:sldId id="903" r:id="rId19"/>
    <p:sldId id="923" r:id="rId20"/>
    <p:sldId id="904" r:id="rId21"/>
    <p:sldId id="905" r:id="rId22"/>
    <p:sldId id="906" r:id="rId23"/>
    <p:sldId id="922" r:id="rId24"/>
    <p:sldId id="907" r:id="rId25"/>
    <p:sldId id="908" r:id="rId26"/>
    <p:sldId id="910" r:id="rId27"/>
    <p:sldId id="909" r:id="rId28"/>
    <p:sldId id="912" r:id="rId29"/>
    <p:sldId id="913" r:id="rId30"/>
    <p:sldId id="914" r:id="rId31"/>
    <p:sldId id="915" r:id="rId32"/>
    <p:sldId id="893" r:id="rId33"/>
    <p:sldId id="889" r:id="rId34"/>
    <p:sldId id="890" r:id="rId35"/>
    <p:sldId id="917" r:id="rId36"/>
    <p:sldId id="918" r:id="rId37"/>
    <p:sldId id="91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1388F0-318C-4BD3-B849-1B4C74D4F377}" v="283" dt="2021-01-17T06:47:05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5084" autoAdjust="0"/>
  </p:normalViewPr>
  <p:slideViewPr>
    <p:cSldViewPr>
      <p:cViewPr varScale="1">
        <p:scale>
          <a:sx n="87" d="100"/>
          <a:sy n="87" d="100"/>
        </p:scale>
        <p:origin x="1284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4B1388F0-318C-4BD3-B849-1B4C74D4F377}"/>
    <pc:docChg chg="undo custSel mod addSld delSld modSld sldOrd modMainMaster">
      <pc:chgData name="Cheng Ding Xiang" userId="5d49a64f78317fbe" providerId="LiveId" clId="{4B1388F0-318C-4BD3-B849-1B4C74D4F377}" dt="2021-01-17T10:12:41.158" v="8600" actId="20577"/>
      <pc:docMkLst>
        <pc:docMk/>
      </pc:docMkLst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5073526" sldId="456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1391314361" sldId="457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1580149784" sldId="459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2734606955" sldId="460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962082735" sldId="462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955850443" sldId="463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780"/>
        </pc:sldMkLst>
      </pc:sldChg>
      <pc:sldChg chg="modSp mod">
        <pc:chgData name="Cheng Ding Xiang" userId="5d49a64f78317fbe" providerId="LiveId" clId="{4B1388F0-318C-4BD3-B849-1B4C74D4F377}" dt="2021-01-15T04:38:59.616" v="1" actId="20577"/>
        <pc:sldMkLst>
          <pc:docMk/>
          <pc:sldMk cId="0" sldId="818"/>
        </pc:sldMkLst>
        <pc:spChg chg="mod">
          <ac:chgData name="Cheng Ding Xiang" userId="5d49a64f78317fbe" providerId="LiveId" clId="{4B1388F0-318C-4BD3-B849-1B4C74D4F377}" dt="2021-01-15T04:38:59.616" v="1" actId="20577"/>
          <ac:spMkLst>
            <pc:docMk/>
            <pc:sldMk cId="0" sldId="818"/>
            <ac:spMk id="5123" creationId="{00000000-0000-0000-0000-000000000000}"/>
          </ac:spMkLst>
        </pc:spChg>
      </pc:sldChg>
      <pc:sldChg chg="addSp delSp modSp mod modAnim">
        <pc:chgData name="Cheng Ding Xiang" userId="5d49a64f78317fbe" providerId="LiveId" clId="{4B1388F0-318C-4BD3-B849-1B4C74D4F377}" dt="2021-01-17T03:31:58.374" v="2722" actId="20577"/>
        <pc:sldMkLst>
          <pc:docMk/>
          <pc:sldMk cId="0" sldId="830"/>
        </pc:sldMkLst>
        <pc:spChg chg="mod">
          <ac:chgData name="Cheng Ding Xiang" userId="5d49a64f78317fbe" providerId="LiveId" clId="{4B1388F0-318C-4BD3-B849-1B4C74D4F377}" dt="2021-01-15T04:42:49.553" v="72" actId="20577"/>
          <ac:spMkLst>
            <pc:docMk/>
            <pc:sldMk cId="0" sldId="830"/>
            <ac:spMk id="7" creationId="{00000000-0000-0000-0000-000000000000}"/>
          </ac:spMkLst>
        </pc:spChg>
        <pc:spChg chg="mod">
          <ac:chgData name="Cheng Ding Xiang" userId="5d49a64f78317fbe" providerId="LiveId" clId="{4B1388F0-318C-4BD3-B849-1B4C74D4F377}" dt="2021-01-15T07:47:11.732" v="792" actId="20577"/>
          <ac:spMkLst>
            <pc:docMk/>
            <pc:sldMk cId="0" sldId="830"/>
            <ac:spMk id="18434" creationId="{00000000-0000-0000-0000-000000000000}"/>
          </ac:spMkLst>
        </pc:spChg>
        <pc:spChg chg="del mod">
          <ac:chgData name="Cheng Ding Xiang" userId="5d49a64f78317fbe" providerId="LiveId" clId="{4B1388F0-318C-4BD3-B849-1B4C74D4F377}" dt="2021-01-15T07:47:47.132" v="838" actId="26606"/>
          <ac:spMkLst>
            <pc:docMk/>
            <pc:sldMk cId="0" sldId="830"/>
            <ac:spMk id="21507" creationId="{00000000-0000-0000-0000-000000000000}"/>
          </ac:spMkLst>
        </pc:spChg>
        <pc:graphicFrameChg chg="add mod">
          <ac:chgData name="Cheng Ding Xiang" userId="5d49a64f78317fbe" providerId="LiveId" clId="{4B1388F0-318C-4BD3-B849-1B4C74D4F377}" dt="2021-01-17T03:31:58.374" v="2722" actId="20577"/>
          <ac:graphicFrameMkLst>
            <pc:docMk/>
            <pc:sldMk cId="0" sldId="830"/>
            <ac:graphicFrameMk id="21509" creationId="{9213A08F-A571-4259-8BFA-1D92903EE6EA}"/>
          </ac:graphicFrameMkLst>
        </pc:graphicFrameChg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2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3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4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5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6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7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8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39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40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41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51"/>
        </pc:sldMkLst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0" sldId="852"/>
        </pc:sldMkLst>
      </pc:sldChg>
      <pc:sldChg chg="modSp mod">
        <pc:chgData name="Cheng Ding Xiang" userId="5d49a64f78317fbe" providerId="LiveId" clId="{4B1388F0-318C-4BD3-B849-1B4C74D4F377}" dt="2021-01-17T10:12:41.158" v="8600" actId="20577"/>
        <pc:sldMkLst>
          <pc:docMk/>
          <pc:sldMk cId="0" sldId="856"/>
        </pc:sldMkLst>
        <pc:spChg chg="mod">
          <ac:chgData name="Cheng Ding Xiang" userId="5d49a64f78317fbe" providerId="LiveId" clId="{4B1388F0-318C-4BD3-B849-1B4C74D4F377}" dt="2021-01-17T10:12:41.158" v="8600" actId="20577"/>
          <ac:spMkLst>
            <pc:docMk/>
            <pc:sldMk cId="0" sldId="856"/>
            <ac:spMk id="18434" creationId="{00000000-0000-0000-0000-000000000000}"/>
          </ac:spMkLst>
        </pc:spChg>
      </pc:sldChg>
      <pc:sldChg chg="del">
        <pc:chgData name="Cheng Ding Xiang" userId="5d49a64f78317fbe" providerId="LiveId" clId="{4B1388F0-318C-4BD3-B849-1B4C74D4F377}" dt="2021-01-15T04:42:42.336" v="67" actId="47"/>
        <pc:sldMkLst>
          <pc:docMk/>
          <pc:sldMk cId="2266678482" sldId="857"/>
        </pc:sldMkLst>
      </pc:sldChg>
      <pc:sldChg chg="addSp delSp modSp new del mod modClrScheme chgLayout">
        <pc:chgData name="Cheng Ding Xiang" userId="5d49a64f78317fbe" providerId="LiveId" clId="{4B1388F0-318C-4BD3-B849-1B4C74D4F377}" dt="2021-01-15T07:03:23.082" v="181" actId="47"/>
        <pc:sldMkLst>
          <pc:docMk/>
          <pc:sldMk cId="3049658411" sldId="857"/>
        </pc:sldMkLst>
        <pc:spChg chg="del mod">
          <ac:chgData name="Cheng Ding Xiang" userId="5d49a64f78317fbe" providerId="LiveId" clId="{4B1388F0-318C-4BD3-B849-1B4C74D4F377}" dt="2021-01-15T06:36:22.734" v="141" actId="700"/>
          <ac:spMkLst>
            <pc:docMk/>
            <pc:sldMk cId="3049658411" sldId="857"/>
            <ac:spMk id="2" creationId="{332512F5-63FF-48F9-9DDB-1C7BBACCCA85}"/>
          </ac:spMkLst>
        </pc:spChg>
        <pc:spChg chg="del">
          <ac:chgData name="Cheng Ding Xiang" userId="5d49a64f78317fbe" providerId="LiveId" clId="{4B1388F0-318C-4BD3-B849-1B4C74D4F377}" dt="2021-01-15T06:36:22.734" v="141" actId="700"/>
          <ac:spMkLst>
            <pc:docMk/>
            <pc:sldMk cId="3049658411" sldId="857"/>
            <ac:spMk id="3" creationId="{8129CCD1-3214-4E87-A3DF-A8CC9F46611B}"/>
          </ac:spMkLst>
        </pc:spChg>
        <pc:spChg chg="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4" creationId="{83BF842C-1D95-45D3-8013-494B2E6D46B3}"/>
          </ac:spMkLst>
        </pc:spChg>
        <pc:spChg chg="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5" creationId="{E98E1573-F87F-43EE-B3C5-367F00B55688}"/>
          </ac:spMkLst>
        </pc:spChg>
        <pc:spChg chg="add del 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6" creationId="{B3721CDA-9EA0-4F9D-8706-DD8A0494569B}"/>
          </ac:spMkLst>
        </pc:spChg>
        <pc:spChg chg="add del mod ord">
          <ac:chgData name="Cheng Ding Xiang" userId="5d49a64f78317fbe" providerId="LiveId" clId="{4B1388F0-318C-4BD3-B849-1B4C74D4F377}" dt="2021-01-15T06:36:30.401" v="142" actId="700"/>
          <ac:spMkLst>
            <pc:docMk/>
            <pc:sldMk cId="3049658411" sldId="857"/>
            <ac:spMk id="7" creationId="{F09D4389-2FF4-402F-8CDF-C535DE6F94E8}"/>
          </ac:spMkLst>
        </pc:spChg>
      </pc:sldChg>
      <pc:sldChg chg="modSp new mod ord">
        <pc:chgData name="Cheng Ding Xiang" userId="5d49a64f78317fbe" providerId="LiveId" clId="{4B1388F0-318C-4BD3-B849-1B4C74D4F377}" dt="2021-01-17T04:34:10.219" v="3558"/>
        <pc:sldMkLst>
          <pc:docMk/>
          <pc:sldMk cId="3943234998" sldId="857"/>
        </pc:sldMkLst>
        <pc:spChg chg="mod">
          <ac:chgData name="Cheng Ding Xiang" userId="5d49a64f78317fbe" providerId="LiveId" clId="{4B1388F0-318C-4BD3-B849-1B4C74D4F377}" dt="2021-01-15T07:19:58.614" v="403" actId="20577"/>
          <ac:spMkLst>
            <pc:docMk/>
            <pc:sldMk cId="3943234998" sldId="857"/>
            <ac:spMk id="2" creationId="{4E13317F-205B-4270-90E7-C7A7D814D846}"/>
          </ac:spMkLst>
        </pc:spChg>
        <pc:spChg chg="mod">
          <ac:chgData name="Cheng Ding Xiang" userId="5d49a64f78317fbe" providerId="LiveId" clId="{4B1388F0-318C-4BD3-B849-1B4C74D4F377}" dt="2021-01-17T03:31:21.088" v="2719" actId="20577"/>
          <ac:spMkLst>
            <pc:docMk/>
            <pc:sldMk cId="3943234998" sldId="857"/>
            <ac:spMk id="3" creationId="{D7716A41-A104-4FBC-9106-1827F2E60B6B}"/>
          </ac:spMkLst>
        </pc:spChg>
      </pc:sldChg>
      <pc:sldChg chg="addSp delSp modSp new mod">
        <pc:chgData name="Cheng Ding Xiang" userId="5d49a64f78317fbe" providerId="LiveId" clId="{4B1388F0-318C-4BD3-B849-1B4C74D4F377}" dt="2021-01-15T08:55:25.650" v="2000" actId="404"/>
        <pc:sldMkLst>
          <pc:docMk/>
          <pc:sldMk cId="2487415927" sldId="858"/>
        </pc:sldMkLst>
        <pc:spChg chg="mod">
          <ac:chgData name="Cheng Ding Xiang" userId="5d49a64f78317fbe" providerId="LiveId" clId="{4B1388F0-318C-4BD3-B849-1B4C74D4F377}" dt="2021-01-15T07:20:03.789" v="412" actId="20577"/>
          <ac:spMkLst>
            <pc:docMk/>
            <pc:sldMk cId="2487415927" sldId="858"/>
            <ac:spMk id="2" creationId="{E1768C89-8DBA-4109-AED9-9EE9D056B6D8}"/>
          </ac:spMkLst>
        </pc:spChg>
        <pc:spChg chg="del mod">
          <ac:chgData name="Cheng Ding Xiang" userId="5d49a64f78317fbe" providerId="LiveId" clId="{4B1388F0-318C-4BD3-B849-1B4C74D4F377}" dt="2021-01-15T07:47:59.076" v="839" actId="26606"/>
          <ac:spMkLst>
            <pc:docMk/>
            <pc:sldMk cId="2487415927" sldId="858"/>
            <ac:spMk id="3" creationId="{124F776E-1AA6-49AC-B1F8-EBC3C333097A}"/>
          </ac:spMkLst>
        </pc:spChg>
        <pc:graphicFrameChg chg="add mod">
          <ac:chgData name="Cheng Ding Xiang" userId="5d49a64f78317fbe" providerId="LiveId" clId="{4B1388F0-318C-4BD3-B849-1B4C74D4F377}" dt="2021-01-15T08:55:25.650" v="2000" actId="404"/>
          <ac:graphicFrameMkLst>
            <pc:docMk/>
            <pc:sldMk cId="2487415927" sldId="858"/>
            <ac:graphicFrameMk id="7" creationId="{835D7DDA-96D6-4157-A3AB-CD006C3476E8}"/>
          </ac:graphicFrameMkLst>
        </pc:graphicFrameChg>
      </pc:sldChg>
      <pc:sldChg chg="modSp add mod">
        <pc:chgData name="Cheng Ding Xiang" userId="5d49a64f78317fbe" providerId="LiveId" clId="{4B1388F0-318C-4BD3-B849-1B4C74D4F377}" dt="2021-01-17T08:47:08.402" v="4962" actId="20577"/>
        <pc:sldMkLst>
          <pc:docMk/>
          <pc:sldMk cId="2622053643" sldId="859"/>
        </pc:sldMkLst>
        <pc:spChg chg="mod">
          <ac:chgData name="Cheng Ding Xiang" userId="5d49a64f78317fbe" providerId="LiveId" clId="{4B1388F0-318C-4BD3-B849-1B4C74D4F377}" dt="2021-01-15T07:33:49.270" v="782" actId="20577"/>
          <ac:spMkLst>
            <pc:docMk/>
            <pc:sldMk cId="2622053643" sldId="859"/>
            <ac:spMk id="2" creationId="{E1768C89-8DBA-4109-AED9-9EE9D056B6D8}"/>
          </ac:spMkLst>
        </pc:spChg>
        <pc:spChg chg="mod">
          <ac:chgData name="Cheng Ding Xiang" userId="5d49a64f78317fbe" providerId="LiveId" clId="{4B1388F0-318C-4BD3-B849-1B4C74D4F377}" dt="2021-01-17T08:47:08.402" v="4962" actId="20577"/>
          <ac:spMkLst>
            <pc:docMk/>
            <pc:sldMk cId="2622053643" sldId="859"/>
            <ac:spMk id="3" creationId="{124F776E-1AA6-49AC-B1F8-EBC3C333097A}"/>
          </ac:spMkLst>
        </pc:spChg>
      </pc:sldChg>
      <pc:sldChg chg="addSp delSp modSp new mod">
        <pc:chgData name="Cheng Ding Xiang" userId="5d49a64f78317fbe" providerId="LiveId" clId="{4B1388F0-318C-4BD3-B849-1B4C74D4F377}" dt="2021-01-15T07:49:07.311" v="904" actId="26606"/>
        <pc:sldMkLst>
          <pc:docMk/>
          <pc:sldMk cId="2105680749" sldId="860"/>
        </pc:sldMkLst>
        <pc:spChg chg="mod">
          <ac:chgData name="Cheng Ding Xiang" userId="5d49a64f78317fbe" providerId="LiveId" clId="{4B1388F0-318C-4BD3-B849-1B4C74D4F377}" dt="2021-01-15T07:48:35.539" v="871" actId="20577"/>
          <ac:spMkLst>
            <pc:docMk/>
            <pc:sldMk cId="2105680749" sldId="860"/>
            <ac:spMk id="2" creationId="{0742BA04-01A1-4171-9475-90E1018626F9}"/>
          </ac:spMkLst>
        </pc:spChg>
        <pc:spChg chg="del mod">
          <ac:chgData name="Cheng Ding Xiang" userId="5d49a64f78317fbe" providerId="LiveId" clId="{4B1388F0-318C-4BD3-B849-1B4C74D4F377}" dt="2021-01-15T07:49:07.311" v="904" actId="26606"/>
          <ac:spMkLst>
            <pc:docMk/>
            <pc:sldMk cId="2105680749" sldId="860"/>
            <ac:spMk id="3" creationId="{B272E66F-95B0-46DC-9D34-270A9D7A5192}"/>
          </ac:spMkLst>
        </pc:spChg>
        <pc:graphicFrameChg chg="add">
          <ac:chgData name="Cheng Ding Xiang" userId="5d49a64f78317fbe" providerId="LiveId" clId="{4B1388F0-318C-4BD3-B849-1B4C74D4F377}" dt="2021-01-15T07:49:07.311" v="904" actId="26606"/>
          <ac:graphicFrameMkLst>
            <pc:docMk/>
            <pc:sldMk cId="2105680749" sldId="860"/>
            <ac:graphicFrameMk id="7" creationId="{7EE40DCF-1648-4A66-929C-FC73C958187E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5T08:52:01.794" v="1806" actId="26606"/>
        <pc:sldMkLst>
          <pc:docMk/>
          <pc:sldMk cId="3531006222" sldId="861"/>
        </pc:sldMkLst>
        <pc:spChg chg="mod">
          <ac:chgData name="Cheng Ding Xiang" userId="5d49a64f78317fbe" providerId="LiveId" clId="{4B1388F0-318C-4BD3-B849-1B4C74D4F377}" dt="2021-01-15T07:49:30.019" v="917" actId="20577"/>
          <ac:spMkLst>
            <pc:docMk/>
            <pc:sldMk cId="3531006222" sldId="861"/>
            <ac:spMk id="2" creationId="{C523DFB5-1F23-406E-A926-A710C8AB91F7}"/>
          </ac:spMkLst>
        </pc:spChg>
        <pc:spChg chg="del mod">
          <ac:chgData name="Cheng Ding Xiang" userId="5d49a64f78317fbe" providerId="LiveId" clId="{4B1388F0-318C-4BD3-B849-1B4C74D4F377}" dt="2021-01-15T08:52:01.794" v="1806" actId="26606"/>
          <ac:spMkLst>
            <pc:docMk/>
            <pc:sldMk cId="3531006222" sldId="861"/>
            <ac:spMk id="3" creationId="{2CF7E23D-841D-4E51-B8FF-CB7C1D3019DC}"/>
          </ac:spMkLst>
        </pc:spChg>
        <pc:graphicFrameChg chg="add">
          <ac:chgData name="Cheng Ding Xiang" userId="5d49a64f78317fbe" providerId="LiveId" clId="{4B1388F0-318C-4BD3-B849-1B4C74D4F377}" dt="2021-01-15T08:52:01.794" v="1806" actId="26606"/>
          <ac:graphicFrameMkLst>
            <pc:docMk/>
            <pc:sldMk cId="3531006222" sldId="861"/>
            <ac:graphicFrameMk id="7" creationId="{773F6955-0B8B-4124-B5E8-A8706432CD7F}"/>
          </ac:graphicFrameMkLst>
        </pc:graphicFrameChg>
      </pc:sldChg>
      <pc:sldChg chg="addSp delSp modSp new mod ord">
        <pc:chgData name="Cheng Ding Xiang" userId="5d49a64f78317fbe" providerId="LiveId" clId="{4B1388F0-318C-4BD3-B849-1B4C74D4F377}" dt="2021-01-15T09:02:06.704" v="2081" actId="20577"/>
        <pc:sldMkLst>
          <pc:docMk/>
          <pc:sldMk cId="2881143166" sldId="862"/>
        </pc:sldMkLst>
        <pc:spChg chg="mod">
          <ac:chgData name="Cheng Ding Xiang" userId="5d49a64f78317fbe" providerId="LiveId" clId="{4B1388F0-318C-4BD3-B849-1B4C74D4F377}" dt="2021-01-15T08:05:05.087" v="1367" actId="20577"/>
          <ac:spMkLst>
            <pc:docMk/>
            <pc:sldMk cId="2881143166" sldId="862"/>
            <ac:spMk id="2" creationId="{26E306D5-8C9D-4A46-B874-036A6DC9A2DA}"/>
          </ac:spMkLst>
        </pc:spChg>
        <pc:spChg chg="add del mod">
          <ac:chgData name="Cheng Ding Xiang" userId="5d49a64f78317fbe" providerId="LiveId" clId="{4B1388F0-318C-4BD3-B849-1B4C74D4F377}" dt="2021-01-15T08:54:37.526" v="1997" actId="26606"/>
          <ac:spMkLst>
            <pc:docMk/>
            <pc:sldMk cId="2881143166" sldId="862"/>
            <ac:spMk id="3" creationId="{61D06E96-7088-4A8B-9266-E51CF395E901}"/>
          </ac:spMkLst>
        </pc:spChg>
        <pc:graphicFrameChg chg="add del">
          <ac:chgData name="Cheng Ding Xiang" userId="5d49a64f78317fbe" providerId="LiveId" clId="{4B1388F0-318C-4BD3-B849-1B4C74D4F377}" dt="2021-01-15T08:52:21.727" v="1808" actId="26606"/>
          <ac:graphicFrameMkLst>
            <pc:docMk/>
            <pc:sldMk cId="2881143166" sldId="862"/>
            <ac:graphicFrameMk id="7" creationId="{2F171838-E430-4EB5-86AF-1A7A99FDE968}"/>
          </ac:graphicFrameMkLst>
        </pc:graphicFrameChg>
        <pc:graphicFrameChg chg="add mod">
          <ac:chgData name="Cheng Ding Xiang" userId="5d49a64f78317fbe" providerId="LiveId" clId="{4B1388F0-318C-4BD3-B849-1B4C74D4F377}" dt="2021-01-15T09:02:06.704" v="2081" actId="20577"/>
          <ac:graphicFrameMkLst>
            <pc:docMk/>
            <pc:sldMk cId="2881143166" sldId="862"/>
            <ac:graphicFrameMk id="8" creationId="{B1AEBF80-E1EA-4A6C-BC56-6EE6DBE4A63C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4:47:28.841" v="3958" actId="26606"/>
        <pc:sldMkLst>
          <pc:docMk/>
          <pc:sldMk cId="1101002472" sldId="863"/>
        </pc:sldMkLst>
        <pc:spChg chg="mod">
          <ac:chgData name="Cheng Ding Xiang" userId="5d49a64f78317fbe" providerId="LiveId" clId="{4B1388F0-318C-4BD3-B849-1B4C74D4F377}" dt="2021-01-15T09:00:44.904" v="2032" actId="20577"/>
          <ac:spMkLst>
            <pc:docMk/>
            <pc:sldMk cId="1101002472" sldId="863"/>
            <ac:spMk id="2" creationId="{0D0F51EB-F9BC-43A4-9BD4-3506378134F9}"/>
          </ac:spMkLst>
        </pc:spChg>
        <pc:spChg chg="add del mod">
          <ac:chgData name="Cheng Ding Xiang" userId="5d49a64f78317fbe" providerId="LiveId" clId="{4B1388F0-318C-4BD3-B849-1B4C74D4F377}" dt="2021-01-15T09:06:40.072" v="2439" actId="26606"/>
          <ac:spMkLst>
            <pc:docMk/>
            <pc:sldMk cId="1101002472" sldId="863"/>
            <ac:spMk id="3" creationId="{EE69FD25-AD62-484E-8429-F7B6FC5F1B79}"/>
          </ac:spMkLst>
        </pc:spChg>
        <pc:graphicFrameChg chg="add del">
          <ac:chgData name="Cheng Ding Xiang" userId="5d49a64f78317fbe" providerId="LiveId" clId="{4B1388F0-318C-4BD3-B849-1B4C74D4F377}" dt="2021-01-15T09:05:14.275" v="2387" actId="26606"/>
          <ac:graphicFrameMkLst>
            <pc:docMk/>
            <pc:sldMk cId="1101002472" sldId="863"/>
            <ac:graphicFrameMk id="7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6:38.262" v="2438" actId="26606"/>
          <ac:graphicFrameMkLst>
            <pc:docMk/>
            <pc:sldMk cId="1101002472" sldId="863"/>
            <ac:graphicFrameMk id="8" creationId="{6296762F-E22C-4DEE-BD54-3368132641FB}"/>
          </ac:graphicFrameMkLst>
        </pc:graphicFrameChg>
        <pc:graphicFrameChg chg="add del">
          <ac:chgData name="Cheng Ding Xiang" userId="5d49a64f78317fbe" providerId="LiveId" clId="{4B1388F0-318C-4BD3-B849-1B4C74D4F377}" dt="2021-01-15T09:05:14.935" v="2389" actId="26606"/>
          <ac:graphicFrameMkLst>
            <pc:docMk/>
            <pc:sldMk cId="1101002472" sldId="863"/>
            <ac:graphicFrameMk id="9" creationId="{07140D76-A492-4CFE-8073-797258FD99A0}"/>
          </ac:graphicFrameMkLst>
        </pc:graphicFrameChg>
        <pc:graphicFrameChg chg="add mod modGraphic">
          <ac:chgData name="Cheng Ding Xiang" userId="5d49a64f78317fbe" providerId="LiveId" clId="{4B1388F0-318C-4BD3-B849-1B4C74D4F377}" dt="2021-01-17T04:47:28.841" v="3958" actId="26606"/>
          <ac:graphicFrameMkLst>
            <pc:docMk/>
            <pc:sldMk cId="1101002472" sldId="863"/>
            <ac:graphicFrameMk id="10" creationId="{9B93FFEA-FF36-4C3A-A832-2D7F578BA35A}"/>
          </ac:graphicFrameMkLst>
        </pc:graphicFrameChg>
        <pc:graphicFrameChg chg="add del">
          <ac:chgData name="Cheng Ding Xiang" userId="5d49a64f78317fbe" providerId="LiveId" clId="{4B1388F0-318C-4BD3-B849-1B4C74D4F377}" dt="2021-01-15T09:05:16.898" v="2391" actId="26606"/>
          <ac:graphicFrameMkLst>
            <pc:docMk/>
            <pc:sldMk cId="1101002472" sldId="863"/>
            <ac:graphicFrameMk id="11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5:19.936" v="2393" actId="26606"/>
          <ac:graphicFrameMkLst>
            <pc:docMk/>
            <pc:sldMk cId="1101002472" sldId="863"/>
            <ac:graphicFrameMk id="13" creationId="{07140D76-A492-4CFE-8073-797258FD99A0}"/>
          </ac:graphicFrameMkLst>
        </pc:graphicFrameChg>
        <pc:graphicFrameChg chg="add del">
          <ac:chgData name="Cheng Ding Xiang" userId="5d49a64f78317fbe" providerId="LiveId" clId="{4B1388F0-318C-4BD3-B849-1B4C74D4F377}" dt="2021-01-15T09:05:20.809" v="2395" actId="26606"/>
          <ac:graphicFrameMkLst>
            <pc:docMk/>
            <pc:sldMk cId="1101002472" sldId="863"/>
            <ac:graphicFrameMk id="15" creationId="{875E89CA-5B98-464E-9D42-119F207DB576}"/>
          </ac:graphicFrameMkLst>
        </pc:graphicFrameChg>
        <pc:graphicFrameChg chg="add del">
          <ac:chgData name="Cheng Ding Xiang" userId="5d49a64f78317fbe" providerId="LiveId" clId="{4B1388F0-318C-4BD3-B849-1B4C74D4F377}" dt="2021-01-15T09:05:24.753" v="2397" actId="26606"/>
          <ac:graphicFrameMkLst>
            <pc:docMk/>
            <pc:sldMk cId="1101002472" sldId="863"/>
            <ac:graphicFrameMk id="17" creationId="{1ABF612B-D772-4DFF-ABF2-7002BBA8DB1B}"/>
          </ac:graphicFrameMkLst>
        </pc:graphicFrameChg>
        <pc:graphicFrameChg chg="add del">
          <ac:chgData name="Cheng Ding Xiang" userId="5d49a64f78317fbe" providerId="LiveId" clId="{4B1388F0-318C-4BD3-B849-1B4C74D4F377}" dt="2021-01-15T09:05:25.507" v="2399" actId="26606"/>
          <ac:graphicFrameMkLst>
            <pc:docMk/>
            <pc:sldMk cId="1101002472" sldId="863"/>
            <ac:graphicFrameMk id="19" creationId="{EEC1C23F-3C42-46B3-B732-C7728051A1CA}"/>
          </ac:graphicFrameMkLst>
        </pc:graphicFrameChg>
        <pc:graphicFrameChg chg="add del mod">
          <ac:chgData name="Cheng Ding Xiang" userId="5d49a64f78317fbe" providerId="LiveId" clId="{4B1388F0-318C-4BD3-B849-1B4C74D4F377}" dt="2021-01-15T09:06:07.139" v="2406" actId="26606"/>
          <ac:graphicFrameMkLst>
            <pc:docMk/>
            <pc:sldMk cId="1101002472" sldId="863"/>
            <ac:graphicFrameMk id="21" creationId="{1ABF612B-D772-4DFF-ABF2-7002BBA8DB1B}"/>
          </ac:graphicFrameMkLst>
        </pc:graphicFrameChg>
        <pc:graphicFrameChg chg="add del">
          <ac:chgData name="Cheng Ding Xiang" userId="5d49a64f78317fbe" providerId="LiveId" clId="{4B1388F0-318C-4BD3-B849-1B4C74D4F377}" dt="2021-01-15T09:06:12.119" v="2408" actId="26606"/>
          <ac:graphicFrameMkLst>
            <pc:docMk/>
            <pc:sldMk cId="1101002472" sldId="863"/>
            <ac:graphicFrameMk id="23" creationId="{1ABF612B-D772-4DFF-ABF2-7002BBA8DB1B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4:47:05.193" v="3957" actId="1076"/>
        <pc:sldMkLst>
          <pc:docMk/>
          <pc:sldMk cId="763939641" sldId="864"/>
        </pc:sldMkLst>
        <pc:spChg chg="mod">
          <ac:chgData name="Cheng Ding Xiang" userId="5d49a64f78317fbe" providerId="LiveId" clId="{4B1388F0-318C-4BD3-B849-1B4C74D4F377}" dt="2021-01-15T09:08:18.422" v="2465" actId="20577"/>
          <ac:spMkLst>
            <pc:docMk/>
            <pc:sldMk cId="763939641" sldId="864"/>
            <ac:spMk id="2" creationId="{A246C63A-8C9A-4818-ABBF-CA3E04AF460B}"/>
          </ac:spMkLst>
        </pc:spChg>
        <pc:spChg chg="del mod">
          <ac:chgData name="Cheng Ding Xiang" userId="5d49a64f78317fbe" providerId="LiveId" clId="{4B1388F0-318C-4BD3-B849-1B4C74D4F377}" dt="2021-01-15T09:09:11.297" v="2538" actId="26606"/>
          <ac:spMkLst>
            <pc:docMk/>
            <pc:sldMk cId="763939641" sldId="864"/>
            <ac:spMk id="3" creationId="{7F50140F-6C4B-4A16-A886-4E1A2BA843BB}"/>
          </ac:spMkLst>
        </pc:spChg>
        <pc:spChg chg="add del mod">
          <ac:chgData name="Cheng Ding Xiang" userId="5d49a64f78317fbe" providerId="LiveId" clId="{4B1388F0-318C-4BD3-B849-1B4C74D4F377}" dt="2021-01-17T04:46:51.294" v="3954" actId="478"/>
          <ac:spMkLst>
            <pc:docMk/>
            <pc:sldMk cId="763939641" sldId="864"/>
            <ac:spMk id="6" creationId="{5C39506A-51D6-4A6F-B672-449F7C806E36}"/>
          </ac:spMkLst>
        </pc:spChg>
        <pc:spChg chg="add del mod">
          <ac:chgData name="Cheng Ding Xiang" userId="5d49a64f78317fbe" providerId="LiveId" clId="{4B1388F0-318C-4BD3-B849-1B4C74D4F377}" dt="2021-01-17T04:46:55.160" v="3955" actId="478"/>
          <ac:spMkLst>
            <pc:docMk/>
            <pc:sldMk cId="763939641" sldId="864"/>
            <ac:spMk id="10" creationId="{5736D9E4-22C2-46F4-A625-5894FE1F020C}"/>
          </ac:spMkLst>
        </pc:spChg>
        <pc:graphicFrameChg chg="add del mod">
          <ac:chgData name="Cheng Ding Xiang" userId="5d49a64f78317fbe" providerId="LiveId" clId="{4B1388F0-318C-4BD3-B849-1B4C74D4F377}" dt="2021-01-17T04:46:00.286" v="3903" actId="478"/>
          <ac:graphicFrameMkLst>
            <pc:docMk/>
            <pc:sldMk cId="763939641" sldId="864"/>
            <ac:graphicFrameMk id="7" creationId="{4B6C112F-32C1-47A3-BB36-F37945686FC9}"/>
          </ac:graphicFrameMkLst>
        </pc:graphicFrameChg>
        <pc:graphicFrameChg chg="add mod modGraphic">
          <ac:chgData name="Cheng Ding Xiang" userId="5d49a64f78317fbe" providerId="LiveId" clId="{4B1388F0-318C-4BD3-B849-1B4C74D4F377}" dt="2021-01-17T04:47:05.193" v="3957" actId="1076"/>
          <ac:graphicFrameMkLst>
            <pc:docMk/>
            <pc:sldMk cId="763939641" sldId="864"/>
            <ac:graphicFrameMk id="8" creationId="{9623BBE8-ED53-4D1C-9888-9D5EE48A01F0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31:30.801" v="4040" actId="26606"/>
        <pc:sldMkLst>
          <pc:docMk/>
          <pc:sldMk cId="3973379128" sldId="865"/>
        </pc:sldMkLst>
        <pc:spChg chg="mod">
          <ac:chgData name="Cheng Ding Xiang" userId="5d49a64f78317fbe" providerId="LiveId" clId="{4B1388F0-318C-4BD3-B849-1B4C74D4F377}" dt="2021-01-17T05:09:17.536" v="4004" actId="20577"/>
          <ac:spMkLst>
            <pc:docMk/>
            <pc:sldMk cId="3973379128" sldId="865"/>
            <ac:spMk id="2" creationId="{C0C1F9DD-5E1F-425C-8992-ED84729824FC}"/>
          </ac:spMkLst>
        </pc:spChg>
        <pc:spChg chg="del mod">
          <ac:chgData name="Cheng Ding Xiang" userId="5d49a64f78317fbe" providerId="LiveId" clId="{4B1388F0-318C-4BD3-B849-1B4C74D4F377}" dt="2021-01-17T05:08:57.387" v="3981" actId="26606"/>
          <ac:spMkLst>
            <pc:docMk/>
            <pc:sldMk cId="3973379128" sldId="865"/>
            <ac:spMk id="3" creationId="{B64F1C69-A57E-4423-92B4-D38AE29F8B62}"/>
          </ac:spMkLst>
        </pc:spChg>
        <pc:graphicFrameChg chg="add mod modGraphic">
          <ac:chgData name="Cheng Ding Xiang" userId="5d49a64f78317fbe" providerId="LiveId" clId="{4B1388F0-318C-4BD3-B849-1B4C74D4F377}" dt="2021-01-17T06:31:30.801" v="4040" actId="26606"/>
          <ac:graphicFrameMkLst>
            <pc:docMk/>
            <pc:sldMk cId="3973379128" sldId="865"/>
            <ac:graphicFrameMk id="7" creationId="{CB3C9365-14B7-4D2C-973E-B3532865B96D}"/>
          </ac:graphicFrameMkLst>
        </pc:graphicFrameChg>
      </pc:sldChg>
      <pc:sldChg chg="modSp new mod">
        <pc:chgData name="Cheng Ding Xiang" userId="5d49a64f78317fbe" providerId="LiveId" clId="{4B1388F0-318C-4BD3-B849-1B4C74D4F377}" dt="2021-01-17T04:21:29.046" v="3212" actId="20577"/>
        <pc:sldMkLst>
          <pc:docMk/>
          <pc:sldMk cId="1350896108" sldId="866"/>
        </pc:sldMkLst>
        <pc:spChg chg="mod">
          <ac:chgData name="Cheng Ding Xiang" userId="5d49a64f78317fbe" providerId="LiveId" clId="{4B1388F0-318C-4BD3-B849-1B4C74D4F377}" dt="2021-01-17T03:20:14.682" v="2623" actId="20577"/>
          <ac:spMkLst>
            <pc:docMk/>
            <pc:sldMk cId="1350896108" sldId="866"/>
            <ac:spMk id="2" creationId="{1486E975-23F6-4659-A0AC-CA6B65FFA315}"/>
          </ac:spMkLst>
        </pc:spChg>
        <pc:spChg chg="mod">
          <ac:chgData name="Cheng Ding Xiang" userId="5d49a64f78317fbe" providerId="LiveId" clId="{4B1388F0-318C-4BD3-B849-1B4C74D4F377}" dt="2021-01-17T04:21:29.046" v="3212" actId="20577"/>
          <ac:spMkLst>
            <pc:docMk/>
            <pc:sldMk cId="1350896108" sldId="866"/>
            <ac:spMk id="3" creationId="{CDDD2F0F-BB2F-4608-BD9C-C736F0343B18}"/>
          </ac:spMkLst>
        </pc:spChg>
      </pc:sldChg>
      <pc:sldChg chg="modSp new mod">
        <pc:chgData name="Cheng Ding Xiang" userId="5d49a64f78317fbe" providerId="LiveId" clId="{4B1388F0-318C-4BD3-B849-1B4C74D4F377}" dt="2021-01-17T04:25:20.549" v="3342" actId="20577"/>
        <pc:sldMkLst>
          <pc:docMk/>
          <pc:sldMk cId="3771975042" sldId="867"/>
        </pc:sldMkLst>
        <pc:spChg chg="mod">
          <ac:chgData name="Cheng Ding Xiang" userId="5d49a64f78317fbe" providerId="LiveId" clId="{4B1388F0-318C-4BD3-B849-1B4C74D4F377}" dt="2021-01-17T04:25:20.549" v="3342" actId="20577"/>
          <ac:spMkLst>
            <pc:docMk/>
            <pc:sldMk cId="3771975042" sldId="867"/>
            <ac:spMk id="2" creationId="{DDB85AD8-B386-4100-9DA4-D53217EA8B32}"/>
          </ac:spMkLst>
        </pc:spChg>
        <pc:spChg chg="mod">
          <ac:chgData name="Cheng Ding Xiang" userId="5d49a64f78317fbe" providerId="LiveId" clId="{4B1388F0-318C-4BD3-B849-1B4C74D4F377}" dt="2021-01-17T04:16:08.726" v="3087" actId="313"/>
          <ac:spMkLst>
            <pc:docMk/>
            <pc:sldMk cId="3771975042" sldId="867"/>
            <ac:spMk id="3" creationId="{A67CDCE1-4C5B-41C5-8AFB-2FE3443EDC6F}"/>
          </ac:spMkLst>
        </pc:spChg>
      </pc:sldChg>
      <pc:sldChg chg="addSp delSp modSp add mod">
        <pc:chgData name="Cheng Ding Xiang" userId="5d49a64f78317fbe" providerId="LiveId" clId="{4B1388F0-318C-4BD3-B849-1B4C74D4F377}" dt="2021-01-17T04:22:32.643" v="3253" actId="404"/>
        <pc:sldMkLst>
          <pc:docMk/>
          <pc:sldMk cId="2848195848" sldId="868"/>
        </pc:sldMkLst>
        <pc:spChg chg="del mod">
          <ac:chgData name="Cheng Ding Xiang" userId="5d49a64f78317fbe" providerId="LiveId" clId="{4B1388F0-318C-4BD3-B849-1B4C74D4F377}" dt="2021-01-17T04:22:16.236" v="3248" actId="26606"/>
          <ac:spMkLst>
            <pc:docMk/>
            <pc:sldMk cId="2848195848" sldId="868"/>
            <ac:spMk id="3" creationId="{A67CDCE1-4C5B-41C5-8AFB-2FE3443EDC6F}"/>
          </ac:spMkLst>
        </pc:spChg>
        <pc:graphicFrameChg chg="add mod">
          <ac:chgData name="Cheng Ding Xiang" userId="5d49a64f78317fbe" providerId="LiveId" clId="{4B1388F0-318C-4BD3-B849-1B4C74D4F377}" dt="2021-01-17T04:22:32.643" v="3253" actId="404"/>
          <ac:graphicFrameMkLst>
            <pc:docMk/>
            <pc:sldMk cId="2848195848" sldId="868"/>
            <ac:graphicFrameMk id="7" creationId="{7A661D67-F9E8-49D8-9B42-4B006EA35F58}"/>
          </ac:graphicFrameMkLst>
        </pc:graphicFrameChg>
      </pc:sldChg>
      <pc:sldChg chg="modSp new mod">
        <pc:chgData name="Cheng Ding Xiang" userId="5d49a64f78317fbe" providerId="LiveId" clId="{4B1388F0-318C-4BD3-B849-1B4C74D4F377}" dt="2021-01-17T04:30:38.901" v="3556" actId="20577"/>
        <pc:sldMkLst>
          <pc:docMk/>
          <pc:sldMk cId="303931787" sldId="869"/>
        </pc:sldMkLst>
        <pc:spChg chg="mod">
          <ac:chgData name="Cheng Ding Xiang" userId="5d49a64f78317fbe" providerId="LiveId" clId="{4B1388F0-318C-4BD3-B849-1B4C74D4F377}" dt="2021-01-17T04:21:59.588" v="3247" actId="20577"/>
          <ac:spMkLst>
            <pc:docMk/>
            <pc:sldMk cId="303931787" sldId="869"/>
            <ac:spMk id="2" creationId="{5DA98F56-431B-4402-870E-93EF5A13CF35}"/>
          </ac:spMkLst>
        </pc:spChg>
        <pc:spChg chg="mod">
          <ac:chgData name="Cheng Ding Xiang" userId="5d49a64f78317fbe" providerId="LiveId" clId="{4B1388F0-318C-4BD3-B849-1B4C74D4F377}" dt="2021-01-17T04:30:38.901" v="3556" actId="20577"/>
          <ac:spMkLst>
            <pc:docMk/>
            <pc:sldMk cId="303931787" sldId="869"/>
            <ac:spMk id="3" creationId="{0F353D9C-5ADD-46B5-A570-015194006E6F}"/>
          </ac:spMkLst>
        </pc:spChg>
      </pc:sldChg>
      <pc:sldChg chg="modSp new mod">
        <pc:chgData name="Cheng Ding Xiang" userId="5d49a64f78317fbe" providerId="LiveId" clId="{4B1388F0-318C-4BD3-B849-1B4C74D4F377}" dt="2021-01-17T04:37:33.280" v="3848" actId="20577"/>
        <pc:sldMkLst>
          <pc:docMk/>
          <pc:sldMk cId="1492061385" sldId="870"/>
        </pc:sldMkLst>
        <pc:spChg chg="mod">
          <ac:chgData name="Cheng Ding Xiang" userId="5d49a64f78317fbe" providerId="LiveId" clId="{4B1388F0-318C-4BD3-B849-1B4C74D4F377}" dt="2021-01-17T04:34:35.229" v="3568" actId="20577"/>
          <ac:spMkLst>
            <pc:docMk/>
            <pc:sldMk cId="1492061385" sldId="870"/>
            <ac:spMk id="2" creationId="{0D7E9CDA-60EF-479C-A150-B41D13580E47}"/>
          </ac:spMkLst>
        </pc:spChg>
        <pc:spChg chg="mod">
          <ac:chgData name="Cheng Ding Xiang" userId="5d49a64f78317fbe" providerId="LiveId" clId="{4B1388F0-318C-4BD3-B849-1B4C74D4F377}" dt="2021-01-17T04:37:33.280" v="3848" actId="20577"/>
          <ac:spMkLst>
            <pc:docMk/>
            <pc:sldMk cId="1492061385" sldId="870"/>
            <ac:spMk id="3" creationId="{4D04932F-E28F-4570-A08D-293DB13F90AE}"/>
          </ac:spMkLst>
        </pc:spChg>
      </pc:sldChg>
      <pc:sldChg chg="addSp delSp modSp new mod">
        <pc:chgData name="Cheng Ding Xiang" userId="5d49a64f78317fbe" providerId="LiveId" clId="{4B1388F0-318C-4BD3-B849-1B4C74D4F377}" dt="2021-01-17T06:42:03.899" v="4420" actId="20577"/>
        <pc:sldMkLst>
          <pc:docMk/>
          <pc:sldMk cId="3694413060" sldId="871"/>
        </pc:sldMkLst>
        <pc:spChg chg="mod">
          <ac:chgData name="Cheng Ding Xiang" userId="5d49a64f78317fbe" providerId="LiveId" clId="{4B1388F0-318C-4BD3-B849-1B4C74D4F377}" dt="2021-01-17T06:42:03.899" v="4420" actId="20577"/>
          <ac:spMkLst>
            <pc:docMk/>
            <pc:sldMk cId="3694413060" sldId="871"/>
            <ac:spMk id="2" creationId="{9A3B035B-1222-4351-B44C-7A8DACB82D59}"/>
          </ac:spMkLst>
        </pc:spChg>
        <pc:spChg chg="del mod">
          <ac:chgData name="Cheng Ding Xiang" userId="5d49a64f78317fbe" providerId="LiveId" clId="{4B1388F0-318C-4BD3-B849-1B4C74D4F377}" dt="2021-01-17T06:33:55.068" v="4185" actId="26606"/>
          <ac:spMkLst>
            <pc:docMk/>
            <pc:sldMk cId="3694413060" sldId="871"/>
            <ac:spMk id="3" creationId="{E6CC0397-1096-47B9-8CA3-1FEBD687307B}"/>
          </ac:spMkLst>
        </pc:spChg>
        <pc:graphicFrameChg chg="add">
          <ac:chgData name="Cheng Ding Xiang" userId="5d49a64f78317fbe" providerId="LiveId" clId="{4B1388F0-318C-4BD3-B849-1B4C74D4F377}" dt="2021-01-17T06:33:55.068" v="4185" actId="26606"/>
          <ac:graphicFrameMkLst>
            <pc:docMk/>
            <pc:sldMk cId="3694413060" sldId="871"/>
            <ac:graphicFrameMk id="7" creationId="{F23874A6-0F98-479E-A2FB-1D5BD3E5871E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42:10.547" v="4428" actId="20577"/>
        <pc:sldMkLst>
          <pc:docMk/>
          <pc:sldMk cId="614158806" sldId="872"/>
        </pc:sldMkLst>
        <pc:spChg chg="mod">
          <ac:chgData name="Cheng Ding Xiang" userId="5d49a64f78317fbe" providerId="LiveId" clId="{4B1388F0-318C-4BD3-B849-1B4C74D4F377}" dt="2021-01-17T06:42:10.547" v="4428" actId="20577"/>
          <ac:spMkLst>
            <pc:docMk/>
            <pc:sldMk cId="614158806" sldId="872"/>
            <ac:spMk id="2" creationId="{E91D3471-02D0-4C48-95F7-247851438B45}"/>
          </ac:spMkLst>
        </pc:spChg>
        <pc:spChg chg="del mod">
          <ac:chgData name="Cheng Ding Xiang" userId="5d49a64f78317fbe" providerId="LiveId" clId="{4B1388F0-318C-4BD3-B849-1B4C74D4F377}" dt="2021-01-17T06:35:35.246" v="4283" actId="26606"/>
          <ac:spMkLst>
            <pc:docMk/>
            <pc:sldMk cId="614158806" sldId="872"/>
            <ac:spMk id="3" creationId="{A97203DE-2174-479B-88FD-A089F95B049D}"/>
          </ac:spMkLst>
        </pc:spChg>
        <pc:graphicFrameChg chg="add">
          <ac:chgData name="Cheng Ding Xiang" userId="5d49a64f78317fbe" providerId="LiveId" clId="{4B1388F0-318C-4BD3-B849-1B4C74D4F377}" dt="2021-01-17T06:35:35.246" v="4283" actId="26606"/>
          <ac:graphicFrameMkLst>
            <pc:docMk/>
            <pc:sldMk cId="614158806" sldId="872"/>
            <ac:graphicFrameMk id="7" creationId="{5D0BBD4D-2BB9-4D1D-9053-896EB363B3C2}"/>
          </ac:graphicFrameMkLst>
        </pc:graphicFrameChg>
      </pc:sldChg>
      <pc:sldChg chg="addSp delSp modSp new mod">
        <pc:chgData name="Cheng Ding Xiang" userId="5d49a64f78317fbe" providerId="LiveId" clId="{4B1388F0-318C-4BD3-B849-1B4C74D4F377}" dt="2021-01-17T06:42:14.629" v="4434" actId="20577"/>
        <pc:sldMkLst>
          <pc:docMk/>
          <pc:sldMk cId="2577129913" sldId="873"/>
        </pc:sldMkLst>
        <pc:spChg chg="mod">
          <ac:chgData name="Cheng Ding Xiang" userId="5d49a64f78317fbe" providerId="LiveId" clId="{4B1388F0-318C-4BD3-B849-1B4C74D4F377}" dt="2021-01-17T06:42:14.629" v="4434" actId="20577"/>
          <ac:spMkLst>
            <pc:docMk/>
            <pc:sldMk cId="2577129913" sldId="873"/>
            <ac:spMk id="2" creationId="{197D9B6F-C377-4A5A-8160-BEB9003209F0}"/>
          </ac:spMkLst>
        </pc:spChg>
        <pc:spChg chg="del mod">
          <ac:chgData name="Cheng Ding Xiang" userId="5d49a64f78317fbe" providerId="LiveId" clId="{4B1388F0-318C-4BD3-B849-1B4C74D4F377}" dt="2021-01-17T06:37:00.027" v="4405" actId="26606"/>
          <ac:spMkLst>
            <pc:docMk/>
            <pc:sldMk cId="2577129913" sldId="873"/>
            <ac:spMk id="3" creationId="{CA11351C-9681-4DC5-805E-E2B60076375C}"/>
          </ac:spMkLst>
        </pc:spChg>
        <pc:graphicFrameChg chg="add">
          <ac:chgData name="Cheng Ding Xiang" userId="5d49a64f78317fbe" providerId="LiveId" clId="{4B1388F0-318C-4BD3-B849-1B4C74D4F377}" dt="2021-01-17T06:37:00.027" v="4405" actId="26606"/>
          <ac:graphicFrameMkLst>
            <pc:docMk/>
            <pc:sldMk cId="2577129913" sldId="873"/>
            <ac:graphicFrameMk id="7" creationId="{521CFB3B-9122-48D1-BD32-5CF4AAEDF989}"/>
          </ac:graphicFrameMkLst>
        </pc:graphicFrameChg>
      </pc:sldChg>
      <pc:sldChg chg="addSp modSp new mod">
        <pc:chgData name="Cheng Ding Xiang" userId="5d49a64f78317fbe" providerId="LiveId" clId="{4B1388F0-318C-4BD3-B849-1B4C74D4F377}" dt="2021-01-17T08:40:19.397" v="4769" actId="20577"/>
        <pc:sldMkLst>
          <pc:docMk/>
          <pc:sldMk cId="3060526150" sldId="874"/>
        </pc:sldMkLst>
        <pc:spChg chg="mod">
          <ac:chgData name="Cheng Ding Xiang" userId="5d49a64f78317fbe" providerId="LiveId" clId="{4B1388F0-318C-4BD3-B849-1B4C74D4F377}" dt="2021-01-17T06:41:48.035" v="4413" actId="20577"/>
          <ac:spMkLst>
            <pc:docMk/>
            <pc:sldMk cId="3060526150" sldId="874"/>
            <ac:spMk id="2" creationId="{E944C5D8-0CC4-4A7E-BA07-3E4F5CC74E12}"/>
          </ac:spMkLst>
        </pc:spChg>
        <pc:spChg chg="mod">
          <ac:chgData name="Cheng Ding Xiang" userId="5d49a64f78317fbe" providerId="LiveId" clId="{4B1388F0-318C-4BD3-B849-1B4C74D4F377}" dt="2021-01-17T08:40:19.397" v="4769" actId="20577"/>
          <ac:spMkLst>
            <pc:docMk/>
            <pc:sldMk cId="3060526150" sldId="874"/>
            <ac:spMk id="3" creationId="{62B3570B-7665-49F9-AA4D-5B4BDB3CE37C}"/>
          </ac:spMkLst>
        </pc:spChg>
        <pc:spChg chg="add mod">
          <ac:chgData name="Cheng Ding Xiang" userId="5d49a64f78317fbe" providerId="LiveId" clId="{4B1388F0-318C-4BD3-B849-1B4C74D4F377}" dt="2021-01-17T08:40:10.197" v="4739" actId="20577"/>
          <ac:spMkLst>
            <pc:docMk/>
            <pc:sldMk cId="3060526150" sldId="874"/>
            <ac:spMk id="6" creationId="{3D2DCE86-2EB0-47A6-85A3-D17DD9A50B2B}"/>
          </ac:spMkLst>
        </pc:spChg>
      </pc:sldChg>
      <pc:sldChg chg="modSp new mod">
        <pc:chgData name="Cheng Ding Xiang" userId="5d49a64f78317fbe" providerId="LiveId" clId="{4B1388F0-318C-4BD3-B849-1B4C74D4F377}" dt="2021-01-17T08:54:55.449" v="5050" actId="14100"/>
        <pc:sldMkLst>
          <pc:docMk/>
          <pc:sldMk cId="3017188413" sldId="875"/>
        </pc:sldMkLst>
        <pc:spChg chg="mod">
          <ac:chgData name="Cheng Ding Xiang" userId="5d49a64f78317fbe" providerId="LiveId" clId="{4B1388F0-318C-4BD3-B849-1B4C74D4F377}" dt="2021-01-17T08:43:43.848" v="4777" actId="20577"/>
          <ac:spMkLst>
            <pc:docMk/>
            <pc:sldMk cId="3017188413" sldId="875"/>
            <ac:spMk id="2" creationId="{5E577BEE-0F7D-4473-AF1D-EF4AA60F31B7}"/>
          </ac:spMkLst>
        </pc:spChg>
        <pc:spChg chg="mod">
          <ac:chgData name="Cheng Ding Xiang" userId="5d49a64f78317fbe" providerId="LiveId" clId="{4B1388F0-318C-4BD3-B849-1B4C74D4F377}" dt="2021-01-17T08:54:55.449" v="5050" actId="14100"/>
          <ac:spMkLst>
            <pc:docMk/>
            <pc:sldMk cId="3017188413" sldId="875"/>
            <ac:spMk id="3" creationId="{59016B43-8CE5-4AF5-80E1-7AAEF0491867}"/>
          </ac:spMkLst>
        </pc:spChg>
      </pc:sldChg>
      <pc:sldChg chg="addSp delSp modSp new mod">
        <pc:chgData name="Cheng Ding Xiang" userId="5d49a64f78317fbe" providerId="LiveId" clId="{4B1388F0-318C-4BD3-B849-1B4C74D4F377}" dt="2021-01-17T08:56:40.746" v="5168" actId="26606"/>
        <pc:sldMkLst>
          <pc:docMk/>
          <pc:sldMk cId="2120307762" sldId="876"/>
        </pc:sldMkLst>
        <pc:spChg chg="mod">
          <ac:chgData name="Cheng Ding Xiang" userId="5d49a64f78317fbe" providerId="LiveId" clId="{4B1388F0-318C-4BD3-B849-1B4C74D4F377}" dt="2021-01-17T08:54:06.650" v="4992" actId="20577"/>
          <ac:spMkLst>
            <pc:docMk/>
            <pc:sldMk cId="2120307762" sldId="876"/>
            <ac:spMk id="2" creationId="{232ACFD1-3453-430F-8755-DB75BE5D2FD3}"/>
          </ac:spMkLst>
        </pc:spChg>
        <pc:spChg chg="add del mod">
          <ac:chgData name="Cheng Ding Xiang" userId="5d49a64f78317fbe" providerId="LiveId" clId="{4B1388F0-318C-4BD3-B849-1B4C74D4F377}" dt="2021-01-17T08:56:40.746" v="5168" actId="26606"/>
          <ac:spMkLst>
            <pc:docMk/>
            <pc:sldMk cId="2120307762" sldId="876"/>
            <ac:spMk id="3" creationId="{8CCDC360-FB93-44AE-A2F3-5D6E69EAA0E9}"/>
          </ac:spMkLst>
        </pc:spChg>
        <pc:graphicFrameChg chg="add del">
          <ac:chgData name="Cheng Ding Xiang" userId="5d49a64f78317fbe" providerId="LiveId" clId="{4B1388F0-318C-4BD3-B849-1B4C74D4F377}" dt="2021-01-17T08:56:38.789" v="5165" actId="26606"/>
          <ac:graphicFrameMkLst>
            <pc:docMk/>
            <pc:sldMk cId="2120307762" sldId="876"/>
            <ac:graphicFrameMk id="7" creationId="{CEBA849D-9CAE-4945-8EC6-4B1B628330BE}"/>
          </ac:graphicFrameMkLst>
        </pc:graphicFrameChg>
        <pc:graphicFrameChg chg="add del">
          <ac:chgData name="Cheng Ding Xiang" userId="5d49a64f78317fbe" providerId="LiveId" clId="{4B1388F0-318C-4BD3-B849-1B4C74D4F377}" dt="2021-01-17T08:56:40.719" v="5167" actId="26606"/>
          <ac:graphicFrameMkLst>
            <pc:docMk/>
            <pc:sldMk cId="2120307762" sldId="876"/>
            <ac:graphicFrameMk id="9" creationId="{B8DFD378-94ED-4376-9167-0507C30FB2E1}"/>
          </ac:graphicFrameMkLst>
        </pc:graphicFrameChg>
        <pc:graphicFrameChg chg="add">
          <ac:chgData name="Cheng Ding Xiang" userId="5d49a64f78317fbe" providerId="LiveId" clId="{4B1388F0-318C-4BD3-B849-1B4C74D4F377}" dt="2021-01-17T08:56:40.746" v="5168" actId="26606"/>
          <ac:graphicFrameMkLst>
            <pc:docMk/>
            <pc:sldMk cId="2120307762" sldId="876"/>
            <ac:graphicFrameMk id="11" creationId="{9C823651-AFBB-4063-A8BB-E1BBAAB59F0E}"/>
          </ac:graphicFrameMkLst>
        </pc:graphicFrameChg>
      </pc:sldChg>
      <pc:sldChg chg="modSp new mod">
        <pc:chgData name="Cheng Ding Xiang" userId="5d49a64f78317fbe" providerId="LiveId" clId="{4B1388F0-318C-4BD3-B849-1B4C74D4F377}" dt="2021-01-17T08:58:33.093" v="5182" actId="20577"/>
        <pc:sldMkLst>
          <pc:docMk/>
          <pc:sldMk cId="1537465393" sldId="877"/>
        </pc:sldMkLst>
        <pc:spChg chg="mod">
          <ac:chgData name="Cheng Ding Xiang" userId="5d49a64f78317fbe" providerId="LiveId" clId="{4B1388F0-318C-4BD3-B849-1B4C74D4F377}" dt="2021-01-17T08:58:33.093" v="5182" actId="20577"/>
          <ac:spMkLst>
            <pc:docMk/>
            <pc:sldMk cId="1537465393" sldId="877"/>
            <ac:spMk id="2" creationId="{34D3996A-55A0-4C06-88C1-A7AF97441688}"/>
          </ac:spMkLst>
        </pc:spChg>
      </pc:sldChg>
      <pc:sldChg chg="modSp new del mod ord">
        <pc:chgData name="Cheng Ding Xiang" userId="5d49a64f78317fbe" providerId="LiveId" clId="{4B1388F0-318C-4BD3-B849-1B4C74D4F377}" dt="2021-01-17T10:12:28.991" v="8587" actId="47"/>
        <pc:sldMkLst>
          <pc:docMk/>
          <pc:sldMk cId="2478671747" sldId="878"/>
        </pc:sldMkLst>
        <pc:spChg chg="mod">
          <ac:chgData name="Cheng Ding Xiang" userId="5d49a64f78317fbe" providerId="LiveId" clId="{4B1388F0-318C-4BD3-B849-1B4C74D4F377}" dt="2021-01-17T08:58:59.034" v="5193" actId="20577"/>
          <ac:spMkLst>
            <pc:docMk/>
            <pc:sldMk cId="2478671747" sldId="878"/>
            <ac:spMk id="2" creationId="{F4D7565A-6409-460D-AB4C-6E500919B013}"/>
          </ac:spMkLst>
        </pc:spChg>
        <pc:spChg chg="mod">
          <ac:chgData name="Cheng Ding Xiang" userId="5d49a64f78317fbe" providerId="LiveId" clId="{4B1388F0-318C-4BD3-B849-1B4C74D4F377}" dt="2021-01-17T08:59:02.251" v="5200" actId="20577"/>
          <ac:spMkLst>
            <pc:docMk/>
            <pc:sldMk cId="2478671747" sldId="878"/>
            <ac:spMk id="3" creationId="{E6F9C833-E550-4707-A8FF-6ACF5A353C55}"/>
          </ac:spMkLst>
        </pc:spChg>
      </pc:sldChg>
      <pc:sldChg chg="addSp delSp modSp new mod">
        <pc:chgData name="Cheng Ding Xiang" userId="5d49a64f78317fbe" providerId="LiveId" clId="{4B1388F0-318C-4BD3-B849-1B4C74D4F377}" dt="2021-01-17T09:41:07.164" v="5564" actId="26606"/>
        <pc:sldMkLst>
          <pc:docMk/>
          <pc:sldMk cId="1044866900" sldId="879"/>
        </pc:sldMkLst>
        <pc:spChg chg="mod">
          <ac:chgData name="Cheng Ding Xiang" userId="5d49a64f78317fbe" providerId="LiveId" clId="{4B1388F0-318C-4BD3-B849-1B4C74D4F377}" dt="2021-01-17T09:38:26.011" v="5220" actId="20577"/>
          <ac:spMkLst>
            <pc:docMk/>
            <pc:sldMk cId="1044866900" sldId="879"/>
            <ac:spMk id="2" creationId="{DC4B6F93-A572-47BB-931E-AC3F53173706}"/>
          </ac:spMkLst>
        </pc:spChg>
        <pc:spChg chg="del mod">
          <ac:chgData name="Cheng Ding Xiang" userId="5d49a64f78317fbe" providerId="LiveId" clId="{4B1388F0-318C-4BD3-B849-1B4C74D4F377}" dt="2021-01-17T09:41:07.164" v="5564" actId="26606"/>
          <ac:spMkLst>
            <pc:docMk/>
            <pc:sldMk cId="1044866900" sldId="879"/>
            <ac:spMk id="3" creationId="{C7D9AE9F-1EF9-41D0-8719-4D520D359F44}"/>
          </ac:spMkLst>
        </pc:spChg>
        <pc:graphicFrameChg chg="add">
          <ac:chgData name="Cheng Ding Xiang" userId="5d49a64f78317fbe" providerId="LiveId" clId="{4B1388F0-318C-4BD3-B849-1B4C74D4F377}" dt="2021-01-17T09:41:07.164" v="5564" actId="26606"/>
          <ac:graphicFrameMkLst>
            <pc:docMk/>
            <pc:sldMk cId="1044866900" sldId="879"/>
            <ac:graphicFrameMk id="7" creationId="{7FEAAF73-9331-4DE1-AACF-C725A6C0D91B}"/>
          </ac:graphicFrameMkLst>
        </pc:graphicFrameChg>
      </pc:sldChg>
      <pc:sldChg chg="modSp new mod">
        <pc:chgData name="Cheng Ding Xiang" userId="5d49a64f78317fbe" providerId="LiveId" clId="{4B1388F0-318C-4BD3-B849-1B4C74D4F377}" dt="2021-01-17T09:45:37.216" v="5984" actId="20577"/>
        <pc:sldMkLst>
          <pc:docMk/>
          <pc:sldMk cId="562625193" sldId="880"/>
        </pc:sldMkLst>
        <pc:spChg chg="mod">
          <ac:chgData name="Cheng Ding Xiang" userId="5d49a64f78317fbe" providerId="LiveId" clId="{4B1388F0-318C-4BD3-B849-1B4C74D4F377}" dt="2021-01-17T09:41:30.648" v="5589" actId="20577"/>
          <ac:spMkLst>
            <pc:docMk/>
            <pc:sldMk cId="562625193" sldId="880"/>
            <ac:spMk id="2" creationId="{888F4133-B19B-4CAC-BA15-50C944D43827}"/>
          </ac:spMkLst>
        </pc:spChg>
        <pc:spChg chg="mod">
          <ac:chgData name="Cheng Ding Xiang" userId="5d49a64f78317fbe" providerId="LiveId" clId="{4B1388F0-318C-4BD3-B849-1B4C74D4F377}" dt="2021-01-17T09:45:37.216" v="5984" actId="20577"/>
          <ac:spMkLst>
            <pc:docMk/>
            <pc:sldMk cId="562625193" sldId="880"/>
            <ac:spMk id="3" creationId="{AB298956-CBAE-49D2-B8C2-70474AD99E4D}"/>
          </ac:spMkLst>
        </pc:spChg>
      </pc:sldChg>
      <pc:sldChg chg="modSp new mod">
        <pc:chgData name="Cheng Ding Xiang" userId="5d49a64f78317fbe" providerId="LiveId" clId="{4B1388F0-318C-4BD3-B849-1B4C74D4F377}" dt="2021-01-17T09:49:13.227" v="6350" actId="20577"/>
        <pc:sldMkLst>
          <pc:docMk/>
          <pc:sldMk cId="4228856339" sldId="881"/>
        </pc:sldMkLst>
        <pc:spChg chg="mod">
          <ac:chgData name="Cheng Ding Xiang" userId="5d49a64f78317fbe" providerId="LiveId" clId="{4B1388F0-318C-4BD3-B849-1B4C74D4F377}" dt="2021-01-17T09:46:09.745" v="6010" actId="20577"/>
          <ac:spMkLst>
            <pc:docMk/>
            <pc:sldMk cId="4228856339" sldId="881"/>
            <ac:spMk id="2" creationId="{6C4AA79E-27DC-4EE9-8169-DC9BBB1750CE}"/>
          </ac:spMkLst>
        </pc:spChg>
        <pc:spChg chg="mod">
          <ac:chgData name="Cheng Ding Xiang" userId="5d49a64f78317fbe" providerId="LiveId" clId="{4B1388F0-318C-4BD3-B849-1B4C74D4F377}" dt="2021-01-17T09:49:13.227" v="6350" actId="20577"/>
          <ac:spMkLst>
            <pc:docMk/>
            <pc:sldMk cId="4228856339" sldId="881"/>
            <ac:spMk id="3" creationId="{0BB60923-7734-4CB5-A1FA-E6713C79ACB7}"/>
          </ac:spMkLst>
        </pc:spChg>
      </pc:sldChg>
      <pc:sldChg chg="modSp new mod">
        <pc:chgData name="Cheng Ding Xiang" userId="5d49a64f78317fbe" providerId="LiveId" clId="{4B1388F0-318C-4BD3-B849-1B4C74D4F377}" dt="2021-01-17T09:52:07.852" v="6782" actId="20577"/>
        <pc:sldMkLst>
          <pc:docMk/>
          <pc:sldMk cId="2108874796" sldId="882"/>
        </pc:sldMkLst>
        <pc:spChg chg="mod">
          <ac:chgData name="Cheng Ding Xiang" userId="5d49a64f78317fbe" providerId="LiveId" clId="{4B1388F0-318C-4BD3-B849-1B4C74D4F377}" dt="2021-01-17T09:49:34.529" v="6384" actId="20577"/>
          <ac:spMkLst>
            <pc:docMk/>
            <pc:sldMk cId="2108874796" sldId="882"/>
            <ac:spMk id="2" creationId="{F6D7D71A-3774-4885-BE95-8B87A9935AF2}"/>
          </ac:spMkLst>
        </pc:spChg>
        <pc:spChg chg="mod">
          <ac:chgData name="Cheng Ding Xiang" userId="5d49a64f78317fbe" providerId="LiveId" clId="{4B1388F0-318C-4BD3-B849-1B4C74D4F377}" dt="2021-01-17T09:52:07.852" v="6782" actId="20577"/>
          <ac:spMkLst>
            <pc:docMk/>
            <pc:sldMk cId="2108874796" sldId="882"/>
            <ac:spMk id="3" creationId="{107D0890-60DD-488A-855D-9C447D791C09}"/>
          </ac:spMkLst>
        </pc:spChg>
      </pc:sldChg>
      <pc:sldChg chg="modSp new mod">
        <pc:chgData name="Cheng Ding Xiang" userId="5d49a64f78317fbe" providerId="LiveId" clId="{4B1388F0-318C-4BD3-B849-1B4C74D4F377}" dt="2021-01-17T09:59:44.074" v="7080" actId="20577"/>
        <pc:sldMkLst>
          <pc:docMk/>
          <pc:sldMk cId="2232236371" sldId="883"/>
        </pc:sldMkLst>
        <pc:spChg chg="mod">
          <ac:chgData name="Cheng Ding Xiang" userId="5d49a64f78317fbe" providerId="LiveId" clId="{4B1388F0-318C-4BD3-B849-1B4C74D4F377}" dt="2021-01-17T09:56:09.648" v="6811" actId="20577"/>
          <ac:spMkLst>
            <pc:docMk/>
            <pc:sldMk cId="2232236371" sldId="883"/>
            <ac:spMk id="2" creationId="{4F7ED754-8AC1-41D7-8F69-CAB9A230B4B8}"/>
          </ac:spMkLst>
        </pc:spChg>
        <pc:spChg chg="mod">
          <ac:chgData name="Cheng Ding Xiang" userId="5d49a64f78317fbe" providerId="LiveId" clId="{4B1388F0-318C-4BD3-B849-1B4C74D4F377}" dt="2021-01-17T09:59:44.074" v="7080" actId="20577"/>
          <ac:spMkLst>
            <pc:docMk/>
            <pc:sldMk cId="2232236371" sldId="883"/>
            <ac:spMk id="3" creationId="{0551912C-7C7E-4400-A594-CE454EC2D6C7}"/>
          </ac:spMkLst>
        </pc:spChg>
      </pc:sldChg>
      <pc:sldChg chg="modSp new mod">
        <pc:chgData name="Cheng Ding Xiang" userId="5d49a64f78317fbe" providerId="LiveId" clId="{4B1388F0-318C-4BD3-B849-1B4C74D4F377}" dt="2021-01-17T10:02:46.127" v="7453" actId="20577"/>
        <pc:sldMkLst>
          <pc:docMk/>
          <pc:sldMk cId="1037977909" sldId="884"/>
        </pc:sldMkLst>
        <pc:spChg chg="mod">
          <ac:chgData name="Cheng Ding Xiang" userId="5d49a64f78317fbe" providerId="LiveId" clId="{4B1388F0-318C-4BD3-B849-1B4C74D4F377}" dt="2021-01-17T10:00:10.802" v="7121" actId="20577"/>
          <ac:spMkLst>
            <pc:docMk/>
            <pc:sldMk cId="1037977909" sldId="884"/>
            <ac:spMk id="2" creationId="{C49C5B7B-55CB-48BF-A9B5-0C67461F341A}"/>
          </ac:spMkLst>
        </pc:spChg>
        <pc:spChg chg="mod">
          <ac:chgData name="Cheng Ding Xiang" userId="5d49a64f78317fbe" providerId="LiveId" clId="{4B1388F0-318C-4BD3-B849-1B4C74D4F377}" dt="2021-01-17T10:02:46.127" v="7453" actId="20577"/>
          <ac:spMkLst>
            <pc:docMk/>
            <pc:sldMk cId="1037977909" sldId="884"/>
            <ac:spMk id="3" creationId="{7C1AC684-9467-4FEC-8A0F-25F3A0549A86}"/>
          </ac:spMkLst>
        </pc:spChg>
      </pc:sldChg>
      <pc:sldChg chg="modSp new mod">
        <pc:chgData name="Cheng Ding Xiang" userId="5d49a64f78317fbe" providerId="LiveId" clId="{4B1388F0-318C-4BD3-B849-1B4C74D4F377}" dt="2021-01-17T10:05:48.641" v="7856" actId="20577"/>
        <pc:sldMkLst>
          <pc:docMk/>
          <pc:sldMk cId="435631155" sldId="885"/>
        </pc:sldMkLst>
        <pc:spChg chg="mod">
          <ac:chgData name="Cheng Ding Xiang" userId="5d49a64f78317fbe" providerId="LiveId" clId="{4B1388F0-318C-4BD3-B849-1B4C74D4F377}" dt="2021-01-17T10:03:04.100" v="7470" actId="20577"/>
          <ac:spMkLst>
            <pc:docMk/>
            <pc:sldMk cId="435631155" sldId="885"/>
            <ac:spMk id="2" creationId="{61B9A936-68B6-4E47-BB8C-D695CEC83B73}"/>
          </ac:spMkLst>
        </pc:spChg>
        <pc:spChg chg="mod">
          <ac:chgData name="Cheng Ding Xiang" userId="5d49a64f78317fbe" providerId="LiveId" clId="{4B1388F0-318C-4BD3-B849-1B4C74D4F377}" dt="2021-01-17T10:05:48.641" v="7856" actId="20577"/>
          <ac:spMkLst>
            <pc:docMk/>
            <pc:sldMk cId="435631155" sldId="885"/>
            <ac:spMk id="3" creationId="{A8E1C981-288C-4BF7-8CA2-A83AC6A23E9C}"/>
          </ac:spMkLst>
        </pc:spChg>
      </pc:sldChg>
      <pc:sldChg chg="modSp new mod">
        <pc:chgData name="Cheng Ding Xiang" userId="5d49a64f78317fbe" providerId="LiveId" clId="{4B1388F0-318C-4BD3-B849-1B4C74D4F377}" dt="2021-01-17T10:08:31.862" v="8184" actId="20577"/>
        <pc:sldMkLst>
          <pc:docMk/>
          <pc:sldMk cId="3625924658" sldId="886"/>
        </pc:sldMkLst>
        <pc:spChg chg="mod">
          <ac:chgData name="Cheng Ding Xiang" userId="5d49a64f78317fbe" providerId="LiveId" clId="{4B1388F0-318C-4BD3-B849-1B4C74D4F377}" dt="2021-01-17T10:06:18.597" v="7873" actId="20577"/>
          <ac:spMkLst>
            <pc:docMk/>
            <pc:sldMk cId="3625924658" sldId="886"/>
            <ac:spMk id="2" creationId="{881AFC42-7189-4D10-8982-5F412CEB259C}"/>
          </ac:spMkLst>
        </pc:spChg>
        <pc:spChg chg="mod">
          <ac:chgData name="Cheng Ding Xiang" userId="5d49a64f78317fbe" providerId="LiveId" clId="{4B1388F0-318C-4BD3-B849-1B4C74D4F377}" dt="2021-01-17T10:08:31.862" v="8184" actId="20577"/>
          <ac:spMkLst>
            <pc:docMk/>
            <pc:sldMk cId="3625924658" sldId="886"/>
            <ac:spMk id="3" creationId="{0C9BDECF-6072-415B-8DAB-4F51F53392C3}"/>
          </ac:spMkLst>
        </pc:spChg>
      </pc:sldChg>
      <pc:sldChg chg="modSp new mod">
        <pc:chgData name="Cheng Ding Xiang" userId="5d49a64f78317fbe" providerId="LiveId" clId="{4B1388F0-318C-4BD3-B849-1B4C74D4F377}" dt="2021-01-17T10:11:54.113" v="8586" actId="20577"/>
        <pc:sldMkLst>
          <pc:docMk/>
          <pc:sldMk cId="2892088493" sldId="887"/>
        </pc:sldMkLst>
        <pc:spChg chg="mod">
          <ac:chgData name="Cheng Ding Xiang" userId="5d49a64f78317fbe" providerId="LiveId" clId="{4B1388F0-318C-4BD3-B849-1B4C74D4F377}" dt="2021-01-17T10:08:50.608" v="8217" actId="20577"/>
          <ac:spMkLst>
            <pc:docMk/>
            <pc:sldMk cId="2892088493" sldId="887"/>
            <ac:spMk id="2" creationId="{7E64B378-F6AB-4122-8BDA-6F7833459FAC}"/>
          </ac:spMkLst>
        </pc:spChg>
        <pc:spChg chg="mod">
          <ac:chgData name="Cheng Ding Xiang" userId="5d49a64f78317fbe" providerId="LiveId" clId="{4B1388F0-318C-4BD3-B849-1B4C74D4F377}" dt="2021-01-17T10:11:54.113" v="8586" actId="20577"/>
          <ac:spMkLst>
            <pc:docMk/>
            <pc:sldMk cId="2892088493" sldId="887"/>
            <ac:spMk id="3" creationId="{DF59BCD9-FC38-4746-9145-7E2E7C2A2132}"/>
          </ac:spMkLst>
        </pc:spChg>
      </pc:sldChg>
      <pc:sldMasterChg chg="delSp modSp mod delSldLayout modSldLayout">
        <pc:chgData name="Cheng Ding Xiang" userId="5d49a64f78317fbe" providerId="LiveId" clId="{4B1388F0-318C-4BD3-B849-1B4C74D4F377}" dt="2021-01-15T07:03:05.705" v="180" actId="478"/>
        <pc:sldMasterMkLst>
          <pc:docMk/>
          <pc:sldMasterMk cId="0" sldId="2147483914"/>
        </pc:sldMasterMkLst>
        <pc:spChg chg="mod">
          <ac:chgData name="Cheng Ding Xiang" userId="5d49a64f78317fbe" providerId="LiveId" clId="{4B1388F0-318C-4BD3-B849-1B4C74D4F377}" dt="2021-01-15T06:39:51.357" v="144" actId="20577"/>
          <ac:spMkLst>
            <pc:docMk/>
            <pc:sldMasterMk cId="0" sldId="2147483914"/>
            <ac:spMk id="3" creationId="{00000000-0000-0000-0000-000000000000}"/>
          </ac:spMkLst>
        </pc:spChg>
        <pc:spChg chg="del">
          <ac:chgData name="Cheng Ding Xiang" userId="5d49a64f78317fbe" providerId="LiveId" clId="{4B1388F0-318C-4BD3-B849-1B4C74D4F377}" dt="2021-01-15T06:39:59.369" v="145" actId="478"/>
          <ac:spMkLst>
            <pc:docMk/>
            <pc:sldMasterMk cId="0" sldId="2147483914"/>
            <ac:spMk id="14" creationId="{00000000-0000-0000-0000-000000000000}"/>
          </ac:spMkLst>
        </pc:spChg>
        <pc:sldLayoutChg chg="delSp modSp mod">
          <pc:chgData name="Cheng Ding Xiang" userId="5d49a64f78317fbe" providerId="LiveId" clId="{4B1388F0-318C-4BD3-B849-1B4C74D4F377}" dt="2021-01-15T07:01:42.613" v="159" actId="478"/>
          <pc:sldLayoutMkLst>
            <pc:docMk/>
            <pc:sldMasterMk cId="0" sldId="2147483914"/>
            <pc:sldLayoutMk cId="0" sldId="2147484279"/>
          </pc:sldLayoutMkLst>
          <pc:spChg chg="del">
            <ac:chgData name="Cheng Ding Xiang" userId="5d49a64f78317fbe" providerId="LiveId" clId="{4B1388F0-318C-4BD3-B849-1B4C74D4F377}" dt="2021-01-15T07:01:42.613" v="159" actId="478"/>
            <ac:spMkLst>
              <pc:docMk/>
              <pc:sldMasterMk cId="0" sldId="2147483914"/>
              <pc:sldLayoutMk cId="0" sldId="2147484279"/>
              <ac:spMk id="4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1:38.157" v="158" actId="20577"/>
            <ac:spMkLst>
              <pc:docMk/>
              <pc:sldMasterMk cId="0" sldId="2147483914"/>
              <pc:sldLayoutMk cId="0" sldId="2147484279"/>
              <ac:spMk id="5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1:52.265" v="163" actId="20577"/>
          <pc:sldLayoutMkLst>
            <pc:docMk/>
            <pc:sldMasterMk cId="0" sldId="2147483914"/>
            <pc:sldLayoutMk cId="0" sldId="2147484280"/>
          </pc:sldLayoutMkLst>
          <pc:spChg chg="mod">
            <ac:chgData name="Cheng Ding Xiang" userId="5d49a64f78317fbe" providerId="LiveId" clId="{4B1388F0-318C-4BD3-B849-1B4C74D4F377}" dt="2021-01-15T07:01:06.998" v="154" actId="3062"/>
            <ac:spMkLst>
              <pc:docMk/>
              <pc:sldMasterMk cId="0" sldId="2147483914"/>
              <pc:sldLayoutMk cId="0" sldId="2147484280"/>
              <ac:spMk id="2" creationId="{00000000-0000-0000-0000-000000000000}"/>
            </ac:spMkLst>
          </pc:spChg>
          <pc:spChg chg="del">
            <ac:chgData name="Cheng Ding Xiang" userId="5d49a64f78317fbe" providerId="LiveId" clId="{4B1388F0-318C-4BD3-B849-1B4C74D4F377}" dt="2021-01-15T07:01:13.977" v="155" actId="478"/>
            <ac:spMkLst>
              <pc:docMk/>
              <pc:sldMasterMk cId="0" sldId="2147483914"/>
              <pc:sldLayoutMk cId="0" sldId="2147484280"/>
              <ac:spMk id="4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1:52.265" v="163" actId="20577"/>
            <ac:spMkLst>
              <pc:docMk/>
              <pc:sldMasterMk cId="0" sldId="2147483914"/>
              <pc:sldLayoutMk cId="0" sldId="2147484280"/>
              <ac:spMk id="5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11.432" v="166" actId="20577"/>
          <pc:sldLayoutMkLst>
            <pc:docMk/>
            <pc:sldMasterMk cId="0" sldId="2147483914"/>
            <pc:sldLayoutMk cId="0" sldId="2147484281"/>
          </pc:sldLayoutMkLst>
          <pc:spChg chg="del">
            <ac:chgData name="Cheng Ding Xiang" userId="5d49a64f78317fbe" providerId="LiveId" clId="{4B1388F0-318C-4BD3-B849-1B4C74D4F377}" dt="2021-01-15T07:02:06.618" v="164" actId="478"/>
            <ac:spMkLst>
              <pc:docMk/>
              <pc:sldMasterMk cId="0" sldId="2147483914"/>
              <pc:sldLayoutMk cId="0" sldId="2147484281"/>
              <ac:spMk id="5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11.432" v="166" actId="20577"/>
            <ac:spMkLst>
              <pc:docMk/>
              <pc:sldMasterMk cId="0" sldId="2147483914"/>
              <pc:sldLayoutMk cId="0" sldId="2147484281"/>
              <ac:spMk id="6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3:05.705" v="180" actId="478"/>
          <pc:sldLayoutMkLst>
            <pc:docMk/>
            <pc:sldMasterMk cId="0" sldId="2147483914"/>
            <pc:sldLayoutMk cId="0" sldId="2147484282"/>
          </pc:sldLayoutMkLst>
          <pc:spChg chg="del">
            <ac:chgData name="Cheng Ding Xiang" userId="5d49a64f78317fbe" providerId="LiveId" clId="{4B1388F0-318C-4BD3-B849-1B4C74D4F377}" dt="2021-01-15T07:03:05.705" v="180" actId="478"/>
            <ac:spMkLst>
              <pc:docMk/>
              <pc:sldMasterMk cId="0" sldId="2147483914"/>
              <pc:sldLayoutMk cId="0" sldId="2147484282"/>
              <ac:spMk id="2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3:02.913" v="179" actId="20577"/>
            <ac:spMkLst>
              <pc:docMk/>
              <pc:sldMasterMk cId="0" sldId="2147483914"/>
              <pc:sldLayoutMk cId="0" sldId="2147484282"/>
              <ac:spMk id="3" creationId="{00000000-0000-0000-0000-000000000000}"/>
            </ac:spMkLst>
          </pc:spChg>
        </pc:sldLayoutChg>
        <pc:sldLayoutChg chg="del">
          <pc:chgData name="Cheng Ding Xiang" userId="5d49a64f78317fbe" providerId="LiveId" clId="{4B1388F0-318C-4BD3-B849-1B4C74D4F377}" dt="2021-01-15T07:02:55.060" v="174" actId="2696"/>
          <pc:sldLayoutMkLst>
            <pc:docMk/>
            <pc:sldMasterMk cId="0" sldId="2147483914"/>
            <pc:sldLayoutMk cId="0" sldId="2147484283"/>
          </pc:sldLayoutMkLst>
        </pc:sldLayoutChg>
        <pc:sldLayoutChg chg="del">
          <pc:chgData name="Cheng Ding Xiang" userId="5d49a64f78317fbe" providerId="LiveId" clId="{4B1388F0-318C-4BD3-B849-1B4C74D4F377}" dt="2021-01-15T07:02:55.104" v="175" actId="2696"/>
          <pc:sldLayoutMkLst>
            <pc:docMk/>
            <pc:sldMasterMk cId="0" sldId="2147483914"/>
            <pc:sldLayoutMk cId="0" sldId="2147484284"/>
          </pc:sldLayoutMkLst>
        </pc:sldLayoutChg>
        <pc:sldLayoutChg chg="del">
          <pc:chgData name="Cheng Ding Xiang" userId="5d49a64f78317fbe" providerId="LiveId" clId="{4B1388F0-318C-4BD3-B849-1B4C74D4F377}" dt="2021-01-15T07:02:55.117" v="176" actId="2696"/>
          <pc:sldLayoutMkLst>
            <pc:docMk/>
            <pc:sldMasterMk cId="0" sldId="2147483914"/>
            <pc:sldLayoutMk cId="0" sldId="2147484285"/>
          </pc:sldLayoutMkLst>
        </pc:sldLayoutChg>
        <pc:sldLayoutChg chg="del">
          <pc:chgData name="Cheng Ding Xiang" userId="5d49a64f78317fbe" providerId="LiveId" clId="{4B1388F0-318C-4BD3-B849-1B4C74D4F377}" dt="2021-01-15T07:02:55.128" v="177" actId="2696"/>
          <pc:sldLayoutMkLst>
            <pc:docMk/>
            <pc:sldMasterMk cId="0" sldId="2147483914"/>
            <pc:sldLayoutMk cId="0" sldId="2147484286"/>
          </pc:sldLayoutMkLst>
        </pc:sldLayoutChg>
        <pc:sldLayoutChg chg="delSp modSp mod">
          <pc:chgData name="Cheng Ding Xiang" userId="5d49a64f78317fbe" providerId="LiveId" clId="{4B1388F0-318C-4BD3-B849-1B4C74D4F377}" dt="2021-01-15T07:00:24.007" v="149" actId="478"/>
          <pc:sldLayoutMkLst>
            <pc:docMk/>
            <pc:sldMasterMk cId="0" sldId="2147483914"/>
            <pc:sldLayoutMk cId="0" sldId="2147484287"/>
          </pc:sldLayoutMkLst>
          <pc:spChg chg="del">
            <ac:chgData name="Cheng Ding Xiang" userId="5d49a64f78317fbe" providerId="LiveId" clId="{4B1388F0-318C-4BD3-B849-1B4C74D4F377}" dt="2021-01-15T07:00:24.007" v="149" actId="478"/>
            <ac:spMkLst>
              <pc:docMk/>
              <pc:sldMasterMk cId="0" sldId="2147483914"/>
              <pc:sldLayoutMk cId="0" sldId="2147484287"/>
              <ac:spMk id="17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0:17.125" v="148" actId="20577"/>
            <ac:spMkLst>
              <pc:docMk/>
              <pc:sldMasterMk cId="0" sldId="2147483914"/>
              <pc:sldLayoutMk cId="0" sldId="2147484287"/>
              <ac:spMk id="18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25.836" v="169" actId="20577"/>
          <pc:sldLayoutMkLst>
            <pc:docMk/>
            <pc:sldMasterMk cId="0" sldId="2147483914"/>
            <pc:sldLayoutMk cId="0" sldId="2147484288"/>
          </pc:sldLayoutMkLst>
          <pc:spChg chg="del">
            <ac:chgData name="Cheng Ding Xiang" userId="5d49a64f78317fbe" providerId="LiveId" clId="{4B1388F0-318C-4BD3-B849-1B4C74D4F377}" dt="2021-01-15T07:02:21.940" v="167" actId="478"/>
            <ac:spMkLst>
              <pc:docMk/>
              <pc:sldMasterMk cId="0" sldId="2147483914"/>
              <pc:sldLayoutMk cId="0" sldId="2147484288"/>
              <ac:spMk id="7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25.836" v="169" actId="20577"/>
            <ac:spMkLst>
              <pc:docMk/>
              <pc:sldMasterMk cId="0" sldId="2147483914"/>
              <pc:sldLayoutMk cId="0" sldId="2147484288"/>
              <ac:spMk id="9" creationId="{00000000-0000-0000-0000-000000000000}"/>
            </ac:spMkLst>
          </pc:spChg>
        </pc:sldLayoutChg>
        <pc:sldLayoutChg chg="delSp modSp mod">
          <pc:chgData name="Cheng Ding Xiang" userId="5d49a64f78317fbe" providerId="LiveId" clId="{4B1388F0-318C-4BD3-B849-1B4C74D4F377}" dt="2021-01-15T07:02:39.732" v="173" actId="20577"/>
          <pc:sldLayoutMkLst>
            <pc:docMk/>
            <pc:sldMasterMk cId="0" sldId="2147483914"/>
            <pc:sldLayoutMk cId="0" sldId="2147484289"/>
          </pc:sldLayoutMkLst>
          <pc:spChg chg="del">
            <ac:chgData name="Cheng Ding Xiang" userId="5d49a64f78317fbe" providerId="LiveId" clId="{4B1388F0-318C-4BD3-B849-1B4C74D4F377}" dt="2021-01-15T07:02:34.369" v="170" actId="478"/>
            <ac:spMkLst>
              <pc:docMk/>
              <pc:sldMasterMk cId="0" sldId="2147483914"/>
              <pc:sldLayoutMk cId="0" sldId="2147484289"/>
              <ac:spMk id="3" creationId="{00000000-0000-0000-0000-000000000000}"/>
            </ac:spMkLst>
          </pc:spChg>
          <pc:spChg chg="mod">
            <ac:chgData name="Cheng Ding Xiang" userId="5d49a64f78317fbe" providerId="LiveId" clId="{4B1388F0-318C-4BD3-B849-1B4C74D4F377}" dt="2021-01-15T07:02:39.732" v="173" actId="20577"/>
            <ac:spMkLst>
              <pc:docMk/>
              <pc:sldMasterMk cId="0" sldId="2147483914"/>
              <pc:sldLayoutMk cId="0" sldId="2147484289"/>
              <ac:spMk id="4" creationId="{00000000-0000-0000-0000-000000000000}"/>
            </ac:spMkLst>
          </pc:spChg>
        </pc:sldLayoutChg>
        <pc:sldLayoutChg chg="del">
          <pc:chgData name="Cheng Ding Xiang" userId="5d49a64f78317fbe" providerId="LiveId" clId="{4B1388F0-318C-4BD3-B849-1B4C74D4F377}" dt="2021-01-15T04:42:42.336" v="67" actId="47"/>
          <pc:sldLayoutMkLst>
            <pc:docMk/>
            <pc:sldMasterMk cId="0" sldId="2147483914"/>
            <pc:sldLayoutMk cId="1826965130" sldId="2147484290"/>
          </pc:sldLayoutMkLst>
        </pc:sldLayoutChg>
      </pc:sldMasterChg>
    </pc:docChg>
  </pc:docChgLst>
  <pc:docChgLst>
    <pc:chgData name="Cheng Ding Xiang" userId="5d49a64f78317fbe" providerId="LiveId" clId="{B4D0192D-1931-47FD-A23D-007E2D427043}"/>
    <pc:docChg chg="custSel addSld delSld modSld">
      <pc:chgData name="Cheng Ding Xiang" userId="5d49a64f78317fbe" providerId="LiveId" clId="{B4D0192D-1931-47FD-A23D-007E2D427043}" dt="2021-01-11T06:48:43.302" v="812"/>
      <pc:docMkLst>
        <pc:docMk/>
      </pc:docMkLst>
      <pc:sldChg chg="addSp modSp add mod">
        <pc:chgData name="Cheng Ding Xiang" userId="5d49a64f78317fbe" providerId="LiveId" clId="{B4D0192D-1931-47FD-A23D-007E2D427043}" dt="2021-01-11T06:48:14.156" v="804" actId="404"/>
        <pc:sldMkLst>
          <pc:docMk/>
          <pc:sldMk cId="5073526" sldId="456"/>
        </pc:sldMkLst>
        <pc:spChg chg="mod">
          <ac:chgData name="Cheng Ding Xiang" userId="5d49a64f78317fbe" providerId="LiveId" clId="{B4D0192D-1931-47FD-A23D-007E2D427043}" dt="2021-01-10T05:40:09.201" v="651" actId="20577"/>
          <ac:spMkLst>
            <pc:docMk/>
            <pc:sldMk cId="5073526" sldId="456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14.156" v="804" actId="404"/>
          <ac:spMkLst>
            <pc:docMk/>
            <pc:sldMk cId="5073526" sldId="456"/>
            <ac:spMk id="5" creationId="{285E80B3-A1AE-444C-A158-643EFBCFBA36}"/>
          </ac:spMkLst>
        </pc:spChg>
      </pc:sldChg>
      <pc:sldChg chg="addSp modSp add del mod">
        <pc:chgData name="Cheng Ding Xiang" userId="5d49a64f78317fbe" providerId="LiveId" clId="{B4D0192D-1931-47FD-A23D-007E2D427043}" dt="2021-01-11T06:48:22.079" v="805"/>
        <pc:sldMkLst>
          <pc:docMk/>
          <pc:sldMk cId="1391314361" sldId="457"/>
        </pc:sldMkLst>
        <pc:spChg chg="mod">
          <ac:chgData name="Cheng Ding Xiang" userId="5d49a64f78317fbe" providerId="LiveId" clId="{B4D0192D-1931-47FD-A23D-007E2D427043}" dt="2021-01-10T05:40:14.527" v="662" actId="20577"/>
          <ac:spMkLst>
            <pc:docMk/>
            <pc:sldMk cId="1391314361" sldId="457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22.079" v="805"/>
          <ac:spMkLst>
            <pc:docMk/>
            <pc:sldMk cId="1391314361" sldId="457"/>
            <ac:spMk id="5" creationId="{67FC6F78-DCF8-418C-BA60-A3422C5850AE}"/>
          </ac:spMkLst>
        </pc:spChg>
      </pc:sldChg>
      <pc:sldChg chg="addSp modSp add del mod">
        <pc:chgData name="Cheng Ding Xiang" userId="5d49a64f78317fbe" providerId="LiveId" clId="{B4D0192D-1931-47FD-A23D-007E2D427043}" dt="2021-01-11T06:48:31.502" v="808"/>
        <pc:sldMkLst>
          <pc:docMk/>
          <pc:sldMk cId="1580149784" sldId="459"/>
        </pc:sldMkLst>
        <pc:spChg chg="mod">
          <ac:chgData name="Cheng Ding Xiang" userId="5d49a64f78317fbe" providerId="LiveId" clId="{B4D0192D-1931-47FD-A23D-007E2D427043}" dt="2021-01-10T05:40:25.547" v="664" actId="20577"/>
          <ac:spMkLst>
            <pc:docMk/>
            <pc:sldMk cId="1580149784" sldId="459"/>
            <ac:spMk id="2" creationId="{F57374F7-69DF-42DC-AC21-E410F857E1C6}"/>
          </ac:spMkLst>
        </pc:spChg>
        <pc:spChg chg="add mod">
          <ac:chgData name="Cheng Ding Xiang" userId="5d49a64f78317fbe" providerId="LiveId" clId="{B4D0192D-1931-47FD-A23D-007E2D427043}" dt="2021-01-11T06:48:31.502" v="808"/>
          <ac:spMkLst>
            <pc:docMk/>
            <pc:sldMk cId="1580149784" sldId="459"/>
            <ac:spMk id="5" creationId="{B61BED48-7FC6-459D-BCC0-BD1E0CC81D4A}"/>
          </ac:spMkLst>
        </pc:spChg>
      </pc:sldChg>
      <pc:sldChg chg="addSp modSp add del">
        <pc:chgData name="Cheng Ding Xiang" userId="5d49a64f78317fbe" providerId="LiveId" clId="{B4D0192D-1931-47FD-A23D-007E2D427043}" dt="2021-01-11T06:48:25.324" v="806"/>
        <pc:sldMkLst>
          <pc:docMk/>
          <pc:sldMk cId="2734606955" sldId="460"/>
        </pc:sldMkLst>
        <pc:spChg chg="add mod">
          <ac:chgData name="Cheng Ding Xiang" userId="5d49a64f78317fbe" providerId="LiveId" clId="{B4D0192D-1931-47FD-A23D-007E2D427043}" dt="2021-01-11T06:48:25.324" v="806"/>
          <ac:spMkLst>
            <pc:docMk/>
            <pc:sldMk cId="2734606955" sldId="460"/>
            <ac:spMk id="5" creationId="{2FF98E4C-6F99-4909-A572-F5A5E222BA60}"/>
          </ac:spMkLst>
        </pc:spChg>
      </pc:sldChg>
      <pc:sldChg chg="addSp modSp add del mod">
        <pc:chgData name="Cheng Ding Xiang" userId="5d49a64f78317fbe" providerId="LiveId" clId="{B4D0192D-1931-47FD-A23D-007E2D427043}" dt="2021-01-11T06:48:36.580" v="810" actId="1076"/>
        <pc:sldMkLst>
          <pc:docMk/>
          <pc:sldMk cId="962082735" sldId="462"/>
        </pc:sldMkLst>
        <pc:spChg chg="add mod">
          <ac:chgData name="Cheng Ding Xiang" userId="5d49a64f78317fbe" providerId="LiveId" clId="{B4D0192D-1931-47FD-A23D-007E2D427043}" dt="2021-01-11T06:48:36.580" v="810" actId="1076"/>
          <ac:spMkLst>
            <pc:docMk/>
            <pc:sldMk cId="962082735" sldId="462"/>
            <ac:spMk id="5" creationId="{C9BAB08D-26A6-47DB-91E3-4596867FF5C0}"/>
          </ac:spMkLst>
        </pc:spChg>
      </pc:sldChg>
      <pc:sldChg chg="addSp modSp add del mod">
        <pc:chgData name="Cheng Ding Xiang" userId="5d49a64f78317fbe" providerId="LiveId" clId="{B4D0192D-1931-47FD-A23D-007E2D427043}" dt="2021-01-11T06:48:28.732" v="807"/>
        <pc:sldMkLst>
          <pc:docMk/>
          <pc:sldMk cId="955850443" sldId="463"/>
        </pc:sldMkLst>
        <pc:spChg chg="mod">
          <ac:chgData name="Cheng Ding Xiang" userId="5d49a64f78317fbe" providerId="LiveId" clId="{B4D0192D-1931-47FD-A23D-007E2D427043}" dt="2021-01-10T05:40:32.040" v="666" actId="20577"/>
          <ac:spMkLst>
            <pc:docMk/>
            <pc:sldMk cId="955850443" sldId="463"/>
            <ac:spMk id="2" creationId="{F57374F7-69DF-42DC-AC21-E410F857E1C6}"/>
          </ac:spMkLst>
        </pc:spChg>
        <pc:spChg chg="mod">
          <ac:chgData name="Cheng Ding Xiang" userId="5d49a64f78317fbe" providerId="LiveId" clId="{B4D0192D-1931-47FD-A23D-007E2D427043}" dt="2021-01-10T10:10:23.272" v="764" actId="20577"/>
          <ac:spMkLst>
            <pc:docMk/>
            <pc:sldMk cId="955850443" sldId="463"/>
            <ac:spMk id="3" creationId="{D1FC9FA0-B612-4A98-BE56-A57AC9D432D0}"/>
          </ac:spMkLst>
        </pc:spChg>
        <pc:spChg chg="add mod">
          <ac:chgData name="Cheng Ding Xiang" userId="5d49a64f78317fbe" providerId="LiveId" clId="{B4D0192D-1931-47FD-A23D-007E2D427043}" dt="2021-01-11T06:48:28.732" v="807"/>
          <ac:spMkLst>
            <pc:docMk/>
            <pc:sldMk cId="955850443" sldId="463"/>
            <ac:spMk id="5" creationId="{90EF3382-0E54-4FC3-8D7A-F7F7EC8841CD}"/>
          </ac:spMkLst>
        </pc:spChg>
      </pc:sldChg>
      <pc:sldChg chg="addSp delSp modSp mod">
        <pc:chgData name="Cheng Ding Xiang" userId="5d49a64f78317fbe" providerId="LiveId" clId="{B4D0192D-1931-47FD-A23D-007E2D427043}" dt="2021-01-11T06:48:43.302" v="812"/>
        <pc:sldMkLst>
          <pc:docMk/>
          <pc:sldMk cId="0" sldId="780"/>
        </pc:sldMkLst>
        <pc:spChg chg="add mod">
          <ac:chgData name="Cheng Ding Xiang" userId="5d49a64f78317fbe" providerId="LiveId" clId="{B4D0192D-1931-47FD-A23D-007E2D427043}" dt="2021-01-11T06:48:43.302" v="812"/>
          <ac:spMkLst>
            <pc:docMk/>
            <pc:sldMk cId="0" sldId="780"/>
            <ac:spMk id="5" creationId="{75FD440A-29AD-40B3-87EB-9B04A2EDBC6B}"/>
          </ac:spMkLst>
        </pc:spChg>
        <pc:spChg chg="del">
          <ac:chgData name="Cheng Ding Xiang" userId="5d49a64f78317fbe" providerId="LiveId" clId="{B4D0192D-1931-47FD-A23D-007E2D427043}" dt="2021-01-11T06:48:43.083" v="811" actId="478"/>
          <ac:spMkLst>
            <pc:docMk/>
            <pc:sldMk cId="0" sldId="780"/>
            <ac:spMk id="7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0T03:47:29.173" v="6" actId="20577"/>
        <pc:sldMkLst>
          <pc:docMk/>
          <pc:sldMk cId="0" sldId="818"/>
        </pc:sldMkLst>
        <pc:spChg chg="mod">
          <ac:chgData name="Cheng Ding Xiang" userId="5d49a64f78317fbe" providerId="LiveId" clId="{B4D0192D-1931-47FD-A23D-007E2D427043}" dt="2021-01-10T03:47:25.971" v="5" actId="20577"/>
          <ac:spMkLst>
            <pc:docMk/>
            <pc:sldMk cId="0" sldId="818"/>
            <ac:spMk id="5122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47:29.173" v="6" actId="20577"/>
          <ac:spMkLst>
            <pc:docMk/>
            <pc:sldMk cId="0" sldId="818"/>
            <ac:spMk id="5123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0T03:51:45.237" v="218" actId="20577"/>
        <pc:sldMkLst>
          <pc:docMk/>
          <pc:sldMk cId="0" sldId="830"/>
        </pc:sldMkLst>
        <pc:spChg chg="mod">
          <ac:chgData name="Cheng Ding Xiang" userId="5d49a64f78317fbe" providerId="LiveId" clId="{B4D0192D-1931-47FD-A23D-007E2D427043}" dt="2021-01-10T03:47:55.779" v="58" actId="20577"/>
          <ac:spMkLst>
            <pc:docMk/>
            <pc:sldMk cId="0" sldId="830"/>
            <ac:spMk id="18434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1:45.237" v="218" actId="20577"/>
          <ac:spMkLst>
            <pc:docMk/>
            <pc:sldMk cId="0" sldId="830"/>
            <ac:spMk id="21507" creationId="{00000000-0000-0000-0000-000000000000}"/>
          </ac:spMkLst>
        </pc:spChg>
      </pc:sldChg>
      <pc:sldChg chg="modSp mod">
        <pc:chgData name="Cheng Ding Xiang" userId="5d49a64f78317fbe" providerId="LiveId" clId="{B4D0192D-1931-47FD-A23D-007E2D427043}" dt="2021-01-11T06:46:45.794" v="767" actId="20577"/>
        <pc:sldMkLst>
          <pc:docMk/>
          <pc:sldMk cId="0" sldId="832"/>
        </pc:sldMkLst>
        <pc:spChg chg="mod">
          <ac:chgData name="Cheng Ding Xiang" userId="5d49a64f78317fbe" providerId="LiveId" clId="{B4D0192D-1931-47FD-A23D-007E2D427043}" dt="2021-01-11T06:46:45.794" v="767" actId="20577"/>
          <ac:spMkLst>
            <pc:docMk/>
            <pc:sldMk cId="0" sldId="832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3:41.661" v="269" actId="20577"/>
          <ac:spMkLst>
            <pc:docMk/>
            <pc:sldMk cId="0" sldId="832"/>
            <ac:spMk id="18435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3:01.150" v="221" actId="20577"/>
          <ac:spMkLst>
            <pc:docMk/>
            <pc:sldMk cId="0" sldId="832"/>
            <ac:spMk id="19458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10.942" v="775"/>
        <pc:sldMkLst>
          <pc:docMk/>
          <pc:sldMk cId="0" sldId="833"/>
        </pc:sldMkLst>
        <pc:spChg chg="add mod">
          <ac:chgData name="Cheng Ding Xiang" userId="5d49a64f78317fbe" providerId="LiveId" clId="{B4D0192D-1931-47FD-A23D-007E2D427043}" dt="2021-01-11T06:47:10.942" v="775"/>
          <ac:spMkLst>
            <pc:docMk/>
            <pc:sldMk cId="0" sldId="833"/>
            <ac:spMk id="6" creationId="{9F81501B-5BB2-4E70-BE01-D87DA67E1200}"/>
          </ac:spMkLst>
        </pc:spChg>
        <pc:spChg chg="del">
          <ac:chgData name="Cheng Ding Xiang" userId="5d49a64f78317fbe" providerId="LiveId" clId="{B4D0192D-1931-47FD-A23D-007E2D427043}" dt="2021-01-11T06:47:10.549" v="774" actId="478"/>
          <ac:spMkLst>
            <pc:docMk/>
            <pc:sldMk cId="0" sldId="833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49.499" v="310" actId="20577"/>
          <ac:spMkLst>
            <pc:docMk/>
            <pc:sldMk cId="0" sldId="833"/>
            <ac:spMk id="20482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03.838" v="773"/>
        <pc:sldMkLst>
          <pc:docMk/>
          <pc:sldMk cId="0" sldId="834"/>
        </pc:sldMkLst>
        <pc:spChg chg="add del mod">
          <ac:chgData name="Cheng Ding Xiang" userId="5d49a64f78317fbe" providerId="LiveId" clId="{B4D0192D-1931-47FD-A23D-007E2D427043}" dt="2021-01-11T06:46:59.722" v="769"/>
          <ac:spMkLst>
            <pc:docMk/>
            <pc:sldMk cId="0" sldId="834"/>
            <ac:spMk id="6" creationId="{0DC232A4-17DB-4A1C-9F2C-B8055CE1C4EA}"/>
          </ac:spMkLst>
        </pc:spChg>
        <pc:spChg chg="del mod">
          <ac:chgData name="Cheng Ding Xiang" userId="5d49a64f78317fbe" providerId="LiveId" clId="{B4D0192D-1931-47FD-A23D-007E2D427043}" dt="2021-01-11T06:47:03.229" v="772" actId="478"/>
          <ac:spMkLst>
            <pc:docMk/>
            <pc:sldMk cId="0" sldId="834"/>
            <ac:spMk id="7" creationId="{00000000-0000-0000-0000-000000000000}"/>
          </ac:spMkLst>
        </pc:spChg>
        <pc:spChg chg="add del mod">
          <ac:chgData name="Cheng Ding Xiang" userId="5d49a64f78317fbe" providerId="LiveId" clId="{B4D0192D-1931-47FD-A23D-007E2D427043}" dt="2021-01-11T06:47:02.071" v="771"/>
          <ac:spMkLst>
            <pc:docMk/>
            <pc:sldMk cId="0" sldId="834"/>
            <ac:spMk id="8" creationId="{97ACCC2B-87CF-430D-8107-BBBEA591CD80}"/>
          </ac:spMkLst>
        </pc:spChg>
        <pc:spChg chg="add mod">
          <ac:chgData name="Cheng Ding Xiang" userId="5d49a64f78317fbe" providerId="LiveId" clId="{B4D0192D-1931-47FD-A23D-007E2D427043}" dt="2021-01-11T06:47:03.838" v="773"/>
          <ac:spMkLst>
            <pc:docMk/>
            <pc:sldMk cId="0" sldId="834"/>
            <ac:spMk id="9" creationId="{B684B878-C880-4698-9B42-74DFE2FCADBB}"/>
          </ac:spMkLst>
        </pc:spChg>
        <pc:spChg chg="mod">
          <ac:chgData name="Cheng Ding Xiang" userId="5d49a64f78317fbe" providerId="LiveId" clId="{B4D0192D-1931-47FD-A23D-007E2D427043}" dt="2021-01-10T03:54:38.262" v="307" actId="20577"/>
          <ac:spMkLst>
            <pc:docMk/>
            <pc:sldMk cId="0" sldId="834"/>
            <ac:spMk id="20483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12.409" v="296" actId="20577"/>
          <ac:spMkLst>
            <pc:docMk/>
            <pc:sldMk cId="0" sldId="834"/>
            <ac:spMk id="21506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15.374" v="777"/>
        <pc:sldMkLst>
          <pc:docMk/>
          <pc:sldMk cId="0" sldId="835"/>
        </pc:sldMkLst>
        <pc:spChg chg="add mod">
          <ac:chgData name="Cheng Ding Xiang" userId="5d49a64f78317fbe" providerId="LiveId" clId="{B4D0192D-1931-47FD-A23D-007E2D427043}" dt="2021-01-11T06:47:15.374" v="777"/>
          <ac:spMkLst>
            <pc:docMk/>
            <pc:sldMk cId="0" sldId="835"/>
            <ac:spMk id="6" creationId="{F24E8D17-6813-4153-B287-D01DF266265B}"/>
          </ac:spMkLst>
        </pc:spChg>
        <pc:spChg chg="del">
          <ac:chgData name="Cheng Ding Xiang" userId="5d49a64f78317fbe" providerId="LiveId" clId="{B4D0192D-1931-47FD-A23D-007E2D427043}" dt="2021-01-11T06:47:15.022" v="776" actId="478"/>
          <ac:spMkLst>
            <pc:docMk/>
            <pc:sldMk cId="0" sldId="835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4:55.393" v="313" actId="20577"/>
          <ac:spMkLst>
            <pc:docMk/>
            <pc:sldMk cId="0" sldId="835"/>
            <ac:spMk id="22530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20.747" v="779"/>
        <pc:sldMkLst>
          <pc:docMk/>
          <pc:sldMk cId="0" sldId="836"/>
        </pc:sldMkLst>
        <pc:spChg chg="add mod">
          <ac:chgData name="Cheng Ding Xiang" userId="5d49a64f78317fbe" providerId="LiveId" clId="{B4D0192D-1931-47FD-A23D-007E2D427043}" dt="2021-01-11T06:47:20.747" v="779"/>
          <ac:spMkLst>
            <pc:docMk/>
            <pc:sldMk cId="0" sldId="836"/>
            <ac:spMk id="6" creationId="{5506D48C-A67E-4B84-B946-6C5A1F67754D}"/>
          </ac:spMkLst>
        </pc:spChg>
        <pc:spChg chg="del">
          <ac:chgData name="Cheng Ding Xiang" userId="5d49a64f78317fbe" providerId="LiveId" clId="{B4D0192D-1931-47FD-A23D-007E2D427043}" dt="2021-01-11T06:47:20.481" v="778" actId="478"/>
          <ac:spMkLst>
            <pc:docMk/>
            <pc:sldMk cId="0" sldId="836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5:03.592" v="316" actId="20577"/>
          <ac:spMkLst>
            <pc:docMk/>
            <pc:sldMk cId="0" sldId="836"/>
            <ac:spMk id="23554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24.760" v="781"/>
        <pc:sldMkLst>
          <pc:docMk/>
          <pc:sldMk cId="0" sldId="837"/>
        </pc:sldMkLst>
        <pc:spChg chg="add mod">
          <ac:chgData name="Cheng Ding Xiang" userId="5d49a64f78317fbe" providerId="LiveId" clId="{B4D0192D-1931-47FD-A23D-007E2D427043}" dt="2021-01-11T06:47:24.760" v="781"/>
          <ac:spMkLst>
            <pc:docMk/>
            <pc:sldMk cId="0" sldId="837"/>
            <ac:spMk id="6" creationId="{A09AE361-0EAA-4BCC-8D6B-3397518DCCBF}"/>
          </ac:spMkLst>
        </pc:spChg>
        <pc:spChg chg="del">
          <ac:chgData name="Cheng Ding Xiang" userId="5d49a64f78317fbe" providerId="LiveId" clId="{B4D0192D-1931-47FD-A23D-007E2D427043}" dt="2021-01-11T06:47:24.502" v="780" actId="478"/>
          <ac:spMkLst>
            <pc:docMk/>
            <pc:sldMk cId="0" sldId="837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6:43.169" v="379" actId="20577"/>
          <ac:spMkLst>
            <pc:docMk/>
            <pc:sldMk cId="0" sldId="837"/>
            <ac:spMk id="23555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5:51.360" v="319" actId="20577"/>
          <ac:spMkLst>
            <pc:docMk/>
            <pc:sldMk cId="0" sldId="837"/>
            <ac:spMk id="24578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29.331" v="783"/>
        <pc:sldMkLst>
          <pc:docMk/>
          <pc:sldMk cId="0" sldId="838"/>
        </pc:sldMkLst>
        <pc:spChg chg="add mod">
          <ac:chgData name="Cheng Ding Xiang" userId="5d49a64f78317fbe" providerId="LiveId" clId="{B4D0192D-1931-47FD-A23D-007E2D427043}" dt="2021-01-11T06:47:29.331" v="783"/>
          <ac:spMkLst>
            <pc:docMk/>
            <pc:sldMk cId="0" sldId="838"/>
            <ac:spMk id="6" creationId="{E1D728DD-7D3C-4560-9CF1-06A89E51486D}"/>
          </ac:spMkLst>
        </pc:spChg>
        <pc:spChg chg="del">
          <ac:chgData name="Cheng Ding Xiang" userId="5d49a64f78317fbe" providerId="LiveId" clId="{B4D0192D-1931-47FD-A23D-007E2D427043}" dt="2021-01-11T06:47:28.962" v="782" actId="478"/>
          <ac:spMkLst>
            <pc:docMk/>
            <pc:sldMk cId="0" sldId="838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00.608" v="513" actId="20577"/>
          <ac:spMkLst>
            <pc:docMk/>
            <pc:sldMk cId="0" sldId="838"/>
            <ac:spMk id="24579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6:48.470" v="382" actId="20577"/>
          <ac:spMkLst>
            <pc:docMk/>
            <pc:sldMk cId="0" sldId="838"/>
            <ac:spMk id="25602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34.661" v="785"/>
        <pc:sldMkLst>
          <pc:docMk/>
          <pc:sldMk cId="0" sldId="839"/>
        </pc:sldMkLst>
        <pc:spChg chg="add mod">
          <ac:chgData name="Cheng Ding Xiang" userId="5d49a64f78317fbe" providerId="LiveId" clId="{B4D0192D-1931-47FD-A23D-007E2D427043}" dt="2021-01-11T06:47:34.661" v="785"/>
          <ac:spMkLst>
            <pc:docMk/>
            <pc:sldMk cId="0" sldId="839"/>
            <ac:spMk id="6" creationId="{DF429F3C-610A-4168-AB0E-A442A08C449E}"/>
          </ac:spMkLst>
        </pc:spChg>
        <pc:spChg chg="del">
          <ac:chgData name="Cheng Ding Xiang" userId="5d49a64f78317fbe" providerId="LiveId" clId="{B4D0192D-1931-47FD-A23D-007E2D427043}" dt="2021-01-11T06:47:34.362" v="784" actId="478"/>
          <ac:spMkLst>
            <pc:docMk/>
            <pc:sldMk cId="0" sldId="839"/>
            <ac:spMk id="7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7:40.231" v="787"/>
        <pc:sldMkLst>
          <pc:docMk/>
          <pc:sldMk cId="0" sldId="840"/>
        </pc:sldMkLst>
        <pc:spChg chg="add mod">
          <ac:chgData name="Cheng Ding Xiang" userId="5d49a64f78317fbe" providerId="LiveId" clId="{B4D0192D-1931-47FD-A23D-007E2D427043}" dt="2021-01-11T06:47:40.231" v="787"/>
          <ac:spMkLst>
            <pc:docMk/>
            <pc:sldMk cId="0" sldId="840"/>
            <ac:spMk id="6" creationId="{E0FCA641-0178-4A8E-A157-68559DE1427B}"/>
          </ac:spMkLst>
        </pc:spChg>
        <pc:spChg chg="del">
          <ac:chgData name="Cheng Ding Xiang" userId="5d49a64f78317fbe" providerId="LiveId" clId="{B4D0192D-1931-47FD-A23D-007E2D427043}" dt="2021-01-11T06:47:39.897" v="786" actId="478"/>
          <ac:spMkLst>
            <pc:docMk/>
            <pc:sldMk cId="0" sldId="840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30.344" v="527" actId="20577"/>
          <ac:spMkLst>
            <pc:docMk/>
            <pc:sldMk cId="0" sldId="840"/>
            <ac:spMk id="2662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3:58:16.373" v="516" actId="20577"/>
          <ac:spMkLst>
            <pc:docMk/>
            <pc:sldMk cId="0" sldId="840"/>
            <ac:spMk id="27650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44.697" v="789"/>
        <pc:sldMkLst>
          <pc:docMk/>
          <pc:sldMk cId="0" sldId="841"/>
        </pc:sldMkLst>
        <pc:spChg chg="add mod">
          <ac:chgData name="Cheng Ding Xiang" userId="5d49a64f78317fbe" providerId="LiveId" clId="{B4D0192D-1931-47FD-A23D-007E2D427043}" dt="2021-01-11T06:47:44.697" v="789"/>
          <ac:spMkLst>
            <pc:docMk/>
            <pc:sldMk cId="0" sldId="841"/>
            <ac:spMk id="6" creationId="{B58F7655-4591-4B47-B694-8200266DCAED}"/>
          </ac:spMkLst>
        </pc:spChg>
        <pc:spChg chg="del">
          <ac:chgData name="Cheng Ding Xiang" userId="5d49a64f78317fbe" providerId="LiveId" clId="{B4D0192D-1931-47FD-A23D-007E2D427043}" dt="2021-01-11T06:47:44.440" v="788" actId="478"/>
          <ac:spMkLst>
            <pc:docMk/>
            <pc:sldMk cId="0" sldId="841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6:59:13.523" v="728" actId="20577"/>
          <ac:spMkLst>
            <pc:docMk/>
            <pc:sldMk cId="0" sldId="841"/>
            <ac:spMk id="28675" creationId="{00000000-0000-0000-0000-000000000000}"/>
          </ac:spMkLst>
        </pc:spChg>
      </pc:sldChg>
      <pc:sldChg chg="addSp delSp modSp mod modAnim">
        <pc:chgData name="Cheng Ding Xiang" userId="5d49a64f78317fbe" providerId="LiveId" clId="{B4D0192D-1931-47FD-A23D-007E2D427043}" dt="2021-01-11T06:47:52.682" v="791"/>
        <pc:sldMkLst>
          <pc:docMk/>
          <pc:sldMk cId="0" sldId="851"/>
        </pc:sldMkLst>
        <pc:spChg chg="add mod">
          <ac:chgData name="Cheng Ding Xiang" userId="5d49a64f78317fbe" providerId="LiveId" clId="{B4D0192D-1931-47FD-A23D-007E2D427043}" dt="2021-01-11T06:47:52.682" v="791"/>
          <ac:spMkLst>
            <pc:docMk/>
            <pc:sldMk cId="0" sldId="851"/>
            <ac:spMk id="6" creationId="{1C801506-B0C1-4A84-A477-C4B0119389E1}"/>
          </ac:spMkLst>
        </pc:spChg>
        <pc:spChg chg="del">
          <ac:chgData name="Cheng Ding Xiang" userId="5d49a64f78317fbe" providerId="LiveId" clId="{B4D0192D-1931-47FD-A23D-007E2D427043}" dt="2021-01-11T06:47:52.380" v="790" actId="478"/>
          <ac:spMkLst>
            <pc:docMk/>
            <pc:sldMk cId="0" sldId="851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2:28.474" v="530" actId="20577"/>
          <ac:spMkLst>
            <pc:docMk/>
            <pc:sldMk cId="0" sldId="851"/>
            <ac:spMk id="28674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09.857" v="541" actId="20577"/>
          <ac:spMkLst>
            <pc:docMk/>
            <pc:sldMk cId="0" sldId="851"/>
            <ac:spMk id="28675" creationId="{00000000-0000-0000-0000-000000000000}"/>
          </ac:spMkLst>
        </pc:spChg>
      </pc:sldChg>
      <pc:sldChg chg="addSp delSp modSp mod">
        <pc:chgData name="Cheng Ding Xiang" userId="5d49a64f78317fbe" providerId="LiveId" clId="{B4D0192D-1931-47FD-A23D-007E2D427043}" dt="2021-01-11T06:48:01.954" v="795"/>
        <pc:sldMkLst>
          <pc:docMk/>
          <pc:sldMk cId="0" sldId="852"/>
        </pc:sldMkLst>
        <pc:spChg chg="add mod">
          <ac:chgData name="Cheng Ding Xiang" userId="5d49a64f78317fbe" providerId="LiveId" clId="{B4D0192D-1931-47FD-A23D-007E2D427043}" dt="2021-01-11T06:48:01.954" v="795"/>
          <ac:spMkLst>
            <pc:docMk/>
            <pc:sldMk cId="0" sldId="852"/>
            <ac:spMk id="6" creationId="{5E8ED305-EB5A-4D46-9335-80E450429E7C}"/>
          </ac:spMkLst>
        </pc:spChg>
        <pc:spChg chg="del">
          <ac:chgData name="Cheng Ding Xiang" userId="5d49a64f78317fbe" providerId="LiveId" clId="{B4D0192D-1931-47FD-A23D-007E2D427043}" dt="2021-01-11T06:48:01.684" v="794" actId="478"/>
          <ac:spMkLst>
            <pc:docMk/>
            <pc:sldMk cId="0" sldId="852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19.240" v="550" actId="20577"/>
          <ac:spMkLst>
            <pc:docMk/>
            <pc:sldMk cId="0" sldId="852"/>
            <ac:spMk id="28674" creationId="{00000000-0000-0000-0000-000000000000}"/>
          </ac:spMkLst>
        </pc:spChg>
      </pc:sldChg>
      <pc:sldChg chg="del">
        <pc:chgData name="Cheng Ding Xiang" userId="5d49a64f78317fbe" providerId="LiveId" clId="{B4D0192D-1931-47FD-A23D-007E2D427043}" dt="2021-01-10T05:34:52.804" v="616" actId="47"/>
        <pc:sldMkLst>
          <pc:docMk/>
          <pc:sldMk cId="0" sldId="854"/>
        </pc:sldMkLst>
      </pc:sldChg>
      <pc:sldChg chg="del">
        <pc:chgData name="Cheng Ding Xiang" userId="5d49a64f78317fbe" providerId="LiveId" clId="{B4D0192D-1931-47FD-A23D-007E2D427043}" dt="2021-01-10T05:34:52.804" v="616" actId="47"/>
        <pc:sldMkLst>
          <pc:docMk/>
          <pc:sldMk cId="0" sldId="855"/>
        </pc:sldMkLst>
      </pc:sldChg>
      <pc:sldChg chg="modSp mod">
        <pc:chgData name="Cheng Ding Xiang" userId="5d49a64f78317fbe" providerId="LiveId" clId="{B4D0192D-1931-47FD-A23D-007E2D427043}" dt="2021-01-10T03:47:50.607" v="55" actId="20577"/>
        <pc:sldMkLst>
          <pc:docMk/>
          <pc:sldMk cId="0" sldId="856"/>
        </pc:sldMkLst>
        <pc:spChg chg="mod">
          <ac:chgData name="Cheng Ding Xiang" userId="5d49a64f78317fbe" providerId="LiveId" clId="{B4D0192D-1931-47FD-A23D-007E2D427043}" dt="2021-01-10T03:47:50.607" v="55" actId="20577"/>
          <ac:spMkLst>
            <pc:docMk/>
            <pc:sldMk cId="0" sldId="856"/>
            <ac:spMk id="18434" creationId="{00000000-0000-0000-0000-000000000000}"/>
          </ac:spMkLst>
        </pc:spChg>
      </pc:sldChg>
      <pc:sldChg chg="addSp delSp modSp add mod modAnim">
        <pc:chgData name="Cheng Ding Xiang" userId="5d49a64f78317fbe" providerId="LiveId" clId="{B4D0192D-1931-47FD-A23D-007E2D427043}" dt="2021-01-11T06:47:57.074" v="793"/>
        <pc:sldMkLst>
          <pc:docMk/>
          <pc:sldMk cId="2266678482" sldId="857"/>
        </pc:sldMkLst>
        <pc:spChg chg="add mod">
          <ac:chgData name="Cheng Ding Xiang" userId="5d49a64f78317fbe" providerId="LiveId" clId="{B4D0192D-1931-47FD-A23D-007E2D427043}" dt="2021-01-11T06:47:57.074" v="793"/>
          <ac:spMkLst>
            <pc:docMk/>
            <pc:sldMk cId="2266678482" sldId="857"/>
            <ac:spMk id="6" creationId="{C9314B6D-9A99-4B43-8791-89DA9F1AE4F1}"/>
          </ac:spMkLst>
        </pc:spChg>
        <pc:spChg chg="del">
          <ac:chgData name="Cheng Ding Xiang" userId="5d49a64f78317fbe" providerId="LiveId" clId="{B4D0192D-1931-47FD-A23D-007E2D427043}" dt="2021-01-11T06:47:56.825" v="792" actId="478"/>
          <ac:spMkLst>
            <pc:docMk/>
            <pc:sldMk cId="2266678482" sldId="857"/>
            <ac:spMk id="7" creationId="{00000000-0000-0000-0000-000000000000}"/>
          </ac:spMkLst>
        </pc:spChg>
        <pc:spChg chg="mod">
          <ac:chgData name="Cheng Ding Xiang" userId="5d49a64f78317fbe" providerId="LiveId" clId="{B4D0192D-1931-47FD-A23D-007E2D427043}" dt="2021-01-10T04:03:02.370" v="540" actId="20577"/>
          <ac:spMkLst>
            <pc:docMk/>
            <pc:sldMk cId="2266678482" sldId="857"/>
            <ac:spMk id="28675" creationId="{00000000-0000-0000-0000-000000000000}"/>
          </ac:spMkLst>
        </pc:spChg>
      </pc:sldChg>
      <pc:sldChg chg="modSp new del mod">
        <pc:chgData name="Cheng Ding Xiang" userId="5d49a64f78317fbe" providerId="LiveId" clId="{B4D0192D-1931-47FD-A23D-007E2D427043}" dt="2021-01-10T05:39:24.578" v="637" actId="47"/>
        <pc:sldMkLst>
          <pc:docMk/>
          <pc:sldMk cId="4270973125" sldId="858"/>
        </pc:sldMkLst>
        <pc:spChg chg="mod">
          <ac:chgData name="Cheng Ding Xiang" userId="5d49a64f78317fbe" providerId="LiveId" clId="{B4D0192D-1931-47FD-A23D-007E2D427043}" dt="2021-01-10T05:38:29.298" v="631" actId="20577"/>
          <ac:spMkLst>
            <pc:docMk/>
            <pc:sldMk cId="4270973125" sldId="858"/>
            <ac:spMk id="2" creationId="{D1CA73C1-52AF-4D5F-9BB2-C06CF397DD06}"/>
          </ac:spMkLst>
        </pc:spChg>
        <pc:spChg chg="mod">
          <ac:chgData name="Cheng Ding Xiang" userId="5d49a64f78317fbe" providerId="LiveId" clId="{B4D0192D-1931-47FD-A23D-007E2D427043}" dt="2021-01-10T05:38:34.960" v="632"/>
          <ac:spMkLst>
            <pc:docMk/>
            <pc:sldMk cId="4270973125" sldId="858"/>
            <ac:spMk id="3" creationId="{9C39CF0C-3DA9-4466-A468-773C4C07287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0EE2DC-169E-4252-87FE-58FDF385831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AE916F-C812-437E-85AA-CF8151EF5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function of a bicycle is to transport a person</a:t>
          </a:r>
        </a:p>
      </dgm:t>
    </dgm:pt>
    <dgm:pt modelId="{2CACE611-2E5F-4833-BD5B-3ABE07E36A74}" type="parTrans" cxnId="{904821F1-DAF3-4BC3-B928-5B33B0623B1F}">
      <dgm:prSet/>
      <dgm:spPr/>
      <dgm:t>
        <a:bodyPr/>
        <a:lstStyle/>
        <a:p>
          <a:endParaRPr lang="en-US"/>
        </a:p>
      </dgm:t>
    </dgm:pt>
    <dgm:pt modelId="{7C8D32EF-4033-441E-8239-F3D299A9582A}" type="sibTrans" cxnId="{904821F1-DAF3-4BC3-B928-5B33B0623B1F}">
      <dgm:prSet/>
      <dgm:spPr/>
      <dgm:t>
        <a:bodyPr/>
        <a:lstStyle/>
        <a:p>
          <a:endParaRPr lang="en-US"/>
        </a:p>
      </dgm:t>
    </dgm:pt>
    <dgm:pt modelId="{5FC94280-B5AC-4E7B-B36E-025C278181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function of a knife is to cut something</a:t>
          </a:r>
        </a:p>
      </dgm:t>
    </dgm:pt>
    <dgm:pt modelId="{0A03F0EF-32A2-4055-B8E1-7C8F8DA25DDD}" type="parTrans" cxnId="{06EC6BD8-A24D-44B1-9403-917F72117581}">
      <dgm:prSet/>
      <dgm:spPr/>
      <dgm:t>
        <a:bodyPr/>
        <a:lstStyle/>
        <a:p>
          <a:endParaRPr lang="en-US"/>
        </a:p>
      </dgm:t>
    </dgm:pt>
    <dgm:pt modelId="{419C040A-A485-4418-8F7B-44550F3A453D}" type="sibTrans" cxnId="{06EC6BD8-A24D-44B1-9403-917F72117581}">
      <dgm:prSet/>
      <dgm:spPr/>
      <dgm:t>
        <a:bodyPr/>
        <a:lstStyle/>
        <a:p>
          <a:endParaRPr lang="en-US"/>
        </a:p>
      </dgm:t>
    </dgm:pt>
    <dgm:pt modelId="{E39BED3D-B4EE-449D-AE59-9C5D55EBBC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function of an helicopter is to bring people/cargo to different places</a:t>
          </a:r>
        </a:p>
      </dgm:t>
    </dgm:pt>
    <dgm:pt modelId="{C6BB122A-F51F-46D8-8F61-9915833FD53A}" type="parTrans" cxnId="{BACDD94B-3377-4BE8-A0B7-F39FAF7C8F52}">
      <dgm:prSet/>
      <dgm:spPr/>
      <dgm:t>
        <a:bodyPr/>
        <a:lstStyle/>
        <a:p>
          <a:endParaRPr lang="en-US"/>
        </a:p>
      </dgm:t>
    </dgm:pt>
    <dgm:pt modelId="{45EE42FF-A97F-4398-8888-52D10CC71793}" type="sibTrans" cxnId="{BACDD94B-3377-4BE8-A0B7-F39FAF7C8F52}">
      <dgm:prSet/>
      <dgm:spPr/>
      <dgm:t>
        <a:bodyPr/>
        <a:lstStyle/>
        <a:p>
          <a:endParaRPr lang="en-US"/>
        </a:p>
      </dgm:t>
    </dgm:pt>
    <dgm:pt modelId="{5C81D495-8772-491B-8574-2B744D2272C7}" type="pres">
      <dgm:prSet presAssocID="{6E0EE2DC-169E-4252-87FE-58FDF385831F}" presName="root" presStyleCnt="0">
        <dgm:presLayoutVars>
          <dgm:dir/>
          <dgm:resizeHandles val="exact"/>
        </dgm:presLayoutVars>
      </dgm:prSet>
      <dgm:spPr/>
    </dgm:pt>
    <dgm:pt modelId="{F648E490-76BD-40FE-BA72-014A0AB44106}" type="pres">
      <dgm:prSet presAssocID="{5CAE916F-C812-437E-85AA-CF8151EF58B4}" presName="compNode" presStyleCnt="0"/>
      <dgm:spPr/>
    </dgm:pt>
    <dgm:pt modelId="{20B9AE03-30A4-4FBD-AFD6-F260EEAFF778}" type="pres">
      <dgm:prSet presAssocID="{5CAE916F-C812-437E-85AA-CF8151EF58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E5AEED6-D578-42C8-9F14-44EF2847EA39}" type="pres">
      <dgm:prSet presAssocID="{5CAE916F-C812-437E-85AA-CF8151EF58B4}" presName="spaceRect" presStyleCnt="0"/>
      <dgm:spPr/>
    </dgm:pt>
    <dgm:pt modelId="{3CF866B1-210D-4A76-96F6-27BEC5CEC7B8}" type="pres">
      <dgm:prSet presAssocID="{5CAE916F-C812-437E-85AA-CF8151EF58B4}" presName="textRect" presStyleLbl="revTx" presStyleIdx="0" presStyleCnt="3">
        <dgm:presLayoutVars>
          <dgm:chMax val="1"/>
          <dgm:chPref val="1"/>
        </dgm:presLayoutVars>
      </dgm:prSet>
      <dgm:spPr/>
    </dgm:pt>
    <dgm:pt modelId="{FB8BD544-BAAB-4428-A395-618E0EC847A7}" type="pres">
      <dgm:prSet presAssocID="{7C8D32EF-4033-441E-8239-F3D299A9582A}" presName="sibTrans" presStyleCnt="0"/>
      <dgm:spPr/>
    </dgm:pt>
    <dgm:pt modelId="{64BBC01F-CC75-4D88-BBDC-CD6E66942D07}" type="pres">
      <dgm:prSet presAssocID="{5FC94280-B5AC-4E7B-B36E-025C2781819B}" presName="compNode" presStyleCnt="0"/>
      <dgm:spPr/>
    </dgm:pt>
    <dgm:pt modelId="{3E882067-12C3-4B51-9D3F-440F5E19EA75}" type="pres">
      <dgm:prSet presAssocID="{5FC94280-B5AC-4E7B-B36E-025C278181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nife"/>
        </a:ext>
      </dgm:extLst>
    </dgm:pt>
    <dgm:pt modelId="{64E5B748-7D11-4E08-9DD6-CA20EE672C80}" type="pres">
      <dgm:prSet presAssocID="{5FC94280-B5AC-4E7B-B36E-025C2781819B}" presName="spaceRect" presStyleCnt="0"/>
      <dgm:spPr/>
    </dgm:pt>
    <dgm:pt modelId="{15E9E18E-E403-439F-9B3B-66A0C2046DCB}" type="pres">
      <dgm:prSet presAssocID="{5FC94280-B5AC-4E7B-B36E-025C2781819B}" presName="textRect" presStyleLbl="revTx" presStyleIdx="1" presStyleCnt="3">
        <dgm:presLayoutVars>
          <dgm:chMax val="1"/>
          <dgm:chPref val="1"/>
        </dgm:presLayoutVars>
      </dgm:prSet>
      <dgm:spPr/>
    </dgm:pt>
    <dgm:pt modelId="{FBC928FE-AE04-43E8-9A1F-6D933DA148D2}" type="pres">
      <dgm:prSet presAssocID="{419C040A-A485-4418-8F7B-44550F3A453D}" presName="sibTrans" presStyleCnt="0"/>
      <dgm:spPr/>
    </dgm:pt>
    <dgm:pt modelId="{5CAD519E-EDD4-40CE-B3C7-FB7F7594BCF1}" type="pres">
      <dgm:prSet presAssocID="{E39BED3D-B4EE-449D-AE59-9C5D55EBBCA2}" presName="compNode" presStyleCnt="0"/>
      <dgm:spPr/>
    </dgm:pt>
    <dgm:pt modelId="{FAEACC4B-DD92-4B1F-BD8B-79ED6B300031}" type="pres">
      <dgm:prSet presAssocID="{E39BED3D-B4EE-449D-AE59-9C5D55EBBC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A2A43EC9-1BD8-40D0-AE15-048BFFE35145}" type="pres">
      <dgm:prSet presAssocID="{E39BED3D-B4EE-449D-AE59-9C5D55EBBCA2}" presName="spaceRect" presStyleCnt="0"/>
      <dgm:spPr/>
    </dgm:pt>
    <dgm:pt modelId="{A031E189-C69D-48B9-BE5C-CFA90A9DAC48}" type="pres">
      <dgm:prSet presAssocID="{E39BED3D-B4EE-449D-AE59-9C5D55EBBC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38B13E-2C30-4734-A5A3-B0B3C96C4D53}" type="presOf" srcId="{E39BED3D-B4EE-449D-AE59-9C5D55EBBCA2}" destId="{A031E189-C69D-48B9-BE5C-CFA90A9DAC48}" srcOrd="0" destOrd="0" presId="urn:microsoft.com/office/officeart/2018/2/layout/IconLabelList"/>
    <dgm:cxn modelId="{7AD52A5B-5CB0-47D2-853E-4CB5A65B8F77}" type="presOf" srcId="{5FC94280-B5AC-4E7B-B36E-025C2781819B}" destId="{15E9E18E-E403-439F-9B3B-66A0C2046DCB}" srcOrd="0" destOrd="0" presId="urn:microsoft.com/office/officeart/2018/2/layout/IconLabelList"/>
    <dgm:cxn modelId="{BACDD94B-3377-4BE8-A0B7-F39FAF7C8F52}" srcId="{6E0EE2DC-169E-4252-87FE-58FDF385831F}" destId="{E39BED3D-B4EE-449D-AE59-9C5D55EBBCA2}" srcOrd="2" destOrd="0" parTransId="{C6BB122A-F51F-46D8-8F61-9915833FD53A}" sibTransId="{45EE42FF-A97F-4398-8888-52D10CC71793}"/>
    <dgm:cxn modelId="{69463E4F-5839-4DDE-8246-C465404EDB9D}" type="presOf" srcId="{5CAE916F-C812-437E-85AA-CF8151EF58B4}" destId="{3CF866B1-210D-4A76-96F6-27BEC5CEC7B8}" srcOrd="0" destOrd="0" presId="urn:microsoft.com/office/officeart/2018/2/layout/IconLabelList"/>
    <dgm:cxn modelId="{DC7887D0-C9D3-4DE5-B60D-1264564B41F2}" type="presOf" srcId="{6E0EE2DC-169E-4252-87FE-58FDF385831F}" destId="{5C81D495-8772-491B-8574-2B744D2272C7}" srcOrd="0" destOrd="0" presId="urn:microsoft.com/office/officeart/2018/2/layout/IconLabelList"/>
    <dgm:cxn modelId="{06EC6BD8-A24D-44B1-9403-917F72117581}" srcId="{6E0EE2DC-169E-4252-87FE-58FDF385831F}" destId="{5FC94280-B5AC-4E7B-B36E-025C2781819B}" srcOrd="1" destOrd="0" parTransId="{0A03F0EF-32A2-4055-B8E1-7C8F8DA25DDD}" sibTransId="{419C040A-A485-4418-8F7B-44550F3A453D}"/>
    <dgm:cxn modelId="{904821F1-DAF3-4BC3-B928-5B33B0623B1F}" srcId="{6E0EE2DC-169E-4252-87FE-58FDF385831F}" destId="{5CAE916F-C812-437E-85AA-CF8151EF58B4}" srcOrd="0" destOrd="0" parTransId="{2CACE611-2E5F-4833-BD5B-3ABE07E36A74}" sibTransId="{7C8D32EF-4033-441E-8239-F3D299A9582A}"/>
    <dgm:cxn modelId="{FB92EE46-4529-4B76-A066-C4D15CED3AC4}" type="presParOf" srcId="{5C81D495-8772-491B-8574-2B744D2272C7}" destId="{F648E490-76BD-40FE-BA72-014A0AB44106}" srcOrd="0" destOrd="0" presId="urn:microsoft.com/office/officeart/2018/2/layout/IconLabelList"/>
    <dgm:cxn modelId="{A867BF01-36BE-4247-8FE6-727422816791}" type="presParOf" srcId="{F648E490-76BD-40FE-BA72-014A0AB44106}" destId="{20B9AE03-30A4-4FBD-AFD6-F260EEAFF778}" srcOrd="0" destOrd="0" presId="urn:microsoft.com/office/officeart/2018/2/layout/IconLabelList"/>
    <dgm:cxn modelId="{EF915F67-B89D-433C-A0B6-36DF210FC2E9}" type="presParOf" srcId="{F648E490-76BD-40FE-BA72-014A0AB44106}" destId="{6E5AEED6-D578-42C8-9F14-44EF2847EA39}" srcOrd="1" destOrd="0" presId="urn:microsoft.com/office/officeart/2018/2/layout/IconLabelList"/>
    <dgm:cxn modelId="{4E67B2A4-C646-40A3-84C0-9E866A1EB4B9}" type="presParOf" srcId="{F648E490-76BD-40FE-BA72-014A0AB44106}" destId="{3CF866B1-210D-4A76-96F6-27BEC5CEC7B8}" srcOrd="2" destOrd="0" presId="urn:microsoft.com/office/officeart/2018/2/layout/IconLabelList"/>
    <dgm:cxn modelId="{122EE3FF-3D77-4B7C-9953-1EC9F9B151F1}" type="presParOf" srcId="{5C81D495-8772-491B-8574-2B744D2272C7}" destId="{FB8BD544-BAAB-4428-A395-618E0EC847A7}" srcOrd="1" destOrd="0" presId="urn:microsoft.com/office/officeart/2018/2/layout/IconLabelList"/>
    <dgm:cxn modelId="{EDED01C3-A923-4E57-9259-1EC4EA2B7E05}" type="presParOf" srcId="{5C81D495-8772-491B-8574-2B744D2272C7}" destId="{64BBC01F-CC75-4D88-BBDC-CD6E66942D07}" srcOrd="2" destOrd="0" presId="urn:microsoft.com/office/officeart/2018/2/layout/IconLabelList"/>
    <dgm:cxn modelId="{E2C56623-F83C-411E-B21B-E5F7163B5D22}" type="presParOf" srcId="{64BBC01F-CC75-4D88-BBDC-CD6E66942D07}" destId="{3E882067-12C3-4B51-9D3F-440F5E19EA75}" srcOrd="0" destOrd="0" presId="urn:microsoft.com/office/officeart/2018/2/layout/IconLabelList"/>
    <dgm:cxn modelId="{1D09268F-573E-486B-B62E-9F7F283DF75B}" type="presParOf" srcId="{64BBC01F-CC75-4D88-BBDC-CD6E66942D07}" destId="{64E5B748-7D11-4E08-9DD6-CA20EE672C80}" srcOrd="1" destOrd="0" presId="urn:microsoft.com/office/officeart/2018/2/layout/IconLabelList"/>
    <dgm:cxn modelId="{9B5FABB8-39EB-4072-A634-30955DDDB11B}" type="presParOf" srcId="{64BBC01F-CC75-4D88-BBDC-CD6E66942D07}" destId="{15E9E18E-E403-439F-9B3B-66A0C2046DCB}" srcOrd="2" destOrd="0" presId="urn:microsoft.com/office/officeart/2018/2/layout/IconLabelList"/>
    <dgm:cxn modelId="{D6C9148C-1E9D-496B-9659-8B6D922F32AE}" type="presParOf" srcId="{5C81D495-8772-491B-8574-2B744D2272C7}" destId="{FBC928FE-AE04-43E8-9A1F-6D933DA148D2}" srcOrd="3" destOrd="0" presId="urn:microsoft.com/office/officeart/2018/2/layout/IconLabelList"/>
    <dgm:cxn modelId="{23981371-F01C-4B7D-9441-2AD34571B8D0}" type="presParOf" srcId="{5C81D495-8772-491B-8574-2B744D2272C7}" destId="{5CAD519E-EDD4-40CE-B3C7-FB7F7594BCF1}" srcOrd="4" destOrd="0" presId="urn:microsoft.com/office/officeart/2018/2/layout/IconLabelList"/>
    <dgm:cxn modelId="{C326719B-9F2D-4303-82E2-53F0DEC71533}" type="presParOf" srcId="{5CAD519E-EDD4-40CE-B3C7-FB7F7594BCF1}" destId="{FAEACC4B-DD92-4B1F-BD8B-79ED6B300031}" srcOrd="0" destOrd="0" presId="urn:microsoft.com/office/officeart/2018/2/layout/IconLabelList"/>
    <dgm:cxn modelId="{833A1CD5-6F7B-4E18-95C8-030042B6AFB4}" type="presParOf" srcId="{5CAD519E-EDD4-40CE-B3C7-FB7F7594BCF1}" destId="{A2A43EC9-1BD8-40D0-AE15-048BFFE35145}" srcOrd="1" destOrd="0" presId="urn:microsoft.com/office/officeart/2018/2/layout/IconLabelList"/>
    <dgm:cxn modelId="{8117A9AA-C4A6-4214-A5C0-DC103146BB7B}" type="presParOf" srcId="{5CAD519E-EDD4-40CE-B3C7-FB7F7594BCF1}" destId="{A031E189-C69D-48B9-BE5C-CFA90A9DAC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9AE03-30A4-4FBD-AFD6-F260EEAFF778}">
      <dsp:nvSpPr>
        <dsp:cNvPr id="0" name=""/>
        <dsp:cNvSpPr/>
      </dsp:nvSpPr>
      <dsp:spPr>
        <a:xfrm>
          <a:off x="722816" y="1104415"/>
          <a:ext cx="1078034" cy="1078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66B1-210D-4A76-96F6-27BEC5CEC7B8}">
      <dsp:nvSpPr>
        <dsp:cNvPr id="0" name=""/>
        <dsp:cNvSpPr/>
      </dsp:nvSpPr>
      <dsp:spPr>
        <a:xfrm>
          <a:off x="64017" y="2499934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function of a bicycle is to transport a person</a:t>
          </a:r>
        </a:p>
      </dsp:txBody>
      <dsp:txXfrm>
        <a:off x="64017" y="2499934"/>
        <a:ext cx="2395631" cy="720000"/>
      </dsp:txXfrm>
    </dsp:sp>
    <dsp:sp modelId="{3E882067-12C3-4B51-9D3F-440F5E19EA75}">
      <dsp:nvSpPr>
        <dsp:cNvPr id="0" name=""/>
        <dsp:cNvSpPr/>
      </dsp:nvSpPr>
      <dsp:spPr>
        <a:xfrm>
          <a:off x="3537682" y="1104415"/>
          <a:ext cx="1078034" cy="1078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9E18E-E403-439F-9B3B-66A0C2046DCB}">
      <dsp:nvSpPr>
        <dsp:cNvPr id="0" name=""/>
        <dsp:cNvSpPr/>
      </dsp:nvSpPr>
      <dsp:spPr>
        <a:xfrm>
          <a:off x="2878884" y="2499934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function of a knife is to cut something</a:t>
          </a:r>
        </a:p>
      </dsp:txBody>
      <dsp:txXfrm>
        <a:off x="2878884" y="2499934"/>
        <a:ext cx="2395631" cy="720000"/>
      </dsp:txXfrm>
    </dsp:sp>
    <dsp:sp modelId="{FAEACC4B-DD92-4B1F-BD8B-79ED6B300031}">
      <dsp:nvSpPr>
        <dsp:cNvPr id="0" name=""/>
        <dsp:cNvSpPr/>
      </dsp:nvSpPr>
      <dsp:spPr>
        <a:xfrm>
          <a:off x="6352549" y="1104415"/>
          <a:ext cx="1078034" cy="1078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1E189-C69D-48B9-BE5C-CFA90A9DAC48}">
      <dsp:nvSpPr>
        <dsp:cNvPr id="0" name=""/>
        <dsp:cNvSpPr/>
      </dsp:nvSpPr>
      <dsp:spPr>
        <a:xfrm>
          <a:off x="5693751" y="2499934"/>
          <a:ext cx="239563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function of an helicopter is to bring people/cargo to different places</a:t>
          </a:r>
        </a:p>
      </dsp:txBody>
      <dsp:txXfrm>
        <a:off x="5693751" y="2499934"/>
        <a:ext cx="239563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5605-FB22-4F2B-A043-3E1CE44877D4}" type="datetimeFigureOut">
              <a:rPr lang="en-US"/>
              <a:pPr>
                <a:defRPr/>
              </a:pPr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BB1438-9F64-4AA3-91F5-338F86611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5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0C907F-B99C-4007-9B07-BE92B100784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7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GDD Bible != Feature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7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So is this composition or aggregation?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59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47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BB1438-9F64-4AA3-91F5-338F86611EB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16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7E58198-50E0-460A-B447-D24241CAC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282DC-FB2F-4680-B270-EFE8FC006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6A1D0-2417-4DFD-8586-2391F2315A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F630C-C329-41C1-8E85-9313A2B78B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BA72A8C-A492-4E55-A64D-DDA362AC8D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537E8-C30D-4340-8A2A-D94A978F29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5C075-7F7A-43EB-B69E-7F634E2FD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834FB08-E814-49FB-B3C3-CAEE5CAC4A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87" r:id="rId1"/>
    <p:sldLayoutId id="2147484279" r:id="rId2"/>
    <p:sldLayoutId id="2147484280" r:id="rId3"/>
    <p:sldLayoutId id="2147484281" r:id="rId4"/>
    <p:sldLayoutId id="2147484288" r:id="rId5"/>
    <p:sldLayoutId id="2147484289" r:id="rId6"/>
    <p:sldLayoutId id="2147484282" r:id="rId7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457200" y="1981200"/>
            <a:ext cx="8232775" cy="1828800"/>
          </a:xfrm>
        </p:spPr>
        <p:txBody>
          <a:bodyPr/>
          <a:lstStyle/>
          <a:p>
            <a:pPr eaLnBrk="1" hangingPunct="1"/>
            <a:r>
              <a:rPr lang="en-US" sz="7200" dirty="0"/>
              <a:t>CSD 1451</a:t>
            </a:r>
            <a:r>
              <a:rPr lang="en-US" sz="8800" dirty="0"/>
              <a:t> 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r>
              <a:rPr lang="en-US" dirty="0"/>
              <a:t>Week 2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112-1388-42CE-A488-F65C7A7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85AC-0823-4B11-B2BA-43881603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/ Informational embodiment of a system</a:t>
            </a:r>
          </a:p>
          <a:p>
            <a:pPr lvl="1"/>
            <a:r>
              <a:rPr lang="en-US" dirty="0"/>
              <a:t>In your case, how you structure your code</a:t>
            </a:r>
          </a:p>
          <a:p>
            <a:endParaRPr lang="en-US" dirty="0"/>
          </a:p>
          <a:p>
            <a:r>
              <a:rPr lang="en-US" dirty="0"/>
              <a:t>It is the instrument of function</a:t>
            </a:r>
          </a:p>
          <a:p>
            <a:endParaRPr lang="en-US" dirty="0"/>
          </a:p>
          <a:p>
            <a:r>
              <a:rPr lang="en-US" dirty="0"/>
              <a:t>Function requires a form for execution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3AD45-FE68-4FA3-8203-157E1EF0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C5E4E-A2BD-45D1-BF04-CE4BD346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217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9112-1388-42CE-A488-F65C7A751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85AC-0823-4B11-B2BA-43881603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88"/>
            <a:ext cx="8229600" cy="1408112"/>
          </a:xfrm>
        </p:spPr>
        <p:txBody>
          <a:bodyPr/>
          <a:lstStyle/>
          <a:p>
            <a:r>
              <a:rPr lang="en-US" dirty="0"/>
              <a:t>E.g. Food delivery as a function, can take the forms of delivery drivers on e-bikes, cars or bicycles.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3AD45-FE68-4FA3-8203-157E1EF0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C5E4E-A2BD-45D1-BF04-CE4BD346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Bicycle with bag and helmet on it">
            <a:extLst>
              <a:ext uri="{FF2B5EF4-FFF2-40B4-BE49-F238E27FC236}">
                <a16:creationId xmlns:a16="http://schemas.microsoft.com/office/drawing/2014/main" id="{44542A94-0FE7-4576-9736-E3F13BA50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3657600" cy="2438400"/>
          </a:xfrm>
          <a:prstGeom prst="rect">
            <a:avLst/>
          </a:prstGeom>
        </p:spPr>
      </p:pic>
      <p:pic>
        <p:nvPicPr>
          <p:cNvPr id="9" name="Picture 8" descr="Man carrying packages">
            <a:extLst>
              <a:ext uri="{FF2B5EF4-FFF2-40B4-BE49-F238E27FC236}">
                <a16:creationId xmlns:a16="http://schemas.microsoft.com/office/drawing/2014/main" id="{3BE24F44-FDA6-4C19-87CF-BAEABF5AD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0" y="340863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3413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0D8-6ADF-4339-B0F5-2D64989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FEA27-0ED6-43A7-B166-BB0F721D8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3351944"/>
            <a:ext cx="7772400" cy="1509712"/>
          </a:xfrm>
        </p:spPr>
        <p:txBody>
          <a:bodyPr/>
          <a:lstStyle/>
          <a:p>
            <a:r>
              <a:rPr lang="en-US" sz="3600" dirty="0"/>
              <a:t>Benefit at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BD9C9-D88C-4AFA-B532-C64D833F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CF0FC-ED9D-4C08-B35F-AFDCF0F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380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25C4-55A4-483D-84FF-8150DC23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58DB-EF89-4163-AD7C-56B25E43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Benefit</a:t>
            </a:r>
          </a:p>
          <a:p>
            <a:pPr lvl="1"/>
            <a:r>
              <a:rPr lang="en-US" sz="2800" dirty="0"/>
              <a:t>Comes from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</a:p>
          <a:p>
            <a:pPr lvl="1"/>
            <a:endParaRPr lang="en-US" sz="28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3200" dirty="0"/>
              <a:t>Cost</a:t>
            </a:r>
          </a:p>
          <a:p>
            <a:pPr lvl="1"/>
            <a:r>
              <a:rPr lang="en-US" sz="2800" dirty="0"/>
              <a:t>Comes from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ED569-7FEA-4A52-BF03-540932EA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08DC4-C8A3-483C-BB75-8DB0F27C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575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2DD0-A7A9-408F-9418-26F49552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7439-D8F9-4BF3-B733-9FD6BE516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Benefit? What function does the game provide?</a:t>
            </a:r>
          </a:p>
          <a:p>
            <a:endParaRPr lang="en-US" dirty="0"/>
          </a:p>
          <a:p>
            <a:r>
              <a:rPr lang="en-US" dirty="0"/>
              <a:t>Cost? What form does the game come in?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42B2-0941-4BE9-8F72-F625E8B2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7AC62-447A-4A0D-A54B-62A66A04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316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C8C6-2BD7-42AD-9430-F67045FC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6504-DDAF-4605-8D8D-34677C87A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games need certain functionalities and systems (Benefit)</a:t>
            </a:r>
          </a:p>
          <a:p>
            <a:endParaRPr lang="en-US" dirty="0"/>
          </a:p>
          <a:p>
            <a:r>
              <a:rPr lang="en-US" dirty="0"/>
              <a:t>The way you implement those features is its form (Cost)</a:t>
            </a:r>
          </a:p>
          <a:p>
            <a:endParaRPr lang="en-US" dirty="0"/>
          </a:p>
          <a:p>
            <a:r>
              <a:rPr lang="en-US" dirty="0"/>
              <a:t>How do you get the greatest value from form and function?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5725C-FE59-4406-9182-9EB8DF3E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AA25E-6A5C-4216-A63D-53FCBDF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538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A75E-FB61-45B5-A7B7-1455833F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84404-3F9E-4169-A475-D579DA02D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Parts that make up the system </a:t>
            </a:r>
          </a:p>
          <a:p>
            <a:r>
              <a:rPr lang="en-US" dirty="0"/>
              <a:t>(Different from ECS)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4DF39-1367-4BE2-A1F1-0C09379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03912-F769-43C8-BA65-A235901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2545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578-21D3-467F-86E8-F5D90027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F51D-6BDC-473E-A92F-295CC978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form and function</a:t>
            </a:r>
          </a:p>
          <a:p>
            <a:endParaRPr lang="en-US" dirty="0"/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Systems and entities can be broken down into smaller entities</a:t>
            </a:r>
          </a:p>
          <a:p>
            <a:endParaRPr lang="en-US" dirty="0"/>
          </a:p>
          <a:p>
            <a:r>
              <a:rPr lang="en-US" dirty="0"/>
              <a:t>Composition</a:t>
            </a:r>
          </a:p>
          <a:p>
            <a:pPr lvl="1"/>
            <a:r>
              <a:rPr lang="en-US" dirty="0"/>
              <a:t>Entities make up a system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98D9A-5D9E-4C6F-B63F-27FD2D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968D5-B8F2-4AF3-986F-3C7539DE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796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2E44-2A53-40B4-8500-5608029B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Architecture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C8AF-6DA5-4A8E-9E33-7BAA4143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  <a:p>
            <a:pPr lvl="1"/>
            <a:r>
              <a:rPr lang="en-US" dirty="0"/>
              <a:t>Object owned by parent destroyed when parent is destroyed</a:t>
            </a:r>
          </a:p>
          <a:p>
            <a:pPr lvl="1"/>
            <a:r>
              <a:rPr lang="en-US" dirty="0"/>
              <a:t>E.g. Enemy HP variable within enemy is destroyed together with the Enemy Object</a:t>
            </a:r>
          </a:p>
          <a:p>
            <a:r>
              <a:rPr lang="en-US" dirty="0"/>
              <a:t>Aggregation</a:t>
            </a:r>
          </a:p>
          <a:p>
            <a:pPr lvl="1"/>
            <a:r>
              <a:rPr lang="en-US" dirty="0"/>
              <a:t>Object can exist without the parent</a:t>
            </a:r>
          </a:p>
          <a:p>
            <a:pPr lvl="1"/>
            <a:r>
              <a:rPr lang="en-US" dirty="0"/>
              <a:t>E.g. Enemy Object destroyed, weapon used by enemy drops and can be used by player or other enemy.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13FE6-F720-441C-8311-96AA810E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C402B-0064-4E01-9B72-D5DFB9D62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168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578-21D3-467F-86E8-F5D90027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– Of a Car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F51D-6BDC-473E-A92F-295CC978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88"/>
            <a:ext cx="3200400" cy="4324350"/>
          </a:xfrm>
        </p:spPr>
        <p:txBody>
          <a:bodyPr/>
          <a:lstStyle/>
          <a:p>
            <a:r>
              <a:rPr lang="en-US" dirty="0"/>
              <a:t>Tires</a:t>
            </a:r>
          </a:p>
          <a:p>
            <a:r>
              <a:rPr lang="en-US" dirty="0"/>
              <a:t>Steering wheel</a:t>
            </a:r>
          </a:p>
          <a:p>
            <a:r>
              <a:rPr lang="en-US" dirty="0"/>
              <a:t>Air Conditioning</a:t>
            </a:r>
          </a:p>
          <a:p>
            <a:r>
              <a:rPr lang="en-US" dirty="0"/>
              <a:t>Signaling system</a:t>
            </a:r>
          </a:p>
          <a:p>
            <a:r>
              <a:rPr lang="en-US" dirty="0"/>
              <a:t>Braking</a:t>
            </a:r>
          </a:p>
          <a:p>
            <a:r>
              <a:rPr lang="en-US" dirty="0"/>
              <a:t>Engine</a:t>
            </a:r>
          </a:p>
          <a:p>
            <a:r>
              <a:rPr lang="en-US" dirty="0" err="1"/>
              <a:t>Etc</a:t>
            </a:r>
            <a:r>
              <a:rPr lang="en-US" dirty="0"/>
              <a:t>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98D9A-5D9E-4C6F-B63F-27FD2D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968D5-B8F2-4AF3-986F-3C7539DE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6" name="Picture 2" descr="TRANSPORT &amp; MACHINERY :: ROAD TRANSPORT :: AUTOMOBILE :: AUTOMOBILE SYSTEMS  image - Visual Dictionary Online">
            <a:extLst>
              <a:ext uri="{FF2B5EF4-FFF2-40B4-BE49-F238E27FC236}">
                <a16:creationId xmlns:a16="http://schemas.microsoft.com/office/drawing/2014/main" id="{B4EE0403-3D31-0921-638D-387420FC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14600"/>
            <a:ext cx="3914775" cy="273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CEB75D-EDF5-DC50-C845-3BF365DEE9A0}"/>
              </a:ext>
            </a:extLst>
          </p:cNvPr>
          <p:cNvSpPr txBox="1"/>
          <p:nvPr/>
        </p:nvSpPr>
        <p:spPr>
          <a:xfrm>
            <a:off x="4038600" y="5325591"/>
            <a:ext cx="348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00" dirty="0"/>
              <a:t>Image source : http://www.visualdictionaryonline.com/transport-machinery/road-transport/automobile/automobile-systems.php</a:t>
            </a:r>
          </a:p>
        </p:txBody>
      </p:sp>
    </p:spTree>
    <p:extLst>
      <p:ext uri="{BB962C8B-B14F-4D97-AF65-F5344CB8AC3E}">
        <p14:creationId xmlns:p14="http://schemas.microsoft.com/office/powerpoint/2010/main" val="15117883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229600" cy="2362200"/>
          </a:xfrm>
        </p:spPr>
        <p:txBody>
          <a:bodyPr/>
          <a:lstStyle/>
          <a:p>
            <a:pPr algn="ctr" eaLnBrk="1" hangingPunct="1"/>
            <a:r>
              <a:rPr lang="en-US" sz="7200" b="1" dirty="0">
                <a:ea typeface="Arial Unicode MS" pitchFamily="34" charset="-128"/>
                <a:cs typeface="Arial Unicode MS" pitchFamily="34" charset="-128"/>
              </a:rPr>
              <a:t>Systems Thinking</a:t>
            </a:r>
            <a:br>
              <a:rPr lang="en-US" sz="7200" b="1" dirty="0">
                <a:ea typeface="Arial Unicode MS" pitchFamily="34" charset="-128"/>
                <a:cs typeface="Arial Unicode MS" pitchFamily="34" charset="-128"/>
              </a:rPr>
            </a:br>
            <a:endParaRPr lang="en-US" sz="3000" b="1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6198E0D-1EE8-4BAD-8752-CE96801F015B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66B0-0D3D-43E8-9A9E-D768D024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130A-98D8-47A1-B457-75D664BD7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Healthier Systems and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15E17-7590-4931-A3B2-7F0FA027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9826D-0771-4B93-80D2-C5D39C89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3264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91B4-854D-4A03-A3E1-05D72210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222D6-6550-4996-B13F-8111527D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by identifying the minimum number of essential entities.</a:t>
            </a:r>
          </a:p>
          <a:p>
            <a:pPr lvl="1"/>
            <a:r>
              <a:rPr lang="en-US" dirty="0"/>
              <a:t>Essential = Required to deliver the function of the system</a:t>
            </a:r>
          </a:p>
          <a:p>
            <a:r>
              <a:rPr lang="en-US" dirty="0"/>
              <a:t>Try to keep the number of entities to cognitive limits</a:t>
            </a:r>
          </a:p>
          <a:p>
            <a:pPr lvl="1"/>
            <a:r>
              <a:rPr lang="en-US" dirty="0"/>
              <a:t>7 +/- 2</a:t>
            </a:r>
          </a:p>
          <a:p>
            <a:pPr lvl="1"/>
            <a:r>
              <a:rPr lang="en-US" dirty="0"/>
              <a:t>Think holistically, produce all possibilities, then reduce to essentials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4BC02-D72E-4BA1-8B0B-38FE319A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CD721-DDB8-4983-949D-E36F637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058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DFCD-C7E3-4603-8CE1-F61FE5E6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Categories of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79AF-288B-49D5-83B3-022FD133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system</a:t>
            </a:r>
          </a:p>
          <a:p>
            <a:pPr lvl="1"/>
            <a:r>
              <a:rPr lang="en-US" dirty="0"/>
              <a:t>Essentials for emergent function</a:t>
            </a:r>
          </a:p>
          <a:p>
            <a:r>
              <a:rPr lang="en-US" dirty="0"/>
              <a:t>In the context</a:t>
            </a:r>
          </a:p>
          <a:p>
            <a:pPr lvl="1"/>
            <a:r>
              <a:rPr lang="en-US" dirty="0"/>
              <a:t>Not in the system but affects emergent function</a:t>
            </a:r>
          </a:p>
          <a:p>
            <a:pPr lvl="1"/>
            <a:r>
              <a:rPr lang="en-US" dirty="0"/>
              <a:t>E.g. external control</a:t>
            </a:r>
          </a:p>
          <a:p>
            <a:r>
              <a:rPr lang="en-US" dirty="0"/>
              <a:t>Temporarily Suppressed</a:t>
            </a:r>
          </a:p>
          <a:p>
            <a:pPr lvl="1"/>
            <a:r>
              <a:rPr lang="en-US" dirty="0"/>
              <a:t>Non-essential now, but may be important in the future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70611-268A-4B67-BA7F-82A67193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2013C-1E5A-439D-9445-C6321B92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1001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AA9B-0151-4999-AA79-E6A4F144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Car Select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506F-0237-46B2-B335-60B339AF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88"/>
            <a:ext cx="5410200" cy="4324350"/>
          </a:xfrm>
        </p:spPr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/>
              <a:t>Decompose CSG into its entities</a:t>
            </a:r>
          </a:p>
          <a:p>
            <a:pPr marL="623887" indent="-514350">
              <a:buFont typeface="+mj-lt"/>
              <a:buAutoNum type="arabicPeriod"/>
            </a:pPr>
            <a:endParaRPr lang="en-US" dirty="0"/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Focus on what is important, reduce entities</a:t>
            </a:r>
          </a:p>
          <a:p>
            <a:pPr marL="623887" indent="-514350">
              <a:buFont typeface="+mj-lt"/>
              <a:buAutoNum type="arabicPeriod"/>
            </a:pPr>
            <a:endParaRPr lang="en-US" dirty="0"/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Categorize remaining entities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In the system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In the context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Temporarily suppressed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CFBA5-BF88-4D18-8776-9268A86C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358C4-4682-4E82-B3EE-4B50C5A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2523BB52-1AEF-22A5-D7A1-64C066FA04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562600" y="2984500"/>
            <a:ext cx="3407982" cy="25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1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 mute="1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AA9B-0151-4999-AA79-E6A4F144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: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5506F-0237-46B2-B335-60B339AFA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49488"/>
            <a:ext cx="5486400" cy="4324350"/>
          </a:xfrm>
        </p:spPr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en-US" dirty="0"/>
              <a:t>Decompose GOL into its entities</a:t>
            </a:r>
          </a:p>
          <a:p>
            <a:pPr marL="623887" indent="-514350">
              <a:buFont typeface="+mj-lt"/>
              <a:buAutoNum type="arabicPeriod"/>
            </a:pPr>
            <a:endParaRPr lang="en-US" dirty="0"/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Focus on what is important, reduce entities</a:t>
            </a:r>
          </a:p>
          <a:p>
            <a:pPr marL="623887" indent="-514350">
              <a:buFont typeface="+mj-lt"/>
              <a:buAutoNum type="arabicPeriod"/>
            </a:pPr>
            <a:endParaRPr lang="en-US" dirty="0"/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Categorize remaining entities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In the system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In the context</a:t>
            </a:r>
          </a:p>
          <a:p>
            <a:pPr marL="915987" lvl="1" indent="-514350">
              <a:buFont typeface="+mj-lt"/>
              <a:buAutoNum type="arabicPeriod"/>
            </a:pPr>
            <a:r>
              <a:rPr lang="en-US" dirty="0"/>
              <a:t>Temporarily suppressed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CFBA5-BF88-4D18-8776-9268A86C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358C4-4682-4E82-B3EE-4B50C5AC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2" descr="https://upload.wikimedia.org/wikipedia/commons/e/e5/Gospers_glider_gun.gif">
            <a:extLst>
              <a:ext uri="{FF2B5EF4-FFF2-40B4-BE49-F238E27FC236}">
                <a16:creationId xmlns:a16="http://schemas.microsoft.com/office/drawing/2014/main" id="{32ACED43-C80F-54AB-AC70-5A02A68150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3157362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4380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7916-E9ED-4308-A0C6-0129032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B0CC-BFE0-4676-B3BD-25468990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boundary between the system and its context</a:t>
            </a:r>
          </a:p>
          <a:p>
            <a:endParaRPr lang="en-US" dirty="0"/>
          </a:p>
          <a:p>
            <a:r>
              <a:rPr lang="en-US" dirty="0"/>
              <a:t>Able to focus on the </a:t>
            </a:r>
            <a:r>
              <a:rPr lang="en-US"/>
              <a:t>minimal essential set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F2566-9173-44D5-B56C-9BAAF4CC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46C89-BAA0-4569-895B-7D729032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8357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BBEE-1988-4A9E-941C-AAF3D897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307F-EA66-44DB-A1D6-7D94A27FD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Glue of entities to form a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D5F6B-43D7-4E78-BAD1-CE9F36F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09A9B-3381-4C02-B464-7787005B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1711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64E8-887D-4F65-9382-D4471984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E863-AC3C-4CC0-B408-5298F0847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form and function</a:t>
            </a:r>
          </a:p>
          <a:p>
            <a:pPr lvl="1"/>
            <a:r>
              <a:rPr lang="en-US" dirty="0"/>
              <a:t>Form – how things are connected to each other</a:t>
            </a:r>
          </a:p>
          <a:p>
            <a:pPr lvl="1"/>
            <a:r>
              <a:rPr lang="en-US" dirty="0"/>
              <a:t>Function – how things interact with each other</a:t>
            </a:r>
          </a:p>
          <a:p>
            <a:pPr lvl="1"/>
            <a:endParaRPr lang="en-US" dirty="0"/>
          </a:p>
          <a:p>
            <a:r>
              <a:rPr lang="en-US" dirty="0"/>
              <a:t>Emergence is a result of functional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90287-1E6D-4C39-9B4C-56874FB7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AA995-53B9-4CC3-ADC2-53ABACCD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25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B395-952B-4137-A574-B0A119E8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F1A7-39F6-4C8D-A764-97B977D7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The interaction of the functions of the connected entities leads to emergence</a:t>
            </a:r>
          </a:p>
          <a:p>
            <a:pPr lvl="1"/>
            <a:endParaRPr lang="en-US" dirty="0"/>
          </a:p>
          <a:p>
            <a:r>
              <a:rPr lang="en-US" dirty="0"/>
              <a:t>Can be within the system, or with entities outside the system, within the context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C54D9-20CF-490A-9473-B84E7334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BEF76-6A0F-4A7A-9B8A-8E4A9B97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101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C4D5-1768-4465-BD02-31ECEA84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02B2-C3AE-45D9-8965-4D6B393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Operands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passed</a:t>
            </a:r>
            <a:r>
              <a:rPr lang="en-US" dirty="0"/>
              <a:t> from one entity to another</a:t>
            </a:r>
          </a:p>
          <a:p>
            <a:pPr lvl="1"/>
            <a:r>
              <a:rPr lang="en-US" dirty="0"/>
              <a:t>Output of one entity is the input to another and repeat</a:t>
            </a:r>
          </a:p>
          <a:p>
            <a:pPr lvl="1"/>
            <a:r>
              <a:rPr lang="en-US" dirty="0"/>
              <a:t>E.g. in code, chaining a sequence of functions, using the output of the previous function as input for the next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4F08-A24C-4C3E-8538-A2481FC6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14C-27CA-4D41-BB17-1B537F31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374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C040-88B7-45C3-AF4A-908E8E96E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B2554-7DEF-4810-A7DF-EFCF382DB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Thinking of things as systems</a:t>
            </a:r>
          </a:p>
          <a:p>
            <a:endParaRPr lang="en-US" dirty="0"/>
          </a:p>
          <a:p>
            <a:r>
              <a:rPr lang="en-US" dirty="0"/>
              <a:t>Systems consists of entities and their relationships.</a:t>
            </a:r>
          </a:p>
          <a:p>
            <a:endParaRPr lang="en-US" dirty="0"/>
          </a:p>
          <a:p>
            <a:r>
              <a:rPr lang="en-US" dirty="0"/>
              <a:t>Framework used to understand complex systems</a:t>
            </a:r>
          </a:p>
          <a:p>
            <a:pPr lvl="1"/>
            <a:r>
              <a:rPr lang="en-US" dirty="0"/>
              <a:t>Abstraction</a:t>
            </a:r>
          </a:p>
          <a:p>
            <a:pPr lvl="1"/>
            <a:r>
              <a:rPr lang="en-US" dirty="0"/>
              <a:t>Interactions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1BB2-2521-404D-BD9B-6B25C364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3472-6E23-475C-A924-7DDE265A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2835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C4D5-1768-4465-BD02-31ECEA84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02B2-C3AE-45D9-8965-4D6B393EC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Operands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shared</a:t>
            </a:r>
            <a:r>
              <a:rPr lang="en-US" dirty="0"/>
              <a:t> and jointly acted on by entities</a:t>
            </a:r>
          </a:p>
          <a:p>
            <a:pPr lvl="1"/>
            <a:r>
              <a:rPr lang="en-US" dirty="0"/>
              <a:t>Output of one entity is the input to another and repeat</a:t>
            </a:r>
          </a:p>
          <a:p>
            <a:pPr lvl="1"/>
            <a:r>
              <a:rPr lang="en-US" dirty="0"/>
              <a:t>E.g. in code, same variable being mutated and used by different systems/functions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A4F08-A24C-4C3E-8538-A2481FC6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F914C-27CA-4D41-BB17-1B537F31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599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9B1B-99D1-429F-AADB-823E86A5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23B30-8266-4C58-9937-3737D62A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What the relationships are</a:t>
            </a:r>
          </a:p>
          <a:p>
            <a:r>
              <a:rPr lang="en-US" dirty="0"/>
              <a:t>Structure consists of: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Sequence</a:t>
            </a:r>
          </a:p>
          <a:p>
            <a:r>
              <a:rPr lang="en-US" dirty="0"/>
              <a:t>In code</a:t>
            </a:r>
          </a:p>
          <a:p>
            <a:pPr lvl="1"/>
            <a:r>
              <a:rPr lang="en-US" dirty="0"/>
              <a:t>your engine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7A64-9DC7-45D6-87DD-5566489B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74D01-FBB3-4D3F-89E0-B7CAB471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7054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47AE-0A8A-4C8E-845D-2C9850E5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EC34-518B-493F-AA63-1A4F3F951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part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590E7-7ECF-44D8-ACC1-A1E88B03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D42B2-40E8-4F62-A5E0-D5BE3E30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1004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DBEA-F209-424A-B00A-D48A7C86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B819-5277-4147-B325-F5C9DE27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of the system is greater than the sum of its parts</a:t>
            </a:r>
          </a:p>
          <a:p>
            <a:endParaRPr lang="en-US" dirty="0"/>
          </a:p>
          <a:p>
            <a:r>
              <a:rPr lang="en-US" dirty="0"/>
              <a:t>This is called emergence</a:t>
            </a:r>
          </a:p>
          <a:p>
            <a:endParaRPr lang="en-US" dirty="0"/>
          </a:p>
          <a:p>
            <a:r>
              <a:rPr lang="en-US" dirty="0" err="1"/>
              <a:t>E.g</a:t>
            </a:r>
            <a:r>
              <a:rPr lang="en-US" dirty="0"/>
              <a:t> Sand + Funnel = Timer</a:t>
            </a:r>
          </a:p>
          <a:p>
            <a:pPr lvl="1"/>
            <a:r>
              <a:rPr lang="en-US" dirty="0"/>
              <a:t>Where both sand and funnel entities had nothing to do with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EB9A7-BB44-4578-BA84-CB4DF47B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B8227-9374-4530-A3A4-BEC1A599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332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8F91-D2E6-427D-8120-14903BB9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Types of emergence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92C7-39D2-409E-8513-A520AB13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  <a:p>
            <a:pPr lvl="1"/>
            <a:r>
              <a:rPr lang="en-US" dirty="0"/>
              <a:t>Doing something that has never been done before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Doing something better than before</a:t>
            </a:r>
          </a:p>
          <a:p>
            <a:r>
              <a:rPr lang="en-US" dirty="0"/>
              <a:t>Non-functional attributes</a:t>
            </a:r>
          </a:p>
          <a:p>
            <a:pPr lvl="1"/>
            <a:r>
              <a:rPr lang="en-US" dirty="0"/>
              <a:t>E.g. Reliability, Serviceability, Scalability</a:t>
            </a:r>
          </a:p>
          <a:p>
            <a:r>
              <a:rPr lang="en-US" dirty="0"/>
              <a:t>Emergency</a:t>
            </a:r>
          </a:p>
          <a:p>
            <a:pPr lvl="1"/>
            <a:r>
              <a:rPr lang="en-US" dirty="0"/>
              <a:t>Undesired outcomes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30ED1-8BDA-4F47-8506-D240BD44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E1365-7ED8-4588-B0DB-7D86A7C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923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92C-3539-44A8-8250-95853C0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9350-6538-4927-BD65-C5E0998A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Emergence</a:t>
            </a:r>
            <a:r>
              <a:rPr lang="en-US" dirty="0"/>
              <a:t> comes from the functions of the entities interacting through functional relationships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9D0E-3AEF-44E0-972D-BD273986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7D07-8960-4D1D-8C81-30C064A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439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92C-3539-44A8-8250-95853C01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&amp;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9350-6538-4927-BD65-C5E0998A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Emergence</a:t>
            </a:r>
            <a:r>
              <a:rPr lang="en-US" dirty="0"/>
              <a:t> comes from the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functional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If you are familiar of the functions of all entities, use that to understand the emergence</a:t>
            </a:r>
          </a:p>
          <a:p>
            <a:pPr lvl="1"/>
            <a:r>
              <a:rPr lang="en-US" dirty="0"/>
              <a:t>If you are familiar with the form of entities, use that to help understand the functions, then think about the emergence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F9D0E-3AEF-44E0-972D-BD273986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7D07-8960-4D1D-8C81-30C064A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317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6514-36A4-4B74-8EC1-E108E478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CSG and GOL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71B44-09E7-4E57-830B-8418FDC4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emergence came from them?</a:t>
            </a:r>
          </a:p>
          <a:p>
            <a:endParaRPr lang="en-US" dirty="0"/>
          </a:p>
          <a:p>
            <a:r>
              <a:rPr lang="en-US" dirty="0"/>
              <a:t>What could you have done for a different emergence? What would that emergence be?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9FBBD-45D7-4F7F-98D2-C54F3CA1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32080-DEFB-4CA4-91BC-7B5285AC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748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F1F2-427C-4002-A457-0CB43F9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C9C8-ABEA-4F7A-B0F3-A17FBAAC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system, form and function</a:t>
            </a:r>
          </a:p>
          <a:p>
            <a:r>
              <a:rPr lang="en-US" dirty="0"/>
              <a:t>Identify the entities that make up the system</a:t>
            </a:r>
          </a:p>
          <a:p>
            <a:r>
              <a:rPr lang="en-US" dirty="0"/>
              <a:t>Identify relationships between entities</a:t>
            </a:r>
          </a:p>
          <a:p>
            <a:r>
              <a:rPr lang="en-US" dirty="0"/>
              <a:t>Predict and understand emergence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475CA-E5C7-4DCB-BC32-13E2FFA6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D51B5-F42E-4E5D-B7EC-97465E2B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30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256-F95A-421C-91B6-ABEF0785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3341-C822-4F39-BE77-B4F1AB793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system does, changes it brings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0E535-BDE3-486E-98FD-D97E3E58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4C6AB-22F3-4E2B-A0EF-F151888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451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7831-0AD6-4302-BD74-B9A4DB3A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Function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A12807B-A468-4E6B-81A3-998F50A0C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787054"/>
              </p:ext>
            </p:extLst>
          </p:nvPr>
        </p:nvGraphicFramePr>
        <p:xfrm>
          <a:off x="457200" y="2249488"/>
          <a:ext cx="81534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B8B9D-514F-4983-9B86-80FB8B9D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EC834-A6B6-4013-A042-25C1C6EF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39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EA2B-CA02-4D2C-9BA3-D8BF23FC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2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A21F-81F5-4C36-8F21-9C9D5DC8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To bring about change</a:t>
            </a:r>
          </a:p>
          <a:p>
            <a:pPr lvl="1"/>
            <a:endParaRPr lang="en-US" dirty="0"/>
          </a:p>
          <a:p>
            <a:r>
              <a:rPr lang="en-US" dirty="0"/>
              <a:t>Operand</a:t>
            </a:r>
          </a:p>
          <a:p>
            <a:pPr lvl="1"/>
            <a:r>
              <a:rPr lang="en-US" dirty="0"/>
              <a:t>The thing that changes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5466E-C41F-49AB-8DC4-CB30382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5A779-7F63-4BCB-AFAB-EADDAC3C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87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6C1B-83D2-4D1D-801D-45C6656B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AE9B-6892-4427-BE61-F4F788C0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systems create benefit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Emergence</a:t>
            </a:r>
            <a:r>
              <a:rPr lang="en-US" dirty="0"/>
              <a:t> occurs in the functional domain</a:t>
            </a:r>
          </a:p>
          <a:p>
            <a:pPr lvl="1"/>
            <a:r>
              <a:rPr lang="en-US" dirty="0"/>
              <a:t>That special function that comes from your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E396-CA44-4F3A-9568-90AB0950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8D09-440E-4029-83DF-CE9EA053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5282DC-FB2F-4680-B270-EFE8FC006BB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510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08C8-4942-4178-BC2D-02BB064A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0A6F-6C9F-4A87-9E37-D0A03026A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 system 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9A44-A925-4A98-8CFD-3079A50F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content © 2023 </a:t>
            </a:r>
            <a:r>
              <a:rPr lang="en-US" dirty="0" err="1"/>
              <a:t>DigiPen</a:t>
            </a:r>
            <a:r>
              <a:rPr lang="en-US" dirty="0"/>
              <a:t> (SINGAPORE) Corporation,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B0A7-69BC-43E4-AC5B-FA176AE6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6A1D0-2417-4DFD-8586-2391F2315A2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7453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Gam100Presentatio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7F7F7F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1468</Words>
  <Application>Microsoft Office PowerPoint</Application>
  <PresentationFormat>On-screen Show (4:3)</PresentationFormat>
  <Paragraphs>265</Paragraphs>
  <Slides>37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Georgia</vt:lpstr>
      <vt:lpstr>Wingdings 2</vt:lpstr>
      <vt:lpstr>Urban</vt:lpstr>
      <vt:lpstr>CSD 1451 </vt:lpstr>
      <vt:lpstr>Systems Thinking </vt:lpstr>
      <vt:lpstr>What is it?</vt:lpstr>
      <vt:lpstr>What we need to do</vt:lpstr>
      <vt:lpstr>Function</vt:lpstr>
      <vt:lpstr>Examples of Function</vt:lpstr>
      <vt:lpstr>Function – 2 Parts</vt:lpstr>
      <vt:lpstr>Function</vt:lpstr>
      <vt:lpstr>Form</vt:lpstr>
      <vt:lpstr>Form</vt:lpstr>
      <vt:lpstr>Form</vt:lpstr>
      <vt:lpstr>Value</vt:lpstr>
      <vt:lpstr>Value</vt:lpstr>
      <vt:lpstr>Value of a Game</vt:lpstr>
      <vt:lpstr>Technical Decision Making</vt:lpstr>
      <vt:lpstr>Entities</vt:lpstr>
      <vt:lpstr>Entities</vt:lpstr>
      <vt:lpstr>(Aside) Architecture Paradigms</vt:lpstr>
      <vt:lpstr>Entities – Of a Car</vt:lpstr>
      <vt:lpstr>Boundaries</vt:lpstr>
      <vt:lpstr>System Boundaries</vt:lpstr>
      <vt:lpstr>3 Categories of Entities</vt:lpstr>
      <vt:lpstr>Case Study : Car Select Game</vt:lpstr>
      <vt:lpstr>Case Study : Game Of Life</vt:lpstr>
      <vt:lpstr>At the end</vt:lpstr>
      <vt:lpstr>Relationships</vt:lpstr>
      <vt:lpstr>Relationships</vt:lpstr>
      <vt:lpstr>Functional Relationships</vt:lpstr>
      <vt:lpstr>Types Of Interactions</vt:lpstr>
      <vt:lpstr>Types Of Interactions</vt:lpstr>
      <vt:lpstr>Formal Relationships</vt:lpstr>
      <vt:lpstr>Emergence</vt:lpstr>
      <vt:lpstr>Emergence</vt:lpstr>
      <vt:lpstr>4 Types of emergence</vt:lpstr>
      <vt:lpstr>Predicting &amp; Understanding</vt:lpstr>
      <vt:lpstr>Predicting &amp; Understanding</vt:lpstr>
      <vt:lpstr>CSG and GOL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1450 </dc:title>
  <dc:creator>Cheng Ding Xiang</dc:creator>
  <cp:lastModifiedBy>Cheng Ding Xiang</cp:lastModifiedBy>
  <cp:revision>11</cp:revision>
  <dcterms:created xsi:type="dcterms:W3CDTF">2021-01-17T09:41:06Z</dcterms:created>
  <dcterms:modified xsi:type="dcterms:W3CDTF">2023-01-09T03:03:05Z</dcterms:modified>
</cp:coreProperties>
</file>