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0"/>
  </p:notesMasterIdLst>
  <p:sldIdLst>
    <p:sldId id="256" r:id="rId2"/>
    <p:sldId id="295" r:id="rId3"/>
    <p:sldId id="296" r:id="rId4"/>
    <p:sldId id="297" r:id="rId5"/>
    <p:sldId id="304" r:id="rId6"/>
    <p:sldId id="298" r:id="rId7"/>
    <p:sldId id="301" r:id="rId8"/>
    <p:sldId id="300" r:id="rId9"/>
    <p:sldId id="303" r:id="rId10"/>
    <p:sldId id="302" r:id="rId11"/>
    <p:sldId id="305" r:id="rId12"/>
    <p:sldId id="306" r:id="rId13"/>
    <p:sldId id="311" r:id="rId14"/>
    <p:sldId id="312" r:id="rId15"/>
    <p:sldId id="307" r:id="rId16"/>
    <p:sldId id="308" r:id="rId17"/>
    <p:sldId id="309" r:id="rId18"/>
    <p:sldId id="31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80345" autoAdjust="0"/>
  </p:normalViewPr>
  <p:slideViewPr>
    <p:cSldViewPr snapToGrid="0">
      <p:cViewPr varScale="1">
        <p:scale>
          <a:sx n="92" d="100"/>
          <a:sy n="92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ald Wong" userId="07806a5d5f63d8d4" providerId="LiveId" clId="{12C83F53-22A7-43BB-8CB7-17B30CFAA1CE}"/>
    <pc:docChg chg="undo custSel addSld delSld modSld">
      <pc:chgData name="Gerald Wong" userId="07806a5d5f63d8d4" providerId="LiveId" clId="{12C83F53-22A7-43BB-8CB7-17B30CFAA1CE}" dt="2019-10-03T12:52:11.296" v="1973" actId="20577"/>
      <pc:docMkLst>
        <pc:docMk/>
      </pc:docMkLst>
      <pc:sldChg chg="modSp">
        <pc:chgData name="Gerald Wong" userId="07806a5d5f63d8d4" providerId="LiveId" clId="{12C83F53-22A7-43BB-8CB7-17B30CFAA1CE}" dt="2019-05-16T13:24:03.468" v="676" actId="114"/>
        <pc:sldMkLst>
          <pc:docMk/>
          <pc:sldMk cId="328008037" sldId="261"/>
        </pc:sldMkLst>
        <pc:spChg chg="mod">
          <ac:chgData name="Gerald Wong" userId="07806a5d5f63d8d4" providerId="LiveId" clId="{12C83F53-22A7-43BB-8CB7-17B30CFAA1CE}" dt="2019-05-16T13:24:03.468" v="676" actId="114"/>
          <ac:spMkLst>
            <pc:docMk/>
            <pc:sldMk cId="328008037" sldId="261"/>
            <ac:spMk id="7" creationId="{51183954-2EB0-4A2A-9637-20F636037D6C}"/>
          </ac:spMkLst>
        </pc:spChg>
      </pc:sldChg>
      <pc:sldChg chg="modSp">
        <pc:chgData name="Gerald Wong" userId="07806a5d5f63d8d4" providerId="LiveId" clId="{12C83F53-22A7-43BB-8CB7-17B30CFAA1CE}" dt="2019-05-16T13:24:16.294" v="677" actId="114"/>
        <pc:sldMkLst>
          <pc:docMk/>
          <pc:sldMk cId="3796347364" sldId="262"/>
        </pc:sldMkLst>
        <pc:spChg chg="mod">
          <ac:chgData name="Gerald Wong" userId="07806a5d5f63d8d4" providerId="LiveId" clId="{12C83F53-22A7-43BB-8CB7-17B30CFAA1CE}" dt="2019-05-16T13:24:16.294" v="677" actId="114"/>
          <ac:spMkLst>
            <pc:docMk/>
            <pc:sldMk cId="3796347364" sldId="262"/>
            <ac:spMk id="6" creationId="{76AB38E1-DA6C-4D79-B53D-4C3DDB7B653D}"/>
          </ac:spMkLst>
        </pc:spChg>
      </pc:sldChg>
      <pc:sldChg chg="modSp">
        <pc:chgData name="Gerald Wong" userId="07806a5d5f63d8d4" providerId="LiveId" clId="{12C83F53-22A7-43BB-8CB7-17B30CFAA1CE}" dt="2019-05-16T13:24:34.750" v="679" actId="114"/>
        <pc:sldMkLst>
          <pc:docMk/>
          <pc:sldMk cId="1399727632" sldId="265"/>
        </pc:sldMkLst>
        <pc:spChg chg="mod">
          <ac:chgData name="Gerald Wong" userId="07806a5d5f63d8d4" providerId="LiveId" clId="{12C83F53-22A7-43BB-8CB7-17B30CFAA1CE}" dt="2019-05-16T13:24:34.750" v="679" actId="114"/>
          <ac:spMkLst>
            <pc:docMk/>
            <pc:sldMk cId="1399727632" sldId="265"/>
            <ac:spMk id="5" creationId="{CAC39ECF-A1AE-44A2-AEEA-1044FD68401A}"/>
          </ac:spMkLst>
        </pc:spChg>
      </pc:sldChg>
      <pc:sldChg chg="modSp">
        <pc:chgData name="Gerald Wong" userId="07806a5d5f63d8d4" providerId="LiveId" clId="{12C83F53-22A7-43BB-8CB7-17B30CFAA1CE}" dt="2019-05-16T13:24:28.094" v="678" actId="114"/>
        <pc:sldMkLst>
          <pc:docMk/>
          <pc:sldMk cId="1257006091" sldId="267"/>
        </pc:sldMkLst>
        <pc:spChg chg="mod">
          <ac:chgData name="Gerald Wong" userId="07806a5d5f63d8d4" providerId="LiveId" clId="{12C83F53-22A7-43BB-8CB7-17B30CFAA1CE}" dt="2019-05-16T13:24:28.094" v="678" actId="114"/>
          <ac:spMkLst>
            <pc:docMk/>
            <pc:sldMk cId="1257006091" sldId="267"/>
            <ac:spMk id="5" creationId="{CAC39ECF-A1AE-44A2-AEEA-1044FD68401A}"/>
          </ac:spMkLst>
        </pc:spChg>
      </pc:sldChg>
      <pc:sldChg chg="modSp">
        <pc:chgData name="Gerald Wong" userId="07806a5d5f63d8d4" providerId="LiveId" clId="{12C83F53-22A7-43BB-8CB7-17B30CFAA1CE}" dt="2019-10-03T12:47:17.581" v="1872" actId="20577"/>
        <pc:sldMkLst>
          <pc:docMk/>
          <pc:sldMk cId="1845459890" sldId="273"/>
        </pc:sldMkLst>
        <pc:spChg chg="mod">
          <ac:chgData name="Gerald Wong" userId="07806a5d5f63d8d4" providerId="LiveId" clId="{12C83F53-22A7-43BB-8CB7-17B30CFAA1CE}" dt="2019-10-03T12:47:17.581" v="1872" actId="20577"/>
          <ac:spMkLst>
            <pc:docMk/>
            <pc:sldMk cId="1845459890" sldId="273"/>
            <ac:spMk id="8" creationId="{F7116778-3208-408A-94EF-A110527B1590}"/>
          </ac:spMkLst>
        </pc:spChg>
      </pc:sldChg>
      <pc:sldChg chg="modSp">
        <pc:chgData name="Gerald Wong" userId="07806a5d5f63d8d4" providerId="LiveId" clId="{12C83F53-22A7-43BB-8CB7-17B30CFAA1CE}" dt="2019-10-03T12:47:48.075" v="1904" actId="20577"/>
        <pc:sldMkLst>
          <pc:docMk/>
          <pc:sldMk cId="1714675807" sldId="281"/>
        </pc:sldMkLst>
        <pc:spChg chg="mod">
          <ac:chgData name="Gerald Wong" userId="07806a5d5f63d8d4" providerId="LiveId" clId="{12C83F53-22A7-43BB-8CB7-17B30CFAA1CE}" dt="2019-05-16T13:39:50.143" v="1552" actId="20577"/>
          <ac:spMkLst>
            <pc:docMk/>
            <pc:sldMk cId="1714675807" sldId="281"/>
            <ac:spMk id="2" creationId="{5E57A912-C71E-486B-A0B5-82812411C5D3}"/>
          </ac:spMkLst>
        </pc:spChg>
        <pc:spChg chg="mod">
          <ac:chgData name="Gerald Wong" userId="07806a5d5f63d8d4" providerId="LiveId" clId="{12C83F53-22A7-43BB-8CB7-17B30CFAA1CE}" dt="2019-10-03T12:47:48.075" v="1904" actId="20577"/>
          <ac:spMkLst>
            <pc:docMk/>
            <pc:sldMk cId="1714675807" sldId="281"/>
            <ac:spMk id="8" creationId="{F7116778-3208-408A-94EF-A110527B1590}"/>
          </ac:spMkLst>
        </pc:spChg>
      </pc:sldChg>
      <pc:sldChg chg="modSp">
        <pc:chgData name="Gerald Wong" userId="07806a5d5f63d8d4" providerId="LiveId" clId="{12C83F53-22A7-43BB-8CB7-17B30CFAA1CE}" dt="2019-10-03T12:47:55.231" v="1920" actId="20577"/>
        <pc:sldMkLst>
          <pc:docMk/>
          <pc:sldMk cId="174788157" sldId="282"/>
        </pc:sldMkLst>
        <pc:spChg chg="mod">
          <ac:chgData name="Gerald Wong" userId="07806a5d5f63d8d4" providerId="LiveId" clId="{12C83F53-22A7-43BB-8CB7-17B30CFAA1CE}" dt="2019-05-16T13:39:52.229" v="1554" actId="20577"/>
          <ac:spMkLst>
            <pc:docMk/>
            <pc:sldMk cId="174788157" sldId="282"/>
            <ac:spMk id="2" creationId="{5E57A912-C71E-486B-A0B5-82812411C5D3}"/>
          </ac:spMkLst>
        </pc:spChg>
        <pc:spChg chg="mod">
          <ac:chgData name="Gerald Wong" userId="07806a5d5f63d8d4" providerId="LiveId" clId="{12C83F53-22A7-43BB-8CB7-17B30CFAA1CE}" dt="2019-10-03T12:47:55.231" v="1920" actId="20577"/>
          <ac:spMkLst>
            <pc:docMk/>
            <pc:sldMk cId="174788157" sldId="282"/>
            <ac:spMk id="8" creationId="{F7116778-3208-408A-94EF-A110527B1590}"/>
          </ac:spMkLst>
        </pc:spChg>
      </pc:sldChg>
      <pc:sldChg chg="modSp">
        <pc:chgData name="Gerald Wong" userId="07806a5d5f63d8d4" providerId="LiveId" clId="{12C83F53-22A7-43BB-8CB7-17B30CFAA1CE}" dt="2019-05-16T13:24:52.135" v="680" actId="114"/>
        <pc:sldMkLst>
          <pc:docMk/>
          <pc:sldMk cId="991100431" sldId="283"/>
        </pc:sldMkLst>
        <pc:spChg chg="mod">
          <ac:chgData name="Gerald Wong" userId="07806a5d5f63d8d4" providerId="LiveId" clId="{12C83F53-22A7-43BB-8CB7-17B30CFAA1CE}" dt="2019-05-16T13:24:52.135" v="680" actId="114"/>
          <ac:spMkLst>
            <pc:docMk/>
            <pc:sldMk cId="991100431" sldId="283"/>
            <ac:spMk id="7" creationId="{51183954-2EB0-4A2A-9637-20F636037D6C}"/>
          </ac:spMkLst>
        </pc:spChg>
      </pc:sldChg>
      <pc:sldChg chg="modSp">
        <pc:chgData name="Gerald Wong" userId="07806a5d5f63d8d4" providerId="LiveId" clId="{12C83F53-22A7-43BB-8CB7-17B30CFAA1CE}" dt="2019-05-16T12:35:56.354" v="217" actId="1076"/>
        <pc:sldMkLst>
          <pc:docMk/>
          <pc:sldMk cId="206817533" sldId="285"/>
        </pc:sldMkLst>
        <pc:spChg chg="mod">
          <ac:chgData name="Gerald Wong" userId="07806a5d5f63d8d4" providerId="LiveId" clId="{12C83F53-22A7-43BB-8CB7-17B30CFAA1CE}" dt="2019-05-16T12:29:30.616" v="213" actId="14100"/>
          <ac:spMkLst>
            <pc:docMk/>
            <pc:sldMk cId="206817533" sldId="285"/>
            <ac:spMk id="3" creationId="{A2868A02-C519-4CDB-8067-6C195169388E}"/>
          </ac:spMkLst>
        </pc:spChg>
        <pc:spChg chg="mod">
          <ac:chgData name="Gerald Wong" userId="07806a5d5f63d8d4" providerId="LiveId" clId="{12C83F53-22A7-43BB-8CB7-17B30CFAA1CE}" dt="2019-05-16T12:35:54.945" v="216" actId="1076"/>
          <ac:spMkLst>
            <pc:docMk/>
            <pc:sldMk cId="206817533" sldId="285"/>
            <ac:spMk id="6" creationId="{4E904445-1F15-475B-BBBF-4D34B5EF3402}"/>
          </ac:spMkLst>
        </pc:spChg>
        <pc:spChg chg="mod">
          <ac:chgData name="Gerald Wong" userId="07806a5d5f63d8d4" providerId="LiveId" clId="{12C83F53-22A7-43BB-8CB7-17B30CFAA1CE}" dt="2019-05-16T12:35:56.354" v="217" actId="1076"/>
          <ac:spMkLst>
            <pc:docMk/>
            <pc:sldMk cId="206817533" sldId="285"/>
            <ac:spMk id="8" creationId="{9D3A2997-FE33-4215-B617-EFBC335FDD30}"/>
          </ac:spMkLst>
        </pc:spChg>
      </pc:sldChg>
      <pc:sldChg chg="modSp add">
        <pc:chgData name="Gerald Wong" userId="07806a5d5f63d8d4" providerId="LiveId" clId="{12C83F53-22A7-43BB-8CB7-17B30CFAA1CE}" dt="2019-10-03T12:48:09.421" v="1927" actId="20577"/>
        <pc:sldMkLst>
          <pc:docMk/>
          <pc:sldMk cId="1861873528" sldId="286"/>
        </pc:sldMkLst>
        <pc:spChg chg="mod">
          <ac:chgData name="Gerald Wong" userId="07806a5d5f63d8d4" providerId="LiveId" clId="{12C83F53-22A7-43BB-8CB7-17B30CFAA1CE}" dt="2019-05-16T13:39:55.398" v="1556" actId="20577"/>
          <ac:spMkLst>
            <pc:docMk/>
            <pc:sldMk cId="1861873528" sldId="286"/>
            <ac:spMk id="2" creationId="{5E57A912-C71E-486B-A0B5-82812411C5D3}"/>
          </ac:spMkLst>
        </pc:spChg>
        <pc:spChg chg="mod">
          <ac:chgData name="Gerald Wong" userId="07806a5d5f63d8d4" providerId="LiveId" clId="{12C83F53-22A7-43BB-8CB7-17B30CFAA1CE}" dt="2019-05-16T13:39:56.680" v="1558" actId="20577"/>
          <ac:spMkLst>
            <pc:docMk/>
            <pc:sldMk cId="1861873528" sldId="286"/>
            <ac:spMk id="3" creationId="{A2868A02-C519-4CDB-8067-6C195169388E}"/>
          </ac:spMkLst>
        </pc:spChg>
        <pc:spChg chg="mod">
          <ac:chgData name="Gerald Wong" userId="07806a5d5f63d8d4" providerId="LiveId" clId="{12C83F53-22A7-43BB-8CB7-17B30CFAA1CE}" dt="2019-10-03T12:48:09.421" v="1927" actId="20577"/>
          <ac:spMkLst>
            <pc:docMk/>
            <pc:sldMk cId="1861873528" sldId="286"/>
            <ac:spMk id="8" creationId="{F7116778-3208-408A-94EF-A110527B1590}"/>
          </ac:spMkLst>
        </pc:spChg>
      </pc:sldChg>
      <pc:sldChg chg="modSp add">
        <pc:chgData name="Gerald Wong" userId="07806a5d5f63d8d4" providerId="LiveId" clId="{12C83F53-22A7-43BB-8CB7-17B30CFAA1CE}" dt="2019-10-03T12:48:18.014" v="1939" actId="20577"/>
        <pc:sldMkLst>
          <pc:docMk/>
          <pc:sldMk cId="3994719570" sldId="287"/>
        </pc:sldMkLst>
        <pc:spChg chg="mod">
          <ac:chgData name="Gerald Wong" userId="07806a5d5f63d8d4" providerId="LiveId" clId="{12C83F53-22A7-43BB-8CB7-17B30CFAA1CE}" dt="2019-05-16T12:41:06.949" v="335" actId="20577"/>
          <ac:spMkLst>
            <pc:docMk/>
            <pc:sldMk cId="3994719570" sldId="287"/>
            <ac:spMk id="2" creationId="{5E57A912-C71E-486B-A0B5-82812411C5D3}"/>
          </ac:spMkLst>
        </pc:spChg>
        <pc:spChg chg="mod">
          <ac:chgData name="Gerald Wong" userId="07806a5d5f63d8d4" providerId="LiveId" clId="{12C83F53-22A7-43BB-8CB7-17B30CFAA1CE}" dt="2019-05-16T13:40:05.020" v="1559"/>
          <ac:spMkLst>
            <pc:docMk/>
            <pc:sldMk cId="3994719570" sldId="287"/>
            <ac:spMk id="3" creationId="{A2868A02-C519-4CDB-8067-6C195169388E}"/>
          </ac:spMkLst>
        </pc:spChg>
        <pc:spChg chg="mod">
          <ac:chgData name="Gerald Wong" userId="07806a5d5f63d8d4" providerId="LiveId" clId="{12C83F53-22A7-43BB-8CB7-17B30CFAA1CE}" dt="2019-10-03T12:48:18.014" v="1939" actId="20577"/>
          <ac:spMkLst>
            <pc:docMk/>
            <pc:sldMk cId="3994719570" sldId="287"/>
            <ac:spMk id="8" creationId="{F7116778-3208-408A-94EF-A110527B1590}"/>
          </ac:spMkLst>
        </pc:spChg>
      </pc:sldChg>
      <pc:sldChg chg="modSp add">
        <pc:chgData name="Gerald Wong" userId="07806a5d5f63d8d4" providerId="LiveId" clId="{12C83F53-22A7-43BB-8CB7-17B30CFAA1CE}" dt="2019-05-16T13:28:59.296" v="923" actId="27636"/>
        <pc:sldMkLst>
          <pc:docMk/>
          <pc:sldMk cId="2737505747" sldId="288"/>
        </pc:sldMkLst>
        <pc:spChg chg="mod">
          <ac:chgData name="Gerald Wong" userId="07806a5d5f63d8d4" providerId="LiveId" clId="{12C83F53-22A7-43BB-8CB7-17B30CFAA1CE}" dt="2019-05-16T13:00:20.962" v="343" actId="20577"/>
          <ac:spMkLst>
            <pc:docMk/>
            <pc:sldMk cId="2737505747" sldId="288"/>
            <ac:spMk id="2" creationId="{5E57A912-C71E-486B-A0B5-82812411C5D3}"/>
          </ac:spMkLst>
        </pc:spChg>
        <pc:spChg chg="mod">
          <ac:chgData name="Gerald Wong" userId="07806a5d5f63d8d4" providerId="LiveId" clId="{12C83F53-22A7-43BB-8CB7-17B30CFAA1CE}" dt="2019-05-16T13:26:40.732" v="874" actId="20577"/>
          <ac:spMkLst>
            <pc:docMk/>
            <pc:sldMk cId="2737505747" sldId="288"/>
            <ac:spMk id="3" creationId="{A2868A02-C519-4CDB-8067-6C195169388E}"/>
          </ac:spMkLst>
        </pc:spChg>
        <pc:spChg chg="mod">
          <ac:chgData name="Gerald Wong" userId="07806a5d5f63d8d4" providerId="LiveId" clId="{12C83F53-22A7-43BB-8CB7-17B30CFAA1CE}" dt="2019-05-16T13:28:59.296" v="923" actId="27636"/>
          <ac:spMkLst>
            <pc:docMk/>
            <pc:sldMk cId="2737505747" sldId="288"/>
            <ac:spMk id="7" creationId="{51183954-2EB0-4A2A-9637-20F636037D6C}"/>
          </ac:spMkLst>
        </pc:spChg>
      </pc:sldChg>
      <pc:sldChg chg="addSp delSp modSp add">
        <pc:chgData name="Gerald Wong" userId="07806a5d5f63d8d4" providerId="LiveId" clId="{12C83F53-22A7-43BB-8CB7-17B30CFAA1CE}" dt="2019-10-03T12:48:30.363" v="1942" actId="20577"/>
        <pc:sldMkLst>
          <pc:docMk/>
          <pc:sldMk cId="823886568" sldId="289"/>
        </pc:sldMkLst>
        <pc:spChg chg="mod">
          <ac:chgData name="Gerald Wong" userId="07806a5d5f63d8d4" providerId="LiveId" clId="{12C83F53-22A7-43BB-8CB7-17B30CFAA1CE}" dt="2019-05-16T13:38:39.173" v="1450" actId="20577"/>
          <ac:spMkLst>
            <pc:docMk/>
            <pc:sldMk cId="823886568" sldId="289"/>
            <ac:spMk id="2" creationId="{5E57A912-C71E-486B-A0B5-82812411C5D3}"/>
          </ac:spMkLst>
        </pc:spChg>
        <pc:spChg chg="mod">
          <ac:chgData name="Gerald Wong" userId="07806a5d5f63d8d4" providerId="LiveId" clId="{12C83F53-22A7-43BB-8CB7-17B30CFAA1CE}" dt="2019-05-16T13:41:17.969" v="1617" actId="207"/>
          <ac:spMkLst>
            <pc:docMk/>
            <pc:sldMk cId="823886568" sldId="289"/>
            <ac:spMk id="3" creationId="{A2868A02-C519-4CDB-8067-6C195169388E}"/>
          </ac:spMkLst>
        </pc:spChg>
        <pc:spChg chg="del">
          <ac:chgData name="Gerald Wong" userId="07806a5d5f63d8d4" providerId="LiveId" clId="{12C83F53-22A7-43BB-8CB7-17B30CFAA1CE}" dt="2019-05-16T13:40:12.150" v="1560" actId="478"/>
          <ac:spMkLst>
            <pc:docMk/>
            <pc:sldMk cId="823886568" sldId="289"/>
            <ac:spMk id="6" creationId="{4E904445-1F15-475B-BBBF-4D34B5EF3402}"/>
          </ac:spMkLst>
        </pc:spChg>
        <pc:spChg chg="add mod">
          <ac:chgData name="Gerald Wong" userId="07806a5d5f63d8d4" providerId="LiveId" clId="{12C83F53-22A7-43BB-8CB7-17B30CFAA1CE}" dt="2019-10-03T12:48:30.363" v="1942" actId="20577"/>
          <ac:spMkLst>
            <pc:docMk/>
            <pc:sldMk cId="823886568" sldId="289"/>
            <ac:spMk id="7" creationId="{1DD8413D-4E50-4035-ACCD-2B5ECA23437F}"/>
          </ac:spMkLst>
        </pc:spChg>
        <pc:spChg chg="del">
          <ac:chgData name="Gerald Wong" userId="07806a5d5f63d8d4" providerId="LiveId" clId="{12C83F53-22A7-43BB-8CB7-17B30CFAA1CE}" dt="2019-05-16T13:40:30.907" v="1561" actId="478"/>
          <ac:spMkLst>
            <pc:docMk/>
            <pc:sldMk cId="823886568" sldId="289"/>
            <ac:spMk id="8" creationId="{9D3A2997-FE33-4215-B617-EFBC335FDD30}"/>
          </ac:spMkLst>
        </pc:spChg>
      </pc:sldChg>
      <pc:sldChg chg="modSp add">
        <pc:chgData name="Gerald Wong" userId="07806a5d5f63d8d4" providerId="LiveId" clId="{12C83F53-22A7-43BB-8CB7-17B30CFAA1CE}" dt="2019-05-16T13:38:25.957" v="1433" actId="1076"/>
        <pc:sldMkLst>
          <pc:docMk/>
          <pc:sldMk cId="431547737" sldId="290"/>
        </pc:sldMkLst>
        <pc:spChg chg="mod">
          <ac:chgData name="Gerald Wong" userId="07806a5d5f63d8d4" providerId="LiveId" clId="{12C83F53-22A7-43BB-8CB7-17B30CFAA1CE}" dt="2019-05-16T13:32:07.256" v="1311"/>
          <ac:spMkLst>
            <pc:docMk/>
            <pc:sldMk cId="431547737" sldId="290"/>
            <ac:spMk id="3" creationId="{A2868A02-C519-4CDB-8067-6C195169388E}"/>
          </ac:spMkLst>
        </pc:spChg>
        <pc:spChg chg="mod">
          <ac:chgData name="Gerald Wong" userId="07806a5d5f63d8d4" providerId="LiveId" clId="{12C83F53-22A7-43BB-8CB7-17B30CFAA1CE}" dt="2019-05-16T13:38:25.957" v="1433" actId="1076"/>
          <ac:spMkLst>
            <pc:docMk/>
            <pc:sldMk cId="431547737" sldId="290"/>
            <ac:spMk id="7" creationId="{51183954-2EB0-4A2A-9637-20F636037D6C}"/>
          </ac:spMkLst>
        </pc:spChg>
      </pc:sldChg>
      <pc:sldChg chg="modSp add">
        <pc:chgData name="Gerald Wong" userId="07806a5d5f63d8d4" providerId="LiveId" clId="{12C83F53-22A7-43BB-8CB7-17B30CFAA1CE}" dt="2019-10-03T12:52:11.296" v="1973" actId="20577"/>
        <pc:sldMkLst>
          <pc:docMk/>
          <pc:sldMk cId="1532434314" sldId="291"/>
        </pc:sldMkLst>
        <pc:spChg chg="mod">
          <ac:chgData name="Gerald Wong" userId="07806a5d5f63d8d4" providerId="LiveId" clId="{12C83F53-22A7-43BB-8CB7-17B30CFAA1CE}" dt="2019-05-16T13:39:01.771" v="1487" actId="20577"/>
          <ac:spMkLst>
            <pc:docMk/>
            <pc:sldMk cId="1532434314" sldId="291"/>
            <ac:spMk id="2" creationId="{5E57A912-C71E-486B-A0B5-82812411C5D3}"/>
          </ac:spMkLst>
        </pc:spChg>
        <pc:spChg chg="mod">
          <ac:chgData name="Gerald Wong" userId="07806a5d5f63d8d4" providerId="LiveId" clId="{12C83F53-22A7-43BB-8CB7-17B30CFAA1CE}" dt="2019-05-16T13:39:11.074" v="1499" actId="207"/>
          <ac:spMkLst>
            <pc:docMk/>
            <pc:sldMk cId="1532434314" sldId="291"/>
            <ac:spMk id="3" creationId="{A2868A02-C519-4CDB-8067-6C195169388E}"/>
          </ac:spMkLst>
        </pc:spChg>
        <pc:spChg chg="mod">
          <ac:chgData name="Gerald Wong" userId="07806a5d5f63d8d4" providerId="LiveId" clId="{12C83F53-22A7-43BB-8CB7-17B30CFAA1CE}" dt="2019-10-03T12:52:11.296" v="1973" actId="20577"/>
          <ac:spMkLst>
            <pc:docMk/>
            <pc:sldMk cId="1532434314" sldId="291"/>
            <ac:spMk id="8" creationId="{F7116778-3208-408A-94EF-A110527B1590}"/>
          </ac:spMkLst>
        </pc:spChg>
      </pc:sldChg>
      <pc:sldChg chg="modSp add">
        <pc:chgData name="Gerald Wong" userId="07806a5d5f63d8d4" providerId="LiveId" clId="{12C83F53-22A7-43BB-8CB7-17B30CFAA1CE}" dt="2019-05-16T13:40:59.598" v="1604" actId="27636"/>
        <pc:sldMkLst>
          <pc:docMk/>
          <pc:sldMk cId="1342643485" sldId="292"/>
        </pc:sldMkLst>
        <pc:spChg chg="mod">
          <ac:chgData name="Gerald Wong" userId="07806a5d5f63d8d4" providerId="LiveId" clId="{12C83F53-22A7-43BB-8CB7-17B30CFAA1CE}" dt="2019-05-16T13:39:16.273" v="1501" actId="20577"/>
          <ac:spMkLst>
            <pc:docMk/>
            <pc:sldMk cId="1342643485" sldId="292"/>
            <ac:spMk id="2" creationId="{5E57A912-C71E-486B-A0B5-82812411C5D3}"/>
          </ac:spMkLst>
        </pc:spChg>
        <pc:spChg chg="mod">
          <ac:chgData name="Gerald Wong" userId="07806a5d5f63d8d4" providerId="LiveId" clId="{12C83F53-22A7-43BB-8CB7-17B30CFAA1CE}" dt="2019-05-16T13:39:20.834" v="1503"/>
          <ac:spMkLst>
            <pc:docMk/>
            <pc:sldMk cId="1342643485" sldId="292"/>
            <ac:spMk id="3" creationId="{A2868A02-C519-4CDB-8067-6C195169388E}"/>
          </ac:spMkLst>
        </pc:spChg>
        <pc:spChg chg="mod">
          <ac:chgData name="Gerald Wong" userId="07806a5d5f63d8d4" providerId="LiveId" clId="{12C83F53-22A7-43BB-8CB7-17B30CFAA1CE}" dt="2019-05-16T13:40:59.598" v="1604" actId="27636"/>
          <ac:spMkLst>
            <pc:docMk/>
            <pc:sldMk cId="1342643485" sldId="292"/>
            <ac:spMk id="8" creationId="{F7116778-3208-408A-94EF-A110527B1590}"/>
          </ac:spMkLst>
        </pc:spChg>
      </pc:sldChg>
      <pc:sldChg chg="delSp modSp add">
        <pc:chgData name="Gerald Wong" userId="07806a5d5f63d8d4" providerId="LiveId" clId="{12C83F53-22A7-43BB-8CB7-17B30CFAA1CE}" dt="2019-05-16T13:46:08.874" v="1860" actId="20577"/>
        <pc:sldMkLst>
          <pc:docMk/>
          <pc:sldMk cId="2984189654" sldId="293"/>
        </pc:sldMkLst>
        <pc:spChg chg="mod">
          <ac:chgData name="Gerald Wong" userId="07806a5d5f63d8d4" providerId="LiveId" clId="{12C83F53-22A7-43BB-8CB7-17B30CFAA1CE}" dt="2019-05-16T13:46:08.874" v="1860" actId="20577"/>
          <ac:spMkLst>
            <pc:docMk/>
            <pc:sldMk cId="2984189654" sldId="293"/>
            <ac:spMk id="3" creationId="{A2868A02-C519-4CDB-8067-6C195169388E}"/>
          </ac:spMkLst>
        </pc:spChg>
        <pc:spChg chg="del">
          <ac:chgData name="Gerald Wong" userId="07806a5d5f63d8d4" providerId="LiveId" clId="{12C83F53-22A7-43BB-8CB7-17B30CFAA1CE}" dt="2019-05-16T13:43:02.794" v="1830" actId="478"/>
          <ac:spMkLst>
            <pc:docMk/>
            <pc:sldMk cId="2984189654" sldId="293"/>
            <ac:spMk id="7" creationId="{1DD8413D-4E50-4035-ACCD-2B5ECA23437F}"/>
          </ac:spMkLst>
        </pc:spChg>
      </pc:sldChg>
      <pc:sldChg chg="delSp modSp add del">
        <pc:chgData name="Gerald Wong" userId="07806a5d5f63d8d4" providerId="LiveId" clId="{12C83F53-22A7-43BB-8CB7-17B30CFAA1CE}" dt="2019-05-16T13:46:11.269" v="1861" actId="2696"/>
        <pc:sldMkLst>
          <pc:docMk/>
          <pc:sldMk cId="880339023" sldId="294"/>
        </pc:sldMkLst>
        <pc:spChg chg="mod">
          <ac:chgData name="Gerald Wong" userId="07806a5d5f63d8d4" providerId="LiveId" clId="{12C83F53-22A7-43BB-8CB7-17B30CFAA1CE}" dt="2019-05-16T13:42:55.348" v="1829" actId="20577"/>
          <ac:spMkLst>
            <pc:docMk/>
            <pc:sldMk cId="880339023" sldId="294"/>
            <ac:spMk id="3" creationId="{A2868A02-C519-4CDB-8067-6C195169388E}"/>
          </ac:spMkLst>
        </pc:spChg>
        <pc:spChg chg="del">
          <ac:chgData name="Gerald Wong" userId="07806a5d5f63d8d4" providerId="LiveId" clId="{12C83F53-22A7-43BB-8CB7-17B30CFAA1CE}" dt="2019-05-16T13:42:46.156" v="1784" actId="478"/>
          <ac:spMkLst>
            <pc:docMk/>
            <pc:sldMk cId="880339023" sldId="294"/>
            <ac:spMk id="7" creationId="{1DD8413D-4E50-4035-ACCD-2B5ECA23437F}"/>
          </ac:spMkLst>
        </pc:spChg>
      </pc:sldChg>
      <pc:sldChg chg="modSp">
        <pc:chgData name="Gerald Wong" userId="07806a5d5f63d8d4" providerId="LiveId" clId="{12C83F53-22A7-43BB-8CB7-17B30CFAA1CE}" dt="2019-10-03T12:49:19.950" v="1945" actId="20577"/>
        <pc:sldMkLst>
          <pc:docMk/>
          <pc:sldMk cId="2187752550" sldId="378"/>
        </pc:sldMkLst>
        <pc:spChg chg="mod">
          <ac:chgData name="Gerald Wong" userId="07806a5d5f63d8d4" providerId="LiveId" clId="{12C83F53-22A7-43BB-8CB7-17B30CFAA1CE}" dt="2019-10-03T12:49:19.950" v="1945" actId="20577"/>
          <ac:spMkLst>
            <pc:docMk/>
            <pc:sldMk cId="2187752550" sldId="378"/>
            <ac:spMk id="7" creationId="{1DD8413D-4E50-4035-ACCD-2B5ECA23437F}"/>
          </ac:spMkLst>
        </pc:spChg>
      </pc:sldChg>
      <pc:sldChg chg="modSp">
        <pc:chgData name="Gerald Wong" userId="07806a5d5f63d8d4" providerId="LiveId" clId="{12C83F53-22A7-43BB-8CB7-17B30CFAA1CE}" dt="2019-10-03T12:49:37.314" v="1971" actId="20577"/>
        <pc:sldMkLst>
          <pc:docMk/>
          <pc:sldMk cId="1674808578" sldId="382"/>
        </pc:sldMkLst>
        <pc:spChg chg="mod">
          <ac:chgData name="Gerald Wong" userId="07806a5d5f63d8d4" providerId="LiveId" clId="{12C83F53-22A7-43BB-8CB7-17B30CFAA1CE}" dt="2019-10-03T12:49:37.314" v="1971" actId="20577"/>
          <ac:spMkLst>
            <pc:docMk/>
            <pc:sldMk cId="1674808578" sldId="382"/>
            <ac:spMk id="6" creationId="{1A990C3A-CB27-466C-84A1-0C823F7E7189}"/>
          </ac:spMkLst>
        </pc:spChg>
      </pc:sldChg>
      <pc:sldChg chg="modSp">
        <pc:chgData name="Gerald Wong" userId="07806a5d5f63d8d4" providerId="LiveId" clId="{12C83F53-22A7-43BB-8CB7-17B30CFAA1CE}" dt="2019-10-03T12:49:48.423" v="1972"/>
        <pc:sldMkLst>
          <pc:docMk/>
          <pc:sldMk cId="2950112571" sldId="384"/>
        </pc:sldMkLst>
        <pc:spChg chg="mod">
          <ac:chgData name="Gerald Wong" userId="07806a5d5f63d8d4" providerId="LiveId" clId="{12C83F53-22A7-43BB-8CB7-17B30CFAA1CE}" dt="2019-10-03T12:49:48.423" v="1972"/>
          <ac:spMkLst>
            <pc:docMk/>
            <pc:sldMk cId="2950112571" sldId="384"/>
            <ac:spMk id="7" creationId="{247ECCEB-B5B3-41CC-AFED-78D59078FE2D}"/>
          </ac:spMkLst>
        </pc:spChg>
      </pc:sldChg>
    </pc:docChg>
  </pc:docChgLst>
  <pc:docChgLst>
    <pc:chgData name="Gerald Wong" userId="07806a5d5f63d8d4" providerId="LiveId" clId="{CE525DE3-B9A3-41A6-BDE7-8F01F641C646}"/>
    <pc:docChg chg="undo custSel addSld delSld modSld sldOrd modMainMaster">
      <pc:chgData name="Gerald Wong" userId="07806a5d5f63d8d4" providerId="LiveId" clId="{CE525DE3-B9A3-41A6-BDE7-8F01F641C646}" dt="2019-05-17T08:46:53.984" v="11756" actId="2696"/>
      <pc:docMkLst>
        <pc:docMk/>
      </pc:docMkLst>
      <pc:sldChg chg="modSp">
        <pc:chgData name="Gerald Wong" userId="07806a5d5f63d8d4" providerId="LiveId" clId="{CE525DE3-B9A3-41A6-BDE7-8F01F641C646}" dt="2019-05-16T07:44:09.267" v="4305" actId="20577"/>
        <pc:sldMkLst>
          <pc:docMk/>
          <pc:sldMk cId="1755248212" sldId="256"/>
        </pc:sldMkLst>
        <pc:spChg chg="mod">
          <ac:chgData name="Gerald Wong" userId="07806a5d5f63d8d4" providerId="LiveId" clId="{CE525DE3-B9A3-41A6-BDE7-8F01F641C646}" dt="2019-05-16T07:44:09.267" v="4305" actId="20577"/>
          <ac:spMkLst>
            <pc:docMk/>
            <pc:sldMk cId="1755248212" sldId="256"/>
            <ac:spMk id="3" creationId="{26BB30B7-362F-4628-B338-65580C7CF049}"/>
          </ac:spMkLst>
        </pc:spChg>
      </pc:sldChg>
      <pc:sldChg chg="addSp modSp add">
        <pc:chgData name="Gerald Wong" userId="07806a5d5f63d8d4" providerId="LiveId" clId="{CE525DE3-B9A3-41A6-BDE7-8F01F641C646}" dt="2019-05-16T06:10:14.752" v="303" actId="1076"/>
        <pc:sldMkLst>
          <pc:docMk/>
          <pc:sldMk cId="1835092908" sldId="259"/>
        </pc:sldMkLst>
        <pc:spChg chg="mod">
          <ac:chgData name="Gerald Wong" userId="07806a5d5f63d8d4" providerId="LiveId" clId="{CE525DE3-B9A3-41A6-BDE7-8F01F641C646}" dt="2019-05-15T08:51:55.507" v="302" actId="20577"/>
          <ac:spMkLst>
            <pc:docMk/>
            <pc:sldMk cId="1835092908" sldId="259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5T08:50:36.806" v="105" actId="20577"/>
          <ac:spMkLst>
            <pc:docMk/>
            <pc:sldMk cId="1835092908" sldId="259"/>
            <ac:spMk id="3" creationId="{A2868A02-C519-4CDB-8067-6C195169388E}"/>
          </ac:spMkLst>
        </pc:spChg>
        <pc:picChg chg="add mod">
          <ac:chgData name="Gerald Wong" userId="07806a5d5f63d8d4" providerId="LiveId" clId="{CE525DE3-B9A3-41A6-BDE7-8F01F641C646}" dt="2019-05-16T06:10:14.752" v="303" actId="1076"/>
          <ac:picMkLst>
            <pc:docMk/>
            <pc:sldMk cId="1835092908" sldId="259"/>
            <ac:picMk id="4" creationId="{00BF2DCC-60E1-4356-B226-1BC4B905B1B3}"/>
          </ac:picMkLst>
        </pc:picChg>
      </pc:sldChg>
      <pc:sldChg chg="modSp add ord">
        <pc:chgData name="Gerald Wong" userId="07806a5d5f63d8d4" providerId="LiveId" clId="{CE525DE3-B9A3-41A6-BDE7-8F01F641C646}" dt="2019-05-15T08:51:35.990" v="287" actId="20577"/>
        <pc:sldMkLst>
          <pc:docMk/>
          <pc:sldMk cId="3332758626" sldId="260"/>
        </pc:sldMkLst>
        <pc:spChg chg="mod">
          <ac:chgData name="Gerald Wong" userId="07806a5d5f63d8d4" providerId="LiveId" clId="{CE525DE3-B9A3-41A6-BDE7-8F01F641C646}" dt="2019-05-15T08:50:52.031" v="126" actId="20577"/>
          <ac:spMkLst>
            <pc:docMk/>
            <pc:sldMk cId="3332758626" sldId="260"/>
            <ac:spMk id="2" creationId="{4C39DBC5-AEB6-4BE1-B9EC-4F41354531B1}"/>
          </ac:spMkLst>
        </pc:spChg>
        <pc:spChg chg="mod">
          <ac:chgData name="Gerald Wong" userId="07806a5d5f63d8d4" providerId="LiveId" clId="{CE525DE3-B9A3-41A6-BDE7-8F01F641C646}" dt="2019-05-15T08:51:35.990" v="287" actId="20577"/>
          <ac:spMkLst>
            <pc:docMk/>
            <pc:sldMk cId="3332758626" sldId="260"/>
            <ac:spMk id="3" creationId="{B67836D8-92DA-44F7-85C2-5A660DD89DCD}"/>
          </ac:spMkLst>
        </pc:spChg>
      </pc:sldChg>
      <pc:sldChg chg="addSp delSp modSp add">
        <pc:chgData name="Gerald Wong" userId="07806a5d5f63d8d4" providerId="LiveId" clId="{CE525DE3-B9A3-41A6-BDE7-8F01F641C646}" dt="2019-05-16T06:40:28.807" v="1083" actId="20577"/>
        <pc:sldMkLst>
          <pc:docMk/>
          <pc:sldMk cId="328008037" sldId="261"/>
        </pc:sldMkLst>
        <pc:spChg chg="mod">
          <ac:chgData name="Gerald Wong" userId="07806a5d5f63d8d4" providerId="LiveId" clId="{CE525DE3-B9A3-41A6-BDE7-8F01F641C646}" dt="2019-05-16T06:10:35.506" v="329" actId="6549"/>
          <ac:spMkLst>
            <pc:docMk/>
            <pc:sldMk cId="328008037" sldId="261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6:39:14.907" v="944" actId="5793"/>
          <ac:spMkLst>
            <pc:docMk/>
            <pc:sldMk cId="328008037" sldId="261"/>
            <ac:spMk id="3" creationId="{A2868A02-C519-4CDB-8067-6C195169388E}"/>
          </ac:spMkLst>
        </pc:spChg>
        <pc:spChg chg="add del mod">
          <ac:chgData name="Gerald Wong" userId="07806a5d5f63d8d4" providerId="LiveId" clId="{CE525DE3-B9A3-41A6-BDE7-8F01F641C646}" dt="2019-05-16T06:40:23.783" v="1079" actId="478"/>
          <ac:spMkLst>
            <pc:docMk/>
            <pc:sldMk cId="328008037" sldId="261"/>
            <ac:spMk id="5" creationId="{7E1FB7D6-1C19-4D62-9BD7-7AA000E77846}"/>
          </ac:spMkLst>
        </pc:spChg>
        <pc:spChg chg="add del">
          <ac:chgData name="Gerald Wong" userId="07806a5d5f63d8d4" providerId="LiveId" clId="{CE525DE3-B9A3-41A6-BDE7-8F01F641C646}" dt="2019-05-16T06:22:18.822" v="655"/>
          <ac:spMkLst>
            <pc:docMk/>
            <pc:sldMk cId="328008037" sldId="261"/>
            <ac:spMk id="6" creationId="{79F4B71B-4403-46A7-92D8-B6C17F4AD77C}"/>
          </ac:spMkLst>
        </pc:spChg>
        <pc:spChg chg="add mod">
          <ac:chgData name="Gerald Wong" userId="07806a5d5f63d8d4" providerId="LiveId" clId="{CE525DE3-B9A3-41A6-BDE7-8F01F641C646}" dt="2019-05-16T06:40:28.807" v="1083" actId="20577"/>
          <ac:spMkLst>
            <pc:docMk/>
            <pc:sldMk cId="328008037" sldId="261"/>
            <ac:spMk id="7" creationId="{51183954-2EB0-4A2A-9637-20F636037D6C}"/>
          </ac:spMkLst>
        </pc:spChg>
        <pc:picChg chg="del">
          <ac:chgData name="Gerald Wong" userId="07806a5d5f63d8d4" providerId="LiveId" clId="{CE525DE3-B9A3-41A6-BDE7-8F01F641C646}" dt="2019-05-16T06:10:38.038" v="330" actId="478"/>
          <ac:picMkLst>
            <pc:docMk/>
            <pc:sldMk cId="328008037" sldId="261"/>
            <ac:picMk id="4" creationId="{00BF2DCC-60E1-4356-B226-1BC4B905B1B3}"/>
          </ac:picMkLst>
        </pc:picChg>
      </pc:sldChg>
      <pc:sldChg chg="addSp delSp modSp add">
        <pc:chgData name="Gerald Wong" userId="07806a5d5f63d8d4" providerId="LiveId" clId="{CE525DE3-B9A3-41A6-BDE7-8F01F641C646}" dt="2019-05-16T07:29:26.270" v="3829" actId="115"/>
        <pc:sldMkLst>
          <pc:docMk/>
          <pc:sldMk cId="3796347364" sldId="262"/>
        </pc:sldMkLst>
        <pc:spChg chg="mod">
          <ac:chgData name="Gerald Wong" userId="07806a5d5f63d8d4" providerId="LiveId" clId="{CE525DE3-B9A3-41A6-BDE7-8F01F641C646}" dt="2019-05-16T06:36:20.641" v="754" actId="20577"/>
          <ac:spMkLst>
            <pc:docMk/>
            <pc:sldMk cId="3796347364" sldId="262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7:29:26.270" v="3829" actId="115"/>
          <ac:spMkLst>
            <pc:docMk/>
            <pc:sldMk cId="3796347364" sldId="262"/>
            <ac:spMk id="3" creationId="{A2868A02-C519-4CDB-8067-6C195169388E}"/>
          </ac:spMkLst>
        </pc:spChg>
        <pc:spChg chg="del mod">
          <ac:chgData name="Gerald Wong" userId="07806a5d5f63d8d4" providerId="LiveId" clId="{CE525DE3-B9A3-41A6-BDE7-8F01F641C646}" dt="2019-05-16T06:40:34.836" v="1086" actId="478"/>
          <ac:spMkLst>
            <pc:docMk/>
            <pc:sldMk cId="3796347364" sldId="262"/>
            <ac:spMk id="5" creationId="{7E1FB7D6-1C19-4D62-9BD7-7AA000E77846}"/>
          </ac:spMkLst>
        </pc:spChg>
        <pc:spChg chg="add mod">
          <ac:chgData name="Gerald Wong" userId="07806a5d5f63d8d4" providerId="LiveId" clId="{CE525DE3-B9A3-41A6-BDE7-8F01F641C646}" dt="2019-05-16T06:55:49.219" v="2255" actId="1076"/>
          <ac:spMkLst>
            <pc:docMk/>
            <pc:sldMk cId="3796347364" sldId="262"/>
            <ac:spMk id="6" creationId="{76AB38E1-DA6C-4D79-B53D-4C3DDB7B653D}"/>
          </ac:spMkLst>
        </pc:spChg>
      </pc:sldChg>
      <pc:sldChg chg="addSp delSp modSp add">
        <pc:chgData name="Gerald Wong" userId="07806a5d5f63d8d4" providerId="LiveId" clId="{CE525DE3-B9A3-41A6-BDE7-8F01F641C646}" dt="2019-05-16T06:43:34.354" v="1559" actId="1076"/>
        <pc:sldMkLst>
          <pc:docMk/>
          <pc:sldMk cId="28177258" sldId="263"/>
        </pc:sldMkLst>
        <pc:spChg chg="mod">
          <ac:chgData name="Gerald Wong" userId="07806a5d5f63d8d4" providerId="LiveId" clId="{CE525DE3-B9A3-41A6-BDE7-8F01F641C646}" dt="2019-05-16T06:39:23.352" v="971" actId="20577"/>
          <ac:spMkLst>
            <pc:docMk/>
            <pc:sldMk cId="28177258" sldId="263"/>
            <ac:spMk id="2" creationId="{D296E713-4A0A-4AF6-B77F-95566A320136}"/>
          </ac:spMkLst>
        </pc:spChg>
        <pc:spChg chg="mod">
          <ac:chgData name="Gerald Wong" userId="07806a5d5f63d8d4" providerId="LiveId" clId="{CE525DE3-B9A3-41A6-BDE7-8F01F641C646}" dt="2019-05-16T06:42:43.205" v="1432" actId="6549"/>
          <ac:spMkLst>
            <pc:docMk/>
            <pc:sldMk cId="28177258" sldId="263"/>
            <ac:spMk id="3" creationId="{5886E049-3234-4058-AF8B-E95CA9B47784}"/>
          </ac:spMkLst>
        </pc:spChg>
        <pc:spChg chg="add del">
          <ac:chgData name="Gerald Wong" userId="07806a5d5f63d8d4" providerId="LiveId" clId="{CE525DE3-B9A3-41A6-BDE7-8F01F641C646}" dt="2019-05-16T06:40:32.694" v="1084" actId="478"/>
          <ac:spMkLst>
            <pc:docMk/>
            <pc:sldMk cId="28177258" sldId="263"/>
            <ac:spMk id="4" creationId="{63BB424B-483F-45A6-8C9F-781217E6DFD3}"/>
          </ac:spMkLst>
        </pc:spChg>
        <pc:spChg chg="add mod">
          <ac:chgData name="Gerald Wong" userId="07806a5d5f63d8d4" providerId="LiveId" clId="{CE525DE3-B9A3-41A6-BDE7-8F01F641C646}" dt="2019-05-16T06:43:34.354" v="1559" actId="1076"/>
          <ac:spMkLst>
            <pc:docMk/>
            <pc:sldMk cId="28177258" sldId="263"/>
            <ac:spMk id="5" creationId="{8D491F65-4834-44C8-9AB6-E26FFE0C954B}"/>
          </ac:spMkLst>
        </pc:spChg>
      </pc:sldChg>
      <pc:sldChg chg="addSp delSp modSp add">
        <pc:chgData name="Gerald Wong" userId="07806a5d5f63d8d4" providerId="LiveId" clId="{CE525DE3-B9A3-41A6-BDE7-8F01F641C646}" dt="2019-05-16T07:30:53.148" v="3958" actId="6549"/>
        <pc:sldMkLst>
          <pc:docMk/>
          <pc:sldMk cId="2346786817" sldId="264"/>
        </pc:sldMkLst>
        <pc:spChg chg="mod">
          <ac:chgData name="Gerald Wong" userId="07806a5d5f63d8d4" providerId="LiveId" clId="{CE525DE3-B9A3-41A6-BDE7-8F01F641C646}" dt="2019-05-16T07:30:53.148" v="3958" actId="6549"/>
          <ac:spMkLst>
            <pc:docMk/>
            <pc:sldMk cId="2346786817" sldId="264"/>
            <ac:spMk id="3" creationId="{A2868A02-C519-4CDB-8067-6C195169388E}"/>
          </ac:spMkLst>
        </pc:spChg>
        <pc:spChg chg="add del mod">
          <ac:chgData name="Gerald Wong" userId="07806a5d5f63d8d4" providerId="LiveId" clId="{CE525DE3-B9A3-41A6-BDE7-8F01F641C646}" dt="2019-05-16T06:48:17.672" v="2068" actId="478"/>
          <ac:spMkLst>
            <pc:docMk/>
            <pc:sldMk cId="2346786817" sldId="264"/>
            <ac:spMk id="5" creationId="{1FEDC9F8-C0C1-40FE-8363-2DB7A0599A9C}"/>
          </ac:spMkLst>
        </pc:spChg>
        <pc:spChg chg="mod">
          <ac:chgData name="Gerald Wong" userId="07806a5d5f63d8d4" providerId="LiveId" clId="{CE525DE3-B9A3-41A6-BDE7-8F01F641C646}" dt="2019-05-16T06:57:37.311" v="2388" actId="1076"/>
          <ac:spMkLst>
            <pc:docMk/>
            <pc:sldMk cId="2346786817" sldId="264"/>
            <ac:spMk id="6" creationId="{76AB38E1-DA6C-4D79-B53D-4C3DDB7B653D}"/>
          </ac:spMkLst>
        </pc:spChg>
        <pc:spChg chg="add del mod">
          <ac:chgData name="Gerald Wong" userId="07806a5d5f63d8d4" providerId="LiveId" clId="{CE525DE3-B9A3-41A6-BDE7-8F01F641C646}" dt="2019-05-16T07:30:33.595" v="3917" actId="1076"/>
          <ac:spMkLst>
            <pc:docMk/>
            <pc:sldMk cId="2346786817" sldId="264"/>
            <ac:spMk id="7" creationId="{1B6DF6DD-2851-422F-BDF1-0D267FFB5C5E}"/>
          </ac:spMkLst>
        </pc:spChg>
      </pc:sldChg>
      <pc:sldChg chg="addSp delSp modSp add">
        <pc:chgData name="Gerald Wong" userId="07806a5d5f63d8d4" providerId="LiveId" clId="{CE525DE3-B9A3-41A6-BDE7-8F01F641C646}" dt="2019-05-16T07:17:16.485" v="3171" actId="20577"/>
        <pc:sldMkLst>
          <pc:docMk/>
          <pc:sldMk cId="1399727632" sldId="265"/>
        </pc:sldMkLst>
        <pc:spChg chg="mod">
          <ac:chgData name="Gerald Wong" userId="07806a5d5f63d8d4" providerId="LiveId" clId="{CE525DE3-B9A3-41A6-BDE7-8F01F641C646}" dt="2019-05-16T06:51:05.447" v="2194" actId="20577"/>
          <ac:spMkLst>
            <pc:docMk/>
            <pc:sldMk cId="1399727632" sldId="265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7:17:16.485" v="3171" actId="20577"/>
          <ac:spMkLst>
            <pc:docMk/>
            <pc:sldMk cId="1399727632" sldId="265"/>
            <ac:spMk id="3" creationId="{A2868A02-C519-4CDB-8067-6C195169388E}"/>
          </ac:spMkLst>
        </pc:spChg>
        <pc:spChg chg="add">
          <ac:chgData name="Gerald Wong" userId="07806a5d5f63d8d4" providerId="LiveId" clId="{CE525DE3-B9A3-41A6-BDE7-8F01F641C646}" dt="2019-05-16T06:58:21.014" v="2468"/>
          <ac:spMkLst>
            <pc:docMk/>
            <pc:sldMk cId="1399727632" sldId="265"/>
            <ac:spMk id="5" creationId="{CAC39ECF-A1AE-44A2-AEEA-1044FD68401A}"/>
          </ac:spMkLst>
        </pc:spChg>
        <pc:spChg chg="del mod">
          <ac:chgData name="Gerald Wong" userId="07806a5d5f63d8d4" providerId="LiveId" clId="{CE525DE3-B9A3-41A6-BDE7-8F01F641C646}" dt="2019-05-16T07:00:56.859" v="2471" actId="478"/>
          <ac:spMkLst>
            <pc:docMk/>
            <pc:sldMk cId="1399727632" sldId="265"/>
            <ac:spMk id="6" creationId="{76AB38E1-DA6C-4D79-B53D-4C3DDB7B653D}"/>
          </ac:spMkLst>
        </pc:spChg>
        <pc:spChg chg="add del mod">
          <ac:chgData name="Gerald Wong" userId="07806a5d5f63d8d4" providerId="LiveId" clId="{CE525DE3-B9A3-41A6-BDE7-8F01F641C646}" dt="2019-05-16T07:14:01.746" v="2890" actId="478"/>
          <ac:spMkLst>
            <pc:docMk/>
            <pc:sldMk cId="1399727632" sldId="265"/>
            <ac:spMk id="7" creationId="{D7457A8D-2756-45B4-B21D-6BC45E8A5FBD}"/>
          </ac:spMkLst>
        </pc:spChg>
      </pc:sldChg>
      <pc:sldChg chg="delSp modSp add">
        <pc:chgData name="Gerald Wong" userId="07806a5d5f63d8d4" providerId="LiveId" clId="{CE525DE3-B9A3-41A6-BDE7-8F01F641C646}" dt="2019-05-16T07:16:16.318" v="3086" actId="14100"/>
        <pc:sldMkLst>
          <pc:docMk/>
          <pc:sldMk cId="4244951520" sldId="266"/>
        </pc:sldMkLst>
        <pc:spChg chg="mod">
          <ac:chgData name="Gerald Wong" userId="07806a5d5f63d8d4" providerId="LiveId" clId="{CE525DE3-B9A3-41A6-BDE7-8F01F641C646}" dt="2019-05-16T07:10:02.442" v="2690" actId="20577"/>
          <ac:spMkLst>
            <pc:docMk/>
            <pc:sldMk cId="4244951520" sldId="266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7:16:16.318" v="3086" actId="14100"/>
          <ac:spMkLst>
            <pc:docMk/>
            <pc:sldMk cId="4244951520" sldId="266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6T07:16:04.832" v="3085" actId="1076"/>
          <ac:spMkLst>
            <pc:docMk/>
            <pc:sldMk cId="4244951520" sldId="266"/>
            <ac:spMk id="6" creationId="{76AB38E1-DA6C-4D79-B53D-4C3DDB7B653D}"/>
          </ac:spMkLst>
        </pc:spChg>
        <pc:spChg chg="del">
          <ac:chgData name="Gerald Wong" userId="07806a5d5f63d8d4" providerId="LiveId" clId="{CE525DE3-B9A3-41A6-BDE7-8F01F641C646}" dt="2019-05-16T07:14:33.614" v="2962" actId="478"/>
          <ac:spMkLst>
            <pc:docMk/>
            <pc:sldMk cId="4244951520" sldId="266"/>
            <ac:spMk id="7" creationId="{1B6DF6DD-2851-422F-BDF1-0D267FFB5C5E}"/>
          </ac:spMkLst>
        </pc:spChg>
      </pc:sldChg>
      <pc:sldChg chg="modSp add del">
        <pc:chgData name="Gerald Wong" userId="07806a5d5f63d8d4" providerId="LiveId" clId="{CE525DE3-B9A3-41A6-BDE7-8F01F641C646}" dt="2019-05-16T07:19:07.890" v="3317" actId="20577"/>
        <pc:sldMkLst>
          <pc:docMk/>
          <pc:sldMk cId="1257006091" sldId="267"/>
        </pc:sldMkLst>
        <pc:spChg chg="mod">
          <ac:chgData name="Gerald Wong" userId="07806a5d5f63d8d4" providerId="LiveId" clId="{CE525DE3-B9A3-41A6-BDE7-8F01F641C646}" dt="2019-05-16T07:16:23.904" v="3098" actId="20577"/>
          <ac:spMkLst>
            <pc:docMk/>
            <pc:sldMk cId="1257006091" sldId="267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7:19:07.890" v="3317" actId="20577"/>
          <ac:spMkLst>
            <pc:docMk/>
            <pc:sldMk cId="1257006091" sldId="267"/>
            <ac:spMk id="3" creationId="{A2868A02-C519-4CDB-8067-6C195169388E}"/>
          </ac:spMkLst>
        </pc:spChg>
      </pc:sldChg>
      <pc:sldChg chg="add del">
        <pc:chgData name="Gerald Wong" userId="07806a5d5f63d8d4" providerId="LiveId" clId="{CE525DE3-B9A3-41A6-BDE7-8F01F641C646}" dt="2019-05-16T07:23:31.709" v="3500" actId="2696"/>
        <pc:sldMkLst>
          <pc:docMk/>
          <pc:sldMk cId="395903705" sldId="268"/>
        </pc:sldMkLst>
      </pc:sldChg>
      <pc:sldChg chg="addSp delSp modSp add">
        <pc:chgData name="Gerald Wong" userId="07806a5d5f63d8d4" providerId="LiveId" clId="{CE525DE3-B9A3-41A6-BDE7-8F01F641C646}" dt="2019-05-16T07:22:35.724" v="3499" actId="1076"/>
        <pc:sldMkLst>
          <pc:docMk/>
          <pc:sldMk cId="2501205544" sldId="269"/>
        </pc:sldMkLst>
        <pc:spChg chg="mod">
          <ac:chgData name="Gerald Wong" userId="07806a5d5f63d8d4" providerId="LiveId" clId="{CE525DE3-B9A3-41A6-BDE7-8F01F641C646}" dt="2019-05-16T07:19:22.259" v="3329" actId="20577"/>
          <ac:spMkLst>
            <pc:docMk/>
            <pc:sldMk cId="2501205544" sldId="269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7:20:18.105" v="3446" actId="207"/>
          <ac:spMkLst>
            <pc:docMk/>
            <pc:sldMk cId="2501205544" sldId="269"/>
            <ac:spMk id="3" creationId="{A2868A02-C519-4CDB-8067-6C195169388E}"/>
          </ac:spMkLst>
        </pc:spChg>
        <pc:spChg chg="del mod">
          <ac:chgData name="Gerald Wong" userId="07806a5d5f63d8d4" providerId="LiveId" clId="{CE525DE3-B9A3-41A6-BDE7-8F01F641C646}" dt="2019-05-16T07:20:33.579" v="3449" actId="478"/>
          <ac:spMkLst>
            <pc:docMk/>
            <pc:sldMk cId="2501205544" sldId="269"/>
            <ac:spMk id="6" creationId="{76AB38E1-DA6C-4D79-B53D-4C3DDB7B653D}"/>
          </ac:spMkLst>
        </pc:spChg>
        <pc:spChg chg="mod">
          <ac:chgData name="Gerald Wong" userId="07806a5d5f63d8d4" providerId="LiveId" clId="{CE525DE3-B9A3-41A6-BDE7-8F01F641C646}" dt="2019-05-16T07:22:35.724" v="3499" actId="1076"/>
          <ac:spMkLst>
            <pc:docMk/>
            <pc:sldMk cId="2501205544" sldId="269"/>
            <ac:spMk id="7" creationId="{1B6DF6DD-2851-422F-BDF1-0D267FFB5C5E}"/>
          </ac:spMkLst>
        </pc:spChg>
        <pc:spChg chg="add mod">
          <ac:chgData name="Gerald Wong" userId="07806a5d5f63d8d4" providerId="LiveId" clId="{CE525DE3-B9A3-41A6-BDE7-8F01F641C646}" dt="2019-05-16T07:22:02.082" v="3455" actId="20577"/>
          <ac:spMkLst>
            <pc:docMk/>
            <pc:sldMk cId="2501205544" sldId="269"/>
            <ac:spMk id="8" creationId="{F7116778-3208-408A-94EF-A110527B1590}"/>
          </ac:spMkLst>
        </pc:spChg>
      </pc:sldChg>
      <pc:sldChg chg="addSp delSp modSp add">
        <pc:chgData name="Gerald Wong" userId="07806a5d5f63d8d4" providerId="LiveId" clId="{CE525DE3-B9A3-41A6-BDE7-8F01F641C646}" dt="2019-05-16T07:36:23.493" v="4006" actId="20577"/>
        <pc:sldMkLst>
          <pc:docMk/>
          <pc:sldMk cId="2695089295" sldId="270"/>
        </pc:sldMkLst>
        <pc:spChg chg="mod">
          <ac:chgData name="Gerald Wong" userId="07806a5d5f63d8d4" providerId="LiveId" clId="{CE525DE3-B9A3-41A6-BDE7-8F01F641C646}" dt="2019-05-16T07:36:05.019" v="3992" actId="5793"/>
          <ac:spMkLst>
            <pc:docMk/>
            <pc:sldMk cId="2695089295" sldId="270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7:36:23.493" v="4006" actId="20577"/>
          <ac:spMkLst>
            <pc:docMk/>
            <pc:sldMk cId="2695089295" sldId="270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6T07:32:49.787" v="3978" actId="1076"/>
          <ac:spMkLst>
            <pc:docMk/>
            <pc:sldMk cId="2695089295" sldId="270"/>
            <ac:spMk id="7" creationId="{1B6DF6DD-2851-422F-BDF1-0D267FFB5C5E}"/>
          </ac:spMkLst>
        </pc:spChg>
        <pc:spChg chg="mod">
          <ac:chgData name="Gerald Wong" userId="07806a5d5f63d8d4" providerId="LiveId" clId="{CE525DE3-B9A3-41A6-BDE7-8F01F641C646}" dt="2019-05-16T07:35:58.557" v="3985" actId="1076"/>
          <ac:spMkLst>
            <pc:docMk/>
            <pc:sldMk cId="2695089295" sldId="270"/>
            <ac:spMk id="8" creationId="{F7116778-3208-408A-94EF-A110527B1590}"/>
          </ac:spMkLst>
        </pc:spChg>
        <pc:picChg chg="add del mod">
          <ac:chgData name="Gerald Wong" userId="07806a5d5f63d8d4" providerId="LiveId" clId="{CE525DE3-B9A3-41A6-BDE7-8F01F641C646}" dt="2019-05-16T07:32:29.171" v="3961" actId="478"/>
          <ac:picMkLst>
            <pc:docMk/>
            <pc:sldMk cId="2695089295" sldId="270"/>
            <ac:picMk id="6" creationId="{627E2D52-35F4-43A6-AAB0-87F2D719A041}"/>
          </ac:picMkLst>
        </pc:picChg>
        <pc:picChg chg="add del">
          <ac:chgData name="Gerald Wong" userId="07806a5d5f63d8d4" providerId="LiveId" clId="{CE525DE3-B9A3-41A6-BDE7-8F01F641C646}" dt="2019-05-16T07:32:57.637" v="3980"/>
          <ac:picMkLst>
            <pc:docMk/>
            <pc:sldMk cId="2695089295" sldId="270"/>
            <ac:picMk id="9" creationId="{3F01E923-2CAC-48B8-AAFA-FD4E16A8FDF5}"/>
          </ac:picMkLst>
        </pc:picChg>
        <pc:picChg chg="add del">
          <ac:chgData name="Gerald Wong" userId="07806a5d5f63d8d4" providerId="LiveId" clId="{CE525DE3-B9A3-41A6-BDE7-8F01F641C646}" dt="2019-05-16T07:34:05.331" v="3982"/>
          <ac:picMkLst>
            <pc:docMk/>
            <pc:sldMk cId="2695089295" sldId="270"/>
            <ac:picMk id="1026" creationId="{C011B629-0833-4D5F-8DE7-42CF1354417C}"/>
          </ac:picMkLst>
        </pc:picChg>
        <pc:picChg chg="add del">
          <ac:chgData name="Gerald Wong" userId="07806a5d5f63d8d4" providerId="LiveId" clId="{CE525DE3-B9A3-41A6-BDE7-8F01F641C646}" dt="2019-05-16T07:35:37.919" v="3984" actId="478"/>
          <ac:picMkLst>
            <pc:docMk/>
            <pc:sldMk cId="2695089295" sldId="270"/>
            <ac:picMk id="1028" creationId="{F0102A15-6F8A-469F-9C63-A56F91C4F169}"/>
          </ac:picMkLst>
        </pc:picChg>
      </pc:sldChg>
      <pc:sldChg chg="addSp delSp modSp add">
        <pc:chgData name="Gerald Wong" userId="07806a5d5f63d8d4" providerId="LiveId" clId="{CE525DE3-B9A3-41A6-BDE7-8F01F641C646}" dt="2019-05-16T07:40:58.183" v="4028"/>
        <pc:sldMkLst>
          <pc:docMk/>
          <pc:sldMk cId="616366986" sldId="271"/>
        </pc:sldMkLst>
        <pc:spChg chg="del">
          <ac:chgData name="Gerald Wong" userId="07806a5d5f63d8d4" providerId="LiveId" clId="{CE525DE3-B9A3-41A6-BDE7-8F01F641C646}" dt="2019-05-16T07:40:39.094" v="4018" actId="478"/>
          <ac:spMkLst>
            <pc:docMk/>
            <pc:sldMk cId="616366986" sldId="271"/>
            <ac:spMk id="2" creationId="{5E57A912-C71E-486B-A0B5-82812411C5D3}"/>
          </ac:spMkLst>
        </pc:spChg>
        <pc:spChg chg="del">
          <ac:chgData name="Gerald Wong" userId="07806a5d5f63d8d4" providerId="LiveId" clId="{CE525DE3-B9A3-41A6-BDE7-8F01F641C646}" dt="2019-05-16T07:40:41.375" v="4020" actId="478"/>
          <ac:spMkLst>
            <pc:docMk/>
            <pc:sldMk cId="616366986" sldId="271"/>
            <ac:spMk id="3" creationId="{A2868A02-C519-4CDB-8067-6C195169388E}"/>
          </ac:spMkLst>
        </pc:spChg>
        <pc:spChg chg="add del mod">
          <ac:chgData name="Gerald Wong" userId="07806a5d5f63d8d4" providerId="LiveId" clId="{CE525DE3-B9A3-41A6-BDE7-8F01F641C646}" dt="2019-05-16T07:40:40.211" v="4019" actId="478"/>
          <ac:spMkLst>
            <pc:docMk/>
            <pc:sldMk cId="616366986" sldId="271"/>
            <ac:spMk id="5" creationId="{AB5A0D85-038D-4FAB-891A-67EEDEC606C1}"/>
          </ac:spMkLst>
        </pc:spChg>
        <pc:spChg chg="del mod">
          <ac:chgData name="Gerald Wong" userId="07806a5d5f63d8d4" providerId="LiveId" clId="{CE525DE3-B9A3-41A6-BDE7-8F01F641C646}" dt="2019-05-16T07:40:44.077" v="4022" actId="478"/>
          <ac:spMkLst>
            <pc:docMk/>
            <pc:sldMk cId="616366986" sldId="271"/>
            <ac:spMk id="8" creationId="{F7116778-3208-408A-94EF-A110527B1590}"/>
          </ac:spMkLst>
        </pc:spChg>
        <pc:spChg chg="add del mod">
          <ac:chgData name="Gerald Wong" userId="07806a5d5f63d8d4" providerId="LiveId" clId="{CE525DE3-B9A3-41A6-BDE7-8F01F641C646}" dt="2019-05-16T07:40:43.076" v="4021" actId="478"/>
          <ac:spMkLst>
            <pc:docMk/>
            <pc:sldMk cId="616366986" sldId="271"/>
            <ac:spMk id="9" creationId="{4BE16563-5D2E-4D79-89B0-9E8B54C0C7EB}"/>
          </ac:spMkLst>
        </pc:spChg>
        <pc:picChg chg="add mod">
          <ac:chgData name="Gerald Wong" userId="07806a5d5f63d8d4" providerId="LiveId" clId="{CE525DE3-B9A3-41A6-BDE7-8F01F641C646}" dt="2019-05-16T07:40:50.079" v="4026" actId="1076"/>
          <ac:picMkLst>
            <pc:docMk/>
            <pc:sldMk cId="616366986" sldId="271"/>
            <ac:picMk id="10" creationId="{1EEA7476-86CB-4167-BD14-5BE615B3AE87}"/>
          </ac:picMkLst>
        </pc:picChg>
        <pc:picChg chg="add del">
          <ac:chgData name="Gerald Wong" userId="07806a5d5f63d8d4" providerId="LiveId" clId="{CE525DE3-B9A3-41A6-BDE7-8F01F641C646}" dt="2019-05-16T07:40:58.183" v="4028"/>
          <ac:picMkLst>
            <pc:docMk/>
            <pc:sldMk cId="616366986" sldId="271"/>
            <ac:picMk id="11" creationId="{344DB6C9-6EA7-44CF-AB57-82E30236CCF4}"/>
          </ac:picMkLst>
        </pc:picChg>
      </pc:sldChg>
      <pc:sldChg chg="addSp delSp modSp add">
        <pc:chgData name="Gerald Wong" userId="07806a5d5f63d8d4" providerId="LiveId" clId="{CE525DE3-B9A3-41A6-BDE7-8F01F641C646}" dt="2019-05-16T09:20:03.445" v="6886" actId="1076"/>
        <pc:sldMkLst>
          <pc:docMk/>
          <pc:sldMk cId="1893908094" sldId="272"/>
        </pc:sldMkLst>
        <pc:picChg chg="del">
          <ac:chgData name="Gerald Wong" userId="07806a5d5f63d8d4" providerId="LiveId" clId="{CE525DE3-B9A3-41A6-BDE7-8F01F641C646}" dt="2019-05-16T07:41:00.969" v="4030" actId="478"/>
          <ac:picMkLst>
            <pc:docMk/>
            <pc:sldMk cId="1893908094" sldId="272"/>
            <ac:picMk id="10" creationId="{1EEA7476-86CB-4167-BD14-5BE615B3AE87}"/>
          </ac:picMkLst>
        </pc:picChg>
        <pc:picChg chg="add mod">
          <ac:chgData name="Gerald Wong" userId="07806a5d5f63d8d4" providerId="LiveId" clId="{CE525DE3-B9A3-41A6-BDE7-8F01F641C646}" dt="2019-05-16T09:20:03.445" v="6886" actId="1076"/>
          <ac:picMkLst>
            <pc:docMk/>
            <pc:sldMk cId="1893908094" sldId="272"/>
            <ac:picMk id="8194" creationId="{C541841C-BCD9-4FE5-B715-40F4C424194C}"/>
          </ac:picMkLst>
        </pc:picChg>
      </pc:sldChg>
      <pc:sldChg chg="addSp delSp modSp add ord">
        <pc:chgData name="Gerald Wong" userId="07806a5d5f63d8d4" providerId="LiveId" clId="{CE525DE3-B9A3-41A6-BDE7-8F01F641C646}" dt="2019-05-16T09:38:20.579" v="7125" actId="207"/>
        <pc:sldMkLst>
          <pc:docMk/>
          <pc:sldMk cId="1845459890" sldId="273"/>
        </pc:sldMkLst>
        <pc:spChg chg="mod">
          <ac:chgData name="Gerald Wong" userId="07806a5d5f63d8d4" providerId="LiveId" clId="{CE525DE3-B9A3-41A6-BDE7-8F01F641C646}" dt="2019-05-16T09:37:56.168" v="7112" actId="20577"/>
          <ac:spMkLst>
            <pc:docMk/>
            <pc:sldMk cId="1845459890" sldId="273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9:12:22.801" v="6482" actId="20577"/>
          <ac:spMkLst>
            <pc:docMk/>
            <pc:sldMk cId="1845459890" sldId="273"/>
            <ac:spMk id="3" creationId="{A2868A02-C519-4CDB-8067-6C195169388E}"/>
          </ac:spMkLst>
        </pc:spChg>
        <pc:spChg chg="add mod">
          <ac:chgData name="Gerald Wong" userId="07806a5d5f63d8d4" providerId="LiveId" clId="{CE525DE3-B9A3-41A6-BDE7-8F01F641C646}" dt="2019-05-16T09:38:10.473" v="7121" actId="571"/>
          <ac:spMkLst>
            <pc:docMk/>
            <pc:sldMk cId="1845459890" sldId="273"/>
            <ac:spMk id="6" creationId="{BA81F170-2A85-465A-B2FA-4C5B96937B08}"/>
          </ac:spMkLst>
        </pc:spChg>
        <pc:spChg chg="del">
          <ac:chgData name="Gerald Wong" userId="07806a5d5f63d8d4" providerId="LiveId" clId="{CE525DE3-B9A3-41A6-BDE7-8F01F641C646}" dt="2019-05-16T09:32:12.543" v="7107" actId="478"/>
          <ac:spMkLst>
            <pc:docMk/>
            <pc:sldMk cId="1845459890" sldId="273"/>
            <ac:spMk id="7" creationId="{1B6DF6DD-2851-422F-BDF1-0D267FFB5C5E}"/>
          </ac:spMkLst>
        </pc:spChg>
        <pc:spChg chg="add del mod">
          <ac:chgData name="Gerald Wong" userId="07806a5d5f63d8d4" providerId="LiveId" clId="{CE525DE3-B9A3-41A6-BDE7-8F01F641C646}" dt="2019-05-16T09:38:20.579" v="7125" actId="207"/>
          <ac:spMkLst>
            <pc:docMk/>
            <pc:sldMk cId="1845459890" sldId="273"/>
            <ac:spMk id="8" creationId="{F7116778-3208-408A-94EF-A110527B1590}"/>
          </ac:spMkLst>
        </pc:spChg>
      </pc:sldChg>
      <pc:sldChg chg="delSp modSp add">
        <pc:chgData name="Gerald Wong" userId="07806a5d5f63d8d4" providerId="LiveId" clId="{CE525DE3-B9A3-41A6-BDE7-8F01F641C646}" dt="2019-05-16T08:32:13.664" v="5658" actId="14100"/>
        <pc:sldMkLst>
          <pc:docMk/>
          <pc:sldMk cId="3447628701" sldId="274"/>
        </pc:sldMkLst>
        <pc:spChg chg="mod">
          <ac:chgData name="Gerald Wong" userId="07806a5d5f63d8d4" providerId="LiveId" clId="{CE525DE3-B9A3-41A6-BDE7-8F01F641C646}" dt="2019-05-16T07:42:50.071" v="4276" actId="20577"/>
          <ac:spMkLst>
            <pc:docMk/>
            <pc:sldMk cId="3447628701" sldId="274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8:32:13.664" v="5658" actId="14100"/>
          <ac:spMkLst>
            <pc:docMk/>
            <pc:sldMk cId="3447628701" sldId="274"/>
            <ac:spMk id="3" creationId="{A2868A02-C519-4CDB-8067-6C195169388E}"/>
          </ac:spMkLst>
        </pc:spChg>
        <pc:spChg chg="del">
          <ac:chgData name="Gerald Wong" userId="07806a5d5f63d8d4" providerId="LiveId" clId="{CE525DE3-B9A3-41A6-BDE7-8F01F641C646}" dt="2019-05-16T07:48:06.748" v="4572" actId="478"/>
          <ac:spMkLst>
            <pc:docMk/>
            <pc:sldMk cId="3447628701" sldId="274"/>
            <ac:spMk id="7" creationId="{1B6DF6DD-2851-422F-BDF1-0D267FFB5C5E}"/>
          </ac:spMkLst>
        </pc:spChg>
        <pc:spChg chg="mod">
          <ac:chgData name="Gerald Wong" userId="07806a5d5f63d8d4" providerId="LiveId" clId="{CE525DE3-B9A3-41A6-BDE7-8F01F641C646}" dt="2019-05-16T08:32:09.668" v="5653" actId="1076"/>
          <ac:spMkLst>
            <pc:docMk/>
            <pc:sldMk cId="3447628701" sldId="274"/>
            <ac:spMk id="8" creationId="{F7116778-3208-408A-94EF-A110527B1590}"/>
          </ac:spMkLst>
        </pc:spChg>
      </pc:sldChg>
      <pc:sldChg chg="addSp delSp modSp add">
        <pc:chgData name="Gerald Wong" userId="07806a5d5f63d8d4" providerId="LiveId" clId="{CE525DE3-B9A3-41A6-BDE7-8F01F641C646}" dt="2019-05-16T08:30:58.490" v="5444" actId="20577"/>
        <pc:sldMkLst>
          <pc:docMk/>
          <pc:sldMk cId="2174826906" sldId="275"/>
        </pc:sldMkLst>
        <pc:spChg chg="mod">
          <ac:chgData name="Gerald Wong" userId="07806a5d5f63d8d4" providerId="LiveId" clId="{CE525DE3-B9A3-41A6-BDE7-8F01F641C646}" dt="2019-05-16T08:30:58.490" v="5444" actId="20577"/>
          <ac:spMkLst>
            <pc:docMk/>
            <pc:sldMk cId="2174826906" sldId="275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7:48:25.037" v="4632" actId="20577"/>
          <ac:spMkLst>
            <pc:docMk/>
            <pc:sldMk cId="2174826906" sldId="275"/>
            <ac:spMk id="3" creationId="{A2868A02-C519-4CDB-8067-6C195169388E}"/>
          </ac:spMkLst>
        </pc:spChg>
        <pc:spChg chg="add del">
          <ac:chgData name="Gerald Wong" userId="07806a5d5f63d8d4" providerId="LiveId" clId="{CE525DE3-B9A3-41A6-BDE7-8F01F641C646}" dt="2019-05-16T08:25:26.146" v="4873"/>
          <ac:spMkLst>
            <pc:docMk/>
            <pc:sldMk cId="2174826906" sldId="275"/>
            <ac:spMk id="4" creationId="{1396D4F6-007C-44CF-B889-8747D97AEBAF}"/>
          </ac:spMkLst>
        </pc:spChg>
        <pc:spChg chg="mod">
          <ac:chgData name="Gerald Wong" userId="07806a5d5f63d8d4" providerId="LiveId" clId="{CE525DE3-B9A3-41A6-BDE7-8F01F641C646}" dt="2019-05-16T08:26:01.584" v="4885" actId="1076"/>
          <ac:spMkLst>
            <pc:docMk/>
            <pc:sldMk cId="2174826906" sldId="275"/>
            <ac:spMk id="8" creationId="{F7116778-3208-408A-94EF-A110527B1590}"/>
          </ac:spMkLst>
        </pc:spChg>
      </pc:sldChg>
      <pc:sldChg chg="modSp add">
        <pc:chgData name="Gerald Wong" userId="07806a5d5f63d8d4" providerId="LiveId" clId="{CE525DE3-B9A3-41A6-BDE7-8F01F641C646}" dt="2019-05-16T08:35:08.728" v="5974" actId="1076"/>
        <pc:sldMkLst>
          <pc:docMk/>
          <pc:sldMk cId="2487820214" sldId="276"/>
        </pc:sldMkLst>
        <pc:spChg chg="mod">
          <ac:chgData name="Gerald Wong" userId="07806a5d5f63d8d4" providerId="LiveId" clId="{CE525DE3-B9A3-41A6-BDE7-8F01F641C646}" dt="2019-05-16T08:31:00.750" v="5445" actId="20577"/>
          <ac:spMkLst>
            <pc:docMk/>
            <pc:sldMk cId="2487820214" sldId="276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8:35:04.699" v="5973" actId="20577"/>
          <ac:spMkLst>
            <pc:docMk/>
            <pc:sldMk cId="2487820214" sldId="276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6T08:35:08.728" v="5974" actId="1076"/>
          <ac:spMkLst>
            <pc:docMk/>
            <pc:sldMk cId="2487820214" sldId="276"/>
            <ac:spMk id="8" creationId="{F7116778-3208-408A-94EF-A110527B1590}"/>
          </ac:spMkLst>
        </pc:spChg>
      </pc:sldChg>
      <pc:sldChg chg="addSp modSp add">
        <pc:chgData name="Gerald Wong" userId="07806a5d5f63d8d4" providerId="LiveId" clId="{CE525DE3-B9A3-41A6-BDE7-8F01F641C646}" dt="2019-05-16T09:10:57.467" v="6265" actId="207"/>
        <pc:sldMkLst>
          <pc:docMk/>
          <pc:sldMk cId="3900818298" sldId="277"/>
        </pc:sldMkLst>
        <pc:spChg chg="mod">
          <ac:chgData name="Gerald Wong" userId="07806a5d5f63d8d4" providerId="LiveId" clId="{CE525DE3-B9A3-41A6-BDE7-8F01F641C646}" dt="2019-05-16T08:31:12.525" v="5490" actId="20577"/>
          <ac:spMkLst>
            <pc:docMk/>
            <pc:sldMk cId="3900818298" sldId="277"/>
            <ac:spMk id="2" creationId="{03C80183-8394-47E4-AF3C-B15DC478BB78}"/>
          </ac:spMkLst>
        </pc:spChg>
        <pc:spChg chg="mod">
          <ac:chgData name="Gerald Wong" userId="07806a5d5f63d8d4" providerId="LiveId" clId="{CE525DE3-B9A3-41A6-BDE7-8F01F641C646}" dt="2019-05-16T09:10:20.974" v="6203" actId="20577"/>
          <ac:spMkLst>
            <pc:docMk/>
            <pc:sldMk cId="3900818298" sldId="277"/>
            <ac:spMk id="3" creationId="{52CB5B02-08E6-484C-B9D4-37F648CFDA45}"/>
          </ac:spMkLst>
        </pc:spChg>
        <pc:spChg chg="add mod">
          <ac:chgData name="Gerald Wong" userId="07806a5d5f63d8d4" providerId="LiveId" clId="{CE525DE3-B9A3-41A6-BDE7-8F01F641C646}" dt="2019-05-16T09:10:57.467" v="6265" actId="207"/>
          <ac:spMkLst>
            <pc:docMk/>
            <pc:sldMk cId="3900818298" sldId="277"/>
            <ac:spMk id="4" creationId="{4BAC80D4-0549-49A0-87F1-4B55E87E2423}"/>
          </ac:spMkLst>
        </pc:spChg>
        <pc:spChg chg="add mod">
          <ac:chgData name="Gerald Wong" userId="07806a5d5f63d8d4" providerId="LiveId" clId="{CE525DE3-B9A3-41A6-BDE7-8F01F641C646}" dt="2019-05-16T08:37:52.922" v="6197" actId="1076"/>
          <ac:spMkLst>
            <pc:docMk/>
            <pc:sldMk cId="3900818298" sldId="277"/>
            <ac:spMk id="5" creationId="{C346FFD9-E8FB-493E-9EBF-A35E682665E3}"/>
          </ac:spMkLst>
        </pc:spChg>
      </pc:sldChg>
      <pc:sldChg chg="modSp add">
        <pc:chgData name="Gerald Wong" userId="07806a5d5f63d8d4" providerId="LiveId" clId="{CE525DE3-B9A3-41A6-BDE7-8F01F641C646}" dt="2019-05-16T09:16:28.793" v="6882" actId="20577"/>
        <pc:sldMkLst>
          <pc:docMk/>
          <pc:sldMk cId="1585666467" sldId="278"/>
        </pc:sldMkLst>
        <pc:spChg chg="mod">
          <ac:chgData name="Gerald Wong" userId="07806a5d5f63d8d4" providerId="LiveId" clId="{CE525DE3-B9A3-41A6-BDE7-8F01F641C646}" dt="2019-05-16T09:15:05.402" v="6762" actId="20577"/>
          <ac:spMkLst>
            <pc:docMk/>
            <pc:sldMk cId="1585666467" sldId="278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9:16:28.793" v="6882" actId="20577"/>
          <ac:spMkLst>
            <pc:docMk/>
            <pc:sldMk cId="1585666467" sldId="278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6T09:16:24.488" v="6877" actId="14100"/>
          <ac:spMkLst>
            <pc:docMk/>
            <pc:sldMk cId="1585666467" sldId="278"/>
            <ac:spMk id="8" creationId="{F7116778-3208-408A-94EF-A110527B1590}"/>
          </ac:spMkLst>
        </pc:spChg>
      </pc:sldChg>
      <pc:sldChg chg="add del">
        <pc:chgData name="Gerald Wong" userId="07806a5d5f63d8d4" providerId="LiveId" clId="{CE525DE3-B9A3-41A6-BDE7-8F01F641C646}" dt="2019-05-17T08:46:53.984" v="11756" actId="2696"/>
        <pc:sldMkLst>
          <pc:docMk/>
          <pc:sldMk cId="2160616577" sldId="279"/>
        </pc:sldMkLst>
      </pc:sldChg>
      <pc:sldChg chg="modSp add">
        <pc:chgData name="Gerald Wong" userId="07806a5d5f63d8d4" providerId="LiveId" clId="{CE525DE3-B9A3-41A6-BDE7-8F01F641C646}" dt="2019-05-16T09:41:13.986" v="7329" actId="1076"/>
        <pc:sldMkLst>
          <pc:docMk/>
          <pc:sldMk cId="4022533176" sldId="280"/>
        </pc:sldMkLst>
        <pc:spChg chg="mod">
          <ac:chgData name="Gerald Wong" userId="07806a5d5f63d8d4" providerId="LiveId" clId="{CE525DE3-B9A3-41A6-BDE7-8F01F641C646}" dt="2019-05-16T09:37:58.882" v="7116" actId="20577"/>
          <ac:spMkLst>
            <pc:docMk/>
            <pc:sldMk cId="4022533176" sldId="280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9:38:38.085" v="7127" actId="1076"/>
          <ac:spMkLst>
            <pc:docMk/>
            <pc:sldMk cId="4022533176" sldId="280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6T09:41:13.986" v="7329" actId="1076"/>
          <ac:spMkLst>
            <pc:docMk/>
            <pc:sldMk cId="4022533176" sldId="280"/>
            <ac:spMk id="8" creationId="{F7116778-3208-408A-94EF-A110527B1590}"/>
          </ac:spMkLst>
        </pc:spChg>
      </pc:sldChg>
      <pc:sldChg chg="modSp add">
        <pc:chgData name="Gerald Wong" userId="07806a5d5f63d8d4" providerId="LiveId" clId="{CE525DE3-B9A3-41A6-BDE7-8F01F641C646}" dt="2019-05-16T09:42:31.650" v="7399" actId="20577"/>
        <pc:sldMkLst>
          <pc:docMk/>
          <pc:sldMk cId="1714675807" sldId="281"/>
        </pc:sldMkLst>
        <pc:spChg chg="mod">
          <ac:chgData name="Gerald Wong" userId="07806a5d5f63d8d4" providerId="LiveId" clId="{CE525DE3-B9A3-41A6-BDE7-8F01F641C646}" dt="2019-05-16T09:41:45.701" v="7332" actId="20577"/>
          <ac:spMkLst>
            <pc:docMk/>
            <pc:sldMk cId="1714675807" sldId="281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9:42:10.500" v="7370"/>
          <ac:spMkLst>
            <pc:docMk/>
            <pc:sldMk cId="1714675807" sldId="281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6T09:42:31.650" v="7399" actId="20577"/>
          <ac:spMkLst>
            <pc:docMk/>
            <pc:sldMk cId="1714675807" sldId="281"/>
            <ac:spMk id="8" creationId="{F7116778-3208-408A-94EF-A110527B1590}"/>
          </ac:spMkLst>
        </pc:spChg>
      </pc:sldChg>
      <pc:sldChg chg="modSp add">
        <pc:chgData name="Gerald Wong" userId="07806a5d5f63d8d4" providerId="LiveId" clId="{CE525DE3-B9A3-41A6-BDE7-8F01F641C646}" dt="2019-05-16T09:53:32.788" v="7528" actId="20577"/>
        <pc:sldMkLst>
          <pc:docMk/>
          <pc:sldMk cId="174788157" sldId="282"/>
        </pc:sldMkLst>
        <pc:spChg chg="mod">
          <ac:chgData name="Gerald Wong" userId="07806a5d5f63d8d4" providerId="LiveId" clId="{CE525DE3-B9A3-41A6-BDE7-8F01F641C646}" dt="2019-05-16T09:41:50.326" v="7334" actId="20577"/>
          <ac:spMkLst>
            <pc:docMk/>
            <pc:sldMk cId="174788157" sldId="282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9:43:42.803" v="7491" actId="14100"/>
          <ac:spMkLst>
            <pc:docMk/>
            <pc:sldMk cId="174788157" sldId="282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6T09:53:32.788" v="7528" actId="20577"/>
          <ac:spMkLst>
            <pc:docMk/>
            <pc:sldMk cId="174788157" sldId="282"/>
            <ac:spMk id="8" creationId="{F7116778-3208-408A-94EF-A110527B1590}"/>
          </ac:spMkLst>
        </pc:spChg>
      </pc:sldChg>
      <pc:sldChg chg="modSp add">
        <pc:chgData name="Gerald Wong" userId="07806a5d5f63d8d4" providerId="LiveId" clId="{CE525DE3-B9A3-41A6-BDE7-8F01F641C646}" dt="2019-05-16T09:56:49.991" v="7918" actId="207"/>
        <pc:sldMkLst>
          <pc:docMk/>
          <pc:sldMk cId="991100431" sldId="283"/>
        </pc:sldMkLst>
        <pc:spChg chg="mod">
          <ac:chgData name="Gerald Wong" userId="07806a5d5f63d8d4" providerId="LiveId" clId="{CE525DE3-B9A3-41A6-BDE7-8F01F641C646}" dt="2019-05-16T09:54:00.889" v="7551" actId="20577"/>
          <ac:spMkLst>
            <pc:docMk/>
            <pc:sldMk cId="991100431" sldId="283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6T09:56:49.991" v="7918" actId="207"/>
          <ac:spMkLst>
            <pc:docMk/>
            <pc:sldMk cId="991100431" sldId="283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6T09:56:20.848" v="7839" actId="1076"/>
          <ac:spMkLst>
            <pc:docMk/>
            <pc:sldMk cId="991100431" sldId="283"/>
            <ac:spMk id="7" creationId="{51183954-2EB0-4A2A-9637-20F636037D6C}"/>
          </ac:spMkLst>
        </pc:spChg>
      </pc:sldChg>
      <pc:sldChg chg="addSp delSp modSp add">
        <pc:chgData name="Gerald Wong" userId="07806a5d5f63d8d4" providerId="LiveId" clId="{CE525DE3-B9A3-41A6-BDE7-8F01F641C646}" dt="2019-05-16T09:55:01.227" v="7662" actId="478"/>
        <pc:sldMkLst>
          <pc:docMk/>
          <pc:sldMk cId="3956835773" sldId="284"/>
        </pc:sldMkLst>
        <pc:spChg chg="mod">
          <ac:chgData name="Gerald Wong" userId="07806a5d5f63d8d4" providerId="LiveId" clId="{CE525DE3-B9A3-41A6-BDE7-8F01F641C646}" dt="2019-05-16T09:54:58.827" v="7661" actId="20577"/>
          <ac:spMkLst>
            <pc:docMk/>
            <pc:sldMk cId="3956835773" sldId="284"/>
            <ac:spMk id="2" creationId="{6AC4607A-BD5C-4F20-B7F6-05EDC5602D14}"/>
          </ac:spMkLst>
        </pc:spChg>
        <pc:spChg chg="del">
          <ac:chgData name="Gerald Wong" userId="07806a5d5f63d8d4" providerId="LiveId" clId="{CE525DE3-B9A3-41A6-BDE7-8F01F641C646}" dt="2019-05-16T09:55:01.227" v="7662" actId="478"/>
          <ac:spMkLst>
            <pc:docMk/>
            <pc:sldMk cId="3956835773" sldId="284"/>
            <ac:spMk id="3" creationId="{26BB30B7-362F-4628-B338-65580C7CF049}"/>
          </ac:spMkLst>
        </pc:spChg>
        <pc:spChg chg="add mod">
          <ac:chgData name="Gerald Wong" userId="07806a5d5f63d8d4" providerId="LiveId" clId="{CE525DE3-B9A3-41A6-BDE7-8F01F641C646}" dt="2019-05-16T09:55:01.227" v="7662" actId="478"/>
          <ac:spMkLst>
            <pc:docMk/>
            <pc:sldMk cId="3956835773" sldId="284"/>
            <ac:spMk id="5" creationId="{A2C43DCD-62F3-4FD9-B87D-82F11AFB6DF4}"/>
          </ac:spMkLst>
        </pc:spChg>
      </pc:sldChg>
      <pc:sldChg chg="addSp delSp modSp add">
        <pc:chgData name="Gerald Wong" userId="07806a5d5f63d8d4" providerId="LiveId" clId="{CE525DE3-B9A3-41A6-BDE7-8F01F641C646}" dt="2019-05-16T10:03:20.450" v="8002"/>
        <pc:sldMkLst>
          <pc:docMk/>
          <pc:sldMk cId="206817533" sldId="285"/>
        </pc:sldMkLst>
        <pc:spChg chg="mod">
          <ac:chgData name="Gerald Wong" userId="07806a5d5f63d8d4" providerId="LiveId" clId="{CE525DE3-B9A3-41A6-BDE7-8F01F641C646}" dt="2019-05-16T09:57:32.366" v="7986" actId="20577"/>
          <ac:spMkLst>
            <pc:docMk/>
            <pc:sldMk cId="206817533" sldId="285"/>
            <ac:spMk id="3" creationId="{A2868A02-C519-4CDB-8067-6C195169388E}"/>
          </ac:spMkLst>
        </pc:spChg>
        <pc:spChg chg="add del">
          <ac:chgData name="Gerald Wong" userId="07806a5d5f63d8d4" providerId="LiveId" clId="{CE525DE3-B9A3-41A6-BDE7-8F01F641C646}" dt="2019-05-16T09:57:37.222" v="7988"/>
          <ac:spMkLst>
            <pc:docMk/>
            <pc:sldMk cId="206817533" sldId="285"/>
            <ac:spMk id="5" creationId="{49D84EC2-A583-4D25-8509-31B58DE48310}"/>
          </ac:spMkLst>
        </pc:spChg>
        <pc:spChg chg="add mod">
          <ac:chgData name="Gerald Wong" userId="07806a5d5f63d8d4" providerId="LiveId" clId="{CE525DE3-B9A3-41A6-BDE7-8F01F641C646}" dt="2019-05-16T10:03:20.450" v="8002"/>
          <ac:spMkLst>
            <pc:docMk/>
            <pc:sldMk cId="206817533" sldId="285"/>
            <ac:spMk id="6" creationId="{4E904445-1F15-475B-BBBF-4D34B5EF3402}"/>
          </ac:spMkLst>
        </pc:spChg>
        <pc:spChg chg="del">
          <ac:chgData name="Gerald Wong" userId="07806a5d5f63d8d4" providerId="LiveId" clId="{CE525DE3-B9A3-41A6-BDE7-8F01F641C646}" dt="2019-05-16T09:57:11.870" v="7920" actId="478"/>
          <ac:spMkLst>
            <pc:docMk/>
            <pc:sldMk cId="206817533" sldId="285"/>
            <ac:spMk id="7" creationId="{51183954-2EB0-4A2A-9637-20F636037D6C}"/>
          </ac:spMkLst>
        </pc:spChg>
        <pc:spChg chg="add mod">
          <ac:chgData name="Gerald Wong" userId="07806a5d5f63d8d4" providerId="LiveId" clId="{CE525DE3-B9A3-41A6-BDE7-8F01F641C646}" dt="2019-05-16T09:58:16.088" v="7999" actId="207"/>
          <ac:spMkLst>
            <pc:docMk/>
            <pc:sldMk cId="206817533" sldId="285"/>
            <ac:spMk id="8" creationId="{9D3A2997-FE33-4215-B617-EFBC335FDD30}"/>
          </ac:spMkLst>
        </pc:spChg>
        <pc:picChg chg="add del mod">
          <ac:chgData name="Gerald Wong" userId="07806a5d5f63d8d4" providerId="LiveId" clId="{CE525DE3-B9A3-41A6-BDE7-8F01F641C646}" dt="2019-05-16T09:57:51.868" v="7991" actId="478"/>
          <ac:picMkLst>
            <pc:docMk/>
            <pc:sldMk cId="206817533" sldId="285"/>
            <ac:picMk id="9" creationId="{353B02A7-829C-4FF8-88DA-2583AFA3A001}"/>
          </ac:picMkLst>
        </pc:picChg>
      </pc:sldChg>
      <pc:sldChg chg="modSp">
        <pc:chgData name="Gerald Wong" userId="07806a5d5f63d8d4" providerId="LiveId" clId="{CE525DE3-B9A3-41A6-BDE7-8F01F641C646}" dt="2019-05-17T05:04:23.801" v="11079" actId="20577"/>
        <pc:sldMkLst>
          <pc:docMk/>
          <pc:sldMk cId="3994719570" sldId="287"/>
        </pc:sldMkLst>
        <pc:spChg chg="mod">
          <ac:chgData name="Gerald Wong" userId="07806a5d5f63d8d4" providerId="LiveId" clId="{CE525DE3-B9A3-41A6-BDE7-8F01F641C646}" dt="2019-05-17T05:04:21.104" v="11075" actId="20577"/>
          <ac:spMkLst>
            <pc:docMk/>
            <pc:sldMk cId="3994719570" sldId="287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7T05:04:23.801" v="11079" actId="20577"/>
          <ac:spMkLst>
            <pc:docMk/>
            <pc:sldMk cId="3994719570" sldId="287"/>
            <ac:spMk id="3" creationId="{A2868A02-C519-4CDB-8067-6C195169388E}"/>
          </ac:spMkLst>
        </pc:spChg>
      </pc:sldChg>
      <pc:sldChg chg="addSp delSp modSp add">
        <pc:chgData name="Gerald Wong" userId="07806a5d5f63d8d4" providerId="LiveId" clId="{CE525DE3-B9A3-41A6-BDE7-8F01F641C646}" dt="2019-05-17T03:16:45.981" v="8459" actId="20577"/>
        <pc:sldMkLst>
          <pc:docMk/>
          <pc:sldMk cId="445088296" sldId="294"/>
        </pc:sldMkLst>
        <pc:spChg chg="mod">
          <ac:chgData name="Gerald Wong" userId="07806a5d5f63d8d4" providerId="LiveId" clId="{CE525DE3-B9A3-41A6-BDE7-8F01F641C646}" dt="2019-05-17T03:12:53.672" v="8021" actId="20577"/>
          <ac:spMkLst>
            <pc:docMk/>
            <pc:sldMk cId="445088296" sldId="294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7T03:16:17.977" v="8441" actId="14100"/>
          <ac:spMkLst>
            <pc:docMk/>
            <pc:sldMk cId="445088296" sldId="294"/>
            <ac:spMk id="3" creationId="{A2868A02-C519-4CDB-8067-6C195169388E}"/>
          </ac:spMkLst>
        </pc:spChg>
        <pc:spChg chg="add mod">
          <ac:chgData name="Gerald Wong" userId="07806a5d5f63d8d4" providerId="LiveId" clId="{CE525DE3-B9A3-41A6-BDE7-8F01F641C646}" dt="2019-05-17T03:16:45.981" v="8459" actId="20577"/>
          <ac:spMkLst>
            <pc:docMk/>
            <pc:sldMk cId="445088296" sldId="294"/>
            <ac:spMk id="4" creationId="{1F25FAF7-64E7-4B39-A318-2F555754334A}"/>
          </ac:spMkLst>
        </pc:spChg>
        <pc:spChg chg="add del">
          <ac:chgData name="Gerald Wong" userId="07806a5d5f63d8d4" providerId="LiveId" clId="{CE525DE3-B9A3-41A6-BDE7-8F01F641C646}" dt="2019-05-17T03:16:26.947" v="8443"/>
          <ac:spMkLst>
            <pc:docMk/>
            <pc:sldMk cId="445088296" sldId="294"/>
            <ac:spMk id="5" creationId="{D0CE7B8A-D2B1-45F6-A723-B592F32382E0}"/>
          </ac:spMkLst>
        </pc:spChg>
      </pc:sldChg>
      <pc:sldChg chg="modSp add">
        <pc:chgData name="Gerald Wong" userId="07806a5d5f63d8d4" providerId="LiveId" clId="{CE525DE3-B9A3-41A6-BDE7-8F01F641C646}" dt="2019-05-17T03:20:20.980" v="8643" actId="20577"/>
        <pc:sldMkLst>
          <pc:docMk/>
          <pc:sldMk cId="2192584314" sldId="295"/>
        </pc:sldMkLst>
        <pc:spChg chg="mod">
          <ac:chgData name="Gerald Wong" userId="07806a5d5f63d8d4" providerId="LiveId" clId="{CE525DE3-B9A3-41A6-BDE7-8F01F641C646}" dt="2019-05-17T03:20:20.980" v="8643" actId="20577"/>
          <ac:spMkLst>
            <pc:docMk/>
            <pc:sldMk cId="2192584314" sldId="295"/>
            <ac:spMk id="4" creationId="{1F25FAF7-64E7-4B39-A318-2F555754334A}"/>
          </ac:spMkLst>
        </pc:spChg>
      </pc:sldChg>
      <pc:sldChg chg="addSp delSp modSp add">
        <pc:chgData name="Gerald Wong" userId="07806a5d5f63d8d4" providerId="LiveId" clId="{CE525DE3-B9A3-41A6-BDE7-8F01F641C646}" dt="2019-05-17T03:22:12.086" v="8766" actId="27636"/>
        <pc:sldMkLst>
          <pc:docMk/>
          <pc:sldMk cId="359178110" sldId="370"/>
        </pc:sldMkLst>
        <pc:spChg chg="mod">
          <ac:chgData name="Gerald Wong" userId="07806a5d5f63d8d4" providerId="LiveId" clId="{CE525DE3-B9A3-41A6-BDE7-8F01F641C646}" dt="2019-05-17T03:19:20.974" v="8565" actId="6549"/>
          <ac:spMkLst>
            <pc:docMk/>
            <pc:sldMk cId="359178110" sldId="370"/>
            <ac:spMk id="2" creationId="{71B3291E-26D7-4EBF-8805-F786A66D1F23}"/>
          </ac:spMkLst>
        </pc:spChg>
        <pc:spChg chg="del">
          <ac:chgData name="Gerald Wong" userId="07806a5d5f63d8d4" providerId="LiveId" clId="{CE525DE3-B9A3-41A6-BDE7-8F01F641C646}" dt="2019-05-17T03:19:30.618" v="8566" actId="478"/>
          <ac:spMkLst>
            <pc:docMk/>
            <pc:sldMk cId="359178110" sldId="370"/>
            <ac:spMk id="4" creationId="{9594943A-5F55-41AB-A7B9-F6ED02B79BDD}"/>
          </ac:spMkLst>
        </pc:spChg>
        <pc:spChg chg="add mod">
          <ac:chgData name="Gerald Wong" userId="07806a5d5f63d8d4" providerId="LiveId" clId="{CE525DE3-B9A3-41A6-BDE7-8F01F641C646}" dt="2019-05-17T03:20:07.319" v="8637" actId="20577"/>
          <ac:spMkLst>
            <pc:docMk/>
            <pc:sldMk cId="359178110" sldId="370"/>
            <ac:spMk id="5" creationId="{16933CF3-89F6-40D0-9044-EB0843E44F97}"/>
          </ac:spMkLst>
        </pc:spChg>
        <pc:spChg chg="mod">
          <ac:chgData name="Gerald Wong" userId="07806a5d5f63d8d4" providerId="LiveId" clId="{CE525DE3-B9A3-41A6-BDE7-8F01F641C646}" dt="2019-05-17T03:22:12.086" v="8766" actId="27636"/>
          <ac:spMkLst>
            <pc:docMk/>
            <pc:sldMk cId="359178110" sldId="370"/>
            <ac:spMk id="7" creationId="{DD870C25-6061-4263-B228-DB9E549A786F}"/>
          </ac:spMkLst>
        </pc:spChg>
      </pc:sldChg>
      <pc:sldChg chg="modSp add">
        <pc:chgData name="Gerald Wong" userId="07806a5d5f63d8d4" providerId="LiveId" clId="{CE525DE3-B9A3-41A6-BDE7-8F01F641C646}" dt="2019-05-17T03:29:20.746" v="8855" actId="20577"/>
        <pc:sldMkLst>
          <pc:docMk/>
          <pc:sldMk cId="2325687904" sldId="371"/>
        </pc:sldMkLst>
        <pc:spChg chg="mod">
          <ac:chgData name="Gerald Wong" userId="07806a5d5f63d8d4" providerId="LiveId" clId="{CE525DE3-B9A3-41A6-BDE7-8F01F641C646}" dt="2019-05-17T03:29:20.746" v="8855" actId="20577"/>
          <ac:spMkLst>
            <pc:docMk/>
            <pc:sldMk cId="2325687904" sldId="371"/>
            <ac:spMk id="2" creationId="{6AC4607A-BD5C-4F20-B7F6-05EDC5602D14}"/>
          </ac:spMkLst>
        </pc:spChg>
        <pc:spChg chg="mod">
          <ac:chgData name="Gerald Wong" userId="07806a5d5f63d8d4" providerId="LiveId" clId="{CE525DE3-B9A3-41A6-BDE7-8F01F641C646}" dt="2019-05-17T03:28:57.973" v="8824" actId="20577"/>
          <ac:spMkLst>
            <pc:docMk/>
            <pc:sldMk cId="2325687904" sldId="371"/>
            <ac:spMk id="5" creationId="{A2C43DCD-62F3-4FD9-B87D-82F11AFB6DF4}"/>
          </ac:spMkLst>
        </pc:spChg>
      </pc:sldChg>
      <pc:sldChg chg="modSp add">
        <pc:chgData name="Gerald Wong" userId="07806a5d5f63d8d4" providerId="LiveId" clId="{CE525DE3-B9A3-41A6-BDE7-8F01F641C646}" dt="2019-05-17T03:34:25.183" v="9222" actId="1076"/>
        <pc:sldMkLst>
          <pc:docMk/>
          <pc:sldMk cId="1150839600" sldId="372"/>
        </pc:sldMkLst>
        <pc:spChg chg="mod">
          <ac:chgData name="Gerald Wong" userId="07806a5d5f63d8d4" providerId="LiveId" clId="{CE525DE3-B9A3-41A6-BDE7-8F01F641C646}" dt="2019-05-17T03:29:51.154" v="8875" actId="20577"/>
          <ac:spMkLst>
            <pc:docMk/>
            <pc:sldMk cId="1150839600" sldId="372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7T03:33:34.911" v="9131" actId="1076"/>
          <ac:spMkLst>
            <pc:docMk/>
            <pc:sldMk cId="1150839600" sldId="372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7T03:34:25.183" v="9222" actId="1076"/>
          <ac:spMkLst>
            <pc:docMk/>
            <pc:sldMk cId="1150839600" sldId="372"/>
            <ac:spMk id="7" creationId="{51183954-2EB0-4A2A-9637-20F636037D6C}"/>
          </ac:spMkLst>
        </pc:spChg>
      </pc:sldChg>
      <pc:sldChg chg="delSp modSp add">
        <pc:chgData name="Gerald Wong" userId="07806a5d5f63d8d4" providerId="LiveId" clId="{CE525DE3-B9A3-41A6-BDE7-8F01F641C646}" dt="2019-05-17T03:41:19.525" v="9746" actId="207"/>
        <pc:sldMkLst>
          <pc:docMk/>
          <pc:sldMk cId="2427910242" sldId="373"/>
        </pc:sldMkLst>
        <pc:spChg chg="mod">
          <ac:chgData name="Gerald Wong" userId="07806a5d5f63d8d4" providerId="LiveId" clId="{CE525DE3-B9A3-41A6-BDE7-8F01F641C646}" dt="2019-05-17T03:38:21.643" v="9482" actId="20577"/>
          <ac:spMkLst>
            <pc:docMk/>
            <pc:sldMk cId="2427910242" sldId="373"/>
            <ac:spMk id="2" creationId="{5E57A912-C71E-486B-A0B5-82812411C5D3}"/>
          </ac:spMkLst>
        </pc:spChg>
        <pc:spChg chg="del mod">
          <ac:chgData name="Gerald Wong" userId="07806a5d5f63d8d4" providerId="LiveId" clId="{CE525DE3-B9A3-41A6-BDE7-8F01F641C646}" dt="2019-05-17T03:40:50.610" v="9731" actId="478"/>
          <ac:spMkLst>
            <pc:docMk/>
            <pc:sldMk cId="2427910242" sldId="373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7T03:41:19.525" v="9746" actId="207"/>
          <ac:spMkLst>
            <pc:docMk/>
            <pc:sldMk cId="2427910242" sldId="373"/>
            <ac:spMk id="7" creationId="{51183954-2EB0-4A2A-9637-20F636037D6C}"/>
          </ac:spMkLst>
        </pc:spChg>
      </pc:sldChg>
      <pc:sldChg chg="delSp modSp add">
        <pc:chgData name="Gerald Wong" userId="07806a5d5f63d8d4" providerId="LiveId" clId="{CE525DE3-B9A3-41A6-BDE7-8F01F641C646}" dt="2019-05-17T03:43:17.476" v="9979" actId="20577"/>
        <pc:sldMkLst>
          <pc:docMk/>
          <pc:sldMk cId="1121533436" sldId="374"/>
        </pc:sldMkLst>
        <pc:spChg chg="mod">
          <ac:chgData name="Gerald Wong" userId="07806a5d5f63d8d4" providerId="LiveId" clId="{CE525DE3-B9A3-41A6-BDE7-8F01F641C646}" dt="2019-05-17T03:43:17.476" v="9979" actId="20577"/>
          <ac:spMkLst>
            <pc:docMk/>
            <pc:sldMk cId="1121533436" sldId="374"/>
            <ac:spMk id="3" creationId="{A2868A02-C519-4CDB-8067-6C195169388E}"/>
          </ac:spMkLst>
        </pc:spChg>
        <pc:spChg chg="del">
          <ac:chgData name="Gerald Wong" userId="07806a5d5f63d8d4" providerId="LiveId" clId="{CE525DE3-B9A3-41A6-BDE7-8F01F641C646}" dt="2019-05-17T03:41:24.584" v="9747" actId="478"/>
          <ac:spMkLst>
            <pc:docMk/>
            <pc:sldMk cId="1121533436" sldId="374"/>
            <ac:spMk id="7" creationId="{51183954-2EB0-4A2A-9637-20F636037D6C}"/>
          </ac:spMkLst>
        </pc:spChg>
      </pc:sldChg>
      <pc:sldChg chg="add del">
        <pc:chgData name="Gerald Wong" userId="07806a5d5f63d8d4" providerId="LiveId" clId="{CE525DE3-B9A3-41A6-BDE7-8F01F641C646}" dt="2019-05-17T08:46:46.011" v="11755" actId="2696"/>
        <pc:sldMkLst>
          <pc:docMk/>
          <pc:sldMk cId="3410783848" sldId="375"/>
        </pc:sldMkLst>
      </pc:sldChg>
      <pc:sldChg chg="modSp add">
        <pc:chgData name="Gerald Wong" userId="07806a5d5f63d8d4" providerId="LiveId" clId="{CE525DE3-B9A3-41A6-BDE7-8F01F641C646}" dt="2019-05-17T04:45:42.750" v="10131" actId="20577"/>
        <pc:sldMkLst>
          <pc:docMk/>
          <pc:sldMk cId="2044429379" sldId="376"/>
        </pc:sldMkLst>
        <pc:spChg chg="mod">
          <ac:chgData name="Gerald Wong" userId="07806a5d5f63d8d4" providerId="LiveId" clId="{CE525DE3-B9A3-41A6-BDE7-8F01F641C646}" dt="2019-05-17T04:45:17.650" v="9993" actId="20577"/>
          <ac:spMkLst>
            <pc:docMk/>
            <pc:sldMk cId="2044429379" sldId="376"/>
            <ac:spMk id="2" creationId="{6AC4607A-BD5C-4F20-B7F6-05EDC5602D14}"/>
          </ac:spMkLst>
        </pc:spChg>
        <pc:spChg chg="mod">
          <ac:chgData name="Gerald Wong" userId="07806a5d5f63d8d4" providerId="LiveId" clId="{CE525DE3-B9A3-41A6-BDE7-8F01F641C646}" dt="2019-05-17T04:45:42.750" v="10131" actId="20577"/>
          <ac:spMkLst>
            <pc:docMk/>
            <pc:sldMk cId="2044429379" sldId="376"/>
            <ac:spMk id="5" creationId="{A2C43DCD-62F3-4FD9-B87D-82F11AFB6DF4}"/>
          </ac:spMkLst>
        </pc:spChg>
      </pc:sldChg>
      <pc:sldChg chg="modSp add">
        <pc:chgData name="Gerald Wong" userId="07806a5d5f63d8d4" providerId="LiveId" clId="{CE525DE3-B9A3-41A6-BDE7-8F01F641C646}" dt="2019-05-17T04:58:57.020" v="10799" actId="6549"/>
        <pc:sldMkLst>
          <pc:docMk/>
          <pc:sldMk cId="2306713574" sldId="377"/>
        </pc:sldMkLst>
        <pc:spChg chg="mod">
          <ac:chgData name="Gerald Wong" userId="07806a5d5f63d8d4" providerId="LiveId" clId="{CE525DE3-B9A3-41A6-BDE7-8F01F641C646}" dt="2019-05-17T04:47:12.515" v="10142" actId="6549"/>
          <ac:spMkLst>
            <pc:docMk/>
            <pc:sldMk cId="2306713574" sldId="377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7T04:56:59.705" v="10605" actId="403"/>
          <ac:spMkLst>
            <pc:docMk/>
            <pc:sldMk cId="2306713574" sldId="377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7T04:58:57.020" v="10799" actId="6549"/>
          <ac:spMkLst>
            <pc:docMk/>
            <pc:sldMk cId="2306713574" sldId="377"/>
            <ac:spMk id="7" creationId="{51183954-2EB0-4A2A-9637-20F636037D6C}"/>
          </ac:spMkLst>
        </pc:spChg>
      </pc:sldChg>
      <pc:sldChg chg="add">
        <pc:chgData name="Gerald Wong" userId="07806a5d5f63d8d4" providerId="LiveId" clId="{CE525DE3-B9A3-41A6-BDE7-8F01F641C646}" dt="2019-05-17T04:47:03.483" v="10132"/>
        <pc:sldMkLst>
          <pc:docMk/>
          <pc:sldMk cId="2187752550" sldId="378"/>
        </pc:sldMkLst>
      </pc:sldChg>
      <pc:sldChg chg="modSp add">
        <pc:chgData name="Gerald Wong" userId="07806a5d5f63d8d4" providerId="LiveId" clId="{CE525DE3-B9A3-41A6-BDE7-8F01F641C646}" dt="2019-05-17T05:01:12.410" v="11007" actId="27636"/>
        <pc:sldMkLst>
          <pc:docMk/>
          <pc:sldMk cId="1639456985" sldId="379"/>
        </pc:sldMkLst>
        <pc:spChg chg="mod">
          <ac:chgData name="Gerald Wong" userId="07806a5d5f63d8d4" providerId="LiveId" clId="{CE525DE3-B9A3-41A6-BDE7-8F01F641C646}" dt="2019-05-17T04:59:38.965" v="10826"/>
          <ac:spMkLst>
            <pc:docMk/>
            <pc:sldMk cId="1639456985" sldId="379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7T04:59:22.037" v="10814" actId="207"/>
          <ac:spMkLst>
            <pc:docMk/>
            <pc:sldMk cId="1639456985" sldId="379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7T05:01:12.410" v="11007" actId="27636"/>
          <ac:spMkLst>
            <pc:docMk/>
            <pc:sldMk cId="1639456985" sldId="379"/>
            <ac:spMk id="7" creationId="{51183954-2EB0-4A2A-9637-20F636037D6C}"/>
          </ac:spMkLst>
        </pc:spChg>
      </pc:sldChg>
      <pc:sldChg chg="modSp add">
        <pc:chgData name="Gerald Wong" userId="07806a5d5f63d8d4" providerId="LiveId" clId="{CE525DE3-B9A3-41A6-BDE7-8F01F641C646}" dt="2019-05-17T05:04:10.602" v="11073" actId="207"/>
        <pc:sldMkLst>
          <pc:docMk/>
          <pc:sldMk cId="4103163857" sldId="380"/>
        </pc:sldMkLst>
        <pc:spChg chg="mod">
          <ac:chgData name="Gerald Wong" userId="07806a5d5f63d8d4" providerId="LiveId" clId="{CE525DE3-B9A3-41A6-BDE7-8F01F641C646}" dt="2019-05-17T05:00:08.036" v="10869" actId="20577"/>
          <ac:spMkLst>
            <pc:docMk/>
            <pc:sldMk cId="4103163857" sldId="380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7T05:04:10.602" v="11073" actId="207"/>
          <ac:spMkLst>
            <pc:docMk/>
            <pc:sldMk cId="4103163857" sldId="380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7T05:04:01.132" v="11072" actId="14100"/>
          <ac:spMkLst>
            <pc:docMk/>
            <pc:sldMk cId="4103163857" sldId="380"/>
            <ac:spMk id="7" creationId="{51183954-2EB0-4A2A-9637-20F636037D6C}"/>
          </ac:spMkLst>
        </pc:spChg>
      </pc:sldChg>
      <pc:sldChg chg="addSp delSp modSp add">
        <pc:chgData name="Gerald Wong" userId="07806a5d5f63d8d4" providerId="LiveId" clId="{CE525DE3-B9A3-41A6-BDE7-8F01F641C646}" dt="2019-05-17T05:09:19.122" v="11533" actId="207"/>
        <pc:sldMkLst>
          <pc:docMk/>
          <pc:sldMk cId="2476989764" sldId="381"/>
        </pc:sldMkLst>
        <pc:spChg chg="mod">
          <ac:chgData name="Gerald Wong" userId="07806a5d5f63d8d4" providerId="LiveId" clId="{CE525DE3-B9A3-41A6-BDE7-8F01F641C646}" dt="2019-05-17T05:04:32.590" v="11082" actId="20577"/>
          <ac:spMkLst>
            <pc:docMk/>
            <pc:sldMk cId="2476989764" sldId="381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7T05:09:19.122" v="11533" actId="207"/>
          <ac:spMkLst>
            <pc:docMk/>
            <pc:sldMk cId="2476989764" sldId="381"/>
            <ac:spMk id="3" creationId="{A2868A02-C519-4CDB-8067-6C195169388E}"/>
          </ac:spMkLst>
        </pc:spChg>
        <pc:spChg chg="add mod">
          <ac:chgData name="Gerald Wong" userId="07806a5d5f63d8d4" providerId="LiveId" clId="{CE525DE3-B9A3-41A6-BDE7-8F01F641C646}" dt="2019-05-17T05:08:32.831" v="11491" actId="207"/>
          <ac:spMkLst>
            <pc:docMk/>
            <pc:sldMk cId="2476989764" sldId="381"/>
            <ac:spMk id="5" creationId="{B9AE6E68-C367-4902-8806-A70EEBAABBF4}"/>
          </ac:spMkLst>
        </pc:spChg>
        <pc:spChg chg="del">
          <ac:chgData name="Gerald Wong" userId="07806a5d5f63d8d4" providerId="LiveId" clId="{CE525DE3-B9A3-41A6-BDE7-8F01F641C646}" dt="2019-05-17T05:05:51.439" v="11249" actId="478"/>
          <ac:spMkLst>
            <pc:docMk/>
            <pc:sldMk cId="2476989764" sldId="381"/>
            <ac:spMk id="8" creationId="{F7116778-3208-408A-94EF-A110527B1590}"/>
          </ac:spMkLst>
        </pc:spChg>
      </pc:sldChg>
      <pc:sldChg chg="addSp delSp modSp add ord">
        <pc:chgData name="Gerald Wong" userId="07806a5d5f63d8d4" providerId="LiveId" clId="{CE525DE3-B9A3-41A6-BDE7-8F01F641C646}" dt="2019-05-17T08:46:35.767" v="11754" actId="20577"/>
        <pc:sldMkLst>
          <pc:docMk/>
          <pc:sldMk cId="1674808578" sldId="382"/>
        </pc:sldMkLst>
        <pc:spChg chg="mod">
          <ac:chgData name="Gerald Wong" userId="07806a5d5f63d8d4" providerId="LiveId" clId="{CE525DE3-B9A3-41A6-BDE7-8F01F641C646}" dt="2019-05-17T05:09:27.249" v="11535" actId="20577"/>
          <ac:spMkLst>
            <pc:docMk/>
            <pc:sldMk cId="1674808578" sldId="382"/>
            <ac:spMk id="2" creationId="{5E57A912-C71E-486B-A0B5-82812411C5D3}"/>
          </ac:spMkLst>
        </pc:spChg>
        <pc:spChg chg="del">
          <ac:chgData name="Gerald Wong" userId="07806a5d5f63d8d4" providerId="LiveId" clId="{CE525DE3-B9A3-41A6-BDE7-8F01F641C646}" dt="2019-05-17T05:09:38.521" v="11538" actId="478"/>
          <ac:spMkLst>
            <pc:docMk/>
            <pc:sldMk cId="1674808578" sldId="382"/>
            <ac:spMk id="3" creationId="{A2868A02-C519-4CDB-8067-6C195169388E}"/>
          </ac:spMkLst>
        </pc:spChg>
        <pc:spChg chg="add del mod">
          <ac:chgData name="Gerald Wong" userId="07806a5d5f63d8d4" providerId="LiveId" clId="{CE525DE3-B9A3-41A6-BDE7-8F01F641C646}" dt="2019-05-17T05:09:42.768" v="11540" actId="478"/>
          <ac:spMkLst>
            <pc:docMk/>
            <pc:sldMk cId="1674808578" sldId="382"/>
            <ac:spMk id="5" creationId="{A79854A7-DB94-4DBE-A580-373CCBE014C6}"/>
          </ac:spMkLst>
        </pc:spChg>
        <pc:spChg chg="add mod">
          <ac:chgData name="Gerald Wong" userId="07806a5d5f63d8d4" providerId="LiveId" clId="{CE525DE3-B9A3-41A6-BDE7-8F01F641C646}" dt="2019-05-17T08:46:35.767" v="11754" actId="20577"/>
          <ac:spMkLst>
            <pc:docMk/>
            <pc:sldMk cId="1674808578" sldId="382"/>
            <ac:spMk id="6" creationId="{1A990C3A-CB27-466C-84A1-0C823F7E7189}"/>
          </ac:spMkLst>
        </pc:spChg>
        <pc:spChg chg="del">
          <ac:chgData name="Gerald Wong" userId="07806a5d5f63d8d4" providerId="LiveId" clId="{CE525DE3-B9A3-41A6-BDE7-8F01F641C646}" dt="2019-05-17T05:09:42.204" v="11539" actId="478"/>
          <ac:spMkLst>
            <pc:docMk/>
            <pc:sldMk cId="1674808578" sldId="382"/>
            <ac:spMk id="8" creationId="{F7116778-3208-408A-94EF-A110527B1590}"/>
          </ac:spMkLst>
        </pc:spChg>
      </pc:sldChg>
      <pc:sldChg chg="modSp add">
        <pc:chgData name="Gerald Wong" userId="07806a5d5f63d8d4" providerId="LiveId" clId="{CE525DE3-B9A3-41A6-BDE7-8F01F641C646}" dt="2019-05-17T05:10:18.627" v="11568" actId="20577"/>
        <pc:sldMkLst>
          <pc:docMk/>
          <pc:sldMk cId="419902192" sldId="383"/>
        </pc:sldMkLst>
        <pc:spChg chg="mod">
          <ac:chgData name="Gerald Wong" userId="07806a5d5f63d8d4" providerId="LiveId" clId="{CE525DE3-B9A3-41A6-BDE7-8F01F641C646}" dt="2019-05-17T05:09:45.670" v="11542" actId="20577"/>
          <ac:spMkLst>
            <pc:docMk/>
            <pc:sldMk cId="419902192" sldId="383"/>
            <ac:spMk id="2" creationId="{5E57A912-C71E-486B-A0B5-82812411C5D3}"/>
          </ac:spMkLst>
        </pc:spChg>
        <pc:spChg chg="mod">
          <ac:chgData name="Gerald Wong" userId="07806a5d5f63d8d4" providerId="LiveId" clId="{CE525DE3-B9A3-41A6-BDE7-8F01F641C646}" dt="2019-05-17T05:10:08.294" v="11551" actId="20577"/>
          <ac:spMkLst>
            <pc:docMk/>
            <pc:sldMk cId="419902192" sldId="383"/>
            <ac:spMk id="3" creationId="{A2868A02-C519-4CDB-8067-6C195169388E}"/>
          </ac:spMkLst>
        </pc:spChg>
        <pc:spChg chg="mod">
          <ac:chgData name="Gerald Wong" userId="07806a5d5f63d8d4" providerId="LiveId" clId="{CE525DE3-B9A3-41A6-BDE7-8F01F641C646}" dt="2019-05-17T05:10:18.627" v="11568" actId="20577"/>
          <ac:spMkLst>
            <pc:docMk/>
            <pc:sldMk cId="419902192" sldId="383"/>
            <ac:spMk id="5" creationId="{B9AE6E68-C367-4902-8806-A70EEBAABBF4}"/>
          </ac:spMkLst>
        </pc:spChg>
      </pc:sldChg>
      <pc:sldChg chg="addSp delSp modSp add">
        <pc:chgData name="Gerald Wong" userId="07806a5d5f63d8d4" providerId="LiveId" clId="{CE525DE3-B9A3-41A6-BDE7-8F01F641C646}" dt="2019-05-17T08:44:22.423" v="11693"/>
        <pc:sldMkLst>
          <pc:docMk/>
          <pc:sldMk cId="2950112571" sldId="384"/>
        </pc:sldMkLst>
        <pc:spChg chg="del">
          <ac:chgData name="Gerald Wong" userId="07806a5d5f63d8d4" providerId="LiveId" clId="{CE525DE3-B9A3-41A6-BDE7-8F01F641C646}" dt="2019-05-17T05:10:22.792" v="11570" actId="478"/>
          <ac:spMkLst>
            <pc:docMk/>
            <pc:sldMk cId="2950112571" sldId="384"/>
            <ac:spMk id="3" creationId="{A2868A02-C519-4CDB-8067-6C195169388E}"/>
          </ac:spMkLst>
        </pc:spChg>
        <pc:spChg chg="del">
          <ac:chgData name="Gerald Wong" userId="07806a5d5f63d8d4" providerId="LiveId" clId="{CE525DE3-B9A3-41A6-BDE7-8F01F641C646}" dt="2019-05-17T05:10:27.977" v="11572" actId="478"/>
          <ac:spMkLst>
            <pc:docMk/>
            <pc:sldMk cId="2950112571" sldId="384"/>
            <ac:spMk id="5" creationId="{B9AE6E68-C367-4902-8806-A70EEBAABBF4}"/>
          </ac:spMkLst>
        </pc:spChg>
        <pc:spChg chg="add del mod">
          <ac:chgData name="Gerald Wong" userId="07806a5d5f63d8d4" providerId="LiveId" clId="{CE525DE3-B9A3-41A6-BDE7-8F01F641C646}" dt="2019-05-17T05:10:27.005" v="11571" actId="478"/>
          <ac:spMkLst>
            <pc:docMk/>
            <pc:sldMk cId="2950112571" sldId="384"/>
            <ac:spMk id="6" creationId="{C3E07B8A-E2FD-4434-9ED4-36E07B9BB75E}"/>
          </ac:spMkLst>
        </pc:spChg>
        <pc:spChg chg="add mod">
          <ac:chgData name="Gerald Wong" userId="07806a5d5f63d8d4" providerId="LiveId" clId="{CE525DE3-B9A3-41A6-BDE7-8F01F641C646}" dt="2019-05-17T08:44:22.423" v="11693"/>
          <ac:spMkLst>
            <pc:docMk/>
            <pc:sldMk cId="2950112571" sldId="384"/>
            <ac:spMk id="7" creationId="{247ECCEB-B5B3-41CC-AFED-78D59078FE2D}"/>
          </ac:spMkLst>
        </pc:spChg>
      </pc:sldChg>
      <pc:sldMasterChg chg="modSldLayout">
        <pc:chgData name="Gerald Wong" userId="07806a5d5f63d8d4" providerId="LiveId" clId="{CE525DE3-B9A3-41A6-BDE7-8F01F641C646}" dt="2019-05-15T08:48:19.756" v="3" actId="403"/>
        <pc:sldMasterMkLst>
          <pc:docMk/>
          <pc:sldMasterMk cId="2805185406" sldId="2147483732"/>
        </pc:sldMasterMkLst>
        <pc:sldLayoutChg chg="modSp">
          <pc:chgData name="Gerald Wong" userId="07806a5d5f63d8d4" providerId="LiveId" clId="{CE525DE3-B9A3-41A6-BDE7-8F01F641C646}" dt="2019-05-15T08:48:19.756" v="3" actId="403"/>
          <pc:sldLayoutMkLst>
            <pc:docMk/>
            <pc:sldMasterMk cId="2805185406" sldId="2147483732"/>
            <pc:sldLayoutMk cId="3923911105" sldId="2147483733"/>
          </pc:sldLayoutMkLst>
          <pc:spChg chg="mod">
            <ac:chgData name="Gerald Wong" userId="07806a5d5f63d8d4" providerId="LiveId" clId="{CE525DE3-B9A3-41A6-BDE7-8F01F641C646}" dt="2019-05-15T08:48:19.756" v="3" actId="403"/>
            <ac:spMkLst>
              <pc:docMk/>
              <pc:sldMasterMk cId="2805185406" sldId="2147483732"/>
              <pc:sldLayoutMk cId="3923911105" sldId="2147483733"/>
              <ac:spMk id="3" creationId="{697F2F20-757D-46F8-A485-B094E594A865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A9945-925B-406C-8EB4-313859DE7D86}" type="datetimeFigureOut">
              <a:rPr lang="en-SG" smtClean="0"/>
              <a:t>11/1/2023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ADCDE-7431-430C-A48D-2CF9E5CBC89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698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You can run through the code here. Might want to:</a:t>
            </a:r>
          </a:p>
          <a:p>
            <a:pPr marL="171450" indent="-171450">
              <a:buFontTx/>
              <a:buChar char="-"/>
            </a:pPr>
            <a:r>
              <a:rPr lang="en-SG" dirty="0"/>
              <a:t>Introduce the structs</a:t>
            </a:r>
          </a:p>
          <a:p>
            <a:pPr marL="171450" indent="-171450">
              <a:buFontTx/>
              <a:buChar char="-"/>
            </a:pPr>
            <a:r>
              <a:rPr lang="en-SG" dirty="0"/>
              <a:t>Explain why functions are written a certain way</a:t>
            </a:r>
          </a:p>
          <a:p>
            <a:pPr marL="171450" indent="-171450">
              <a:buFontTx/>
              <a:buChar char="-"/>
            </a:pPr>
            <a:r>
              <a:rPr lang="en-SG" dirty="0"/>
              <a:t>Concept of using arrays as if they are a list of objects that grow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ADCDE-7431-430C-A48D-2CF9E5CBC89F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60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ADCDE-7431-430C-A48D-2CF9E5CBC89F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960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ADCDE-7431-430C-A48D-2CF9E5CBC89F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639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ADCDE-7431-430C-A48D-2CF9E5CBC89F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46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ADCDE-7431-430C-A48D-2CF9E5CBC89F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672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Show the event system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FADCDE-7431-430C-A48D-2CF9E5CBC89F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03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ACFC-1497-4BE9-8FDD-A65E6BB35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F2F20-757D-46F8-A485-B094E594A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4329-423C-4A8F-8F7E-598E1638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0CDF1-6BB2-4F01-9504-9AFB1B3E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B8FB-1820-4E2A-B657-4BD93ECA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11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DB93-4C51-458D-99A8-3A804473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16057-0624-432D-85FD-C25F63059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800B-10AD-49E8-A5CC-DA64F7F5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B4C6-7EAA-45F5-9594-0E1DB4E1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B6AFB-1C95-4F06-A849-C5941D06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131DA-1042-4581-92FD-1D98D1AD65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D010E-0477-4969-8EA5-31AF55D77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8DA8-EBE3-4801-9B42-9A30BC96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0E17-3790-4792-A9F1-CA083696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494C-6D3D-42FB-8A47-7F9074B2A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9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9DDD-66EF-4F11-8B40-DBC61D174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949E-72F3-432F-8916-7E04E0332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6075" indent="-346075">
              <a:buFont typeface="Wingdings" panose="05000000000000000000" pitchFamily="2" charset="2"/>
              <a:buChar char="§"/>
              <a:defRPr/>
            </a:lvl1pPr>
            <a:lvl2pPr marL="798513" indent="-341313">
              <a:buFont typeface="Wingdings" panose="05000000000000000000" pitchFamily="2" charset="2"/>
              <a:buChar char="§"/>
              <a:defRPr/>
            </a:lvl2pPr>
            <a:lvl3pPr marL="1260475" indent="-346075">
              <a:buFont typeface="Wingdings" panose="05000000000000000000" pitchFamily="2" charset="2"/>
              <a:buChar char="§"/>
              <a:defRPr/>
            </a:lvl3pPr>
            <a:lvl4pPr marL="1712913" indent="-341313">
              <a:buFont typeface="Wingdings" panose="05000000000000000000" pitchFamily="2" charset="2"/>
              <a:buChar char="§"/>
              <a:defRPr/>
            </a:lvl4pPr>
            <a:lvl5pPr marL="2174875" indent="-34607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71BC3-496A-4569-A6A9-F744CA80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67FDA-DCE8-4551-A324-8EBEC6E8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3DCC-5AC6-4CF8-9DF0-5346C043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7C7B-07C2-4DEF-9E2C-E6FDF77C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CFA88-097A-47C7-94F6-03E24403C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6EB83-F0B2-421C-A36B-41371EE6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666D-0C50-4E65-8AD4-DA972445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C9DD4-0BD1-4112-BD4E-92910696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1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70F4D-2716-4CEE-8B45-8102525F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D5AA-C4E6-4359-B4CE-52B326327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DFDB7-2952-4337-B8FE-99DBA658A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9C33D-F03F-44C5-91F5-F2BD5954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E91B8-4627-4621-A060-2650A8BCD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F8996-4603-4642-940E-30D098FE3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11C2D-6DEB-4E7C-82D1-493D96CB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0CC3A-6561-49EA-BDFB-D77CDF68A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9FF7-20A7-4027-9000-C59435092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A782B-51AC-442B-AD0F-572A77AFC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1E102-0CF8-46C5-BFD0-2382A4E9E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31138B-129E-4CBF-98B4-C0522B42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76F75-6583-4817-B30D-EC9336C4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59C10-E09D-4784-8502-51DB3BF8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0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836A-2965-4445-AEEB-6D5DD7D6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45F941-753D-4F0A-AE3A-5440CFE94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8BE0D-02A3-4E18-A3DB-15A74482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66C2C-9EC0-46FC-B886-957C3E4F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0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ED043-4DED-4735-890F-D514990C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14C3E-004E-4900-80C0-B032635B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AB932-9298-43AB-A1E2-916B9769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4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04A1-8C38-4C1F-9A9A-4EB26D721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CD22-B524-465F-BC0A-BE54723F6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A1A59-9EF2-4911-BC18-808AEB9EA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B2CC0-6701-4E0B-B518-BD333B34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AEFFB-F71B-4508-BFD0-86F7C911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B00B0-DAFE-4A04-AEFD-DBD900E7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C209-9012-459D-A3CE-462ABEB02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0DD597-7BA3-4B58-8CC9-54DA1F0C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8B665-621B-4972-BB7C-8F94A54CE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0A9A-3A23-4067-9F7B-CE9B8F09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C6580-1B61-4963-9682-07B396024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E91AC-26B8-4A8B-9BA0-CD41BB4E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3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F6447-E384-4E6E-A792-799F02F2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4D142-B214-4C2A-BB0B-339BFE4D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0101-EDC7-41FA-9005-9AF9D0334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FD6F3-C1FC-4B33-BDFD-5B9FE23757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0B5E-9B06-422E-89B8-F0FE8472A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34229-B9A5-483E-99A8-AA1049C7E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FDBD8-F7BE-4943-8B45-4988052EB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8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rgbClr val="FFFF00"/>
          </a:solidFill>
          <a:latin typeface="Tw Cen MT" panose="020B06020201040206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bg1"/>
          </a:solidFill>
          <a:latin typeface="Tw Cen MT" panose="020B06020201040206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400" kern="1200">
          <a:solidFill>
            <a:schemeClr val="bg1"/>
          </a:solidFill>
          <a:latin typeface="Tw Cen MT" panose="020B06020201040206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4000" kern="1200">
          <a:solidFill>
            <a:schemeClr val="bg1"/>
          </a:solidFill>
          <a:latin typeface="Tw Cen MT" panose="020B06020201040206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Tw Cen MT" panose="020B06020201040206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600" kern="1200">
          <a:solidFill>
            <a:schemeClr val="bg1"/>
          </a:solidFill>
          <a:latin typeface="Tw Cen MT" panose="020B06020201040206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607A-BD5C-4F20-B7F6-05EDC5602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Event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B30B7-362F-4628-B338-65580C7CF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5248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97812-C574-A761-5E96-4766E34B7534}"/>
              </a:ext>
            </a:extLst>
          </p:cNvPr>
          <p:cNvSpPr/>
          <p:nvPr/>
        </p:nvSpPr>
        <p:spPr>
          <a:xfrm>
            <a:off x="2558266" y="2286001"/>
            <a:ext cx="1751743" cy="70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Character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AC3D1-FB8A-7F2A-B0FA-9CF8665F8F4A}"/>
              </a:ext>
            </a:extLst>
          </p:cNvPr>
          <p:cNvSpPr/>
          <p:nvPr/>
        </p:nvSpPr>
        <p:spPr>
          <a:xfrm>
            <a:off x="6964166" y="2286000"/>
            <a:ext cx="2318535" cy="703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Achievements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E453AC-8519-6459-8D22-3F2ABFCF6422}"/>
              </a:ext>
            </a:extLst>
          </p:cNvPr>
          <p:cNvSpPr/>
          <p:nvPr/>
        </p:nvSpPr>
        <p:spPr>
          <a:xfrm>
            <a:off x="2286429" y="4181748"/>
            <a:ext cx="2220930" cy="7037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Collectibles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5A0733-9F42-428C-2A11-238EE5BEEF74}"/>
              </a:ext>
            </a:extLst>
          </p:cNvPr>
          <p:cNvSpPr/>
          <p:nvPr/>
        </p:nvSpPr>
        <p:spPr>
          <a:xfrm>
            <a:off x="6802347" y="4406756"/>
            <a:ext cx="2220930" cy="7037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Spectators</a:t>
            </a:r>
            <a:endParaRPr lang="en-SG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1C077D4-DEC4-57EC-AD22-FF311587A9D2}"/>
              </a:ext>
            </a:extLst>
          </p:cNvPr>
          <p:cNvCxnSpPr>
            <a:stCxn id="9" idx="1"/>
            <a:endCxn id="6" idx="3"/>
          </p:cNvCxnSpPr>
          <p:nvPr/>
        </p:nvCxnSpPr>
        <p:spPr>
          <a:xfrm rot="10800000">
            <a:off x="4310009" y="2637892"/>
            <a:ext cx="2492338" cy="2120755"/>
          </a:xfrm>
          <a:prstGeom prst="bentConnector3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A890D34-A0DA-000C-1D4F-8EE126012341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rot="10800000" flipV="1">
            <a:off x="4310010" y="2637889"/>
            <a:ext cx="2654157" cy="1"/>
          </a:xfrm>
          <a:prstGeom prst="bent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1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pic>
        <p:nvPicPr>
          <p:cNvPr id="10" name="Picture 9" descr="A picture containing indoor, kitchenware, pot, black&#10;&#10;Description automatically generated">
            <a:extLst>
              <a:ext uri="{FF2B5EF4-FFF2-40B4-BE49-F238E27FC236}">
                <a16:creationId xmlns:a16="http://schemas.microsoft.com/office/drawing/2014/main" id="{332F1C13-F39C-2E18-C40A-39E8406FE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70" y="2797175"/>
            <a:ext cx="3695700" cy="3695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25FCF2-769C-882A-DBDE-48BBA2924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9224" y="4508685"/>
            <a:ext cx="1524000" cy="15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0A3131-8824-98A6-A9B2-DA109C830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1600" y="4450137"/>
            <a:ext cx="1670424" cy="1524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00C1C7-A261-8BFD-8173-5E651D475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18" y="1674905"/>
            <a:ext cx="1524000" cy="15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712F58-0F96-7DCA-A3A0-817BCD79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7624" y="2138083"/>
            <a:ext cx="1670424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39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8A02-C519-4CDB-8067-6C195169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3" y="1690687"/>
            <a:ext cx="10700986" cy="4951556"/>
          </a:xfrm>
        </p:spPr>
        <p:txBody>
          <a:bodyPr>
            <a:normAutofit/>
          </a:bodyPr>
          <a:lstStyle/>
          <a:p>
            <a:r>
              <a:rPr lang="en-US" sz="4000" dirty="0"/>
              <a:t>An event system takes the polling method and flips it. </a:t>
            </a:r>
          </a:p>
          <a:p>
            <a:r>
              <a:rPr lang="en-US" sz="4000" dirty="0"/>
              <a:t>Instead of everyone asking the object for a status update, the object will inform everyone when it has a status update!</a:t>
            </a:r>
          </a:p>
          <a:p>
            <a:pPr marL="0" indent="0">
              <a:buNone/>
            </a:pPr>
            <a:endParaRPr lang="en-US" sz="4000" dirty="0"/>
          </a:p>
          <a:p>
            <a:pPr marL="0" indent="0" algn="just">
              <a:buNone/>
            </a:pPr>
            <a:endParaRPr lang="en-US" sz="3600" dirty="0"/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1581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system</a:t>
            </a:r>
          </a:p>
        </p:txBody>
      </p:sp>
      <p:pic>
        <p:nvPicPr>
          <p:cNvPr id="10" name="Picture 9" descr="A picture containing indoor, kitchenware, pot, black&#10;&#10;Description automatically generated">
            <a:extLst>
              <a:ext uri="{FF2B5EF4-FFF2-40B4-BE49-F238E27FC236}">
                <a16:creationId xmlns:a16="http://schemas.microsoft.com/office/drawing/2014/main" id="{332F1C13-F39C-2E18-C40A-39E8406FE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70" y="2797175"/>
            <a:ext cx="3695700" cy="3695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25FCF2-769C-882A-DBDE-48BBA2924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93624" y="4460411"/>
            <a:ext cx="1511711" cy="15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0A3131-8824-98A6-A9B2-DA109C830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77" y="4342258"/>
            <a:ext cx="1756881" cy="1524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00C1C7-A261-8BFD-8173-5E651D475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26441" y="1948951"/>
            <a:ext cx="1637788" cy="15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712F58-0F96-7DCA-A3A0-817BCD79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646" y="2189454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system</a:t>
            </a:r>
          </a:p>
        </p:txBody>
      </p:sp>
      <p:pic>
        <p:nvPicPr>
          <p:cNvPr id="10" name="Picture 9" descr="A picture containing indoor, kitchenware, pot, black&#10;&#10;Description automatically generated">
            <a:extLst>
              <a:ext uri="{FF2B5EF4-FFF2-40B4-BE49-F238E27FC236}">
                <a16:creationId xmlns:a16="http://schemas.microsoft.com/office/drawing/2014/main" id="{332F1C13-F39C-2E18-C40A-39E8406FE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270" y="2797175"/>
            <a:ext cx="3695700" cy="3695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25FCF2-769C-882A-DBDE-48BBA2924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216" y="4282654"/>
            <a:ext cx="1524000" cy="1524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0A3131-8824-98A6-A9B2-DA109C8302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71600" y="4450137"/>
            <a:ext cx="1670424" cy="1524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00C1C7-A261-8BFD-8173-5E651D4758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229" y="1977993"/>
            <a:ext cx="1524000" cy="1524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712F58-0F96-7DCA-A3A0-817BCD799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4724" y="2063357"/>
            <a:ext cx="1670424" cy="1524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121098E-30DD-AA60-7C3B-A11AEB8BD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91" y="1823663"/>
            <a:ext cx="2554370" cy="243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4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D42D68-EAE8-EEBF-2D6B-335783917556}"/>
              </a:ext>
            </a:extLst>
          </p:cNvPr>
          <p:cNvSpPr/>
          <p:nvPr/>
        </p:nvSpPr>
        <p:spPr>
          <a:xfrm>
            <a:off x="2558266" y="2286001"/>
            <a:ext cx="1751743" cy="70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Character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FC7BA-09B5-48AF-307B-FD8A9D3AC64E}"/>
              </a:ext>
            </a:extLst>
          </p:cNvPr>
          <p:cNvSpPr/>
          <p:nvPr/>
        </p:nvSpPr>
        <p:spPr>
          <a:xfrm>
            <a:off x="6964166" y="2286000"/>
            <a:ext cx="2318535" cy="703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Achievements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919162-14E0-32D0-1E2A-898C87A99135}"/>
              </a:ext>
            </a:extLst>
          </p:cNvPr>
          <p:cNvSpPr/>
          <p:nvPr/>
        </p:nvSpPr>
        <p:spPr>
          <a:xfrm>
            <a:off x="2224783" y="4181748"/>
            <a:ext cx="2220930" cy="7037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Collectibles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9C05EF-7633-B66B-1659-648EA6DD6A7F}"/>
              </a:ext>
            </a:extLst>
          </p:cNvPr>
          <p:cNvSpPr/>
          <p:nvPr/>
        </p:nvSpPr>
        <p:spPr>
          <a:xfrm>
            <a:off x="6802347" y="4406756"/>
            <a:ext cx="2220930" cy="7037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Spectators</a:t>
            </a:r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6744ED2-FC21-CDA9-E1A4-35FE32B5F24A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310009" y="2637891"/>
            <a:ext cx="2492338" cy="2120755"/>
          </a:xfrm>
          <a:prstGeom prst="bentConnector3">
            <a:avLst/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C64A6AE-9579-0F5A-5E3C-F1FD52CF397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310009" y="2637890"/>
            <a:ext cx="2654157" cy="1"/>
          </a:xfrm>
          <a:prstGeom prst="bentConnector3">
            <a:avLst>
              <a:gd name="adj1" fmla="val 50000"/>
            </a:avLst>
          </a:prstGeom>
          <a:ln w="1270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02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(revisited)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8A02-C519-4CDB-8067-6C195169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3" y="1690687"/>
            <a:ext cx="10700986" cy="4951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Question: </a:t>
            </a:r>
          </a:p>
          <a:p>
            <a:r>
              <a:rPr lang="en-US" sz="4000" dirty="0"/>
              <a:t>When, for example, the character collects collectibles, how will the notification system, spectators and  know that it has done so?</a:t>
            </a:r>
            <a:endParaRPr lang="en-US" sz="3600" dirty="0"/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4001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8A02-C519-4CDB-8067-6C195169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3" y="1690687"/>
            <a:ext cx="10700986" cy="4951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Possible solution:</a:t>
            </a:r>
          </a:p>
          <a:p>
            <a:r>
              <a:rPr lang="en-US" sz="4000" dirty="0"/>
              <a:t>When the character collects a collectible, it will inform interested parties, they might be.</a:t>
            </a:r>
          </a:p>
          <a:p>
            <a:r>
              <a:rPr lang="en-US" sz="4000" dirty="0"/>
              <a:t>We can extend this system to also inform interested parties about other things that are happening to the character!</a:t>
            </a:r>
          </a:p>
          <a:p>
            <a:r>
              <a:rPr lang="en-US" sz="4000" dirty="0"/>
              <a:t>Each ‘thing’ that is happening can be known as an ‘event’. </a:t>
            </a:r>
          </a:p>
          <a:p>
            <a:pPr marL="0" indent="0" algn="just">
              <a:buNone/>
            </a:pPr>
            <a:endParaRPr lang="en-US" sz="3600" dirty="0"/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4139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607A-BD5C-4F20-B7F6-05EDC5602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B30B7-362F-4628-B338-65580C7CF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156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Consequences of growing codebase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8A02-C519-4CDB-8067-6C195169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3" y="1690687"/>
            <a:ext cx="10700986" cy="4951556"/>
          </a:xfrm>
        </p:spPr>
        <p:txBody>
          <a:bodyPr>
            <a:normAutofit fontScale="92500"/>
          </a:bodyPr>
          <a:lstStyle/>
          <a:p>
            <a:r>
              <a:rPr lang="en-US" sz="4000" dirty="0"/>
              <a:t>As our codebase grows, it is common to reorganizing and refactoring code into manageable abstractions.</a:t>
            </a:r>
          </a:p>
          <a:p>
            <a:r>
              <a:rPr lang="en-US" sz="4000" dirty="0"/>
              <a:t>There are many ways to separate our code:</a:t>
            </a:r>
          </a:p>
          <a:p>
            <a:pPr lvl="1"/>
            <a:r>
              <a:rPr lang="en-US" sz="3600" dirty="0"/>
              <a:t>By domain</a:t>
            </a:r>
          </a:p>
          <a:p>
            <a:pPr lvl="1"/>
            <a:r>
              <a:rPr lang="en-US" sz="3600" dirty="0"/>
              <a:t>By functionality</a:t>
            </a:r>
          </a:p>
          <a:p>
            <a:pPr lvl="1"/>
            <a:r>
              <a:rPr lang="en-US" sz="3600" dirty="0"/>
              <a:t>By objects</a:t>
            </a:r>
          </a:p>
          <a:p>
            <a:r>
              <a:rPr lang="en-US" sz="4000" dirty="0"/>
              <a:t>In this demo, we have separated our code by objects, and we ‘see’ our code as objects interacting with one another (Object Oriented Programming)</a:t>
            </a:r>
          </a:p>
        </p:txBody>
      </p:sp>
    </p:spTree>
    <p:extLst>
      <p:ext uri="{BB962C8B-B14F-4D97-AF65-F5344CB8AC3E}">
        <p14:creationId xmlns:p14="http://schemas.microsoft.com/office/powerpoint/2010/main" val="351086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rough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8A02-C519-4CDB-8067-6C195169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3" y="1690687"/>
            <a:ext cx="10700986" cy="4951556"/>
          </a:xfrm>
        </p:spPr>
        <p:txBody>
          <a:bodyPr>
            <a:normAutofit/>
          </a:bodyPr>
          <a:lstStyle/>
          <a:p>
            <a:r>
              <a:rPr lang="en-US" sz="4000" dirty="0"/>
              <a:t>Player can control a character movement with WASD keys.</a:t>
            </a:r>
          </a:p>
          <a:p>
            <a:r>
              <a:rPr lang="en-US" sz="4000" dirty="0"/>
              <a:t>When a character collects a collectible, spectators will ‘cheer’ for the character.</a:t>
            </a:r>
          </a:p>
          <a:p>
            <a:r>
              <a:rPr lang="en-US" sz="4000" dirty="0"/>
              <a:t>When a character collects 5 collectibles, it will display a notification.</a:t>
            </a:r>
          </a:p>
          <a:p>
            <a:r>
              <a:rPr lang="en-US" sz="4000" dirty="0"/>
              <a:t>When a character is clicked 10 times, it will display a notification.</a:t>
            </a:r>
          </a:p>
        </p:txBody>
      </p:sp>
    </p:spTree>
    <p:extLst>
      <p:ext uri="{BB962C8B-B14F-4D97-AF65-F5344CB8AC3E}">
        <p14:creationId xmlns:p14="http://schemas.microsoft.com/office/powerpoint/2010/main" val="122858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607A-BD5C-4F20-B7F6-05EDC5602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How would you implement it?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EA22E0-C42B-1B36-4711-7CF58DE55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28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607A-BD5C-4F20-B7F6-05EDC5602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How would you implement it?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B30B7-362F-4628-B338-65580C7CF0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Disclaimer: the </a:t>
            </a:r>
            <a:r>
              <a:rPr lang="en-US" dirty="0"/>
              <a:t>later slides is just a suggestion on implementation. The main goal is to illustrate what an ‘event system’ is, what problems it can solve and how to implement it.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2934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8A02-C519-4CDB-8067-6C195169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3" y="1690687"/>
            <a:ext cx="10700986" cy="4951556"/>
          </a:xfrm>
        </p:spPr>
        <p:txBody>
          <a:bodyPr>
            <a:normAutofit/>
          </a:bodyPr>
          <a:lstStyle/>
          <a:p>
            <a:r>
              <a:rPr lang="en-US" sz="4000" dirty="0"/>
              <a:t>The demo organizes its code into the following objects:</a:t>
            </a:r>
          </a:p>
          <a:p>
            <a:pPr lvl="1"/>
            <a:r>
              <a:rPr lang="en-US" sz="3600" dirty="0"/>
              <a:t>Character</a:t>
            </a:r>
          </a:p>
          <a:p>
            <a:pPr lvl="1"/>
            <a:r>
              <a:rPr lang="en-US" sz="3600" dirty="0"/>
              <a:t>Spectators</a:t>
            </a:r>
          </a:p>
          <a:p>
            <a:pPr lvl="1"/>
            <a:r>
              <a:rPr lang="en-US" sz="3600" dirty="0"/>
              <a:t>Collectibles</a:t>
            </a:r>
          </a:p>
          <a:p>
            <a:pPr lvl="1"/>
            <a:r>
              <a:rPr lang="en-US" sz="3600" dirty="0"/>
              <a:t>Achievement/Notification System</a:t>
            </a:r>
          </a:p>
          <a:p>
            <a:pPr lvl="1"/>
            <a:r>
              <a:rPr lang="en-US" sz="3600" dirty="0"/>
              <a:t>Shared code</a:t>
            </a:r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697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objects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97812-C574-A761-5E96-4766E34B7534}"/>
              </a:ext>
            </a:extLst>
          </p:cNvPr>
          <p:cNvSpPr/>
          <p:nvPr/>
        </p:nvSpPr>
        <p:spPr>
          <a:xfrm>
            <a:off x="2558266" y="2286001"/>
            <a:ext cx="1751743" cy="703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Character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9AC3D1-FB8A-7F2A-B0FA-9CF8665F8F4A}"/>
              </a:ext>
            </a:extLst>
          </p:cNvPr>
          <p:cNvSpPr/>
          <p:nvPr/>
        </p:nvSpPr>
        <p:spPr>
          <a:xfrm>
            <a:off x="6614844" y="2176409"/>
            <a:ext cx="2318535" cy="70377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Achievements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E453AC-8519-6459-8D22-3F2ABFCF6422}"/>
              </a:ext>
            </a:extLst>
          </p:cNvPr>
          <p:cNvSpPr/>
          <p:nvPr/>
        </p:nvSpPr>
        <p:spPr>
          <a:xfrm>
            <a:off x="2375042" y="4406755"/>
            <a:ext cx="2220930" cy="70377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Collectibles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5A0733-9F42-428C-2A11-238EE5BEEF74}"/>
              </a:ext>
            </a:extLst>
          </p:cNvPr>
          <p:cNvSpPr/>
          <p:nvPr/>
        </p:nvSpPr>
        <p:spPr>
          <a:xfrm>
            <a:off x="6802347" y="4406756"/>
            <a:ext cx="2220930" cy="70377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800" dirty="0"/>
              <a:t>Spectators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12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8A02-C519-4CDB-8067-6C195169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3" y="1690687"/>
            <a:ext cx="10700986" cy="4951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Question: </a:t>
            </a:r>
          </a:p>
          <a:p>
            <a:r>
              <a:rPr lang="en-US" sz="4000" dirty="0"/>
              <a:t>When, for example, the character collects collectibles, how will the notification system, spectators and  know that it has done so?</a:t>
            </a:r>
            <a:endParaRPr lang="en-US" sz="3600" dirty="0"/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7334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7A912-C71E-486B-A0B5-82812411C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68A02-C519-4CDB-8067-6C1951693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83" y="1690687"/>
            <a:ext cx="10700986" cy="4951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Possible solution:</a:t>
            </a:r>
          </a:p>
          <a:p>
            <a:r>
              <a:rPr lang="en-US" sz="4000" dirty="0"/>
              <a:t>When updating the spectators and the achievement system, we then check if the character collected collectibles (somehow).</a:t>
            </a:r>
          </a:p>
          <a:p>
            <a:r>
              <a:rPr lang="en-US" sz="4000" dirty="0"/>
              <a:t>This means that even when the character did not collect any collectible each frame, we are still checking if it does anyway! </a:t>
            </a:r>
          </a:p>
          <a:p>
            <a:r>
              <a:rPr lang="en-US" sz="4000" dirty="0"/>
              <a:t>This is generally known as ‘polling’.</a:t>
            </a:r>
          </a:p>
          <a:p>
            <a:pPr marL="0" indent="0" algn="just">
              <a:buNone/>
            </a:pPr>
            <a:endParaRPr lang="en-US" sz="3600" dirty="0"/>
          </a:p>
          <a:p>
            <a:pPr lvl="1"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2609415"/>
      </p:ext>
    </p:extLst>
  </p:cSld>
  <p:clrMapOvr>
    <a:masterClrMapping/>
  </p:clrMapOvr>
</p:sld>
</file>

<file path=ppt/theme/theme1.xml><?xml version="1.0" encoding="utf-8"?>
<a:theme xmlns:a="http://schemas.openxmlformats.org/drawingml/2006/main" name="ppt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heme" id="{506C64F8-4203-4452-BFC9-E4CFC607498D}" vid="{5E33EEA1-CCAC-49AA-82EB-E4F20D3B78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ppt_theme</Template>
  <TotalTime>4406</TotalTime>
  <Words>474</Words>
  <Application>Microsoft Office PowerPoint</Application>
  <PresentationFormat>Widescreen</PresentationFormat>
  <Paragraphs>73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Tw Cen MT</vt:lpstr>
      <vt:lpstr>Wingdings</vt:lpstr>
      <vt:lpstr>ppt_theme</vt:lpstr>
      <vt:lpstr>Event systems</vt:lpstr>
      <vt:lpstr>Consequences of growing codebase</vt:lpstr>
      <vt:lpstr>Demo rough specifications</vt:lpstr>
      <vt:lpstr>How would you implement it?</vt:lpstr>
      <vt:lpstr>How would you implement it?</vt:lpstr>
      <vt:lpstr>Demo objects</vt:lpstr>
      <vt:lpstr>Demo objects</vt:lpstr>
      <vt:lpstr>Problem statement</vt:lpstr>
      <vt:lpstr>Polling</vt:lpstr>
      <vt:lpstr>Polling</vt:lpstr>
      <vt:lpstr>Polling</vt:lpstr>
      <vt:lpstr>Event system</vt:lpstr>
      <vt:lpstr>Event system</vt:lpstr>
      <vt:lpstr>Event system</vt:lpstr>
      <vt:lpstr>Events</vt:lpstr>
      <vt:lpstr>Problem statement (revisited)</vt:lpstr>
      <vt:lpstr>Event System</vt:lpstr>
      <vt:lpstr>Demo!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 Wong</dc:creator>
  <cp:lastModifiedBy>Gerald Wong</cp:lastModifiedBy>
  <cp:revision>57</cp:revision>
  <dcterms:created xsi:type="dcterms:W3CDTF">2019-05-15T08:45:59Z</dcterms:created>
  <dcterms:modified xsi:type="dcterms:W3CDTF">2023-01-11T01:33:18Z</dcterms:modified>
</cp:coreProperties>
</file>