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FCEE-F468-4886-8202-86781727D6CA}" type="datetimeFigureOut">
              <a:rPr lang="en-SG" smtClean="0"/>
              <a:t>4/4/2017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3CDC-B8D4-4D3D-800B-25EF951321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13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FCEE-F468-4886-8202-86781727D6CA}" type="datetimeFigureOut">
              <a:rPr lang="en-SG" smtClean="0"/>
              <a:t>4/4/2017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3CDC-B8D4-4D3D-800B-25EF951321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117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FCEE-F468-4886-8202-86781727D6CA}" type="datetimeFigureOut">
              <a:rPr lang="en-SG" smtClean="0"/>
              <a:t>4/4/2017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3CDC-B8D4-4D3D-800B-25EF951321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982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FCEE-F468-4886-8202-86781727D6CA}" type="datetimeFigureOut">
              <a:rPr lang="en-SG" smtClean="0"/>
              <a:t>4/4/2017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3CDC-B8D4-4D3D-800B-25EF951321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894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FCEE-F468-4886-8202-86781727D6CA}" type="datetimeFigureOut">
              <a:rPr lang="en-SG" smtClean="0"/>
              <a:t>4/4/2017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3CDC-B8D4-4D3D-800B-25EF951321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5671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FCEE-F468-4886-8202-86781727D6CA}" type="datetimeFigureOut">
              <a:rPr lang="en-SG" smtClean="0"/>
              <a:t>4/4/2017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3CDC-B8D4-4D3D-800B-25EF951321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145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FCEE-F468-4886-8202-86781727D6CA}" type="datetimeFigureOut">
              <a:rPr lang="en-SG" smtClean="0"/>
              <a:t>4/4/2017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3CDC-B8D4-4D3D-800B-25EF951321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742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FCEE-F468-4886-8202-86781727D6CA}" type="datetimeFigureOut">
              <a:rPr lang="en-SG" smtClean="0"/>
              <a:t>4/4/2017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3CDC-B8D4-4D3D-800B-25EF951321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165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FCEE-F468-4886-8202-86781727D6CA}" type="datetimeFigureOut">
              <a:rPr lang="en-SG" smtClean="0"/>
              <a:t>4/4/2017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3CDC-B8D4-4D3D-800B-25EF951321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056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FCEE-F468-4886-8202-86781727D6CA}" type="datetimeFigureOut">
              <a:rPr lang="en-SG" smtClean="0"/>
              <a:t>4/4/2017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3CDC-B8D4-4D3D-800B-25EF951321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72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FCEE-F468-4886-8202-86781727D6CA}" type="datetimeFigureOut">
              <a:rPr lang="en-SG" smtClean="0"/>
              <a:t>4/4/2017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3CDC-B8D4-4D3D-800B-25EF951321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746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CFCEE-F468-4886-8202-86781727D6CA}" type="datetimeFigureOut">
              <a:rPr lang="en-SG" smtClean="0"/>
              <a:t>4/4/2017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23CDC-B8D4-4D3D-800B-25EF951321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409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026" name="Picture 2" descr="New Disclaimer Slide 20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5" b="15599"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234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Noor Ervyna</dc:creator>
  <cp:lastModifiedBy>Noor Ervyna</cp:lastModifiedBy>
  <cp:revision>1</cp:revision>
  <dcterms:created xsi:type="dcterms:W3CDTF">2017-04-04T07:50:09Z</dcterms:created>
  <dcterms:modified xsi:type="dcterms:W3CDTF">2017-04-04T07:50:32Z</dcterms:modified>
</cp:coreProperties>
</file>