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50" r:id="rId2"/>
    <p:sldId id="383" r:id="rId3"/>
    <p:sldId id="399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412" r:id="rId16"/>
    <p:sldId id="413" r:id="rId17"/>
    <p:sldId id="414" r:id="rId18"/>
    <p:sldId id="415" r:id="rId19"/>
    <p:sldId id="416" r:id="rId20"/>
    <p:sldId id="419" r:id="rId21"/>
    <p:sldId id="418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C52AC-EC1D-49ED-BF9E-DD5AED385E29}" v="29" dt="2023-01-25T07:12:34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1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6" y="4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217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Ding Xiang" userId="5d49a64f78317fbe" providerId="LiveId" clId="{576A8C20-2154-4F42-9DE3-CF2D599C71CA}"/>
    <pc:docChg chg="custSel addSld modSld modMainMaster">
      <pc:chgData name="Cheng Ding Xiang" userId="5d49a64f78317fbe" providerId="LiveId" clId="{576A8C20-2154-4F42-9DE3-CF2D599C71CA}" dt="2022-07-22T08:14:34.841" v="185" actId="1076"/>
      <pc:docMkLst>
        <pc:docMk/>
      </pc:docMkLst>
      <pc:sldChg chg="modSp mod">
        <pc:chgData name="Cheng Ding Xiang" userId="5d49a64f78317fbe" providerId="LiveId" clId="{576A8C20-2154-4F42-9DE3-CF2D599C71CA}" dt="2022-07-22T04:27:05.221" v="14" actId="20577"/>
        <pc:sldMkLst>
          <pc:docMk/>
          <pc:sldMk cId="3976512970" sldId="350"/>
        </pc:sldMkLst>
        <pc:spChg chg="mod">
          <ac:chgData name="Cheng Ding Xiang" userId="5d49a64f78317fbe" providerId="LiveId" clId="{576A8C20-2154-4F42-9DE3-CF2D599C71CA}" dt="2022-07-22T04:27:05.221" v="14" actId="20577"/>
          <ac:spMkLst>
            <pc:docMk/>
            <pc:sldMk cId="3976512970" sldId="350"/>
            <ac:spMk id="6" creationId="{00000000-0000-0000-0000-000000000000}"/>
          </ac:spMkLst>
        </pc:spChg>
      </pc:sldChg>
      <pc:sldChg chg="modSp new mod">
        <pc:chgData name="Cheng Ding Xiang" userId="5d49a64f78317fbe" providerId="LiveId" clId="{576A8C20-2154-4F42-9DE3-CF2D599C71CA}" dt="2022-07-22T04:32:46.316" v="33" actId="20577"/>
        <pc:sldMkLst>
          <pc:docMk/>
          <pc:sldMk cId="3075256225" sldId="383"/>
        </pc:sldMkLst>
        <pc:spChg chg="mod">
          <ac:chgData name="Cheng Ding Xiang" userId="5d49a64f78317fbe" providerId="LiveId" clId="{576A8C20-2154-4F42-9DE3-CF2D599C71CA}" dt="2022-07-22T04:32:46.316" v="33" actId="20577"/>
          <ac:spMkLst>
            <pc:docMk/>
            <pc:sldMk cId="3075256225" sldId="383"/>
            <ac:spMk id="2" creationId="{CB32D767-30C9-0AE3-9230-4303B78E3AD5}"/>
          </ac:spMkLst>
        </pc:spChg>
      </pc:sldChg>
      <pc:sldChg chg="addSp delSp modSp new mod">
        <pc:chgData name="Cheng Ding Xiang" userId="5d49a64f78317fbe" providerId="LiveId" clId="{576A8C20-2154-4F42-9DE3-CF2D599C71CA}" dt="2022-07-22T08:14:34.841" v="185" actId="1076"/>
        <pc:sldMkLst>
          <pc:docMk/>
          <pc:sldMk cId="4102438036" sldId="384"/>
        </pc:sldMkLst>
        <pc:spChg chg="mod">
          <ac:chgData name="Cheng Ding Xiang" userId="5d49a64f78317fbe" providerId="LiveId" clId="{576A8C20-2154-4F42-9DE3-CF2D599C71CA}" dt="2022-07-22T07:54:21.074" v="180" actId="20577"/>
          <ac:spMkLst>
            <pc:docMk/>
            <pc:sldMk cId="4102438036" sldId="384"/>
            <ac:spMk id="2" creationId="{1E72C276-1728-92F1-2D83-4D93BE93BB1F}"/>
          </ac:spMkLst>
        </pc:spChg>
        <pc:spChg chg="del mod">
          <ac:chgData name="Cheng Ding Xiang" userId="5d49a64f78317fbe" providerId="LiveId" clId="{576A8C20-2154-4F42-9DE3-CF2D599C71CA}" dt="2022-07-22T07:54:24.779" v="181" actId="478"/>
          <ac:spMkLst>
            <pc:docMk/>
            <pc:sldMk cId="4102438036" sldId="384"/>
            <ac:spMk id="3" creationId="{F4CAF449-8E25-1D88-4DA7-D23B4AB9FEFD}"/>
          </ac:spMkLst>
        </pc:spChg>
        <pc:spChg chg="add del mod">
          <ac:chgData name="Cheng Ding Xiang" userId="5d49a64f78317fbe" providerId="LiveId" clId="{576A8C20-2154-4F42-9DE3-CF2D599C71CA}" dt="2022-07-22T07:54:35.639" v="182" actId="478"/>
          <ac:spMkLst>
            <pc:docMk/>
            <pc:sldMk cId="4102438036" sldId="384"/>
            <ac:spMk id="7" creationId="{06CBC00A-5EF7-6729-E458-E28924FEC97B}"/>
          </ac:spMkLst>
        </pc:spChg>
        <pc:picChg chg="add mod">
          <ac:chgData name="Cheng Ding Xiang" userId="5d49a64f78317fbe" providerId="LiveId" clId="{576A8C20-2154-4F42-9DE3-CF2D599C71CA}" dt="2022-07-22T08:14:34.841" v="185" actId="1076"/>
          <ac:picMkLst>
            <pc:docMk/>
            <pc:sldMk cId="4102438036" sldId="384"/>
            <ac:picMk id="9" creationId="{6DD1D06E-0E68-A365-E158-08574A782389}"/>
          </ac:picMkLst>
        </pc:picChg>
      </pc:sldChg>
      <pc:sldMasterChg chg="setBg modSldLayout">
        <pc:chgData name="Cheng Ding Xiang" userId="5d49a64f78317fbe" providerId="LiveId" clId="{576A8C20-2154-4F42-9DE3-CF2D599C71CA}" dt="2022-07-22T04:18:19.945" v="0"/>
        <pc:sldMasterMkLst>
          <pc:docMk/>
          <pc:sldMasterMk cId="0" sldId="2147483648"/>
        </pc:sldMasterMkLst>
        <pc:sldLayoutChg chg="setBg">
          <pc:chgData name="Cheng Ding Xiang" userId="5d49a64f78317fbe" providerId="LiveId" clId="{576A8C20-2154-4F42-9DE3-CF2D599C71CA}" dt="2022-07-22T04:18:19.945" v="0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Cheng Ding Xiang" userId="5d49a64f78317fbe" providerId="LiveId" clId="{576A8C20-2154-4F42-9DE3-CF2D599C71CA}" dt="2022-07-22T04:18:19.945" v="0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name="Cheng Ding Xiang" userId="5d49a64f78317fbe" providerId="LiveId" clId="{CBD05353-43F2-4BCA-B9A5-B1A67DB76381}"/>
    <pc:docChg chg="modSld">
      <pc:chgData name="Cheng Ding Xiang" userId="5d49a64f78317fbe" providerId="LiveId" clId="{CBD05353-43F2-4BCA-B9A5-B1A67DB76381}" dt="2020-08-25T07:38:41.049" v="0" actId="688"/>
      <pc:docMkLst>
        <pc:docMk/>
      </pc:docMkLst>
      <pc:sldChg chg="modSp">
        <pc:chgData name="Cheng Ding Xiang" userId="5d49a64f78317fbe" providerId="LiveId" clId="{CBD05353-43F2-4BCA-B9A5-B1A67DB76381}" dt="2020-08-25T07:38:41.049" v="0" actId="688"/>
        <pc:sldMkLst>
          <pc:docMk/>
          <pc:sldMk cId="3728900735" sldId="373"/>
        </pc:sldMkLst>
        <pc:picChg chg="mod">
          <ac:chgData name="Cheng Ding Xiang" userId="5d49a64f78317fbe" providerId="LiveId" clId="{CBD05353-43F2-4BCA-B9A5-B1A67DB76381}" dt="2020-08-25T07:38:41.049" v="0" actId="688"/>
          <ac:picMkLst>
            <pc:docMk/>
            <pc:sldMk cId="3728900735" sldId="373"/>
            <ac:picMk id="5122" creationId="{00000000-0000-0000-0000-000000000000}"/>
          </ac:picMkLst>
        </pc:picChg>
      </pc:sldChg>
    </pc:docChg>
  </pc:docChgLst>
  <pc:docChgLst>
    <pc:chgData name="Cheng Ding Xiang" userId="5d49a64f78317fbe" providerId="LiveId" clId="{7A12412B-8CD8-4C9F-986D-D9AE5E3DFAEA}"/>
    <pc:docChg chg="delSld modSld">
      <pc:chgData name="Cheng Ding Xiang" userId="5d49a64f78317fbe" providerId="LiveId" clId="{7A12412B-8CD8-4C9F-986D-D9AE5E3DFAEA}" dt="2020-09-16T03:05:38.870" v="16" actId="47"/>
      <pc:docMkLst>
        <pc:docMk/>
      </pc:docMkLst>
      <pc:sldChg chg="modSp del">
        <pc:chgData name="Cheng Ding Xiang" userId="5d49a64f78317fbe" providerId="LiveId" clId="{7A12412B-8CD8-4C9F-986D-D9AE5E3DFAEA}" dt="2020-09-16T03:05:34.970" v="15" actId="47"/>
        <pc:sldMkLst>
          <pc:docMk/>
          <pc:sldMk cId="2074036052" sldId="325"/>
        </pc:sldMkLst>
        <pc:spChg chg="mod">
          <ac:chgData name="Cheng Ding Xiang" userId="5d49a64f78317fbe" providerId="LiveId" clId="{7A12412B-8CD8-4C9F-986D-D9AE5E3DFAEA}" dt="2020-09-15T09:31:53.676" v="10" actId="20577"/>
          <ac:spMkLst>
            <pc:docMk/>
            <pc:sldMk cId="2074036052" sldId="325"/>
            <ac:spMk id="3" creationId="{00000000-0000-0000-0000-000000000000}"/>
          </ac:spMkLst>
        </pc:spChg>
      </pc:sldChg>
      <pc:sldChg chg="del">
        <pc:chgData name="Cheng Ding Xiang" userId="5d49a64f78317fbe" providerId="LiveId" clId="{7A12412B-8CD8-4C9F-986D-D9AE5E3DFAEA}" dt="2020-09-16T03:05:38.870" v="16" actId="47"/>
        <pc:sldMkLst>
          <pc:docMk/>
          <pc:sldMk cId="584853861" sldId="364"/>
        </pc:sldMkLst>
      </pc:sldChg>
      <pc:sldChg chg="modSp">
        <pc:chgData name="Cheng Ding Xiang" userId="5d49a64f78317fbe" providerId="LiveId" clId="{7A12412B-8CD8-4C9F-986D-D9AE5E3DFAEA}" dt="2020-09-15T09:33:29.870" v="14" actId="688"/>
        <pc:sldMkLst>
          <pc:docMk/>
          <pc:sldMk cId="3728900735" sldId="373"/>
        </pc:sldMkLst>
        <pc:picChg chg="mod">
          <ac:chgData name="Cheng Ding Xiang" userId="5d49a64f78317fbe" providerId="LiveId" clId="{7A12412B-8CD8-4C9F-986D-D9AE5E3DFAEA}" dt="2020-09-15T09:33:29.870" v="14" actId="688"/>
          <ac:picMkLst>
            <pc:docMk/>
            <pc:sldMk cId="3728900735" sldId="373"/>
            <ac:picMk id="5122" creationId="{00000000-0000-0000-0000-000000000000}"/>
          </ac:picMkLst>
        </pc:picChg>
      </pc:sldChg>
    </pc:docChg>
  </pc:docChgLst>
  <pc:docChgLst>
    <pc:chgData name="Cheng Ding Xiang" userId="5d49a64f78317fbe" providerId="LiveId" clId="{194334D9-B119-4439-A589-189DE75D1F40}"/>
    <pc:docChg chg="undo custSel addSld delSld modSld sldOrd modMainMaster">
      <pc:chgData name="Cheng Ding Xiang" userId="5d49a64f78317fbe" providerId="LiveId" clId="{194334D9-B119-4439-A589-189DE75D1F40}" dt="2022-07-25T07:20:16.643" v="3179" actId="20577"/>
      <pc:docMkLst>
        <pc:docMk/>
      </pc:docMkLst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118942432" sldId="319"/>
        </pc:sldMkLst>
      </pc:sldChg>
      <pc:sldChg chg="modSp mod">
        <pc:chgData name="Cheng Ding Xiang" userId="5d49a64f78317fbe" providerId="LiveId" clId="{194334D9-B119-4439-A589-189DE75D1F40}" dt="2022-07-25T06:37:52.554" v="1638" actId="20577"/>
        <pc:sldMkLst>
          <pc:docMk/>
          <pc:sldMk cId="4231266210" sldId="348"/>
        </pc:sldMkLst>
        <pc:spChg chg="mod">
          <ac:chgData name="Cheng Ding Xiang" userId="5d49a64f78317fbe" providerId="LiveId" clId="{194334D9-B119-4439-A589-189DE75D1F40}" dt="2022-07-25T06:37:33.135" v="1605" actId="20577"/>
          <ac:spMkLst>
            <pc:docMk/>
            <pc:sldMk cId="4231266210" sldId="348"/>
            <ac:spMk id="2" creationId="{00000000-0000-0000-0000-000000000000}"/>
          </ac:spMkLst>
        </pc:spChg>
        <pc:spChg chg="mod">
          <ac:chgData name="Cheng Ding Xiang" userId="5d49a64f78317fbe" providerId="LiveId" clId="{194334D9-B119-4439-A589-189DE75D1F40}" dt="2022-07-25T06:37:38.643" v="1626" actId="20577"/>
          <ac:spMkLst>
            <pc:docMk/>
            <pc:sldMk cId="4231266210" sldId="348"/>
            <ac:spMk id="3" creationId="{00000000-0000-0000-0000-000000000000}"/>
          </ac:spMkLst>
        </pc:spChg>
        <pc:spChg chg="mod">
          <ac:chgData name="Cheng Ding Xiang" userId="5d49a64f78317fbe" providerId="LiveId" clId="{194334D9-B119-4439-A589-189DE75D1F40}" dt="2022-07-25T06:37:52.554" v="1638" actId="20577"/>
          <ac:spMkLst>
            <pc:docMk/>
            <pc:sldMk cId="4231266210" sldId="348"/>
            <ac:spMk id="4" creationId="{00000000-0000-0000-0000-000000000000}"/>
          </ac:spMkLst>
        </pc:spChg>
      </pc:sldChg>
      <pc:sldChg chg="modSp mod">
        <pc:chgData name="Cheng Ding Xiang" userId="5d49a64f78317fbe" providerId="LiveId" clId="{194334D9-B119-4439-A589-189DE75D1F40}" dt="2022-07-25T07:20:16.643" v="3179" actId="20577"/>
        <pc:sldMkLst>
          <pc:docMk/>
          <pc:sldMk cId="3976512970" sldId="350"/>
        </pc:sldMkLst>
        <pc:spChg chg="mod">
          <ac:chgData name="Cheng Ding Xiang" userId="5d49a64f78317fbe" providerId="LiveId" clId="{194334D9-B119-4439-A589-189DE75D1F40}" dt="2022-07-25T07:20:16.643" v="3179" actId="20577"/>
          <ac:spMkLst>
            <pc:docMk/>
            <pc:sldMk cId="3976512970" sldId="350"/>
            <ac:spMk id="2" creationId="{00000000-0000-0000-0000-000000000000}"/>
          </ac:spMkLst>
        </pc:spChg>
        <pc:spChg chg="mod">
          <ac:chgData name="Cheng Ding Xiang" userId="5d49a64f78317fbe" providerId="LiveId" clId="{194334D9-B119-4439-A589-189DE75D1F40}" dt="2022-07-25T06:37:11.549" v="1595" actId="20577"/>
          <ac:spMkLst>
            <pc:docMk/>
            <pc:sldMk cId="3976512970" sldId="350"/>
            <ac:spMk id="4" creationId="{00000000-0000-0000-0000-000000000000}"/>
          </ac:spMkLst>
        </pc:spChg>
        <pc:spChg chg="mod">
          <ac:chgData name="Cheng Ding Xiang" userId="5d49a64f78317fbe" providerId="LiveId" clId="{194334D9-B119-4439-A589-189DE75D1F40}" dt="2022-07-25T02:43:10.558" v="23" actId="20577"/>
          <ac:spMkLst>
            <pc:docMk/>
            <pc:sldMk cId="3976512970" sldId="350"/>
            <ac:spMk id="6" creationId="{00000000-0000-0000-0000-000000000000}"/>
          </ac:spMkLst>
        </pc:spChg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2443380589" sldId="351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2338162900" sldId="352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522235137" sldId="353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439483403" sldId="354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2194748003" sldId="355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543311493" sldId="356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818069604" sldId="357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905595042" sldId="358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144595856" sldId="359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419188251" sldId="361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011269756" sldId="362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016754910" sldId="363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782625716" sldId="365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800577847" sldId="366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968319373" sldId="367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610540775" sldId="368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883866613" sldId="369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891791388" sldId="370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757921439" sldId="371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138113498" sldId="372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728900735" sldId="373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1522238561" sldId="375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435448336" sldId="376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390310271" sldId="377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869697871" sldId="378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581079006" sldId="380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2144132430" sldId="381"/>
        </pc:sldMkLst>
      </pc:sldChg>
      <pc:sldChg chg="del">
        <pc:chgData name="Cheng Ding Xiang" userId="5d49a64f78317fbe" providerId="LiveId" clId="{194334D9-B119-4439-A589-189DE75D1F40}" dt="2022-07-25T07:19:18.488" v="3177" actId="47"/>
        <pc:sldMkLst>
          <pc:docMk/>
          <pc:sldMk cId="3301023105" sldId="382"/>
        </pc:sldMkLst>
      </pc:sldChg>
      <pc:sldChg chg="addSp delSp modSp mod">
        <pc:chgData name="Cheng Ding Xiang" userId="5d49a64f78317fbe" providerId="LiveId" clId="{194334D9-B119-4439-A589-189DE75D1F40}" dt="2022-07-25T03:07:46.295" v="416" actId="12"/>
        <pc:sldMkLst>
          <pc:docMk/>
          <pc:sldMk cId="4102438036" sldId="384"/>
        </pc:sldMkLst>
        <pc:spChg chg="mod">
          <ac:chgData name="Cheng Ding Xiang" userId="5d49a64f78317fbe" providerId="LiveId" clId="{194334D9-B119-4439-A589-189DE75D1F40}" dt="2022-07-25T03:03:57.866" v="210" actId="20577"/>
          <ac:spMkLst>
            <pc:docMk/>
            <pc:sldMk cId="4102438036" sldId="384"/>
            <ac:spMk id="2" creationId="{1E72C276-1728-92F1-2D83-4D93BE93BB1F}"/>
          </ac:spMkLst>
        </pc:spChg>
        <pc:spChg chg="mod">
          <ac:chgData name="Cheng Ding Xiang" userId="5d49a64f78317fbe" providerId="LiveId" clId="{194334D9-B119-4439-A589-189DE75D1F40}" dt="2022-07-25T03:07:14.059" v="414" actId="20577"/>
          <ac:spMkLst>
            <pc:docMk/>
            <pc:sldMk cId="4102438036" sldId="384"/>
            <ac:spMk id="4" creationId="{278B26DD-A39B-89C1-1779-E2448E3368CA}"/>
          </ac:spMkLst>
        </pc:spChg>
        <pc:spChg chg="add mod">
          <ac:chgData name="Cheng Ding Xiang" userId="5d49a64f78317fbe" providerId="LiveId" clId="{194334D9-B119-4439-A589-189DE75D1F40}" dt="2022-07-25T03:05:55.542" v="327" actId="1076"/>
          <ac:spMkLst>
            <pc:docMk/>
            <pc:sldMk cId="4102438036" sldId="384"/>
            <ac:spMk id="7" creationId="{640E9D86-D638-F488-B817-810B25FB66C3}"/>
          </ac:spMkLst>
        </pc:spChg>
        <pc:spChg chg="add mod">
          <ac:chgData name="Cheng Ding Xiang" userId="5d49a64f78317fbe" providerId="LiveId" clId="{194334D9-B119-4439-A589-189DE75D1F40}" dt="2022-07-25T03:07:46.295" v="416" actId="12"/>
          <ac:spMkLst>
            <pc:docMk/>
            <pc:sldMk cId="4102438036" sldId="384"/>
            <ac:spMk id="10" creationId="{D978EA3D-BE5B-F7EC-F207-12724DC7F97C}"/>
          </ac:spMkLst>
        </pc:spChg>
        <pc:spChg chg="add mod">
          <ac:chgData name="Cheng Ding Xiang" userId="5d49a64f78317fbe" providerId="LiveId" clId="{194334D9-B119-4439-A589-189DE75D1F40}" dt="2022-07-25T03:07:44.351" v="415" actId="12"/>
          <ac:spMkLst>
            <pc:docMk/>
            <pc:sldMk cId="4102438036" sldId="384"/>
            <ac:spMk id="11" creationId="{00DB3E59-AE4B-05E0-4AB2-B0402B6DB31E}"/>
          </ac:spMkLst>
        </pc:spChg>
        <pc:picChg chg="add mod modCrop">
          <ac:chgData name="Cheng Ding Xiang" userId="5d49a64f78317fbe" providerId="LiveId" clId="{194334D9-B119-4439-A589-189DE75D1F40}" dt="2022-07-25T03:04:08.742" v="213" actId="1076"/>
          <ac:picMkLst>
            <pc:docMk/>
            <pc:sldMk cId="4102438036" sldId="384"/>
            <ac:picMk id="8" creationId="{A2BA7C1C-CDF7-D324-54FF-6CA239264713}"/>
          </ac:picMkLst>
        </pc:picChg>
        <pc:picChg chg="del">
          <ac:chgData name="Cheng Ding Xiang" userId="5d49a64f78317fbe" providerId="LiveId" clId="{194334D9-B119-4439-A589-189DE75D1F40}" dt="2022-07-25T02:47:00.495" v="77" actId="478"/>
          <ac:picMkLst>
            <pc:docMk/>
            <pc:sldMk cId="4102438036" sldId="384"/>
            <ac:picMk id="9" creationId="{6DD1D06E-0E68-A365-E158-08574A782389}"/>
          </ac:picMkLst>
        </pc:picChg>
      </pc:sldChg>
      <pc:sldChg chg="addSp delSp modSp add mod">
        <pc:chgData name="Cheng Ding Xiang" userId="5d49a64f78317fbe" providerId="LiveId" clId="{194334D9-B119-4439-A589-189DE75D1F40}" dt="2022-07-25T04:54:11.538" v="508" actId="1076"/>
        <pc:sldMkLst>
          <pc:docMk/>
          <pc:sldMk cId="1993056187" sldId="385"/>
        </pc:sldMkLst>
        <pc:spChg chg="del mod">
          <ac:chgData name="Cheng Ding Xiang" userId="5d49a64f78317fbe" providerId="LiveId" clId="{194334D9-B119-4439-A589-189DE75D1F40}" dt="2022-07-25T04:52:59.495" v="494" actId="478"/>
          <ac:spMkLst>
            <pc:docMk/>
            <pc:sldMk cId="1993056187" sldId="385"/>
            <ac:spMk id="7" creationId="{640E9D86-D638-F488-B817-810B25FB66C3}"/>
          </ac:spMkLst>
        </pc:spChg>
        <pc:spChg chg="mod">
          <ac:chgData name="Cheng Ding Xiang" userId="5d49a64f78317fbe" providerId="LiveId" clId="{194334D9-B119-4439-A589-189DE75D1F40}" dt="2022-07-25T04:42:00.410" v="427" actId="20577"/>
          <ac:spMkLst>
            <pc:docMk/>
            <pc:sldMk cId="1993056187" sldId="385"/>
            <ac:spMk id="10" creationId="{D978EA3D-BE5B-F7EC-F207-12724DC7F97C}"/>
          </ac:spMkLst>
        </pc:spChg>
        <pc:spChg chg="mod">
          <ac:chgData name="Cheng Ding Xiang" userId="5d49a64f78317fbe" providerId="LiveId" clId="{194334D9-B119-4439-A589-189DE75D1F40}" dt="2022-07-25T04:52:54.525" v="493" actId="20577"/>
          <ac:spMkLst>
            <pc:docMk/>
            <pc:sldMk cId="1993056187" sldId="385"/>
            <ac:spMk id="11" creationId="{00DB3E59-AE4B-05E0-4AB2-B0402B6DB31E}"/>
          </ac:spMkLst>
        </pc:spChg>
        <pc:spChg chg="add mod">
          <ac:chgData name="Cheng Ding Xiang" userId="5d49a64f78317fbe" providerId="LiveId" clId="{194334D9-B119-4439-A589-189DE75D1F40}" dt="2022-07-25T04:51:29.150" v="484" actId="20577"/>
          <ac:spMkLst>
            <pc:docMk/>
            <pc:sldMk cId="1993056187" sldId="385"/>
            <ac:spMk id="13" creationId="{ACB9635D-DA98-5F16-BB0E-4C0BC7018777}"/>
          </ac:spMkLst>
        </pc:spChg>
        <pc:picChg chg="add mod modCrop">
          <ac:chgData name="Cheng Ding Xiang" userId="5d49a64f78317fbe" providerId="LiveId" clId="{194334D9-B119-4439-A589-189DE75D1F40}" dt="2022-07-25T04:47:20.019" v="440" actId="1076"/>
          <ac:picMkLst>
            <pc:docMk/>
            <pc:sldMk cId="1993056187" sldId="385"/>
            <ac:picMk id="6" creationId="{82E2A27E-FFA5-9F2A-8908-7B348FFE2F6A}"/>
          </ac:picMkLst>
        </pc:picChg>
        <pc:picChg chg="del">
          <ac:chgData name="Cheng Ding Xiang" userId="5d49a64f78317fbe" providerId="LiveId" clId="{194334D9-B119-4439-A589-189DE75D1F40}" dt="2022-07-25T04:42:02.674" v="428" actId="478"/>
          <ac:picMkLst>
            <pc:docMk/>
            <pc:sldMk cId="1993056187" sldId="385"/>
            <ac:picMk id="8" creationId="{A2BA7C1C-CDF7-D324-54FF-6CA239264713}"/>
          </ac:picMkLst>
        </pc:picChg>
        <pc:picChg chg="add mod modCrop">
          <ac:chgData name="Cheng Ding Xiang" userId="5d49a64f78317fbe" providerId="LiveId" clId="{194334D9-B119-4439-A589-189DE75D1F40}" dt="2022-07-25T04:51:10.818" v="448" actId="1076"/>
          <ac:picMkLst>
            <pc:docMk/>
            <pc:sldMk cId="1993056187" sldId="385"/>
            <ac:picMk id="12" creationId="{E06132DC-CC19-FE6C-AA9D-3153974FC972}"/>
          </ac:picMkLst>
        </pc:picChg>
        <pc:picChg chg="add del mod">
          <ac:chgData name="Cheng Ding Xiang" userId="5d49a64f78317fbe" providerId="LiveId" clId="{194334D9-B119-4439-A589-189DE75D1F40}" dt="2022-07-25T04:54:01.765" v="503" actId="478"/>
          <ac:picMkLst>
            <pc:docMk/>
            <pc:sldMk cId="1993056187" sldId="385"/>
            <ac:picMk id="15" creationId="{AF05D78D-E271-3FF7-8FD1-CEED0BFEE8D7}"/>
          </ac:picMkLst>
        </pc:picChg>
        <pc:picChg chg="add mod">
          <ac:chgData name="Cheng Ding Xiang" userId="5d49a64f78317fbe" providerId="LiveId" clId="{194334D9-B119-4439-A589-189DE75D1F40}" dt="2022-07-25T04:54:11.538" v="508" actId="1076"/>
          <ac:picMkLst>
            <pc:docMk/>
            <pc:sldMk cId="1993056187" sldId="385"/>
            <ac:picMk id="17" creationId="{10E6E535-1A8E-0558-8E66-31AA38F710CF}"/>
          </ac:picMkLst>
        </pc:picChg>
      </pc:sldChg>
      <pc:sldChg chg="delSp modSp add mod">
        <pc:chgData name="Cheng Ding Xiang" userId="5d49a64f78317fbe" providerId="LiveId" clId="{194334D9-B119-4439-A589-189DE75D1F40}" dt="2022-07-25T04:55:04.217" v="551" actId="1076"/>
        <pc:sldMkLst>
          <pc:docMk/>
          <pc:sldMk cId="3521221578" sldId="386"/>
        </pc:sldMkLst>
        <pc:spChg chg="mod">
          <ac:chgData name="Cheng Ding Xiang" userId="5d49a64f78317fbe" providerId="LiveId" clId="{194334D9-B119-4439-A589-189DE75D1F40}" dt="2022-07-25T04:54:29.159" v="517" actId="20577"/>
          <ac:spMkLst>
            <pc:docMk/>
            <pc:sldMk cId="3521221578" sldId="386"/>
            <ac:spMk id="2" creationId="{1E72C276-1728-92F1-2D83-4D93BE93BB1F}"/>
          </ac:spMkLst>
        </pc:spChg>
        <pc:spChg chg="mod">
          <ac:chgData name="Cheng Ding Xiang" userId="5d49a64f78317fbe" providerId="LiveId" clId="{194334D9-B119-4439-A589-189DE75D1F40}" dt="2022-07-25T04:54:58.323" v="549" actId="403"/>
          <ac:spMkLst>
            <pc:docMk/>
            <pc:sldMk cId="3521221578" sldId="386"/>
            <ac:spMk id="10" creationId="{D978EA3D-BE5B-F7EC-F207-12724DC7F97C}"/>
          </ac:spMkLst>
        </pc:spChg>
        <pc:spChg chg="del">
          <ac:chgData name="Cheng Ding Xiang" userId="5d49a64f78317fbe" providerId="LiveId" clId="{194334D9-B119-4439-A589-189DE75D1F40}" dt="2022-07-25T04:54:42.708" v="540" actId="478"/>
          <ac:spMkLst>
            <pc:docMk/>
            <pc:sldMk cId="3521221578" sldId="386"/>
            <ac:spMk id="11" creationId="{00DB3E59-AE4B-05E0-4AB2-B0402B6DB31E}"/>
          </ac:spMkLst>
        </pc:spChg>
        <pc:spChg chg="del">
          <ac:chgData name="Cheng Ding Xiang" userId="5d49a64f78317fbe" providerId="LiveId" clId="{194334D9-B119-4439-A589-189DE75D1F40}" dt="2022-07-25T04:54:45.401" v="542" actId="478"/>
          <ac:spMkLst>
            <pc:docMk/>
            <pc:sldMk cId="3521221578" sldId="386"/>
            <ac:spMk id="13" creationId="{ACB9635D-DA98-5F16-BB0E-4C0BC7018777}"/>
          </ac:spMkLst>
        </pc:spChg>
        <pc:picChg chg="mod">
          <ac:chgData name="Cheng Ding Xiang" userId="5d49a64f78317fbe" providerId="LiveId" clId="{194334D9-B119-4439-A589-189DE75D1F40}" dt="2022-07-25T04:55:04.217" v="551" actId="1076"/>
          <ac:picMkLst>
            <pc:docMk/>
            <pc:sldMk cId="3521221578" sldId="386"/>
            <ac:picMk id="6" creationId="{82E2A27E-FFA5-9F2A-8908-7B348FFE2F6A}"/>
          </ac:picMkLst>
        </pc:picChg>
        <pc:picChg chg="del">
          <ac:chgData name="Cheng Ding Xiang" userId="5d49a64f78317fbe" providerId="LiveId" clId="{194334D9-B119-4439-A589-189DE75D1F40}" dt="2022-07-25T04:54:43.367" v="541" actId="478"/>
          <ac:picMkLst>
            <pc:docMk/>
            <pc:sldMk cId="3521221578" sldId="386"/>
            <ac:picMk id="12" creationId="{E06132DC-CC19-FE6C-AA9D-3153974FC972}"/>
          </ac:picMkLst>
        </pc:picChg>
        <pc:picChg chg="del">
          <ac:chgData name="Cheng Ding Xiang" userId="5d49a64f78317fbe" providerId="LiveId" clId="{194334D9-B119-4439-A589-189DE75D1F40}" dt="2022-07-25T04:54:41.008" v="539" actId="478"/>
          <ac:picMkLst>
            <pc:docMk/>
            <pc:sldMk cId="3521221578" sldId="386"/>
            <ac:picMk id="17" creationId="{10E6E535-1A8E-0558-8E66-31AA38F710CF}"/>
          </ac:picMkLst>
        </pc:picChg>
      </pc:sldChg>
      <pc:sldChg chg="modSp add mod">
        <pc:chgData name="Cheng Ding Xiang" userId="5d49a64f78317fbe" providerId="LiveId" clId="{194334D9-B119-4439-A589-189DE75D1F40}" dt="2022-07-25T06:15:17.647" v="816" actId="1076"/>
        <pc:sldMkLst>
          <pc:docMk/>
          <pc:sldMk cId="1282498601" sldId="387"/>
        </pc:sldMkLst>
        <pc:spChg chg="mod">
          <ac:chgData name="Cheng Ding Xiang" userId="5d49a64f78317fbe" providerId="LiveId" clId="{194334D9-B119-4439-A589-189DE75D1F40}" dt="2022-07-25T06:15:14.755" v="815" actId="20577"/>
          <ac:spMkLst>
            <pc:docMk/>
            <pc:sldMk cId="1282498601" sldId="387"/>
            <ac:spMk id="10" creationId="{D978EA3D-BE5B-F7EC-F207-12724DC7F97C}"/>
          </ac:spMkLst>
        </pc:spChg>
        <pc:picChg chg="mod">
          <ac:chgData name="Cheng Ding Xiang" userId="5d49a64f78317fbe" providerId="LiveId" clId="{194334D9-B119-4439-A589-189DE75D1F40}" dt="2022-07-25T06:15:17.647" v="816" actId="1076"/>
          <ac:picMkLst>
            <pc:docMk/>
            <pc:sldMk cId="1282498601" sldId="387"/>
            <ac:picMk id="6" creationId="{82E2A27E-FFA5-9F2A-8908-7B348FFE2F6A}"/>
          </ac:picMkLst>
        </pc:picChg>
      </pc:sldChg>
      <pc:sldChg chg="addSp delSp modSp add mod ord">
        <pc:chgData name="Cheng Ding Xiang" userId="5d49a64f78317fbe" providerId="LiveId" clId="{194334D9-B119-4439-A589-189DE75D1F40}" dt="2022-07-25T06:32:46.457" v="1511" actId="20577"/>
        <pc:sldMkLst>
          <pc:docMk/>
          <pc:sldMk cId="2617364559" sldId="388"/>
        </pc:sldMkLst>
        <pc:spChg chg="mod">
          <ac:chgData name="Cheng Ding Xiang" userId="5d49a64f78317fbe" providerId="LiveId" clId="{194334D9-B119-4439-A589-189DE75D1F40}" dt="2022-07-25T06:32:46.457" v="1511" actId="20577"/>
          <ac:spMkLst>
            <pc:docMk/>
            <pc:sldMk cId="2617364559" sldId="388"/>
            <ac:spMk id="2" creationId="{1E72C276-1728-92F1-2D83-4D93BE93BB1F}"/>
          </ac:spMkLst>
        </pc:spChg>
        <pc:spChg chg="add mod">
          <ac:chgData name="Cheng Ding Xiang" userId="5d49a64f78317fbe" providerId="LiveId" clId="{194334D9-B119-4439-A589-189DE75D1F40}" dt="2022-07-25T06:28:27.857" v="1229" actId="1076"/>
          <ac:spMkLst>
            <pc:docMk/>
            <pc:sldMk cId="2617364559" sldId="388"/>
            <ac:spMk id="6" creationId="{CC7536A0-7C36-9C90-B7E5-504A5EDF4826}"/>
          </ac:spMkLst>
        </pc:spChg>
        <pc:spChg chg="del">
          <ac:chgData name="Cheng Ding Xiang" userId="5d49a64f78317fbe" providerId="LiveId" clId="{194334D9-B119-4439-A589-189DE75D1F40}" dt="2022-07-25T06:24:23.605" v="827" actId="478"/>
          <ac:spMkLst>
            <pc:docMk/>
            <pc:sldMk cId="2617364559" sldId="388"/>
            <ac:spMk id="7" creationId="{640E9D86-D638-F488-B817-810B25FB66C3}"/>
          </ac:spMkLst>
        </pc:spChg>
        <pc:spChg chg="mod">
          <ac:chgData name="Cheng Ding Xiang" userId="5d49a64f78317fbe" providerId="LiveId" clId="{194334D9-B119-4439-A589-189DE75D1F40}" dt="2022-07-25T06:25:46.167" v="1009" actId="20577"/>
          <ac:spMkLst>
            <pc:docMk/>
            <pc:sldMk cId="2617364559" sldId="388"/>
            <ac:spMk id="10" creationId="{D978EA3D-BE5B-F7EC-F207-12724DC7F97C}"/>
          </ac:spMkLst>
        </pc:spChg>
        <pc:spChg chg="mod">
          <ac:chgData name="Cheng Ding Xiang" userId="5d49a64f78317fbe" providerId="LiveId" clId="{194334D9-B119-4439-A589-189DE75D1F40}" dt="2022-07-25T06:27:29.059" v="1122" actId="20577"/>
          <ac:spMkLst>
            <pc:docMk/>
            <pc:sldMk cId="2617364559" sldId="388"/>
            <ac:spMk id="11" creationId="{00DB3E59-AE4B-05E0-4AB2-B0402B6DB31E}"/>
          </ac:spMkLst>
        </pc:spChg>
        <pc:spChg chg="add mod">
          <ac:chgData name="Cheng Ding Xiang" userId="5d49a64f78317fbe" providerId="LiveId" clId="{194334D9-B119-4439-A589-189DE75D1F40}" dt="2022-07-25T06:25:54.010" v="1010" actId="1076"/>
          <ac:spMkLst>
            <pc:docMk/>
            <pc:sldMk cId="2617364559" sldId="388"/>
            <ac:spMk id="12" creationId="{647BB145-3882-2A03-EC08-CBB0DE4DB91A}"/>
          </ac:spMkLst>
        </pc:spChg>
        <pc:spChg chg="add mod">
          <ac:chgData name="Cheng Ding Xiang" userId="5d49a64f78317fbe" providerId="LiveId" clId="{194334D9-B119-4439-A589-189DE75D1F40}" dt="2022-07-25T06:26:15.906" v="1017" actId="1076"/>
          <ac:spMkLst>
            <pc:docMk/>
            <pc:sldMk cId="2617364559" sldId="388"/>
            <ac:spMk id="13" creationId="{13AEFC6B-EDEA-3F39-9C1D-7BB94A6070AE}"/>
          </ac:spMkLst>
        </pc:spChg>
        <pc:spChg chg="add mod">
          <ac:chgData name="Cheng Ding Xiang" userId="5d49a64f78317fbe" providerId="LiveId" clId="{194334D9-B119-4439-A589-189DE75D1F40}" dt="2022-07-25T06:27:19.594" v="1119" actId="1076"/>
          <ac:spMkLst>
            <pc:docMk/>
            <pc:sldMk cId="2617364559" sldId="388"/>
            <ac:spMk id="14" creationId="{2515E68F-4BC0-5428-E7C6-A4BAF0A5B50C}"/>
          </ac:spMkLst>
        </pc:spChg>
        <pc:picChg chg="del">
          <ac:chgData name="Cheng Ding Xiang" userId="5d49a64f78317fbe" providerId="LiveId" clId="{194334D9-B119-4439-A589-189DE75D1F40}" dt="2022-07-25T06:24:09.042" v="822" actId="478"/>
          <ac:picMkLst>
            <pc:docMk/>
            <pc:sldMk cId="2617364559" sldId="388"/>
            <ac:picMk id="8" creationId="{A2BA7C1C-CDF7-D324-54FF-6CA239264713}"/>
          </ac:picMkLst>
        </pc:picChg>
      </pc:sldChg>
      <pc:sldChg chg="delSp modSp add mod">
        <pc:chgData name="Cheng Ding Xiang" userId="5d49a64f78317fbe" providerId="LiveId" clId="{194334D9-B119-4439-A589-189DE75D1F40}" dt="2022-07-25T06:36:26.894" v="1583" actId="20577"/>
        <pc:sldMkLst>
          <pc:docMk/>
          <pc:sldMk cId="442377462" sldId="389"/>
        </pc:sldMkLst>
        <pc:spChg chg="mod">
          <ac:chgData name="Cheng Ding Xiang" userId="5d49a64f78317fbe" providerId="LiveId" clId="{194334D9-B119-4439-A589-189DE75D1F40}" dt="2022-07-25T06:32:49.563" v="1512"/>
          <ac:spMkLst>
            <pc:docMk/>
            <pc:sldMk cId="442377462" sldId="389"/>
            <ac:spMk id="2" creationId="{1E72C276-1728-92F1-2D83-4D93BE93BB1F}"/>
          </ac:spMkLst>
        </pc:spChg>
        <pc:spChg chg="mod">
          <ac:chgData name="Cheng Ding Xiang" userId="5d49a64f78317fbe" providerId="LiveId" clId="{194334D9-B119-4439-A589-189DE75D1F40}" dt="2022-07-25T06:36:26.894" v="1583" actId="20577"/>
          <ac:spMkLst>
            <pc:docMk/>
            <pc:sldMk cId="442377462" sldId="389"/>
            <ac:spMk id="10" creationId="{D978EA3D-BE5B-F7EC-F207-12724DC7F97C}"/>
          </ac:spMkLst>
        </pc:spChg>
        <pc:spChg chg="del">
          <ac:chgData name="Cheng Ding Xiang" userId="5d49a64f78317fbe" providerId="LiveId" clId="{194334D9-B119-4439-A589-189DE75D1F40}" dt="2022-07-25T06:28:11.675" v="1228" actId="478"/>
          <ac:spMkLst>
            <pc:docMk/>
            <pc:sldMk cId="442377462" sldId="389"/>
            <ac:spMk id="11" creationId="{00DB3E59-AE4B-05E0-4AB2-B0402B6DB31E}"/>
          </ac:spMkLst>
        </pc:spChg>
      </pc:sldChg>
      <pc:sldChg chg="addSp delSp modSp add mod">
        <pc:chgData name="Cheng Ding Xiang" userId="5d49a64f78317fbe" providerId="LiveId" clId="{194334D9-B119-4439-A589-189DE75D1F40}" dt="2022-07-25T06:54:21.730" v="2299" actId="1076"/>
        <pc:sldMkLst>
          <pc:docMk/>
          <pc:sldMk cId="1588618460" sldId="390"/>
        </pc:sldMkLst>
        <pc:spChg chg="mod">
          <ac:chgData name="Cheng Ding Xiang" userId="5d49a64f78317fbe" providerId="LiveId" clId="{194334D9-B119-4439-A589-189DE75D1F40}" dt="2022-07-25T06:32:51.494" v="1513"/>
          <ac:spMkLst>
            <pc:docMk/>
            <pc:sldMk cId="1588618460" sldId="390"/>
            <ac:spMk id="2" creationId="{1E72C276-1728-92F1-2D83-4D93BE93BB1F}"/>
          </ac:spMkLst>
        </pc:spChg>
        <pc:spChg chg="del">
          <ac:chgData name="Cheng Ding Xiang" userId="5d49a64f78317fbe" providerId="LiveId" clId="{194334D9-B119-4439-A589-189DE75D1F40}" dt="2022-07-25T06:29:12.736" v="1232" actId="478"/>
          <ac:spMkLst>
            <pc:docMk/>
            <pc:sldMk cId="1588618460" sldId="390"/>
            <ac:spMk id="6" creationId="{CC7536A0-7C36-9C90-B7E5-504A5EDF4826}"/>
          </ac:spMkLst>
        </pc:spChg>
        <pc:spChg chg="mod">
          <ac:chgData name="Cheng Ding Xiang" userId="5d49a64f78317fbe" providerId="LiveId" clId="{194334D9-B119-4439-A589-189DE75D1F40}" dt="2022-07-25T06:54:18.826" v="2298" actId="1076"/>
          <ac:spMkLst>
            <pc:docMk/>
            <pc:sldMk cId="1588618460" sldId="390"/>
            <ac:spMk id="10" creationId="{D978EA3D-BE5B-F7EC-F207-12724DC7F97C}"/>
          </ac:spMkLst>
        </pc:spChg>
        <pc:spChg chg="del">
          <ac:chgData name="Cheng Ding Xiang" userId="5d49a64f78317fbe" providerId="LiveId" clId="{194334D9-B119-4439-A589-189DE75D1F40}" dt="2022-07-25T06:29:10.550" v="1231" actId="478"/>
          <ac:spMkLst>
            <pc:docMk/>
            <pc:sldMk cId="1588618460" sldId="390"/>
            <ac:spMk id="12" creationId="{647BB145-3882-2A03-EC08-CBB0DE4DB91A}"/>
          </ac:spMkLst>
        </pc:spChg>
        <pc:spChg chg="del">
          <ac:chgData name="Cheng Ding Xiang" userId="5d49a64f78317fbe" providerId="LiveId" clId="{194334D9-B119-4439-A589-189DE75D1F40}" dt="2022-07-25T06:29:16.353" v="1234" actId="478"/>
          <ac:spMkLst>
            <pc:docMk/>
            <pc:sldMk cId="1588618460" sldId="390"/>
            <ac:spMk id="13" creationId="{13AEFC6B-EDEA-3F39-9C1D-7BB94A6070AE}"/>
          </ac:spMkLst>
        </pc:spChg>
        <pc:spChg chg="del">
          <ac:chgData name="Cheng Ding Xiang" userId="5d49a64f78317fbe" providerId="LiveId" clId="{194334D9-B119-4439-A589-189DE75D1F40}" dt="2022-07-25T06:29:14.012" v="1233" actId="478"/>
          <ac:spMkLst>
            <pc:docMk/>
            <pc:sldMk cId="1588618460" sldId="390"/>
            <ac:spMk id="14" creationId="{2515E68F-4BC0-5428-E7C6-A4BAF0A5B50C}"/>
          </ac:spMkLst>
        </pc:spChg>
        <pc:picChg chg="add del mod">
          <ac:chgData name="Cheng Ding Xiang" userId="5d49a64f78317fbe" providerId="LiveId" clId="{194334D9-B119-4439-A589-189DE75D1F40}" dt="2022-07-25T06:30:18.884" v="1240" actId="478"/>
          <ac:picMkLst>
            <pc:docMk/>
            <pc:sldMk cId="1588618460" sldId="390"/>
            <ac:picMk id="7" creationId="{FA4094E0-17BB-3F6C-7F2C-C680EF849481}"/>
          </ac:picMkLst>
        </pc:picChg>
        <pc:picChg chg="add mod">
          <ac:chgData name="Cheng Ding Xiang" userId="5d49a64f78317fbe" providerId="LiveId" clId="{194334D9-B119-4439-A589-189DE75D1F40}" dt="2022-07-25T06:54:21.730" v="2299" actId="1076"/>
          <ac:picMkLst>
            <pc:docMk/>
            <pc:sldMk cId="1588618460" sldId="390"/>
            <ac:picMk id="9" creationId="{EB010038-F283-8EAC-1DDA-3D632FD5784D}"/>
          </ac:picMkLst>
        </pc:picChg>
        <pc:picChg chg="add del mod">
          <ac:chgData name="Cheng Ding Xiang" userId="5d49a64f78317fbe" providerId="LiveId" clId="{194334D9-B119-4439-A589-189DE75D1F40}" dt="2022-07-25T06:31:59.371" v="1416" actId="478"/>
          <ac:picMkLst>
            <pc:docMk/>
            <pc:sldMk cId="1588618460" sldId="390"/>
            <ac:picMk id="15" creationId="{EA25D76D-2109-CD91-F365-10673942658C}"/>
          </ac:picMkLst>
        </pc:picChg>
      </pc:sldChg>
      <pc:sldChg chg="delSp modSp add mod">
        <pc:chgData name="Cheng Ding Xiang" userId="5d49a64f78317fbe" providerId="LiveId" clId="{194334D9-B119-4439-A589-189DE75D1F40}" dt="2022-07-25T06:55:12.428" v="2422" actId="20577"/>
        <pc:sldMkLst>
          <pc:docMk/>
          <pc:sldMk cId="3510172345" sldId="391"/>
        </pc:sldMkLst>
        <pc:spChg chg="mod">
          <ac:chgData name="Cheng Ding Xiang" userId="5d49a64f78317fbe" providerId="LiveId" clId="{194334D9-B119-4439-A589-189DE75D1F40}" dt="2022-07-25T06:32:53.930" v="1514"/>
          <ac:spMkLst>
            <pc:docMk/>
            <pc:sldMk cId="3510172345" sldId="391"/>
            <ac:spMk id="2" creationId="{1E72C276-1728-92F1-2D83-4D93BE93BB1F}"/>
          </ac:spMkLst>
        </pc:spChg>
        <pc:spChg chg="mod">
          <ac:chgData name="Cheng Ding Xiang" userId="5d49a64f78317fbe" providerId="LiveId" clId="{194334D9-B119-4439-A589-189DE75D1F40}" dt="2022-07-25T06:55:12.428" v="2422" actId="20577"/>
          <ac:spMkLst>
            <pc:docMk/>
            <pc:sldMk cId="3510172345" sldId="391"/>
            <ac:spMk id="10" creationId="{D978EA3D-BE5B-F7EC-F207-12724DC7F97C}"/>
          </ac:spMkLst>
        </pc:spChg>
        <pc:picChg chg="del">
          <ac:chgData name="Cheng Ding Xiang" userId="5d49a64f78317fbe" providerId="LiveId" clId="{194334D9-B119-4439-A589-189DE75D1F40}" dt="2022-07-25T06:32:04.457" v="1417" actId="478"/>
          <ac:picMkLst>
            <pc:docMk/>
            <pc:sldMk cId="3510172345" sldId="391"/>
            <ac:picMk id="9" creationId="{EB010038-F283-8EAC-1DDA-3D632FD5784D}"/>
          </ac:picMkLst>
        </pc:picChg>
        <pc:picChg chg="mod">
          <ac:chgData name="Cheng Ding Xiang" userId="5d49a64f78317fbe" providerId="LiveId" clId="{194334D9-B119-4439-A589-189DE75D1F40}" dt="2022-07-25T06:54:35.186" v="2304" actId="1076"/>
          <ac:picMkLst>
            <pc:docMk/>
            <pc:sldMk cId="3510172345" sldId="391"/>
            <ac:picMk id="15" creationId="{EA25D76D-2109-CD91-F365-10673942658C}"/>
          </ac:picMkLst>
        </pc:picChg>
      </pc:sldChg>
      <pc:sldChg chg="delSp modSp add mod ord">
        <pc:chgData name="Cheng Ding Xiang" userId="5d49a64f78317fbe" providerId="LiveId" clId="{194334D9-B119-4439-A589-189DE75D1F40}" dt="2022-07-25T06:53:21.563" v="2295" actId="14100"/>
        <pc:sldMkLst>
          <pc:docMk/>
          <pc:sldMk cId="19866540" sldId="392"/>
        </pc:sldMkLst>
        <pc:spChg chg="mod">
          <ac:chgData name="Cheng Ding Xiang" userId="5d49a64f78317fbe" providerId="LiveId" clId="{194334D9-B119-4439-A589-189DE75D1F40}" dt="2022-07-25T06:44:45.407" v="1703" actId="20577"/>
          <ac:spMkLst>
            <pc:docMk/>
            <pc:sldMk cId="19866540" sldId="392"/>
            <ac:spMk id="2" creationId="{1E72C276-1728-92F1-2D83-4D93BE93BB1F}"/>
          </ac:spMkLst>
        </pc:spChg>
        <pc:spChg chg="mod">
          <ac:chgData name="Cheng Ding Xiang" userId="5d49a64f78317fbe" providerId="LiveId" clId="{194334D9-B119-4439-A589-189DE75D1F40}" dt="2022-07-25T06:53:21.563" v="2295" actId="14100"/>
          <ac:spMkLst>
            <pc:docMk/>
            <pc:sldMk cId="19866540" sldId="392"/>
            <ac:spMk id="10" creationId="{D978EA3D-BE5B-F7EC-F207-12724DC7F97C}"/>
          </ac:spMkLst>
        </pc:spChg>
        <pc:picChg chg="del">
          <ac:chgData name="Cheng Ding Xiang" userId="5d49a64f78317fbe" providerId="LiveId" clId="{194334D9-B119-4439-A589-189DE75D1F40}" dt="2022-07-25T06:44:16.048" v="1657" actId="478"/>
          <ac:picMkLst>
            <pc:docMk/>
            <pc:sldMk cId="19866540" sldId="392"/>
            <ac:picMk id="15" creationId="{EA25D76D-2109-CD91-F365-10673942658C}"/>
          </ac:picMkLst>
        </pc:picChg>
      </pc:sldChg>
      <pc:sldChg chg="modSp add mod">
        <pc:chgData name="Cheng Ding Xiang" userId="5d49a64f78317fbe" providerId="LiveId" clId="{194334D9-B119-4439-A589-189DE75D1F40}" dt="2022-07-25T07:07:27.128" v="2885" actId="20577"/>
        <pc:sldMkLst>
          <pc:docMk/>
          <pc:sldMk cId="4264466720" sldId="393"/>
        </pc:sldMkLst>
        <pc:spChg chg="mod">
          <ac:chgData name="Cheng Ding Xiang" userId="5d49a64f78317fbe" providerId="LiveId" clId="{194334D9-B119-4439-A589-189DE75D1F40}" dt="2022-07-25T06:47:25.150" v="1833" actId="20577"/>
          <ac:spMkLst>
            <pc:docMk/>
            <pc:sldMk cId="4264466720" sldId="393"/>
            <ac:spMk id="2" creationId="{1E72C276-1728-92F1-2D83-4D93BE93BB1F}"/>
          </ac:spMkLst>
        </pc:spChg>
        <pc:spChg chg="mod">
          <ac:chgData name="Cheng Ding Xiang" userId="5d49a64f78317fbe" providerId="LiveId" clId="{194334D9-B119-4439-A589-189DE75D1F40}" dt="2022-07-25T07:07:27.128" v="2885" actId="20577"/>
          <ac:spMkLst>
            <pc:docMk/>
            <pc:sldMk cId="4264466720" sldId="393"/>
            <ac:spMk id="10" creationId="{D978EA3D-BE5B-F7EC-F207-12724DC7F97C}"/>
          </ac:spMkLst>
        </pc:spChg>
      </pc:sldChg>
      <pc:sldChg chg="modSp add mod">
        <pc:chgData name="Cheng Ding Xiang" userId="5d49a64f78317fbe" providerId="LiveId" clId="{194334D9-B119-4439-A589-189DE75D1F40}" dt="2022-07-25T07:00:24.484" v="2580" actId="403"/>
        <pc:sldMkLst>
          <pc:docMk/>
          <pc:sldMk cId="816121179" sldId="394"/>
        </pc:sldMkLst>
        <pc:spChg chg="mod">
          <ac:chgData name="Cheng Ding Xiang" userId="5d49a64f78317fbe" providerId="LiveId" clId="{194334D9-B119-4439-A589-189DE75D1F40}" dt="2022-07-25T06:51:22.563" v="2156" actId="20577"/>
          <ac:spMkLst>
            <pc:docMk/>
            <pc:sldMk cId="816121179" sldId="394"/>
            <ac:spMk id="2" creationId="{1E72C276-1728-92F1-2D83-4D93BE93BB1F}"/>
          </ac:spMkLst>
        </pc:spChg>
        <pc:spChg chg="mod">
          <ac:chgData name="Cheng Ding Xiang" userId="5d49a64f78317fbe" providerId="LiveId" clId="{194334D9-B119-4439-A589-189DE75D1F40}" dt="2022-07-25T07:00:24.484" v="2580" actId="403"/>
          <ac:spMkLst>
            <pc:docMk/>
            <pc:sldMk cId="816121179" sldId="394"/>
            <ac:spMk id="10" creationId="{D978EA3D-BE5B-F7EC-F207-12724DC7F97C}"/>
          </ac:spMkLst>
        </pc:spChg>
      </pc:sldChg>
      <pc:sldChg chg="addSp delSp modSp add mod">
        <pc:chgData name="Cheng Ding Xiang" userId="5d49a64f78317fbe" providerId="LiveId" clId="{194334D9-B119-4439-A589-189DE75D1F40}" dt="2022-07-25T07:00:10.689" v="2578" actId="20577"/>
        <pc:sldMkLst>
          <pc:docMk/>
          <pc:sldMk cId="4026714180" sldId="395"/>
        </pc:sldMkLst>
        <pc:spChg chg="mod">
          <ac:chgData name="Cheng Ding Xiang" userId="5d49a64f78317fbe" providerId="LiveId" clId="{194334D9-B119-4439-A589-189DE75D1F40}" dt="2022-07-25T06:56:54.075" v="2528" actId="20577"/>
          <ac:spMkLst>
            <pc:docMk/>
            <pc:sldMk cId="4026714180" sldId="395"/>
            <ac:spMk id="2" creationId="{1E72C276-1728-92F1-2D83-4D93BE93BB1F}"/>
          </ac:spMkLst>
        </pc:spChg>
        <pc:spChg chg="del">
          <ac:chgData name="Cheng Ding Xiang" userId="5d49a64f78317fbe" providerId="LiveId" clId="{194334D9-B119-4439-A589-189DE75D1F40}" dt="2022-07-25T06:57:28.033" v="2529" actId="478"/>
          <ac:spMkLst>
            <pc:docMk/>
            <pc:sldMk cId="4026714180" sldId="395"/>
            <ac:spMk id="10" creationId="{D978EA3D-BE5B-F7EC-F207-12724DC7F97C}"/>
          </ac:spMkLst>
        </pc:spChg>
        <pc:spChg chg="add mod">
          <ac:chgData name="Cheng Ding Xiang" userId="5d49a64f78317fbe" providerId="LiveId" clId="{194334D9-B119-4439-A589-189DE75D1F40}" dt="2022-07-25T06:59:58.105" v="2557" actId="14100"/>
          <ac:spMkLst>
            <pc:docMk/>
            <pc:sldMk cId="4026714180" sldId="395"/>
            <ac:spMk id="12" creationId="{8B99F388-088A-E788-61C5-132CEA465074}"/>
          </ac:spMkLst>
        </pc:spChg>
        <pc:spChg chg="add mod">
          <ac:chgData name="Cheng Ding Xiang" userId="5d49a64f78317fbe" providerId="LiveId" clId="{194334D9-B119-4439-A589-189DE75D1F40}" dt="2022-07-25T07:00:10.689" v="2578" actId="20577"/>
          <ac:spMkLst>
            <pc:docMk/>
            <pc:sldMk cId="4026714180" sldId="395"/>
            <ac:spMk id="13" creationId="{D7F67D0F-3BF6-5C1C-3A7E-E2759055C687}"/>
          </ac:spMkLst>
        </pc:spChg>
        <pc:picChg chg="add del mod">
          <ac:chgData name="Cheng Ding Xiang" userId="5d49a64f78317fbe" providerId="LiveId" clId="{194334D9-B119-4439-A589-189DE75D1F40}" dt="2022-07-25T06:58:24.381" v="2531" actId="478"/>
          <ac:picMkLst>
            <pc:docMk/>
            <pc:sldMk cId="4026714180" sldId="395"/>
            <ac:picMk id="6" creationId="{2A6A6116-6D9C-D804-0D87-5E42AC6F76FC}"/>
          </ac:picMkLst>
        </pc:picChg>
        <pc:picChg chg="add mod">
          <ac:chgData name="Cheng Ding Xiang" userId="5d49a64f78317fbe" providerId="LiveId" clId="{194334D9-B119-4439-A589-189DE75D1F40}" dt="2022-07-25T06:59:42.280" v="2540" actId="1076"/>
          <ac:picMkLst>
            <pc:docMk/>
            <pc:sldMk cId="4026714180" sldId="395"/>
            <ac:picMk id="8" creationId="{00936A42-FE33-A125-921C-CF21995B199E}"/>
          </ac:picMkLst>
        </pc:picChg>
        <pc:picChg chg="add mod">
          <ac:chgData name="Cheng Ding Xiang" userId="5d49a64f78317fbe" providerId="LiveId" clId="{194334D9-B119-4439-A589-189DE75D1F40}" dt="2022-07-25T06:59:35.848" v="2539" actId="1076"/>
          <ac:picMkLst>
            <pc:docMk/>
            <pc:sldMk cId="4026714180" sldId="395"/>
            <ac:picMk id="11" creationId="{9024F1F8-4C0C-A0F2-B7BE-101DB2F0BD16}"/>
          </ac:picMkLst>
        </pc:picChg>
      </pc:sldChg>
      <pc:sldChg chg="addSp delSp modSp add mod">
        <pc:chgData name="Cheng Ding Xiang" userId="5d49a64f78317fbe" providerId="LiveId" clId="{194334D9-B119-4439-A589-189DE75D1F40}" dt="2022-07-25T07:06:24.719" v="2742" actId="1076"/>
        <pc:sldMkLst>
          <pc:docMk/>
          <pc:sldMk cId="3505773230" sldId="396"/>
        </pc:sldMkLst>
        <pc:spChg chg="mod">
          <ac:chgData name="Cheng Ding Xiang" userId="5d49a64f78317fbe" providerId="LiveId" clId="{194334D9-B119-4439-A589-189DE75D1F40}" dt="2022-07-25T07:04:28.637" v="2718" actId="20577"/>
          <ac:spMkLst>
            <pc:docMk/>
            <pc:sldMk cId="3505773230" sldId="396"/>
            <ac:spMk id="12" creationId="{8B99F388-088A-E788-61C5-132CEA465074}"/>
          </ac:spMkLst>
        </pc:spChg>
        <pc:spChg chg="mod">
          <ac:chgData name="Cheng Ding Xiang" userId="5d49a64f78317fbe" providerId="LiveId" clId="{194334D9-B119-4439-A589-189DE75D1F40}" dt="2022-07-25T07:04:38.568" v="2733" actId="14100"/>
          <ac:spMkLst>
            <pc:docMk/>
            <pc:sldMk cId="3505773230" sldId="396"/>
            <ac:spMk id="13" creationId="{D7F67D0F-3BF6-5C1C-3A7E-E2759055C687}"/>
          </ac:spMkLst>
        </pc:spChg>
        <pc:picChg chg="add mod">
          <ac:chgData name="Cheng Ding Xiang" userId="5d49a64f78317fbe" providerId="LiveId" clId="{194334D9-B119-4439-A589-189DE75D1F40}" dt="2022-07-25T07:04:23.032" v="2704" actId="1076"/>
          <ac:picMkLst>
            <pc:docMk/>
            <pc:sldMk cId="3505773230" sldId="396"/>
            <ac:picMk id="6" creationId="{5033CAEC-55E6-A79C-87A8-12B3E70B5DCD}"/>
          </ac:picMkLst>
        </pc:picChg>
        <pc:picChg chg="del">
          <ac:chgData name="Cheng Ding Xiang" userId="5d49a64f78317fbe" providerId="LiveId" clId="{194334D9-B119-4439-A589-189DE75D1F40}" dt="2022-07-25T07:04:11.814" v="2699" actId="478"/>
          <ac:picMkLst>
            <pc:docMk/>
            <pc:sldMk cId="3505773230" sldId="396"/>
            <ac:picMk id="8" creationId="{00936A42-FE33-A125-921C-CF21995B199E}"/>
          </ac:picMkLst>
        </pc:picChg>
        <pc:picChg chg="add mod">
          <ac:chgData name="Cheng Ding Xiang" userId="5d49a64f78317fbe" providerId="LiveId" clId="{194334D9-B119-4439-A589-189DE75D1F40}" dt="2022-07-25T07:06:24.719" v="2742" actId="1076"/>
          <ac:picMkLst>
            <pc:docMk/>
            <pc:sldMk cId="3505773230" sldId="396"/>
            <ac:picMk id="9" creationId="{21C5EC0B-04A7-56E3-3977-5304E66C4A60}"/>
          </ac:picMkLst>
        </pc:picChg>
        <pc:picChg chg="del">
          <ac:chgData name="Cheng Ding Xiang" userId="5d49a64f78317fbe" providerId="LiveId" clId="{194334D9-B119-4439-A589-189DE75D1F40}" dt="2022-07-25T07:05:49.404" v="2734" actId="478"/>
          <ac:picMkLst>
            <pc:docMk/>
            <pc:sldMk cId="3505773230" sldId="396"/>
            <ac:picMk id="11" creationId="{9024F1F8-4C0C-A0F2-B7BE-101DB2F0BD16}"/>
          </ac:picMkLst>
        </pc:picChg>
      </pc:sldChg>
      <pc:sldChg chg="modSp add del mod ord">
        <pc:chgData name="Cheng Ding Xiang" userId="5d49a64f78317fbe" providerId="LiveId" clId="{194334D9-B119-4439-A589-189DE75D1F40}" dt="2022-07-25T07:19:41.561" v="3178" actId="47"/>
        <pc:sldMkLst>
          <pc:docMk/>
          <pc:sldMk cId="476021881" sldId="397"/>
        </pc:sldMkLst>
        <pc:spChg chg="mod">
          <ac:chgData name="Cheng Ding Xiang" userId="5d49a64f78317fbe" providerId="LiveId" clId="{194334D9-B119-4439-A589-189DE75D1F40}" dt="2022-07-25T07:15:18.813" v="2902" actId="20577"/>
          <ac:spMkLst>
            <pc:docMk/>
            <pc:sldMk cId="476021881" sldId="397"/>
            <ac:spMk id="2" creationId="{00000000-0000-0000-0000-000000000000}"/>
          </ac:spMkLst>
        </pc:spChg>
        <pc:spChg chg="mod">
          <ac:chgData name="Cheng Ding Xiang" userId="5d49a64f78317fbe" providerId="LiveId" clId="{194334D9-B119-4439-A589-189DE75D1F40}" dt="2022-07-25T07:15:22.885" v="2903" actId="20577"/>
          <ac:spMkLst>
            <pc:docMk/>
            <pc:sldMk cId="476021881" sldId="397"/>
            <ac:spMk id="3" creationId="{00000000-0000-0000-0000-000000000000}"/>
          </ac:spMkLst>
        </pc:spChg>
      </pc:sldChg>
      <pc:sldChg chg="addSp delSp modSp add mod">
        <pc:chgData name="Cheng Ding Xiang" userId="5d49a64f78317fbe" providerId="LiveId" clId="{194334D9-B119-4439-A589-189DE75D1F40}" dt="2022-07-25T07:18:07.646" v="3153" actId="403"/>
        <pc:sldMkLst>
          <pc:docMk/>
          <pc:sldMk cId="337221211" sldId="398"/>
        </pc:sldMkLst>
        <pc:spChg chg="mod">
          <ac:chgData name="Cheng Ding Xiang" userId="5d49a64f78317fbe" providerId="LiveId" clId="{194334D9-B119-4439-A589-189DE75D1F40}" dt="2022-07-25T07:16:02.653" v="2906" actId="20577"/>
          <ac:spMkLst>
            <pc:docMk/>
            <pc:sldMk cId="337221211" sldId="398"/>
            <ac:spMk id="2" creationId="{1E72C276-1728-92F1-2D83-4D93BE93BB1F}"/>
          </ac:spMkLst>
        </pc:spChg>
        <pc:spChg chg="add mod">
          <ac:chgData name="Cheng Ding Xiang" userId="5d49a64f78317fbe" providerId="LiveId" clId="{194334D9-B119-4439-A589-189DE75D1F40}" dt="2022-07-25T07:18:07.646" v="3153" actId="403"/>
          <ac:spMkLst>
            <pc:docMk/>
            <pc:sldMk cId="337221211" sldId="398"/>
            <ac:spMk id="3" creationId="{5A4E3952-5F0E-06A0-A76C-24F5ACA300B0}"/>
          </ac:spMkLst>
        </pc:spChg>
        <pc:spChg chg="del">
          <ac:chgData name="Cheng Ding Xiang" userId="5d49a64f78317fbe" providerId="LiveId" clId="{194334D9-B119-4439-A589-189DE75D1F40}" dt="2022-07-25T07:16:08.693" v="2910" actId="478"/>
          <ac:spMkLst>
            <pc:docMk/>
            <pc:sldMk cId="337221211" sldId="398"/>
            <ac:spMk id="12" creationId="{8B99F388-088A-E788-61C5-132CEA465074}"/>
          </ac:spMkLst>
        </pc:spChg>
        <pc:spChg chg="del">
          <ac:chgData name="Cheng Ding Xiang" userId="5d49a64f78317fbe" providerId="LiveId" clId="{194334D9-B119-4439-A589-189DE75D1F40}" dt="2022-07-25T07:16:06.167" v="2908" actId="478"/>
          <ac:spMkLst>
            <pc:docMk/>
            <pc:sldMk cId="337221211" sldId="398"/>
            <ac:spMk id="13" creationId="{D7F67D0F-3BF6-5C1C-3A7E-E2759055C687}"/>
          </ac:spMkLst>
        </pc:spChg>
        <pc:picChg chg="del">
          <ac:chgData name="Cheng Ding Xiang" userId="5d49a64f78317fbe" providerId="LiveId" clId="{194334D9-B119-4439-A589-189DE75D1F40}" dt="2022-07-25T07:16:06.908" v="2909" actId="478"/>
          <ac:picMkLst>
            <pc:docMk/>
            <pc:sldMk cId="337221211" sldId="398"/>
            <ac:picMk id="6" creationId="{5033CAEC-55E6-A79C-87A8-12B3E70B5DCD}"/>
          </ac:picMkLst>
        </pc:picChg>
        <pc:picChg chg="del">
          <ac:chgData name="Cheng Ding Xiang" userId="5d49a64f78317fbe" providerId="LiveId" clId="{194334D9-B119-4439-A589-189DE75D1F40}" dt="2022-07-25T07:16:04.785" v="2907" actId="478"/>
          <ac:picMkLst>
            <pc:docMk/>
            <pc:sldMk cId="337221211" sldId="398"/>
            <ac:picMk id="9" creationId="{21C5EC0B-04A7-56E3-3977-5304E66C4A60}"/>
          </ac:picMkLst>
        </pc:picChg>
      </pc:sldChg>
      <pc:sldChg chg="modSp add del mod ord">
        <pc:chgData name="Cheng Ding Xiang" userId="5d49a64f78317fbe" providerId="LiveId" clId="{194334D9-B119-4439-A589-189DE75D1F40}" dt="2022-07-25T07:19:41.561" v="3178" actId="47"/>
        <pc:sldMkLst>
          <pc:docMk/>
          <pc:sldMk cId="4133380080" sldId="399"/>
        </pc:sldMkLst>
        <pc:spChg chg="mod">
          <ac:chgData name="Cheng Ding Xiang" userId="5d49a64f78317fbe" providerId="LiveId" clId="{194334D9-B119-4439-A589-189DE75D1F40}" dt="2022-07-25T07:19:00.527" v="3174" actId="20577"/>
          <ac:spMkLst>
            <pc:docMk/>
            <pc:sldMk cId="4133380080" sldId="399"/>
            <ac:spMk id="2" creationId="{1E72C276-1728-92F1-2D83-4D93BE93BB1F}"/>
          </ac:spMkLst>
        </pc:spChg>
        <pc:spChg chg="mod">
          <ac:chgData name="Cheng Ding Xiang" userId="5d49a64f78317fbe" providerId="LiveId" clId="{194334D9-B119-4439-A589-189DE75D1F40}" dt="2022-07-25T07:19:04.825" v="3176" actId="1076"/>
          <ac:spMkLst>
            <pc:docMk/>
            <pc:sldMk cId="4133380080" sldId="399"/>
            <ac:spMk id="3" creationId="{5A4E3952-5F0E-06A0-A76C-24F5ACA300B0}"/>
          </ac:spMkLst>
        </pc:spChg>
      </pc:sldChg>
      <pc:sldMasterChg chg="modSp mod modSldLayout">
        <pc:chgData name="Cheng Ding Xiang" userId="5d49a64f78317fbe" providerId="LiveId" clId="{194334D9-B119-4439-A589-189DE75D1F40}" dt="2022-07-25T02:46:20.674" v="76" actId="20577"/>
        <pc:sldMasterMkLst>
          <pc:docMk/>
          <pc:sldMasterMk cId="0" sldId="2147483648"/>
        </pc:sldMasterMkLst>
        <pc:spChg chg="mod">
          <ac:chgData name="Cheng Ding Xiang" userId="5d49a64f78317fbe" providerId="LiveId" clId="{194334D9-B119-4439-A589-189DE75D1F40}" dt="2022-07-25T02:45:57.316" v="50" actId="20577"/>
          <ac:spMkLst>
            <pc:docMk/>
            <pc:sldMasterMk cId="0" sldId="2147483648"/>
            <ac:spMk id="5" creationId="{00000000-0000-0000-0000-000000000000}"/>
          </ac:spMkLst>
        </pc:spChg>
        <pc:sldLayoutChg chg="modSp mod">
          <pc:chgData name="Cheng Ding Xiang" userId="5d49a64f78317fbe" providerId="LiveId" clId="{194334D9-B119-4439-A589-189DE75D1F40}" dt="2022-07-25T02:46:11.094" v="64" actId="20577"/>
          <pc:sldLayoutMkLst>
            <pc:docMk/>
            <pc:sldMasterMk cId="0" sldId="2147483648"/>
            <pc:sldLayoutMk cId="0" sldId="2147483649"/>
          </pc:sldLayoutMkLst>
          <pc:spChg chg="mod">
            <ac:chgData name="Cheng Ding Xiang" userId="5d49a64f78317fbe" providerId="LiveId" clId="{194334D9-B119-4439-A589-189DE75D1F40}" dt="2022-07-25T02:46:11.094" v="64" actId="20577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</pc:sldLayoutChg>
        <pc:sldLayoutChg chg="modSp mod">
          <pc:chgData name="Cheng Ding Xiang" userId="5d49a64f78317fbe" providerId="LiveId" clId="{194334D9-B119-4439-A589-189DE75D1F40}" dt="2022-07-25T02:46:20.674" v="76" actId="20577"/>
          <pc:sldLayoutMkLst>
            <pc:docMk/>
            <pc:sldMasterMk cId="0" sldId="2147483648"/>
            <pc:sldLayoutMk cId="3296619344" sldId="2147483663"/>
          </pc:sldLayoutMkLst>
          <pc:spChg chg="mod">
            <ac:chgData name="Cheng Ding Xiang" userId="5d49a64f78317fbe" providerId="LiveId" clId="{194334D9-B119-4439-A589-189DE75D1F40}" dt="2022-07-25T02:46:20.674" v="76" actId="20577"/>
            <ac:spMkLst>
              <pc:docMk/>
              <pc:sldMasterMk cId="0" sldId="2147483648"/>
              <pc:sldLayoutMk cId="3296619344" sldId="2147483663"/>
              <ac:spMk id="6" creationId="{00000000-0000-0000-0000-000000000000}"/>
            </ac:spMkLst>
          </pc:spChg>
        </pc:sldLayoutChg>
      </pc:sldMasterChg>
    </pc:docChg>
  </pc:docChgLst>
  <pc:docChgLst>
    <pc:chgData name="Cheng Ding Xiang" userId="5d49a64f78317fbe" providerId="LiveId" clId="{C74C52AC-EC1D-49ED-BF9E-DD5AED385E29}"/>
    <pc:docChg chg="undo custSel addSld delSld modSld sldOrd modMainMaster">
      <pc:chgData name="Cheng Ding Xiang" userId="5d49a64f78317fbe" providerId="LiveId" clId="{C74C52AC-EC1D-49ED-BF9E-DD5AED385E29}" dt="2023-01-25T08:17:53.067" v="10723" actId="20577"/>
      <pc:docMkLst>
        <pc:docMk/>
      </pc:docMkLst>
      <pc:sldChg chg="modSp del">
        <pc:chgData name="Cheng Ding Xiang" userId="5d49a64f78317fbe" providerId="LiveId" clId="{C74C52AC-EC1D-49ED-BF9E-DD5AED385E29}" dt="2023-01-25T06:28:17.758" v="2180" actId="47"/>
        <pc:sldMkLst>
          <pc:docMk/>
          <pc:sldMk cId="4231266210" sldId="348"/>
        </pc:sldMkLst>
        <pc:spChg chg="mod">
          <ac:chgData name="Cheng Ding Xiang" userId="5d49a64f78317fbe" providerId="LiveId" clId="{C74C52AC-EC1D-49ED-BF9E-DD5AED385E29}" dt="2023-01-25T04:18:36.409" v="21"/>
          <ac:spMkLst>
            <pc:docMk/>
            <pc:sldMk cId="4231266210" sldId="348"/>
            <ac:spMk id="4" creationId="{00000000-0000-0000-0000-000000000000}"/>
          </ac:spMkLst>
        </pc:spChg>
      </pc:sldChg>
      <pc:sldChg chg="modSp mod">
        <pc:chgData name="Cheng Ding Xiang" userId="5d49a64f78317fbe" providerId="LiveId" clId="{C74C52AC-EC1D-49ED-BF9E-DD5AED385E29}" dt="2023-01-25T07:37:26.829" v="6588" actId="2711"/>
        <pc:sldMkLst>
          <pc:docMk/>
          <pc:sldMk cId="3976512970" sldId="350"/>
        </pc:sldMkLst>
        <pc:spChg chg="mod">
          <ac:chgData name="Cheng Ding Xiang" userId="5d49a64f78317fbe" providerId="LiveId" clId="{C74C52AC-EC1D-49ED-BF9E-DD5AED385E29}" dt="2023-01-25T07:37:26.829" v="6588" actId="2711"/>
          <ac:spMkLst>
            <pc:docMk/>
            <pc:sldMk cId="3976512970" sldId="350"/>
            <ac:spMk id="2" creationId="{00000000-0000-0000-0000-000000000000}"/>
          </ac:spMkLst>
        </pc:spChg>
        <pc:spChg chg="mod">
          <ac:chgData name="Cheng Ding Xiang" userId="5d49a64f78317fbe" providerId="LiveId" clId="{C74C52AC-EC1D-49ED-BF9E-DD5AED385E29}" dt="2023-01-25T04:31:10.149" v="273" actId="20577"/>
          <ac:spMkLst>
            <pc:docMk/>
            <pc:sldMk cId="3976512970" sldId="350"/>
            <ac:spMk id="4" creationId="{00000000-0000-0000-0000-000000000000}"/>
          </ac:spMkLst>
        </pc:spChg>
        <pc:spChg chg="mod">
          <ac:chgData name="Cheng Ding Xiang" userId="5d49a64f78317fbe" providerId="LiveId" clId="{C74C52AC-EC1D-49ED-BF9E-DD5AED385E29}" dt="2023-01-25T03:44:36.245" v="17" actId="20577"/>
          <ac:spMkLst>
            <pc:docMk/>
            <pc:sldMk cId="3976512970" sldId="350"/>
            <ac:spMk id="6" creationId="{00000000-0000-0000-0000-000000000000}"/>
          </ac:spMkLst>
        </pc:spChg>
        <pc:spChg chg="mod">
          <ac:chgData name="Cheng Ding Xiang" userId="5d49a64f78317fbe" providerId="LiveId" clId="{C74C52AC-EC1D-49ED-BF9E-DD5AED385E29}" dt="2023-01-25T04:18:54.402" v="22"/>
          <ac:spMkLst>
            <pc:docMk/>
            <pc:sldMk cId="3976512970" sldId="350"/>
            <ac:spMk id="8" creationId="{00000000-0000-0000-0000-000000000000}"/>
          </ac:spMkLst>
        </pc:spChg>
      </pc:sldChg>
      <pc:sldChg chg="modSp mod">
        <pc:chgData name="Cheng Ding Xiang" userId="5d49a64f78317fbe" providerId="LiveId" clId="{C74C52AC-EC1D-49ED-BF9E-DD5AED385E29}" dt="2023-01-25T04:28:22.893" v="79" actId="20577"/>
        <pc:sldMkLst>
          <pc:docMk/>
          <pc:sldMk cId="3075256225" sldId="383"/>
        </pc:sldMkLst>
        <pc:spChg chg="mod">
          <ac:chgData name="Cheng Ding Xiang" userId="5d49a64f78317fbe" providerId="LiveId" clId="{C74C52AC-EC1D-49ED-BF9E-DD5AED385E29}" dt="2023-01-25T04:28:22.893" v="79" actId="20577"/>
          <ac:spMkLst>
            <pc:docMk/>
            <pc:sldMk cId="3075256225" sldId="383"/>
            <ac:spMk id="2" creationId="{CB32D767-30C9-0AE3-9230-4303B78E3AD5}"/>
          </ac:spMkLst>
        </pc:spChg>
        <pc:spChg chg="mod">
          <ac:chgData name="Cheng Ding Xiang" userId="5d49a64f78317fbe" providerId="LiveId" clId="{C74C52AC-EC1D-49ED-BF9E-DD5AED385E29}" dt="2023-01-25T04:18:54.402" v="22"/>
          <ac:spMkLst>
            <pc:docMk/>
            <pc:sldMk cId="3075256225" sldId="383"/>
            <ac:spMk id="4" creationId="{D0F24ED3-22FE-F13E-556E-73C69FCD3E95}"/>
          </ac:spMkLst>
        </pc:spChg>
      </pc:sldChg>
      <pc:sldChg chg="modSp del">
        <pc:chgData name="Cheng Ding Xiang" userId="5d49a64f78317fbe" providerId="LiveId" clId="{C74C52AC-EC1D-49ED-BF9E-DD5AED385E29}" dt="2023-01-25T06:28:17.758" v="2180" actId="47"/>
        <pc:sldMkLst>
          <pc:docMk/>
          <pc:sldMk cId="4102438036" sldId="384"/>
        </pc:sldMkLst>
        <pc:spChg chg="mod">
          <ac:chgData name="Cheng Ding Xiang" userId="5d49a64f78317fbe" providerId="LiveId" clId="{C74C52AC-EC1D-49ED-BF9E-DD5AED385E29}" dt="2023-01-25T04:18:36.409" v="21"/>
          <ac:spMkLst>
            <pc:docMk/>
            <pc:sldMk cId="4102438036" sldId="384"/>
            <ac:spMk id="4" creationId="{278B26DD-A39B-89C1-1779-E2448E3368CA}"/>
          </ac:spMkLst>
        </pc:spChg>
      </pc:sldChg>
      <pc:sldChg chg="modSp del">
        <pc:chgData name="Cheng Ding Xiang" userId="5d49a64f78317fbe" providerId="LiveId" clId="{C74C52AC-EC1D-49ED-BF9E-DD5AED385E29}" dt="2023-01-25T06:28:17.758" v="2180" actId="47"/>
        <pc:sldMkLst>
          <pc:docMk/>
          <pc:sldMk cId="1993056187" sldId="385"/>
        </pc:sldMkLst>
        <pc:spChg chg="mod">
          <ac:chgData name="Cheng Ding Xiang" userId="5d49a64f78317fbe" providerId="LiveId" clId="{C74C52AC-EC1D-49ED-BF9E-DD5AED385E29}" dt="2023-01-25T04:18:36.409" v="21"/>
          <ac:spMkLst>
            <pc:docMk/>
            <pc:sldMk cId="1993056187" sldId="385"/>
            <ac:spMk id="4" creationId="{278B26DD-A39B-89C1-1779-E2448E3368CA}"/>
          </ac:spMkLst>
        </pc:spChg>
      </pc:sldChg>
      <pc:sldChg chg="modSp del">
        <pc:chgData name="Cheng Ding Xiang" userId="5d49a64f78317fbe" providerId="LiveId" clId="{C74C52AC-EC1D-49ED-BF9E-DD5AED385E29}" dt="2023-01-25T06:28:17.758" v="2180" actId="47"/>
        <pc:sldMkLst>
          <pc:docMk/>
          <pc:sldMk cId="3521221578" sldId="386"/>
        </pc:sldMkLst>
        <pc:spChg chg="mod">
          <ac:chgData name="Cheng Ding Xiang" userId="5d49a64f78317fbe" providerId="LiveId" clId="{C74C52AC-EC1D-49ED-BF9E-DD5AED385E29}" dt="2023-01-25T04:18:36.409" v="21"/>
          <ac:spMkLst>
            <pc:docMk/>
            <pc:sldMk cId="3521221578" sldId="386"/>
            <ac:spMk id="4" creationId="{278B26DD-A39B-89C1-1779-E2448E3368CA}"/>
          </ac:spMkLst>
        </pc:spChg>
      </pc:sldChg>
      <pc:sldChg chg="modSp del">
        <pc:chgData name="Cheng Ding Xiang" userId="5d49a64f78317fbe" providerId="LiveId" clId="{C74C52AC-EC1D-49ED-BF9E-DD5AED385E29}" dt="2023-01-25T06:28:17.758" v="2180" actId="47"/>
        <pc:sldMkLst>
          <pc:docMk/>
          <pc:sldMk cId="1282498601" sldId="387"/>
        </pc:sldMkLst>
        <pc:spChg chg="mod">
          <ac:chgData name="Cheng Ding Xiang" userId="5d49a64f78317fbe" providerId="LiveId" clId="{C74C52AC-EC1D-49ED-BF9E-DD5AED385E29}" dt="2023-01-25T04:18:36.409" v="21"/>
          <ac:spMkLst>
            <pc:docMk/>
            <pc:sldMk cId="1282498601" sldId="387"/>
            <ac:spMk id="4" creationId="{278B26DD-A39B-89C1-1779-E2448E3368CA}"/>
          </ac:spMkLst>
        </pc:spChg>
      </pc:sldChg>
      <pc:sldChg chg="modSp del">
        <pc:chgData name="Cheng Ding Xiang" userId="5d49a64f78317fbe" providerId="LiveId" clId="{C74C52AC-EC1D-49ED-BF9E-DD5AED385E29}" dt="2023-01-25T06:28:17.758" v="2180" actId="47"/>
        <pc:sldMkLst>
          <pc:docMk/>
          <pc:sldMk cId="2617364559" sldId="388"/>
        </pc:sldMkLst>
        <pc:spChg chg="mod">
          <ac:chgData name="Cheng Ding Xiang" userId="5d49a64f78317fbe" providerId="LiveId" clId="{C74C52AC-EC1D-49ED-BF9E-DD5AED385E29}" dt="2023-01-25T04:18:36.409" v="21"/>
          <ac:spMkLst>
            <pc:docMk/>
            <pc:sldMk cId="2617364559" sldId="388"/>
            <ac:spMk id="4" creationId="{278B26DD-A39B-89C1-1779-E2448E3368CA}"/>
          </ac:spMkLst>
        </pc:spChg>
      </pc:sldChg>
      <pc:sldChg chg="modSp del">
        <pc:chgData name="Cheng Ding Xiang" userId="5d49a64f78317fbe" providerId="LiveId" clId="{C74C52AC-EC1D-49ED-BF9E-DD5AED385E29}" dt="2023-01-25T06:28:17.758" v="2180" actId="47"/>
        <pc:sldMkLst>
          <pc:docMk/>
          <pc:sldMk cId="442377462" sldId="389"/>
        </pc:sldMkLst>
        <pc:spChg chg="mod">
          <ac:chgData name="Cheng Ding Xiang" userId="5d49a64f78317fbe" providerId="LiveId" clId="{C74C52AC-EC1D-49ED-BF9E-DD5AED385E29}" dt="2023-01-25T04:18:36.409" v="21"/>
          <ac:spMkLst>
            <pc:docMk/>
            <pc:sldMk cId="442377462" sldId="389"/>
            <ac:spMk id="4" creationId="{278B26DD-A39B-89C1-1779-E2448E3368CA}"/>
          </ac:spMkLst>
        </pc:spChg>
      </pc:sldChg>
      <pc:sldChg chg="modSp del">
        <pc:chgData name="Cheng Ding Xiang" userId="5d49a64f78317fbe" providerId="LiveId" clId="{C74C52AC-EC1D-49ED-BF9E-DD5AED385E29}" dt="2023-01-25T06:28:17.758" v="2180" actId="47"/>
        <pc:sldMkLst>
          <pc:docMk/>
          <pc:sldMk cId="1588618460" sldId="390"/>
        </pc:sldMkLst>
        <pc:spChg chg="mod">
          <ac:chgData name="Cheng Ding Xiang" userId="5d49a64f78317fbe" providerId="LiveId" clId="{C74C52AC-EC1D-49ED-BF9E-DD5AED385E29}" dt="2023-01-25T04:18:36.409" v="21"/>
          <ac:spMkLst>
            <pc:docMk/>
            <pc:sldMk cId="1588618460" sldId="390"/>
            <ac:spMk id="4" creationId="{278B26DD-A39B-89C1-1779-E2448E3368CA}"/>
          </ac:spMkLst>
        </pc:spChg>
      </pc:sldChg>
      <pc:sldChg chg="modSp del">
        <pc:chgData name="Cheng Ding Xiang" userId="5d49a64f78317fbe" providerId="LiveId" clId="{C74C52AC-EC1D-49ED-BF9E-DD5AED385E29}" dt="2023-01-25T06:28:17.758" v="2180" actId="47"/>
        <pc:sldMkLst>
          <pc:docMk/>
          <pc:sldMk cId="3510172345" sldId="391"/>
        </pc:sldMkLst>
        <pc:spChg chg="mod">
          <ac:chgData name="Cheng Ding Xiang" userId="5d49a64f78317fbe" providerId="LiveId" clId="{C74C52AC-EC1D-49ED-BF9E-DD5AED385E29}" dt="2023-01-25T04:18:36.409" v="21"/>
          <ac:spMkLst>
            <pc:docMk/>
            <pc:sldMk cId="3510172345" sldId="391"/>
            <ac:spMk id="4" creationId="{278B26DD-A39B-89C1-1779-E2448E3368CA}"/>
          </ac:spMkLst>
        </pc:spChg>
      </pc:sldChg>
      <pc:sldChg chg="modSp del">
        <pc:chgData name="Cheng Ding Xiang" userId="5d49a64f78317fbe" providerId="LiveId" clId="{C74C52AC-EC1D-49ED-BF9E-DD5AED385E29}" dt="2023-01-25T06:28:17.758" v="2180" actId="47"/>
        <pc:sldMkLst>
          <pc:docMk/>
          <pc:sldMk cId="19866540" sldId="392"/>
        </pc:sldMkLst>
        <pc:spChg chg="mod">
          <ac:chgData name="Cheng Ding Xiang" userId="5d49a64f78317fbe" providerId="LiveId" clId="{C74C52AC-EC1D-49ED-BF9E-DD5AED385E29}" dt="2023-01-25T04:18:36.409" v="21"/>
          <ac:spMkLst>
            <pc:docMk/>
            <pc:sldMk cId="19866540" sldId="392"/>
            <ac:spMk id="4" creationId="{278B26DD-A39B-89C1-1779-E2448E3368CA}"/>
          </ac:spMkLst>
        </pc:spChg>
      </pc:sldChg>
      <pc:sldChg chg="modSp del">
        <pc:chgData name="Cheng Ding Xiang" userId="5d49a64f78317fbe" providerId="LiveId" clId="{C74C52AC-EC1D-49ED-BF9E-DD5AED385E29}" dt="2023-01-25T06:28:17.758" v="2180" actId="47"/>
        <pc:sldMkLst>
          <pc:docMk/>
          <pc:sldMk cId="4264466720" sldId="393"/>
        </pc:sldMkLst>
        <pc:spChg chg="mod">
          <ac:chgData name="Cheng Ding Xiang" userId="5d49a64f78317fbe" providerId="LiveId" clId="{C74C52AC-EC1D-49ED-BF9E-DD5AED385E29}" dt="2023-01-25T04:18:36.409" v="21"/>
          <ac:spMkLst>
            <pc:docMk/>
            <pc:sldMk cId="4264466720" sldId="393"/>
            <ac:spMk id="4" creationId="{278B26DD-A39B-89C1-1779-E2448E3368CA}"/>
          </ac:spMkLst>
        </pc:spChg>
      </pc:sldChg>
      <pc:sldChg chg="modSp del">
        <pc:chgData name="Cheng Ding Xiang" userId="5d49a64f78317fbe" providerId="LiveId" clId="{C74C52AC-EC1D-49ED-BF9E-DD5AED385E29}" dt="2023-01-25T06:28:17.758" v="2180" actId="47"/>
        <pc:sldMkLst>
          <pc:docMk/>
          <pc:sldMk cId="816121179" sldId="394"/>
        </pc:sldMkLst>
        <pc:spChg chg="mod">
          <ac:chgData name="Cheng Ding Xiang" userId="5d49a64f78317fbe" providerId="LiveId" clId="{C74C52AC-EC1D-49ED-BF9E-DD5AED385E29}" dt="2023-01-25T04:18:36.409" v="21"/>
          <ac:spMkLst>
            <pc:docMk/>
            <pc:sldMk cId="816121179" sldId="394"/>
            <ac:spMk id="4" creationId="{278B26DD-A39B-89C1-1779-E2448E3368CA}"/>
          </ac:spMkLst>
        </pc:spChg>
      </pc:sldChg>
      <pc:sldChg chg="modSp del">
        <pc:chgData name="Cheng Ding Xiang" userId="5d49a64f78317fbe" providerId="LiveId" clId="{C74C52AC-EC1D-49ED-BF9E-DD5AED385E29}" dt="2023-01-25T06:28:17.758" v="2180" actId="47"/>
        <pc:sldMkLst>
          <pc:docMk/>
          <pc:sldMk cId="4026714180" sldId="395"/>
        </pc:sldMkLst>
        <pc:spChg chg="mod">
          <ac:chgData name="Cheng Ding Xiang" userId="5d49a64f78317fbe" providerId="LiveId" clId="{C74C52AC-EC1D-49ED-BF9E-DD5AED385E29}" dt="2023-01-25T04:18:36.409" v="21"/>
          <ac:spMkLst>
            <pc:docMk/>
            <pc:sldMk cId="4026714180" sldId="395"/>
            <ac:spMk id="4" creationId="{278B26DD-A39B-89C1-1779-E2448E3368CA}"/>
          </ac:spMkLst>
        </pc:spChg>
      </pc:sldChg>
      <pc:sldChg chg="modSp del">
        <pc:chgData name="Cheng Ding Xiang" userId="5d49a64f78317fbe" providerId="LiveId" clId="{C74C52AC-EC1D-49ED-BF9E-DD5AED385E29}" dt="2023-01-25T06:28:17.758" v="2180" actId="47"/>
        <pc:sldMkLst>
          <pc:docMk/>
          <pc:sldMk cId="3505773230" sldId="396"/>
        </pc:sldMkLst>
        <pc:spChg chg="mod">
          <ac:chgData name="Cheng Ding Xiang" userId="5d49a64f78317fbe" providerId="LiveId" clId="{C74C52AC-EC1D-49ED-BF9E-DD5AED385E29}" dt="2023-01-25T04:18:36.409" v="21"/>
          <ac:spMkLst>
            <pc:docMk/>
            <pc:sldMk cId="3505773230" sldId="396"/>
            <ac:spMk id="4" creationId="{278B26DD-A39B-89C1-1779-E2448E3368CA}"/>
          </ac:spMkLst>
        </pc:spChg>
      </pc:sldChg>
      <pc:sldChg chg="modSp del">
        <pc:chgData name="Cheng Ding Xiang" userId="5d49a64f78317fbe" providerId="LiveId" clId="{C74C52AC-EC1D-49ED-BF9E-DD5AED385E29}" dt="2023-01-25T06:28:17.758" v="2180" actId="47"/>
        <pc:sldMkLst>
          <pc:docMk/>
          <pc:sldMk cId="337221211" sldId="398"/>
        </pc:sldMkLst>
        <pc:spChg chg="mod">
          <ac:chgData name="Cheng Ding Xiang" userId="5d49a64f78317fbe" providerId="LiveId" clId="{C74C52AC-EC1D-49ED-BF9E-DD5AED385E29}" dt="2023-01-25T04:18:36.409" v="21"/>
          <ac:spMkLst>
            <pc:docMk/>
            <pc:sldMk cId="337221211" sldId="398"/>
            <ac:spMk id="4" creationId="{278B26DD-A39B-89C1-1779-E2448E3368CA}"/>
          </ac:spMkLst>
        </pc:spChg>
      </pc:sldChg>
      <pc:sldChg chg="modSp new mod">
        <pc:chgData name="Cheng Ding Xiang" userId="5d49a64f78317fbe" providerId="LiveId" clId="{C74C52AC-EC1D-49ED-BF9E-DD5AED385E29}" dt="2023-01-25T08:03:14.026" v="9619" actId="20577"/>
        <pc:sldMkLst>
          <pc:docMk/>
          <pc:sldMk cId="563289958" sldId="399"/>
        </pc:sldMkLst>
        <pc:spChg chg="mod">
          <ac:chgData name="Cheng Ding Xiang" userId="5d49a64f78317fbe" providerId="LiveId" clId="{C74C52AC-EC1D-49ED-BF9E-DD5AED385E29}" dt="2023-01-25T04:28:37.826" v="84" actId="20577"/>
          <ac:spMkLst>
            <pc:docMk/>
            <pc:sldMk cId="563289958" sldId="399"/>
            <ac:spMk id="2" creationId="{1B06AB04-618C-B029-2F2F-112591B10E0C}"/>
          </ac:spMkLst>
        </pc:spChg>
        <pc:spChg chg="mod">
          <ac:chgData name="Cheng Ding Xiang" userId="5d49a64f78317fbe" providerId="LiveId" clId="{C74C52AC-EC1D-49ED-BF9E-DD5AED385E29}" dt="2023-01-25T08:03:14.026" v="9619" actId="20577"/>
          <ac:spMkLst>
            <pc:docMk/>
            <pc:sldMk cId="563289958" sldId="399"/>
            <ac:spMk id="3" creationId="{55CB3822-C807-37C7-22E4-707C9568B070}"/>
          </ac:spMkLst>
        </pc:spChg>
      </pc:sldChg>
      <pc:sldChg chg="modSp new del mod">
        <pc:chgData name="Cheng Ding Xiang" userId="5d49a64f78317fbe" providerId="LiveId" clId="{C74C52AC-EC1D-49ED-BF9E-DD5AED385E29}" dt="2023-01-25T08:02:50.034" v="9558" actId="47"/>
        <pc:sldMkLst>
          <pc:docMk/>
          <pc:sldMk cId="220042480" sldId="400"/>
        </pc:sldMkLst>
        <pc:spChg chg="mod">
          <ac:chgData name="Cheng Ding Xiang" userId="5d49a64f78317fbe" providerId="LiveId" clId="{C74C52AC-EC1D-49ED-BF9E-DD5AED385E29}" dt="2023-01-25T04:42:07.368" v="526" actId="20577"/>
          <ac:spMkLst>
            <pc:docMk/>
            <pc:sldMk cId="220042480" sldId="400"/>
            <ac:spMk id="2" creationId="{6FD5A866-03A1-3C9A-ED0B-E52C0B74C12B}"/>
          </ac:spMkLst>
        </pc:spChg>
        <pc:spChg chg="mod">
          <ac:chgData name="Cheng Ding Xiang" userId="5d49a64f78317fbe" providerId="LiveId" clId="{C74C52AC-EC1D-49ED-BF9E-DD5AED385E29}" dt="2023-01-25T04:42:30.127" v="609" actId="20577"/>
          <ac:spMkLst>
            <pc:docMk/>
            <pc:sldMk cId="220042480" sldId="400"/>
            <ac:spMk id="3" creationId="{5E399881-D344-878D-4BD7-A588AE52F66C}"/>
          </ac:spMkLst>
        </pc:spChg>
      </pc:sldChg>
      <pc:sldChg chg="modSp new mod">
        <pc:chgData name="Cheng Ding Xiang" userId="5d49a64f78317fbe" providerId="LiveId" clId="{C74C52AC-EC1D-49ED-BF9E-DD5AED385E29}" dt="2023-01-25T04:42:59.125" v="639" actId="20577"/>
        <pc:sldMkLst>
          <pc:docMk/>
          <pc:sldMk cId="1579850849" sldId="401"/>
        </pc:sldMkLst>
        <pc:spChg chg="mod">
          <ac:chgData name="Cheng Ding Xiang" userId="5d49a64f78317fbe" providerId="LiveId" clId="{C74C52AC-EC1D-49ED-BF9E-DD5AED385E29}" dt="2023-01-25T04:42:51.071" v="622" actId="20577"/>
          <ac:spMkLst>
            <pc:docMk/>
            <pc:sldMk cId="1579850849" sldId="401"/>
            <ac:spMk id="2" creationId="{807DDE1D-690B-C76D-5FB4-E5C1DF5C8236}"/>
          </ac:spMkLst>
        </pc:spChg>
        <pc:spChg chg="mod">
          <ac:chgData name="Cheng Ding Xiang" userId="5d49a64f78317fbe" providerId="LiveId" clId="{C74C52AC-EC1D-49ED-BF9E-DD5AED385E29}" dt="2023-01-25T04:42:59.125" v="639" actId="20577"/>
          <ac:spMkLst>
            <pc:docMk/>
            <pc:sldMk cId="1579850849" sldId="401"/>
            <ac:spMk id="3" creationId="{9E38D7FD-464B-1D55-5D36-1025CE0DD2E0}"/>
          </ac:spMkLst>
        </pc:spChg>
      </pc:sldChg>
      <pc:sldChg chg="new del">
        <pc:chgData name="Cheng Ding Xiang" userId="5d49a64f78317fbe" providerId="LiveId" clId="{C74C52AC-EC1D-49ED-BF9E-DD5AED385E29}" dt="2023-01-25T04:43:07.871" v="641" actId="47"/>
        <pc:sldMkLst>
          <pc:docMk/>
          <pc:sldMk cId="3182079280" sldId="402"/>
        </pc:sldMkLst>
      </pc:sldChg>
      <pc:sldChg chg="modSp new mod">
        <pc:chgData name="Cheng Ding Xiang" userId="5d49a64f78317fbe" providerId="LiveId" clId="{C74C52AC-EC1D-49ED-BF9E-DD5AED385E29}" dt="2023-01-25T04:54:13.689" v="1256" actId="115"/>
        <pc:sldMkLst>
          <pc:docMk/>
          <pc:sldMk cId="4145229248" sldId="402"/>
        </pc:sldMkLst>
        <pc:spChg chg="mod">
          <ac:chgData name="Cheng Ding Xiang" userId="5d49a64f78317fbe" providerId="LiveId" clId="{C74C52AC-EC1D-49ED-BF9E-DD5AED385E29}" dt="2023-01-25T04:43:39.255" v="676" actId="20577"/>
          <ac:spMkLst>
            <pc:docMk/>
            <pc:sldMk cId="4145229248" sldId="402"/>
            <ac:spMk id="2" creationId="{A9CD39CA-10FF-DA51-EDF6-3FB82D514310}"/>
          </ac:spMkLst>
        </pc:spChg>
        <pc:spChg chg="mod">
          <ac:chgData name="Cheng Ding Xiang" userId="5d49a64f78317fbe" providerId="LiveId" clId="{C74C52AC-EC1D-49ED-BF9E-DD5AED385E29}" dt="2023-01-25T04:54:13.689" v="1256" actId="115"/>
          <ac:spMkLst>
            <pc:docMk/>
            <pc:sldMk cId="4145229248" sldId="402"/>
            <ac:spMk id="3" creationId="{72B6D2ED-EF38-33A1-F4AC-BFFB1868A96F}"/>
          </ac:spMkLst>
        </pc:spChg>
      </pc:sldChg>
      <pc:sldChg chg="modSp new mod">
        <pc:chgData name="Cheng Ding Xiang" userId="5d49a64f78317fbe" providerId="LiveId" clId="{C74C52AC-EC1D-49ED-BF9E-DD5AED385E29}" dt="2023-01-25T04:52:32.848" v="1253" actId="20577"/>
        <pc:sldMkLst>
          <pc:docMk/>
          <pc:sldMk cId="574121756" sldId="403"/>
        </pc:sldMkLst>
        <pc:spChg chg="mod">
          <ac:chgData name="Cheng Ding Xiang" userId="5d49a64f78317fbe" providerId="LiveId" clId="{C74C52AC-EC1D-49ED-BF9E-DD5AED385E29}" dt="2023-01-25T04:51:51.856" v="1252" actId="20577"/>
          <ac:spMkLst>
            <pc:docMk/>
            <pc:sldMk cId="574121756" sldId="403"/>
            <ac:spMk id="2" creationId="{BBF00683-CC7C-F7D7-8FFB-D9B2182BBFB3}"/>
          </ac:spMkLst>
        </pc:spChg>
        <pc:spChg chg="mod">
          <ac:chgData name="Cheng Ding Xiang" userId="5d49a64f78317fbe" providerId="LiveId" clId="{C74C52AC-EC1D-49ED-BF9E-DD5AED385E29}" dt="2023-01-25T04:52:32.848" v="1253" actId="20577"/>
          <ac:spMkLst>
            <pc:docMk/>
            <pc:sldMk cId="574121756" sldId="403"/>
            <ac:spMk id="3" creationId="{115CB50D-010F-A234-FC0E-5F6B34F171DD}"/>
          </ac:spMkLst>
        </pc:spChg>
      </pc:sldChg>
      <pc:sldChg chg="modSp new mod">
        <pc:chgData name="Cheng Ding Xiang" userId="5d49a64f78317fbe" providerId="LiveId" clId="{C74C52AC-EC1D-49ED-BF9E-DD5AED385E29}" dt="2023-01-25T05:09:34.734" v="1582" actId="20577"/>
        <pc:sldMkLst>
          <pc:docMk/>
          <pc:sldMk cId="1481439495" sldId="404"/>
        </pc:sldMkLst>
        <pc:spChg chg="mod">
          <ac:chgData name="Cheng Ding Xiang" userId="5d49a64f78317fbe" providerId="LiveId" clId="{C74C52AC-EC1D-49ED-BF9E-DD5AED385E29}" dt="2023-01-25T05:05:54.403" v="1367" actId="20577"/>
          <ac:spMkLst>
            <pc:docMk/>
            <pc:sldMk cId="1481439495" sldId="404"/>
            <ac:spMk id="2" creationId="{77115C51-530E-955F-A5DE-530AD1E86EF6}"/>
          </ac:spMkLst>
        </pc:spChg>
        <pc:spChg chg="mod">
          <ac:chgData name="Cheng Ding Xiang" userId="5d49a64f78317fbe" providerId="LiveId" clId="{C74C52AC-EC1D-49ED-BF9E-DD5AED385E29}" dt="2023-01-25T05:09:34.734" v="1582" actId="20577"/>
          <ac:spMkLst>
            <pc:docMk/>
            <pc:sldMk cId="1481439495" sldId="404"/>
            <ac:spMk id="3" creationId="{B2C9C8F5-3C44-1F8F-D99D-02EAD71368CF}"/>
          </ac:spMkLst>
        </pc:spChg>
      </pc:sldChg>
      <pc:sldChg chg="modSp new mod">
        <pc:chgData name="Cheng Ding Xiang" userId="5d49a64f78317fbe" providerId="LiveId" clId="{C74C52AC-EC1D-49ED-BF9E-DD5AED385E29}" dt="2023-01-25T06:32:12.963" v="2416" actId="20577"/>
        <pc:sldMkLst>
          <pc:docMk/>
          <pc:sldMk cId="1193447776" sldId="405"/>
        </pc:sldMkLst>
        <pc:spChg chg="mod">
          <ac:chgData name="Cheng Ding Xiang" userId="5d49a64f78317fbe" providerId="LiveId" clId="{C74C52AC-EC1D-49ED-BF9E-DD5AED385E29}" dt="2023-01-25T05:10:35.538" v="1603" actId="20577"/>
          <ac:spMkLst>
            <pc:docMk/>
            <pc:sldMk cId="1193447776" sldId="405"/>
            <ac:spMk id="2" creationId="{6BBA6385-6B0A-BF48-A81D-536B76EEE13A}"/>
          </ac:spMkLst>
        </pc:spChg>
        <pc:spChg chg="mod">
          <ac:chgData name="Cheng Ding Xiang" userId="5d49a64f78317fbe" providerId="LiveId" clId="{C74C52AC-EC1D-49ED-BF9E-DD5AED385E29}" dt="2023-01-25T06:32:12.963" v="2416" actId="20577"/>
          <ac:spMkLst>
            <pc:docMk/>
            <pc:sldMk cId="1193447776" sldId="405"/>
            <ac:spMk id="3" creationId="{C31A6D20-51B8-3429-F92B-34C7E07940B9}"/>
          </ac:spMkLst>
        </pc:spChg>
      </pc:sldChg>
      <pc:sldChg chg="addSp modSp new mod">
        <pc:chgData name="Cheng Ding Xiang" userId="5d49a64f78317fbe" providerId="LiveId" clId="{C74C52AC-EC1D-49ED-BF9E-DD5AED385E29}" dt="2023-01-25T06:22:07.616" v="1963" actId="15"/>
        <pc:sldMkLst>
          <pc:docMk/>
          <pc:sldMk cId="333683411" sldId="406"/>
        </pc:sldMkLst>
        <pc:spChg chg="mod">
          <ac:chgData name="Cheng Ding Xiang" userId="5d49a64f78317fbe" providerId="LiveId" clId="{C74C52AC-EC1D-49ED-BF9E-DD5AED385E29}" dt="2023-01-25T06:20:28.164" v="1922"/>
          <ac:spMkLst>
            <pc:docMk/>
            <pc:sldMk cId="333683411" sldId="406"/>
            <ac:spMk id="2" creationId="{585909FC-2797-488D-A4DD-FD6EBAAF7B37}"/>
          </ac:spMkLst>
        </pc:spChg>
        <pc:spChg chg="add mod">
          <ac:chgData name="Cheng Ding Xiang" userId="5d49a64f78317fbe" providerId="LiveId" clId="{C74C52AC-EC1D-49ED-BF9E-DD5AED385E29}" dt="2023-01-25T06:21:27.488" v="1929" actId="1076"/>
          <ac:spMkLst>
            <pc:docMk/>
            <pc:sldMk cId="333683411" sldId="406"/>
            <ac:spMk id="6" creationId="{DBF641A0-AA42-D781-95D9-DC7ABCCF6521}"/>
          </ac:spMkLst>
        </pc:spChg>
        <pc:spChg chg="add mod">
          <ac:chgData name="Cheng Ding Xiang" userId="5d49a64f78317fbe" providerId="LiveId" clId="{C74C52AC-EC1D-49ED-BF9E-DD5AED385E29}" dt="2023-01-25T06:22:07.616" v="1963" actId="15"/>
          <ac:spMkLst>
            <pc:docMk/>
            <pc:sldMk cId="333683411" sldId="406"/>
            <ac:spMk id="8" creationId="{7836093E-C90E-E744-5AF8-EDC3246E08BF}"/>
          </ac:spMkLst>
        </pc:spChg>
        <pc:spChg chg="add mod">
          <ac:chgData name="Cheng Ding Xiang" userId="5d49a64f78317fbe" providerId="LiveId" clId="{C74C52AC-EC1D-49ED-BF9E-DD5AED385E29}" dt="2023-01-25T06:21:52.003" v="1950" actId="20577"/>
          <ac:spMkLst>
            <pc:docMk/>
            <pc:sldMk cId="333683411" sldId="406"/>
            <ac:spMk id="9" creationId="{C26B1FCA-D421-8E85-C7C0-221F86809FA3}"/>
          </ac:spMkLst>
        </pc:spChg>
        <pc:spChg chg="add mod">
          <ac:chgData name="Cheng Ding Xiang" userId="5d49a64f78317fbe" providerId="LiveId" clId="{C74C52AC-EC1D-49ED-BF9E-DD5AED385E29}" dt="2023-01-25T06:22:01.805" v="1962" actId="20577"/>
          <ac:spMkLst>
            <pc:docMk/>
            <pc:sldMk cId="333683411" sldId="406"/>
            <ac:spMk id="10" creationId="{B96768F3-0562-42B7-25CD-28D3EBE8F099}"/>
          </ac:spMkLst>
        </pc:spChg>
      </pc:sldChg>
      <pc:sldChg chg="addSp delSp modSp new mod">
        <pc:chgData name="Cheng Ding Xiang" userId="5d49a64f78317fbe" providerId="LiveId" clId="{C74C52AC-EC1D-49ED-BF9E-DD5AED385E29}" dt="2023-01-25T06:29:24.665" v="2238" actId="20577"/>
        <pc:sldMkLst>
          <pc:docMk/>
          <pc:sldMk cId="1203858579" sldId="407"/>
        </pc:sldMkLst>
        <pc:spChg chg="mod">
          <ac:chgData name="Cheng Ding Xiang" userId="5d49a64f78317fbe" providerId="LiveId" clId="{C74C52AC-EC1D-49ED-BF9E-DD5AED385E29}" dt="2023-01-25T06:23:13.942" v="1977"/>
          <ac:spMkLst>
            <pc:docMk/>
            <pc:sldMk cId="1203858579" sldId="407"/>
            <ac:spMk id="2" creationId="{871096C9-EC03-C5C8-642F-BA492464A013}"/>
          </ac:spMkLst>
        </pc:spChg>
        <pc:spChg chg="add mod">
          <ac:chgData name="Cheng Ding Xiang" userId="5d49a64f78317fbe" providerId="LiveId" clId="{C74C52AC-EC1D-49ED-BF9E-DD5AED385E29}" dt="2023-01-25T06:23:35.851" v="1986"/>
          <ac:spMkLst>
            <pc:docMk/>
            <pc:sldMk cId="1203858579" sldId="407"/>
            <ac:spMk id="6" creationId="{DCB15D8C-8204-F297-D09A-D291FFD25684}"/>
          </ac:spMkLst>
        </pc:spChg>
        <pc:spChg chg="add mod">
          <ac:chgData name="Cheng Ding Xiang" userId="5d49a64f78317fbe" providerId="LiveId" clId="{C74C52AC-EC1D-49ED-BF9E-DD5AED385E29}" dt="2023-01-25T06:23:35.229" v="1985" actId="571"/>
          <ac:spMkLst>
            <pc:docMk/>
            <pc:sldMk cId="1203858579" sldId="407"/>
            <ac:spMk id="7" creationId="{11135304-E2F3-B2B3-9160-38608D6E3BE8}"/>
          </ac:spMkLst>
        </pc:spChg>
        <pc:spChg chg="add mod">
          <ac:chgData name="Cheng Ding Xiang" userId="5d49a64f78317fbe" providerId="LiveId" clId="{C74C52AC-EC1D-49ED-BF9E-DD5AED385E29}" dt="2023-01-25T06:24:55.536" v="2010" actId="1076"/>
          <ac:spMkLst>
            <pc:docMk/>
            <pc:sldMk cId="1203858579" sldId="407"/>
            <ac:spMk id="9" creationId="{A4E345DA-B2A5-DB6A-4310-E5295A5C6D03}"/>
          </ac:spMkLst>
        </pc:spChg>
        <pc:spChg chg="add del">
          <ac:chgData name="Cheng Ding Xiang" userId="5d49a64f78317fbe" providerId="LiveId" clId="{C74C52AC-EC1D-49ED-BF9E-DD5AED385E29}" dt="2023-01-25T06:24:05.535" v="1995" actId="22"/>
          <ac:spMkLst>
            <pc:docMk/>
            <pc:sldMk cId="1203858579" sldId="407"/>
            <ac:spMk id="11" creationId="{756323FA-A376-E8EA-968E-1767C81BF8B8}"/>
          </ac:spMkLst>
        </pc:spChg>
        <pc:spChg chg="add mod">
          <ac:chgData name="Cheng Ding Xiang" userId="5d49a64f78317fbe" providerId="LiveId" clId="{C74C52AC-EC1D-49ED-BF9E-DD5AED385E29}" dt="2023-01-25T06:24:52.761" v="2009" actId="1076"/>
          <ac:spMkLst>
            <pc:docMk/>
            <pc:sldMk cId="1203858579" sldId="407"/>
            <ac:spMk id="13" creationId="{5E04CCB3-3008-AD14-68CE-E33419D0005A}"/>
          </ac:spMkLst>
        </pc:spChg>
        <pc:spChg chg="add mod">
          <ac:chgData name="Cheng Ding Xiang" userId="5d49a64f78317fbe" providerId="LiveId" clId="{C74C52AC-EC1D-49ED-BF9E-DD5AED385E29}" dt="2023-01-25T06:24:49.336" v="2008" actId="1076"/>
          <ac:spMkLst>
            <pc:docMk/>
            <pc:sldMk cId="1203858579" sldId="407"/>
            <ac:spMk id="15" creationId="{618DDDCA-902C-4D70-55B8-C0B7DF1F3239}"/>
          </ac:spMkLst>
        </pc:spChg>
        <pc:spChg chg="add mod">
          <ac:chgData name="Cheng Ding Xiang" userId="5d49a64f78317fbe" providerId="LiveId" clId="{C74C52AC-EC1D-49ED-BF9E-DD5AED385E29}" dt="2023-01-25T06:28:49.946" v="2208" actId="1076"/>
          <ac:spMkLst>
            <pc:docMk/>
            <pc:sldMk cId="1203858579" sldId="407"/>
            <ac:spMk id="16" creationId="{6D47ACD1-06B2-CC73-A1AB-50EAF4103066}"/>
          </ac:spMkLst>
        </pc:spChg>
        <pc:spChg chg="add mod">
          <ac:chgData name="Cheng Ding Xiang" userId="5d49a64f78317fbe" providerId="LiveId" clId="{C74C52AC-EC1D-49ED-BF9E-DD5AED385E29}" dt="2023-01-25T06:29:01.288" v="2217" actId="1076"/>
          <ac:spMkLst>
            <pc:docMk/>
            <pc:sldMk cId="1203858579" sldId="407"/>
            <ac:spMk id="17" creationId="{BCAD6CA5-5FC5-A5A8-FD53-A7AFAD38753C}"/>
          </ac:spMkLst>
        </pc:spChg>
        <pc:spChg chg="add mod">
          <ac:chgData name="Cheng Ding Xiang" userId="5d49a64f78317fbe" providerId="LiveId" clId="{C74C52AC-EC1D-49ED-BF9E-DD5AED385E29}" dt="2023-01-25T06:29:09.809" v="2229" actId="20577"/>
          <ac:spMkLst>
            <pc:docMk/>
            <pc:sldMk cId="1203858579" sldId="407"/>
            <ac:spMk id="18" creationId="{E01DAA2F-4FFD-B147-874A-682EE6AC28C9}"/>
          </ac:spMkLst>
        </pc:spChg>
        <pc:spChg chg="add mod">
          <ac:chgData name="Cheng Ding Xiang" userId="5d49a64f78317fbe" providerId="LiveId" clId="{C74C52AC-EC1D-49ED-BF9E-DD5AED385E29}" dt="2023-01-25T06:29:24.665" v="2238" actId="20577"/>
          <ac:spMkLst>
            <pc:docMk/>
            <pc:sldMk cId="1203858579" sldId="407"/>
            <ac:spMk id="19" creationId="{16FFADA5-1BD6-11B0-7C66-E6E34D844E90}"/>
          </ac:spMkLst>
        </pc:spChg>
      </pc:sldChg>
      <pc:sldChg chg="addSp delSp modSp new mod">
        <pc:chgData name="Cheng Ding Xiang" userId="5d49a64f78317fbe" providerId="LiveId" clId="{C74C52AC-EC1D-49ED-BF9E-DD5AED385E29}" dt="2023-01-25T06:30:36.715" v="2261" actId="20577"/>
        <pc:sldMkLst>
          <pc:docMk/>
          <pc:sldMk cId="3806136035" sldId="408"/>
        </pc:sldMkLst>
        <pc:spChg chg="mod">
          <ac:chgData name="Cheng Ding Xiang" userId="5d49a64f78317fbe" providerId="LiveId" clId="{C74C52AC-EC1D-49ED-BF9E-DD5AED385E29}" dt="2023-01-25T06:25:11.409" v="2019" actId="20577"/>
          <ac:spMkLst>
            <pc:docMk/>
            <pc:sldMk cId="3806136035" sldId="408"/>
            <ac:spMk id="2" creationId="{0F6D8523-3833-2036-064F-C65FE37FE6B0}"/>
          </ac:spMkLst>
        </pc:spChg>
        <pc:spChg chg="del">
          <ac:chgData name="Cheng Ding Xiang" userId="5d49a64f78317fbe" providerId="LiveId" clId="{C74C52AC-EC1D-49ED-BF9E-DD5AED385E29}" dt="2023-01-25T06:25:09.166" v="2012" actId="478"/>
          <ac:spMkLst>
            <pc:docMk/>
            <pc:sldMk cId="3806136035" sldId="408"/>
            <ac:spMk id="3" creationId="{A999CC1A-7AAD-E02F-D329-CBC31FEF351C}"/>
          </ac:spMkLst>
        </pc:spChg>
        <pc:spChg chg="add mod">
          <ac:chgData name="Cheng Ding Xiang" userId="5d49a64f78317fbe" providerId="LiveId" clId="{C74C52AC-EC1D-49ED-BF9E-DD5AED385E29}" dt="2023-01-25T06:26:17.608" v="2030" actId="1076"/>
          <ac:spMkLst>
            <pc:docMk/>
            <pc:sldMk cId="3806136035" sldId="408"/>
            <ac:spMk id="7" creationId="{9925DC92-4B8A-EA60-72A6-FC90FE603F32}"/>
          </ac:spMkLst>
        </pc:spChg>
        <pc:spChg chg="add mod">
          <ac:chgData name="Cheng Ding Xiang" userId="5d49a64f78317fbe" providerId="LiveId" clId="{C74C52AC-EC1D-49ED-BF9E-DD5AED385E29}" dt="2023-01-25T06:26:19.633" v="2031" actId="1076"/>
          <ac:spMkLst>
            <pc:docMk/>
            <pc:sldMk cId="3806136035" sldId="408"/>
            <ac:spMk id="9" creationId="{2CD0E085-0842-0E1D-8939-ECDFB21DF1B8}"/>
          </ac:spMkLst>
        </pc:spChg>
        <pc:spChg chg="add del mod">
          <ac:chgData name="Cheng Ding Xiang" userId="5d49a64f78317fbe" providerId="LiveId" clId="{C74C52AC-EC1D-49ED-BF9E-DD5AED385E29}" dt="2023-01-25T06:26:52.830" v="2035" actId="22"/>
          <ac:spMkLst>
            <pc:docMk/>
            <pc:sldMk cId="3806136035" sldId="408"/>
            <ac:spMk id="11" creationId="{28CAE570-FD8E-2E70-1572-E2C07AB116AA}"/>
          </ac:spMkLst>
        </pc:spChg>
        <pc:spChg chg="add del mod">
          <ac:chgData name="Cheng Ding Xiang" userId="5d49a64f78317fbe" providerId="LiveId" clId="{C74C52AC-EC1D-49ED-BF9E-DD5AED385E29}" dt="2023-01-25T06:27:11.954" v="2041" actId="478"/>
          <ac:spMkLst>
            <pc:docMk/>
            <pc:sldMk cId="3806136035" sldId="408"/>
            <ac:spMk id="12" creationId="{6EC9D618-1410-DFE2-E257-8178676AB873}"/>
          </ac:spMkLst>
        </pc:spChg>
        <pc:spChg chg="add mod">
          <ac:chgData name="Cheng Ding Xiang" userId="5d49a64f78317fbe" providerId="LiveId" clId="{C74C52AC-EC1D-49ED-BF9E-DD5AED385E29}" dt="2023-01-25T06:30:36.715" v="2261" actId="20577"/>
          <ac:spMkLst>
            <pc:docMk/>
            <pc:sldMk cId="3806136035" sldId="408"/>
            <ac:spMk id="13" creationId="{C52F20EB-1EF3-80B0-FF73-88C11101727B}"/>
          </ac:spMkLst>
        </pc:spChg>
        <pc:spChg chg="add mod">
          <ac:chgData name="Cheng Ding Xiang" userId="5d49a64f78317fbe" providerId="LiveId" clId="{C74C52AC-EC1D-49ED-BF9E-DD5AED385E29}" dt="2023-01-25T06:29:45.547" v="2260" actId="20577"/>
          <ac:spMkLst>
            <pc:docMk/>
            <pc:sldMk cId="3806136035" sldId="408"/>
            <ac:spMk id="14" creationId="{F3D3D83F-B2D7-E9F7-CD67-4483A386470F}"/>
          </ac:spMkLst>
        </pc:spChg>
      </pc:sldChg>
      <pc:sldChg chg="modSp new mod">
        <pc:chgData name="Cheng Ding Xiang" userId="5d49a64f78317fbe" providerId="LiveId" clId="{C74C52AC-EC1D-49ED-BF9E-DD5AED385E29}" dt="2023-01-25T06:31:11.871" v="2311" actId="20577"/>
        <pc:sldMkLst>
          <pc:docMk/>
          <pc:sldMk cId="1355741700" sldId="409"/>
        </pc:sldMkLst>
        <pc:spChg chg="mod">
          <ac:chgData name="Cheng Ding Xiang" userId="5d49a64f78317fbe" providerId="LiveId" clId="{C74C52AC-EC1D-49ED-BF9E-DD5AED385E29}" dt="2023-01-25T06:31:01.956" v="2292" actId="20577"/>
          <ac:spMkLst>
            <pc:docMk/>
            <pc:sldMk cId="1355741700" sldId="409"/>
            <ac:spMk id="2" creationId="{C2F1D0BC-0102-E526-FE27-647CCED95399}"/>
          </ac:spMkLst>
        </pc:spChg>
        <pc:spChg chg="mod">
          <ac:chgData name="Cheng Ding Xiang" userId="5d49a64f78317fbe" providerId="LiveId" clId="{C74C52AC-EC1D-49ED-BF9E-DD5AED385E29}" dt="2023-01-25T06:31:11.871" v="2311" actId="20577"/>
          <ac:spMkLst>
            <pc:docMk/>
            <pc:sldMk cId="1355741700" sldId="409"/>
            <ac:spMk id="3" creationId="{66ABDA0F-AEAB-101A-D925-71D0982C9805}"/>
          </ac:spMkLst>
        </pc:spChg>
      </pc:sldChg>
      <pc:sldChg chg="modSp new mod">
        <pc:chgData name="Cheng Ding Xiang" userId="5d49a64f78317fbe" providerId="LiveId" clId="{C74C52AC-EC1D-49ED-BF9E-DD5AED385E29}" dt="2023-01-25T06:35:59.388" v="2705" actId="20577"/>
        <pc:sldMkLst>
          <pc:docMk/>
          <pc:sldMk cId="2361707519" sldId="410"/>
        </pc:sldMkLst>
        <pc:spChg chg="mod">
          <ac:chgData name="Cheng Ding Xiang" userId="5d49a64f78317fbe" providerId="LiveId" clId="{C74C52AC-EC1D-49ED-BF9E-DD5AED385E29}" dt="2023-01-25T06:33:44.823" v="2430" actId="20577"/>
          <ac:spMkLst>
            <pc:docMk/>
            <pc:sldMk cId="2361707519" sldId="410"/>
            <ac:spMk id="2" creationId="{AF3E6898-8136-CD60-2A32-CA6B6212BD20}"/>
          </ac:spMkLst>
        </pc:spChg>
        <pc:spChg chg="mod">
          <ac:chgData name="Cheng Ding Xiang" userId="5d49a64f78317fbe" providerId="LiveId" clId="{C74C52AC-EC1D-49ED-BF9E-DD5AED385E29}" dt="2023-01-25T06:35:59.388" v="2705" actId="20577"/>
          <ac:spMkLst>
            <pc:docMk/>
            <pc:sldMk cId="2361707519" sldId="410"/>
            <ac:spMk id="3" creationId="{714C9F21-C774-BDEE-F3A7-9F01567FB3E3}"/>
          </ac:spMkLst>
        </pc:spChg>
      </pc:sldChg>
      <pc:sldChg chg="addSp modSp new mod">
        <pc:chgData name="Cheng Ding Xiang" userId="5d49a64f78317fbe" providerId="LiveId" clId="{C74C52AC-EC1D-49ED-BF9E-DD5AED385E29}" dt="2023-01-25T06:45:50.971" v="2947" actId="1076"/>
        <pc:sldMkLst>
          <pc:docMk/>
          <pc:sldMk cId="346424416" sldId="411"/>
        </pc:sldMkLst>
        <pc:spChg chg="mod">
          <ac:chgData name="Cheng Ding Xiang" userId="5d49a64f78317fbe" providerId="LiveId" clId="{C74C52AC-EC1D-49ED-BF9E-DD5AED385E29}" dt="2023-01-25T06:36:19.791" v="2723" actId="20577"/>
          <ac:spMkLst>
            <pc:docMk/>
            <pc:sldMk cId="346424416" sldId="411"/>
            <ac:spMk id="2" creationId="{7F42F175-783A-107F-14DB-BFA089F6A4FA}"/>
          </ac:spMkLst>
        </pc:spChg>
        <pc:spChg chg="mod">
          <ac:chgData name="Cheng Ding Xiang" userId="5d49a64f78317fbe" providerId="LiveId" clId="{C74C52AC-EC1D-49ED-BF9E-DD5AED385E29}" dt="2023-01-25T06:43:59.859" v="2909" actId="14100"/>
          <ac:spMkLst>
            <pc:docMk/>
            <pc:sldMk cId="346424416" sldId="411"/>
            <ac:spMk id="3" creationId="{EF5C7CB4-4AD4-514F-D695-B48FC4769BFD}"/>
          </ac:spMkLst>
        </pc:spChg>
        <pc:spChg chg="add mod">
          <ac:chgData name="Cheng Ding Xiang" userId="5d49a64f78317fbe" providerId="LiveId" clId="{C74C52AC-EC1D-49ED-BF9E-DD5AED385E29}" dt="2023-01-25T06:45:48.155" v="2946" actId="1076"/>
          <ac:spMkLst>
            <pc:docMk/>
            <pc:sldMk cId="346424416" sldId="411"/>
            <ac:spMk id="7" creationId="{BDECA1F5-F0B2-FA5D-C843-3902834247A6}"/>
          </ac:spMkLst>
        </pc:spChg>
        <pc:spChg chg="add mod">
          <ac:chgData name="Cheng Ding Xiang" userId="5d49a64f78317fbe" providerId="LiveId" clId="{C74C52AC-EC1D-49ED-BF9E-DD5AED385E29}" dt="2023-01-25T06:45:50.971" v="2947" actId="1076"/>
          <ac:spMkLst>
            <pc:docMk/>
            <pc:sldMk cId="346424416" sldId="411"/>
            <ac:spMk id="8" creationId="{6450DB94-81E7-3F6A-DA59-1E8ABBDCA432}"/>
          </ac:spMkLst>
        </pc:spChg>
      </pc:sldChg>
      <pc:sldChg chg="addSp delSp modSp add mod">
        <pc:chgData name="Cheng Ding Xiang" userId="5d49a64f78317fbe" providerId="LiveId" clId="{C74C52AC-EC1D-49ED-BF9E-DD5AED385E29}" dt="2023-01-25T06:51:11.228" v="3142" actId="20577"/>
        <pc:sldMkLst>
          <pc:docMk/>
          <pc:sldMk cId="2637360962" sldId="412"/>
        </pc:sldMkLst>
        <pc:spChg chg="mod">
          <ac:chgData name="Cheng Ding Xiang" userId="5d49a64f78317fbe" providerId="LiveId" clId="{C74C52AC-EC1D-49ED-BF9E-DD5AED385E29}" dt="2023-01-25T06:51:11.228" v="3142" actId="20577"/>
          <ac:spMkLst>
            <pc:docMk/>
            <pc:sldMk cId="2637360962" sldId="412"/>
            <ac:spMk id="3" creationId="{EF5C7CB4-4AD4-514F-D695-B48FC4769BFD}"/>
          </ac:spMkLst>
        </pc:spChg>
        <pc:spChg chg="add del mod">
          <ac:chgData name="Cheng Ding Xiang" userId="5d49a64f78317fbe" providerId="LiveId" clId="{C74C52AC-EC1D-49ED-BF9E-DD5AED385E29}" dt="2023-01-25T06:46:13.547" v="2951" actId="478"/>
          <ac:spMkLst>
            <pc:docMk/>
            <pc:sldMk cId="2637360962" sldId="412"/>
            <ac:spMk id="6" creationId="{0757BE47-1C44-9DCE-D309-5E8B594DB3B1}"/>
          </ac:spMkLst>
        </pc:spChg>
        <pc:spChg chg="add mod">
          <ac:chgData name="Cheng Ding Xiang" userId="5d49a64f78317fbe" providerId="LiveId" clId="{C74C52AC-EC1D-49ED-BF9E-DD5AED385E29}" dt="2023-01-25T06:46:21.356" v="2954" actId="1076"/>
          <ac:spMkLst>
            <pc:docMk/>
            <pc:sldMk cId="2637360962" sldId="412"/>
            <ac:spMk id="8" creationId="{43A0FBEA-0F32-031C-BCC0-E7087174CB73}"/>
          </ac:spMkLst>
        </pc:spChg>
      </pc:sldChg>
      <pc:sldChg chg="addSp modSp new mod">
        <pc:chgData name="Cheng Ding Xiang" userId="5d49a64f78317fbe" providerId="LiveId" clId="{C74C52AC-EC1D-49ED-BF9E-DD5AED385E29}" dt="2023-01-25T07:04:39.601" v="3955" actId="20577"/>
        <pc:sldMkLst>
          <pc:docMk/>
          <pc:sldMk cId="1136707345" sldId="413"/>
        </pc:sldMkLst>
        <pc:spChg chg="mod">
          <ac:chgData name="Cheng Ding Xiang" userId="5d49a64f78317fbe" providerId="LiveId" clId="{C74C52AC-EC1D-49ED-BF9E-DD5AED385E29}" dt="2023-01-25T06:53:58.334" v="3253" actId="20577"/>
          <ac:spMkLst>
            <pc:docMk/>
            <pc:sldMk cId="1136707345" sldId="413"/>
            <ac:spMk id="2" creationId="{6FEFA2F2-A108-DD5E-5A5D-414A8862AD45}"/>
          </ac:spMkLst>
        </pc:spChg>
        <pc:spChg chg="mod">
          <ac:chgData name="Cheng Ding Xiang" userId="5d49a64f78317fbe" providerId="LiveId" clId="{C74C52AC-EC1D-49ED-BF9E-DD5AED385E29}" dt="2023-01-25T06:53:37.254" v="3250" actId="404"/>
          <ac:spMkLst>
            <pc:docMk/>
            <pc:sldMk cId="1136707345" sldId="413"/>
            <ac:spMk id="3" creationId="{07584B9A-FE6C-7D6B-5F0F-6A50DF65F65E}"/>
          </ac:spMkLst>
        </pc:spChg>
        <pc:spChg chg="add mod">
          <ac:chgData name="Cheng Ding Xiang" userId="5d49a64f78317fbe" providerId="LiveId" clId="{C74C52AC-EC1D-49ED-BF9E-DD5AED385E29}" dt="2023-01-25T06:53:42.648" v="3251" actId="14100"/>
          <ac:spMkLst>
            <pc:docMk/>
            <pc:sldMk cId="1136707345" sldId="413"/>
            <ac:spMk id="7" creationId="{1665178C-396F-4F15-4DF6-4588BC9C9E44}"/>
          </ac:spMkLst>
        </pc:spChg>
        <pc:spChg chg="add mod">
          <ac:chgData name="Cheng Ding Xiang" userId="5d49a64f78317fbe" providerId="LiveId" clId="{C74C52AC-EC1D-49ED-BF9E-DD5AED385E29}" dt="2023-01-25T07:04:39.601" v="3955" actId="20577"/>
          <ac:spMkLst>
            <pc:docMk/>
            <pc:sldMk cId="1136707345" sldId="413"/>
            <ac:spMk id="8" creationId="{53E996A0-EA91-AE34-B56C-BBFA6DF063FC}"/>
          </ac:spMkLst>
        </pc:spChg>
      </pc:sldChg>
      <pc:sldChg chg="addSp modSp new mod">
        <pc:chgData name="Cheng Ding Xiang" userId="5d49a64f78317fbe" providerId="LiveId" clId="{C74C52AC-EC1D-49ED-BF9E-DD5AED385E29}" dt="2023-01-25T06:54:57.494" v="3396" actId="1076"/>
        <pc:sldMkLst>
          <pc:docMk/>
          <pc:sldMk cId="117736368" sldId="414"/>
        </pc:sldMkLst>
        <pc:spChg chg="mod">
          <ac:chgData name="Cheng Ding Xiang" userId="5d49a64f78317fbe" providerId="LiveId" clId="{C74C52AC-EC1D-49ED-BF9E-DD5AED385E29}" dt="2023-01-25T06:54:03.714" v="3270" actId="20577"/>
          <ac:spMkLst>
            <pc:docMk/>
            <pc:sldMk cId="117736368" sldId="414"/>
            <ac:spMk id="2" creationId="{DFA2307B-37CD-2421-B989-5F03B36D54A6}"/>
          </ac:spMkLst>
        </pc:spChg>
        <pc:spChg chg="mod">
          <ac:chgData name="Cheng Ding Xiang" userId="5d49a64f78317fbe" providerId="LiveId" clId="{C74C52AC-EC1D-49ED-BF9E-DD5AED385E29}" dt="2023-01-25T06:54:34.460" v="3394" actId="20577"/>
          <ac:spMkLst>
            <pc:docMk/>
            <pc:sldMk cId="117736368" sldId="414"/>
            <ac:spMk id="3" creationId="{083546C9-A7DB-86B3-8A1E-319687115F59}"/>
          </ac:spMkLst>
        </pc:spChg>
        <pc:spChg chg="add mod">
          <ac:chgData name="Cheng Ding Xiang" userId="5d49a64f78317fbe" providerId="LiveId" clId="{C74C52AC-EC1D-49ED-BF9E-DD5AED385E29}" dt="2023-01-25T06:54:57.494" v="3396" actId="1076"/>
          <ac:spMkLst>
            <pc:docMk/>
            <pc:sldMk cId="117736368" sldId="414"/>
            <ac:spMk id="6" creationId="{20231A87-10C9-DD20-344A-041135F30DC4}"/>
          </ac:spMkLst>
        </pc:spChg>
        <pc:spChg chg="add mod">
          <ac:chgData name="Cheng Ding Xiang" userId="5d49a64f78317fbe" providerId="LiveId" clId="{C74C52AC-EC1D-49ED-BF9E-DD5AED385E29}" dt="2023-01-25T06:54:57.494" v="3396" actId="1076"/>
          <ac:spMkLst>
            <pc:docMk/>
            <pc:sldMk cId="117736368" sldId="414"/>
            <ac:spMk id="7" creationId="{8F867B79-2ECC-9830-345D-1E413E1EDA90}"/>
          </ac:spMkLst>
        </pc:spChg>
      </pc:sldChg>
      <pc:sldChg chg="modSp new mod">
        <pc:chgData name="Cheng Ding Xiang" userId="5d49a64f78317fbe" providerId="LiveId" clId="{C74C52AC-EC1D-49ED-BF9E-DD5AED385E29}" dt="2023-01-25T07:01:05.108" v="3890" actId="20577"/>
        <pc:sldMkLst>
          <pc:docMk/>
          <pc:sldMk cId="862393405" sldId="415"/>
        </pc:sldMkLst>
        <pc:spChg chg="mod">
          <ac:chgData name="Cheng Ding Xiang" userId="5d49a64f78317fbe" providerId="LiveId" clId="{C74C52AC-EC1D-49ED-BF9E-DD5AED385E29}" dt="2023-01-25T06:58:41.698" v="3445" actId="20577"/>
          <ac:spMkLst>
            <pc:docMk/>
            <pc:sldMk cId="862393405" sldId="415"/>
            <ac:spMk id="2" creationId="{24AC4920-12E7-D8DB-BF95-BB67BA962AE6}"/>
          </ac:spMkLst>
        </pc:spChg>
        <pc:spChg chg="mod">
          <ac:chgData name="Cheng Ding Xiang" userId="5d49a64f78317fbe" providerId="LiveId" clId="{C74C52AC-EC1D-49ED-BF9E-DD5AED385E29}" dt="2023-01-25T07:01:05.108" v="3890" actId="20577"/>
          <ac:spMkLst>
            <pc:docMk/>
            <pc:sldMk cId="862393405" sldId="415"/>
            <ac:spMk id="3" creationId="{D79C5C0E-5C1C-68B2-B884-1B01E878477D}"/>
          </ac:spMkLst>
        </pc:spChg>
      </pc:sldChg>
      <pc:sldChg chg="addSp delSp modSp add mod">
        <pc:chgData name="Cheng Ding Xiang" userId="5d49a64f78317fbe" providerId="LiveId" clId="{C74C52AC-EC1D-49ED-BF9E-DD5AED385E29}" dt="2023-01-25T07:04:15.848" v="3943" actId="1076"/>
        <pc:sldMkLst>
          <pc:docMk/>
          <pc:sldMk cId="2979499125" sldId="416"/>
        </pc:sldMkLst>
        <pc:spChg chg="del">
          <ac:chgData name="Cheng Ding Xiang" userId="5d49a64f78317fbe" providerId="LiveId" clId="{C74C52AC-EC1D-49ED-BF9E-DD5AED385E29}" dt="2023-01-25T07:01:44.445" v="3892" actId="478"/>
          <ac:spMkLst>
            <pc:docMk/>
            <pc:sldMk cId="2979499125" sldId="416"/>
            <ac:spMk id="3" creationId="{D79C5C0E-5C1C-68B2-B884-1B01E878477D}"/>
          </ac:spMkLst>
        </pc:spChg>
        <pc:spChg chg="add del mod">
          <ac:chgData name="Cheng Ding Xiang" userId="5d49a64f78317fbe" providerId="LiveId" clId="{C74C52AC-EC1D-49ED-BF9E-DD5AED385E29}" dt="2023-01-25T07:01:48.734" v="3893" actId="478"/>
          <ac:spMkLst>
            <pc:docMk/>
            <pc:sldMk cId="2979499125" sldId="416"/>
            <ac:spMk id="7" creationId="{15A3D3A3-223B-4134-9C7C-A6A9344865C8}"/>
          </ac:spMkLst>
        </pc:spChg>
        <pc:spChg chg="add mod">
          <ac:chgData name="Cheng Ding Xiang" userId="5d49a64f78317fbe" providerId="LiveId" clId="{C74C52AC-EC1D-49ED-BF9E-DD5AED385E29}" dt="2023-01-25T07:03:56.278" v="3931" actId="1076"/>
          <ac:spMkLst>
            <pc:docMk/>
            <pc:sldMk cId="2979499125" sldId="416"/>
            <ac:spMk id="9" creationId="{E84E9045-CB47-4F2C-5A3B-346538A43A92}"/>
          </ac:spMkLst>
        </pc:spChg>
        <pc:spChg chg="add mod">
          <ac:chgData name="Cheng Ding Xiang" userId="5d49a64f78317fbe" providerId="LiveId" clId="{C74C52AC-EC1D-49ED-BF9E-DD5AED385E29}" dt="2023-01-25T07:02:57.607" v="3917" actId="1076"/>
          <ac:spMkLst>
            <pc:docMk/>
            <pc:sldMk cId="2979499125" sldId="416"/>
            <ac:spMk id="11" creationId="{472737BF-E6F4-397A-17A4-AD1196D9ED1E}"/>
          </ac:spMkLst>
        </pc:spChg>
        <pc:spChg chg="add mod">
          <ac:chgData name="Cheng Ding Xiang" userId="5d49a64f78317fbe" providerId="LiveId" clId="{C74C52AC-EC1D-49ED-BF9E-DD5AED385E29}" dt="2023-01-25T07:03:38.943" v="3929" actId="1076"/>
          <ac:spMkLst>
            <pc:docMk/>
            <pc:sldMk cId="2979499125" sldId="416"/>
            <ac:spMk id="13" creationId="{59EF7224-635D-B5FE-2AE2-B6FA21B5A213}"/>
          </ac:spMkLst>
        </pc:spChg>
        <pc:spChg chg="add mod">
          <ac:chgData name="Cheng Ding Xiang" userId="5d49a64f78317fbe" providerId="LiveId" clId="{C74C52AC-EC1D-49ED-BF9E-DD5AED385E29}" dt="2023-01-25T07:04:00.216" v="3933" actId="1076"/>
          <ac:spMkLst>
            <pc:docMk/>
            <pc:sldMk cId="2979499125" sldId="416"/>
            <ac:spMk id="14" creationId="{F297BFD1-789B-FE19-1EAC-C6CAEB79AE15}"/>
          </ac:spMkLst>
        </pc:spChg>
        <pc:spChg chg="add mod">
          <ac:chgData name="Cheng Ding Xiang" userId="5d49a64f78317fbe" providerId="LiveId" clId="{C74C52AC-EC1D-49ED-BF9E-DD5AED385E29}" dt="2023-01-25T07:04:08.286" v="3941" actId="20577"/>
          <ac:spMkLst>
            <pc:docMk/>
            <pc:sldMk cId="2979499125" sldId="416"/>
            <ac:spMk id="15" creationId="{2B062913-1E7F-9166-46AB-0C624536F5CC}"/>
          </ac:spMkLst>
        </pc:spChg>
        <pc:spChg chg="add mod">
          <ac:chgData name="Cheng Ding Xiang" userId="5d49a64f78317fbe" providerId="LiveId" clId="{C74C52AC-EC1D-49ED-BF9E-DD5AED385E29}" dt="2023-01-25T07:04:15.848" v="3943" actId="1076"/>
          <ac:spMkLst>
            <pc:docMk/>
            <pc:sldMk cId="2979499125" sldId="416"/>
            <ac:spMk id="16" creationId="{E0069008-58CC-1C04-0E0F-4DE93417E6FC}"/>
          </ac:spMkLst>
        </pc:spChg>
      </pc:sldChg>
      <pc:sldChg chg="addSp modSp new del mod">
        <pc:chgData name="Cheng Ding Xiang" userId="5d49a64f78317fbe" providerId="LiveId" clId="{C74C52AC-EC1D-49ED-BF9E-DD5AED385E29}" dt="2023-01-25T07:08:47.114" v="4241" actId="47"/>
        <pc:sldMkLst>
          <pc:docMk/>
          <pc:sldMk cId="2227669941" sldId="417"/>
        </pc:sldMkLst>
        <pc:spChg chg="mod">
          <ac:chgData name="Cheng Ding Xiang" userId="5d49a64f78317fbe" providerId="LiveId" clId="{C74C52AC-EC1D-49ED-BF9E-DD5AED385E29}" dt="2023-01-25T07:05:13.821" v="3994" actId="20577"/>
          <ac:spMkLst>
            <pc:docMk/>
            <pc:sldMk cId="2227669941" sldId="417"/>
            <ac:spMk id="2" creationId="{1715FD87-1619-DA24-1663-00427206D7D6}"/>
          </ac:spMkLst>
        </pc:spChg>
        <pc:spChg chg="mod">
          <ac:chgData name="Cheng Ding Xiang" userId="5d49a64f78317fbe" providerId="LiveId" clId="{C74C52AC-EC1D-49ED-BF9E-DD5AED385E29}" dt="2023-01-25T07:07:23.610" v="4223" actId="20577"/>
          <ac:spMkLst>
            <pc:docMk/>
            <pc:sldMk cId="2227669941" sldId="417"/>
            <ac:spMk id="3" creationId="{6D883620-C4B4-E14E-8112-D833D3019A72}"/>
          </ac:spMkLst>
        </pc:spChg>
        <pc:spChg chg="add mod">
          <ac:chgData name="Cheng Ding Xiang" userId="5d49a64f78317fbe" providerId="LiveId" clId="{C74C52AC-EC1D-49ED-BF9E-DD5AED385E29}" dt="2023-01-25T07:07:03.591" v="4203" actId="1076"/>
          <ac:spMkLst>
            <pc:docMk/>
            <pc:sldMk cId="2227669941" sldId="417"/>
            <ac:spMk id="7" creationId="{6BFAB12D-F0A3-CA9C-645D-22178CA04714}"/>
          </ac:spMkLst>
        </pc:spChg>
        <pc:spChg chg="add mod">
          <ac:chgData name="Cheng Ding Xiang" userId="5d49a64f78317fbe" providerId="LiveId" clId="{C74C52AC-EC1D-49ED-BF9E-DD5AED385E29}" dt="2023-01-25T07:07:14.921" v="4214" actId="20577"/>
          <ac:spMkLst>
            <pc:docMk/>
            <pc:sldMk cId="2227669941" sldId="417"/>
            <ac:spMk id="8" creationId="{3F0594A5-E7FF-2BE5-4140-D0BB169A6005}"/>
          </ac:spMkLst>
        </pc:spChg>
      </pc:sldChg>
      <pc:sldChg chg="addSp delSp modSp add mod">
        <pc:chgData name="Cheng Ding Xiang" userId="5d49a64f78317fbe" providerId="LiveId" clId="{C74C52AC-EC1D-49ED-BF9E-DD5AED385E29}" dt="2023-01-25T07:13:43.497" v="4466" actId="1076"/>
        <pc:sldMkLst>
          <pc:docMk/>
          <pc:sldMk cId="3091484910" sldId="418"/>
        </pc:sldMkLst>
        <pc:spChg chg="mod">
          <ac:chgData name="Cheng Ding Xiang" userId="5d49a64f78317fbe" providerId="LiveId" clId="{C74C52AC-EC1D-49ED-BF9E-DD5AED385E29}" dt="2023-01-25T07:11:28.162" v="4431" actId="20577"/>
          <ac:spMkLst>
            <pc:docMk/>
            <pc:sldMk cId="3091484910" sldId="418"/>
            <ac:spMk id="3" creationId="{6D883620-C4B4-E14E-8112-D833D3019A72}"/>
          </ac:spMkLst>
        </pc:spChg>
        <pc:spChg chg="del">
          <ac:chgData name="Cheng Ding Xiang" userId="5d49a64f78317fbe" providerId="LiveId" clId="{C74C52AC-EC1D-49ED-BF9E-DD5AED385E29}" dt="2023-01-25T07:10:45.196" v="4339" actId="478"/>
          <ac:spMkLst>
            <pc:docMk/>
            <pc:sldMk cId="3091484910" sldId="418"/>
            <ac:spMk id="7" creationId="{6BFAB12D-F0A3-CA9C-645D-22178CA04714}"/>
          </ac:spMkLst>
        </pc:spChg>
        <pc:spChg chg="mod">
          <ac:chgData name="Cheng Ding Xiang" userId="5d49a64f78317fbe" providerId="LiveId" clId="{C74C52AC-EC1D-49ED-BF9E-DD5AED385E29}" dt="2023-01-25T07:13:43.497" v="4466" actId="1076"/>
          <ac:spMkLst>
            <pc:docMk/>
            <pc:sldMk cId="3091484910" sldId="418"/>
            <ac:spMk id="8" creationId="{3F0594A5-E7FF-2BE5-4140-D0BB169A6005}"/>
          </ac:spMkLst>
        </pc:spChg>
        <pc:spChg chg="add mod">
          <ac:chgData name="Cheng Ding Xiang" userId="5d49a64f78317fbe" providerId="LiveId" clId="{C74C52AC-EC1D-49ED-BF9E-DD5AED385E29}" dt="2023-01-25T07:08:34.631" v="4238" actId="15"/>
          <ac:spMkLst>
            <pc:docMk/>
            <pc:sldMk cId="3091484910" sldId="418"/>
            <ac:spMk id="9" creationId="{3E37E276-30AB-D15C-37A5-8D4D68BF4A33}"/>
          </ac:spMkLst>
        </pc:spChg>
        <pc:spChg chg="add mod">
          <ac:chgData name="Cheng Ding Xiang" userId="5d49a64f78317fbe" providerId="LiveId" clId="{C74C52AC-EC1D-49ED-BF9E-DD5AED385E29}" dt="2023-01-25T07:08:40.536" v="4240" actId="1076"/>
          <ac:spMkLst>
            <pc:docMk/>
            <pc:sldMk cId="3091484910" sldId="418"/>
            <ac:spMk id="10" creationId="{D27B3447-7759-F009-F031-6E4D29AE2B6D}"/>
          </ac:spMkLst>
        </pc:spChg>
        <pc:spChg chg="add mod">
          <ac:chgData name="Cheng Ding Xiang" userId="5d49a64f78317fbe" providerId="LiveId" clId="{C74C52AC-EC1D-49ED-BF9E-DD5AED385E29}" dt="2023-01-25T07:13:40.530" v="4465" actId="14100"/>
          <ac:spMkLst>
            <pc:docMk/>
            <pc:sldMk cId="3091484910" sldId="418"/>
            <ac:spMk id="12" creationId="{92AE7C2C-F11E-F8AF-6DA6-D709DC94210B}"/>
          </ac:spMkLst>
        </pc:spChg>
        <pc:spChg chg="add mod">
          <ac:chgData name="Cheng Ding Xiang" userId="5d49a64f78317fbe" providerId="LiveId" clId="{C74C52AC-EC1D-49ED-BF9E-DD5AED385E29}" dt="2023-01-25T07:12:32.496" v="4448" actId="1076"/>
          <ac:spMkLst>
            <pc:docMk/>
            <pc:sldMk cId="3091484910" sldId="418"/>
            <ac:spMk id="14" creationId="{BEBEEE53-52F5-133C-F35A-0816E44797AC}"/>
          </ac:spMkLst>
        </pc:spChg>
        <pc:spChg chg="add mod">
          <ac:chgData name="Cheng Ding Xiang" userId="5d49a64f78317fbe" providerId="LiveId" clId="{C74C52AC-EC1D-49ED-BF9E-DD5AED385E29}" dt="2023-01-25T07:12:39.193" v="4450" actId="1076"/>
          <ac:spMkLst>
            <pc:docMk/>
            <pc:sldMk cId="3091484910" sldId="418"/>
            <ac:spMk id="15" creationId="{86821634-FDE2-E0D9-7258-64E75EDF0EA7}"/>
          </ac:spMkLst>
        </pc:spChg>
      </pc:sldChg>
      <pc:sldChg chg="delSp modSp add mod ord">
        <pc:chgData name="Cheng Ding Xiang" userId="5d49a64f78317fbe" providerId="LiveId" clId="{C74C52AC-EC1D-49ED-BF9E-DD5AED385E29}" dt="2023-01-25T07:15:56.432" v="4634" actId="1076"/>
        <pc:sldMkLst>
          <pc:docMk/>
          <pc:sldMk cId="906841254" sldId="419"/>
        </pc:sldMkLst>
        <pc:spChg chg="mod">
          <ac:chgData name="Cheng Ding Xiang" userId="5d49a64f78317fbe" providerId="LiveId" clId="{C74C52AC-EC1D-49ED-BF9E-DD5AED385E29}" dt="2023-01-25T07:15:20.398" v="4628" actId="20577"/>
          <ac:spMkLst>
            <pc:docMk/>
            <pc:sldMk cId="906841254" sldId="419"/>
            <ac:spMk id="3" creationId="{6D883620-C4B4-E14E-8112-D833D3019A72}"/>
          </ac:spMkLst>
        </pc:spChg>
        <pc:spChg chg="mod">
          <ac:chgData name="Cheng Ding Xiang" userId="5d49a64f78317fbe" providerId="LiveId" clId="{C74C52AC-EC1D-49ED-BF9E-DD5AED385E29}" dt="2023-01-25T07:15:56.432" v="4634" actId="1076"/>
          <ac:spMkLst>
            <pc:docMk/>
            <pc:sldMk cId="906841254" sldId="419"/>
            <ac:spMk id="8" creationId="{3F0594A5-E7FF-2BE5-4140-D0BB169A6005}"/>
          </ac:spMkLst>
        </pc:spChg>
        <pc:spChg chg="mod">
          <ac:chgData name="Cheng Ding Xiang" userId="5d49a64f78317fbe" providerId="LiveId" clId="{C74C52AC-EC1D-49ED-BF9E-DD5AED385E29}" dt="2023-01-25T07:15:53.176" v="4633" actId="1076"/>
          <ac:spMkLst>
            <pc:docMk/>
            <pc:sldMk cId="906841254" sldId="419"/>
            <ac:spMk id="12" creationId="{92AE7C2C-F11E-F8AF-6DA6-D709DC94210B}"/>
          </ac:spMkLst>
        </pc:spChg>
        <pc:spChg chg="del">
          <ac:chgData name="Cheng Ding Xiang" userId="5d49a64f78317fbe" providerId="LiveId" clId="{C74C52AC-EC1D-49ED-BF9E-DD5AED385E29}" dt="2023-01-25T07:15:44.745" v="4630" actId="478"/>
          <ac:spMkLst>
            <pc:docMk/>
            <pc:sldMk cId="906841254" sldId="419"/>
            <ac:spMk id="14" creationId="{BEBEEE53-52F5-133C-F35A-0816E44797AC}"/>
          </ac:spMkLst>
        </pc:spChg>
        <pc:spChg chg="del">
          <ac:chgData name="Cheng Ding Xiang" userId="5d49a64f78317fbe" providerId="LiveId" clId="{C74C52AC-EC1D-49ED-BF9E-DD5AED385E29}" dt="2023-01-25T07:15:44.745" v="4630" actId="478"/>
          <ac:spMkLst>
            <pc:docMk/>
            <pc:sldMk cId="906841254" sldId="419"/>
            <ac:spMk id="15" creationId="{86821634-FDE2-E0D9-7258-64E75EDF0EA7}"/>
          </ac:spMkLst>
        </pc:spChg>
      </pc:sldChg>
      <pc:sldChg chg="modSp add mod">
        <pc:chgData name="Cheng Ding Xiang" userId="5d49a64f78317fbe" providerId="LiveId" clId="{C74C52AC-EC1D-49ED-BF9E-DD5AED385E29}" dt="2023-01-25T07:19:33.519" v="4882" actId="20577"/>
        <pc:sldMkLst>
          <pc:docMk/>
          <pc:sldMk cId="3793662362" sldId="420"/>
        </pc:sldMkLst>
        <pc:spChg chg="mod">
          <ac:chgData name="Cheng Ding Xiang" userId="5d49a64f78317fbe" providerId="LiveId" clId="{C74C52AC-EC1D-49ED-BF9E-DD5AED385E29}" dt="2023-01-25T07:19:33.519" v="4882" actId="20577"/>
          <ac:spMkLst>
            <pc:docMk/>
            <pc:sldMk cId="3793662362" sldId="420"/>
            <ac:spMk id="3" creationId="{6D883620-C4B4-E14E-8112-D833D3019A72}"/>
          </ac:spMkLst>
        </pc:spChg>
      </pc:sldChg>
      <pc:sldChg chg="modSp new mod">
        <pc:chgData name="Cheng Ding Xiang" userId="5d49a64f78317fbe" providerId="LiveId" clId="{C74C52AC-EC1D-49ED-BF9E-DD5AED385E29}" dt="2023-01-25T07:22:00.319" v="5194" actId="20577"/>
        <pc:sldMkLst>
          <pc:docMk/>
          <pc:sldMk cId="4046707378" sldId="421"/>
        </pc:sldMkLst>
        <pc:spChg chg="mod">
          <ac:chgData name="Cheng Ding Xiang" userId="5d49a64f78317fbe" providerId="LiveId" clId="{C74C52AC-EC1D-49ED-BF9E-DD5AED385E29}" dt="2023-01-25T07:20:21.119" v="4935" actId="27636"/>
          <ac:spMkLst>
            <pc:docMk/>
            <pc:sldMk cId="4046707378" sldId="421"/>
            <ac:spMk id="2" creationId="{44600DC4-2FED-E65E-51B6-359AA14AB2A3}"/>
          </ac:spMkLst>
        </pc:spChg>
        <pc:spChg chg="mod">
          <ac:chgData name="Cheng Ding Xiang" userId="5d49a64f78317fbe" providerId="LiveId" clId="{C74C52AC-EC1D-49ED-BF9E-DD5AED385E29}" dt="2023-01-25T07:22:00.319" v="5194" actId="20577"/>
          <ac:spMkLst>
            <pc:docMk/>
            <pc:sldMk cId="4046707378" sldId="421"/>
            <ac:spMk id="3" creationId="{00D2147F-3C46-BA95-AC9A-2227733CE3F4}"/>
          </ac:spMkLst>
        </pc:spChg>
      </pc:sldChg>
      <pc:sldChg chg="addSp delSp modSp add mod">
        <pc:chgData name="Cheng Ding Xiang" userId="5d49a64f78317fbe" providerId="LiveId" clId="{C74C52AC-EC1D-49ED-BF9E-DD5AED385E29}" dt="2023-01-25T07:23:34.843" v="5229" actId="14100"/>
        <pc:sldMkLst>
          <pc:docMk/>
          <pc:sldMk cId="1130170657" sldId="422"/>
        </pc:sldMkLst>
        <pc:spChg chg="del mod">
          <ac:chgData name="Cheng Ding Xiang" userId="5d49a64f78317fbe" providerId="LiveId" clId="{C74C52AC-EC1D-49ED-BF9E-DD5AED385E29}" dt="2023-01-25T07:23:22.411" v="5225" actId="478"/>
          <ac:spMkLst>
            <pc:docMk/>
            <pc:sldMk cId="1130170657" sldId="422"/>
            <ac:spMk id="3" creationId="{00D2147F-3C46-BA95-AC9A-2227733CE3F4}"/>
          </ac:spMkLst>
        </pc:spChg>
        <pc:spChg chg="add mod">
          <ac:chgData name="Cheng Ding Xiang" userId="5d49a64f78317fbe" providerId="LiveId" clId="{C74C52AC-EC1D-49ED-BF9E-DD5AED385E29}" dt="2023-01-25T07:23:34.843" v="5229" actId="14100"/>
          <ac:spMkLst>
            <pc:docMk/>
            <pc:sldMk cId="1130170657" sldId="422"/>
            <ac:spMk id="7" creationId="{6E82AD44-7796-6813-E2BC-2D4A7F17E9C5}"/>
          </ac:spMkLst>
        </pc:spChg>
        <pc:spChg chg="add mod">
          <ac:chgData name="Cheng Ding Xiang" userId="5d49a64f78317fbe" providerId="LiveId" clId="{C74C52AC-EC1D-49ED-BF9E-DD5AED385E29}" dt="2023-01-25T07:23:07.027" v="5217" actId="1076"/>
          <ac:spMkLst>
            <pc:docMk/>
            <pc:sldMk cId="1130170657" sldId="422"/>
            <ac:spMk id="9" creationId="{38239317-92A9-9321-F154-A4C96579023A}"/>
          </ac:spMkLst>
        </pc:spChg>
        <pc:spChg chg="add del mod">
          <ac:chgData name="Cheng Ding Xiang" userId="5d49a64f78317fbe" providerId="LiveId" clId="{C74C52AC-EC1D-49ED-BF9E-DD5AED385E29}" dt="2023-01-25T07:23:25.667" v="5226" actId="478"/>
          <ac:spMkLst>
            <pc:docMk/>
            <pc:sldMk cId="1130170657" sldId="422"/>
            <ac:spMk id="11" creationId="{6BA19BDB-60B9-6E57-0063-B288542DB4DA}"/>
          </ac:spMkLst>
        </pc:spChg>
      </pc:sldChg>
      <pc:sldChg chg="addSp modSp add mod ord">
        <pc:chgData name="Cheng Ding Xiang" userId="5d49a64f78317fbe" providerId="LiveId" clId="{C74C52AC-EC1D-49ED-BF9E-DD5AED385E29}" dt="2023-01-25T07:28:52.388" v="5572" actId="20577"/>
        <pc:sldMkLst>
          <pc:docMk/>
          <pc:sldMk cId="4294272229" sldId="423"/>
        </pc:sldMkLst>
        <pc:spChg chg="mod">
          <ac:chgData name="Cheng Ding Xiang" userId="5d49a64f78317fbe" providerId="LiveId" clId="{C74C52AC-EC1D-49ED-BF9E-DD5AED385E29}" dt="2023-01-25T07:28:52.388" v="5572" actId="20577"/>
          <ac:spMkLst>
            <pc:docMk/>
            <pc:sldMk cId="4294272229" sldId="423"/>
            <ac:spMk id="3" creationId="{00D2147F-3C46-BA95-AC9A-2227733CE3F4}"/>
          </ac:spMkLst>
        </pc:spChg>
        <pc:spChg chg="add mod">
          <ac:chgData name="Cheng Ding Xiang" userId="5d49a64f78317fbe" providerId="LiveId" clId="{C74C52AC-EC1D-49ED-BF9E-DD5AED385E29}" dt="2023-01-25T07:25:18.491" v="5438" actId="1076"/>
          <ac:spMkLst>
            <pc:docMk/>
            <pc:sldMk cId="4294272229" sldId="423"/>
            <ac:spMk id="7" creationId="{7167EBD5-71D9-29E0-84C7-F6F28289FEA9}"/>
          </ac:spMkLst>
        </pc:spChg>
      </pc:sldChg>
      <pc:sldChg chg="modSp add mod">
        <pc:chgData name="Cheng Ding Xiang" userId="5d49a64f78317fbe" providerId="LiveId" clId="{C74C52AC-EC1D-49ED-BF9E-DD5AED385E29}" dt="2023-01-25T07:29:51.675" v="5755" actId="1076"/>
        <pc:sldMkLst>
          <pc:docMk/>
          <pc:sldMk cId="3104433037" sldId="424"/>
        </pc:sldMkLst>
        <pc:spChg chg="mod">
          <ac:chgData name="Cheng Ding Xiang" userId="5d49a64f78317fbe" providerId="LiveId" clId="{C74C52AC-EC1D-49ED-BF9E-DD5AED385E29}" dt="2023-01-25T07:28:33.678" v="5552" actId="20577"/>
          <ac:spMkLst>
            <pc:docMk/>
            <pc:sldMk cId="3104433037" sldId="424"/>
            <ac:spMk id="2" creationId="{44600DC4-2FED-E65E-51B6-359AA14AB2A3}"/>
          </ac:spMkLst>
        </pc:spChg>
        <pc:spChg chg="mod">
          <ac:chgData name="Cheng Ding Xiang" userId="5d49a64f78317fbe" providerId="LiveId" clId="{C74C52AC-EC1D-49ED-BF9E-DD5AED385E29}" dt="2023-01-25T07:29:42.637" v="5752" actId="27636"/>
          <ac:spMkLst>
            <pc:docMk/>
            <pc:sldMk cId="3104433037" sldId="424"/>
            <ac:spMk id="3" creationId="{00D2147F-3C46-BA95-AC9A-2227733CE3F4}"/>
          </ac:spMkLst>
        </pc:spChg>
        <pc:spChg chg="mod">
          <ac:chgData name="Cheng Ding Xiang" userId="5d49a64f78317fbe" providerId="LiveId" clId="{C74C52AC-EC1D-49ED-BF9E-DD5AED385E29}" dt="2023-01-25T07:29:51.675" v="5755" actId="1076"/>
          <ac:spMkLst>
            <pc:docMk/>
            <pc:sldMk cId="3104433037" sldId="424"/>
            <ac:spMk id="7" creationId="{7167EBD5-71D9-29E0-84C7-F6F28289FEA9}"/>
          </ac:spMkLst>
        </pc:spChg>
      </pc:sldChg>
      <pc:sldChg chg="modSp new mod">
        <pc:chgData name="Cheng Ding Xiang" userId="5d49a64f78317fbe" providerId="LiveId" clId="{C74C52AC-EC1D-49ED-BF9E-DD5AED385E29}" dt="2023-01-25T07:31:39.635" v="5993" actId="20577"/>
        <pc:sldMkLst>
          <pc:docMk/>
          <pc:sldMk cId="626580428" sldId="425"/>
        </pc:sldMkLst>
        <pc:spChg chg="mod">
          <ac:chgData name="Cheng Ding Xiang" userId="5d49a64f78317fbe" providerId="LiveId" clId="{C74C52AC-EC1D-49ED-BF9E-DD5AED385E29}" dt="2023-01-25T07:30:58.896" v="5798" actId="20577"/>
          <ac:spMkLst>
            <pc:docMk/>
            <pc:sldMk cId="626580428" sldId="425"/>
            <ac:spMk id="2" creationId="{BB2ECF1A-8856-7A9C-88D1-6422F5D03EBB}"/>
          </ac:spMkLst>
        </pc:spChg>
        <pc:spChg chg="mod">
          <ac:chgData name="Cheng Ding Xiang" userId="5d49a64f78317fbe" providerId="LiveId" clId="{C74C52AC-EC1D-49ED-BF9E-DD5AED385E29}" dt="2023-01-25T07:31:39.635" v="5993" actId="20577"/>
          <ac:spMkLst>
            <pc:docMk/>
            <pc:sldMk cId="626580428" sldId="425"/>
            <ac:spMk id="3" creationId="{1AF68828-B4F9-56AD-F65C-49952F64F97F}"/>
          </ac:spMkLst>
        </pc:spChg>
      </pc:sldChg>
      <pc:sldChg chg="modSp new mod">
        <pc:chgData name="Cheng Ding Xiang" userId="5d49a64f78317fbe" providerId="LiveId" clId="{C74C52AC-EC1D-49ED-BF9E-DD5AED385E29}" dt="2023-01-25T07:36:52.288" v="6586" actId="20577"/>
        <pc:sldMkLst>
          <pc:docMk/>
          <pc:sldMk cId="2300429646" sldId="426"/>
        </pc:sldMkLst>
        <pc:spChg chg="mod">
          <ac:chgData name="Cheng Ding Xiang" userId="5d49a64f78317fbe" providerId="LiveId" clId="{C74C52AC-EC1D-49ED-BF9E-DD5AED385E29}" dt="2023-01-25T07:34:42.211" v="6043" actId="27636"/>
          <ac:spMkLst>
            <pc:docMk/>
            <pc:sldMk cId="2300429646" sldId="426"/>
            <ac:spMk id="2" creationId="{D455314F-2BC9-95B6-32AF-C2F84FD95078}"/>
          </ac:spMkLst>
        </pc:spChg>
        <pc:spChg chg="mod">
          <ac:chgData name="Cheng Ding Xiang" userId="5d49a64f78317fbe" providerId="LiveId" clId="{C74C52AC-EC1D-49ED-BF9E-DD5AED385E29}" dt="2023-01-25T07:36:52.288" v="6586" actId="20577"/>
          <ac:spMkLst>
            <pc:docMk/>
            <pc:sldMk cId="2300429646" sldId="426"/>
            <ac:spMk id="3" creationId="{0AF39771-E580-8DF2-7CF7-245C137C4470}"/>
          </ac:spMkLst>
        </pc:spChg>
      </pc:sldChg>
      <pc:sldChg chg="modSp add mod">
        <pc:chgData name="Cheng Ding Xiang" userId="5d49a64f78317fbe" providerId="LiveId" clId="{C74C52AC-EC1D-49ED-BF9E-DD5AED385E29}" dt="2023-01-25T07:38:21.015" v="6746" actId="20577"/>
        <pc:sldMkLst>
          <pc:docMk/>
          <pc:sldMk cId="3415954958" sldId="427"/>
        </pc:sldMkLst>
        <pc:spChg chg="mod">
          <ac:chgData name="Cheng Ding Xiang" userId="5d49a64f78317fbe" providerId="LiveId" clId="{C74C52AC-EC1D-49ED-BF9E-DD5AED385E29}" dt="2023-01-25T07:38:21.015" v="6746" actId="20577"/>
          <ac:spMkLst>
            <pc:docMk/>
            <pc:sldMk cId="3415954958" sldId="427"/>
            <ac:spMk id="3" creationId="{0AF39771-E580-8DF2-7CF7-245C137C4470}"/>
          </ac:spMkLst>
        </pc:spChg>
      </pc:sldChg>
      <pc:sldChg chg="modSp new mod">
        <pc:chgData name="Cheng Ding Xiang" userId="5d49a64f78317fbe" providerId="LiveId" clId="{C74C52AC-EC1D-49ED-BF9E-DD5AED385E29}" dt="2023-01-25T07:38:53.544" v="6781" actId="20577"/>
        <pc:sldMkLst>
          <pc:docMk/>
          <pc:sldMk cId="2847629375" sldId="428"/>
        </pc:sldMkLst>
        <pc:spChg chg="mod">
          <ac:chgData name="Cheng Ding Xiang" userId="5d49a64f78317fbe" providerId="LiveId" clId="{C74C52AC-EC1D-49ED-BF9E-DD5AED385E29}" dt="2023-01-25T07:38:45.574" v="6755" actId="20577"/>
          <ac:spMkLst>
            <pc:docMk/>
            <pc:sldMk cId="2847629375" sldId="428"/>
            <ac:spMk id="2" creationId="{6C413AE8-E9BF-CE71-8C3E-1C236EBEF6F1}"/>
          </ac:spMkLst>
        </pc:spChg>
        <pc:spChg chg="mod">
          <ac:chgData name="Cheng Ding Xiang" userId="5d49a64f78317fbe" providerId="LiveId" clId="{C74C52AC-EC1D-49ED-BF9E-DD5AED385E29}" dt="2023-01-25T07:38:53.544" v="6781" actId="20577"/>
          <ac:spMkLst>
            <pc:docMk/>
            <pc:sldMk cId="2847629375" sldId="428"/>
            <ac:spMk id="3" creationId="{F36F9A74-B727-88F5-1C50-6756D4F22F8E}"/>
          </ac:spMkLst>
        </pc:spChg>
      </pc:sldChg>
      <pc:sldChg chg="modSp new mod">
        <pc:chgData name="Cheng Ding Xiang" userId="5d49a64f78317fbe" providerId="LiveId" clId="{C74C52AC-EC1D-49ED-BF9E-DD5AED385E29}" dt="2023-01-25T07:44:42.724" v="7277" actId="20577"/>
        <pc:sldMkLst>
          <pc:docMk/>
          <pc:sldMk cId="1156287714" sldId="429"/>
        </pc:sldMkLst>
        <pc:spChg chg="mod">
          <ac:chgData name="Cheng Ding Xiang" userId="5d49a64f78317fbe" providerId="LiveId" clId="{C74C52AC-EC1D-49ED-BF9E-DD5AED385E29}" dt="2023-01-25T07:42:54.087" v="6809" actId="20577"/>
          <ac:spMkLst>
            <pc:docMk/>
            <pc:sldMk cId="1156287714" sldId="429"/>
            <ac:spMk id="2" creationId="{56BE29DA-4E58-28D2-4B93-8236EEB42B58}"/>
          </ac:spMkLst>
        </pc:spChg>
        <pc:spChg chg="mod">
          <ac:chgData name="Cheng Ding Xiang" userId="5d49a64f78317fbe" providerId="LiveId" clId="{C74C52AC-EC1D-49ED-BF9E-DD5AED385E29}" dt="2023-01-25T07:44:42.724" v="7277" actId="20577"/>
          <ac:spMkLst>
            <pc:docMk/>
            <pc:sldMk cId="1156287714" sldId="429"/>
            <ac:spMk id="3" creationId="{2D157D31-1442-E4E3-5266-9B7EE88100F1}"/>
          </ac:spMkLst>
        </pc:spChg>
      </pc:sldChg>
      <pc:sldChg chg="modSp new mod">
        <pc:chgData name="Cheng Ding Xiang" userId="5d49a64f78317fbe" providerId="LiveId" clId="{C74C52AC-EC1D-49ED-BF9E-DD5AED385E29}" dt="2023-01-25T08:17:40.674" v="10722" actId="20577"/>
        <pc:sldMkLst>
          <pc:docMk/>
          <pc:sldMk cId="3488139083" sldId="430"/>
        </pc:sldMkLst>
        <pc:spChg chg="mod">
          <ac:chgData name="Cheng Ding Xiang" userId="5d49a64f78317fbe" providerId="LiveId" clId="{C74C52AC-EC1D-49ED-BF9E-DD5AED385E29}" dt="2023-01-25T08:17:40.674" v="10722" actId="20577"/>
          <ac:spMkLst>
            <pc:docMk/>
            <pc:sldMk cId="3488139083" sldId="430"/>
            <ac:spMk id="2" creationId="{80C128D3-F1F4-B689-6AFD-5490A8368CA8}"/>
          </ac:spMkLst>
        </pc:spChg>
        <pc:spChg chg="mod">
          <ac:chgData name="Cheng Ding Xiang" userId="5d49a64f78317fbe" providerId="LiveId" clId="{C74C52AC-EC1D-49ED-BF9E-DD5AED385E29}" dt="2023-01-25T07:46:04.063" v="7412" actId="20577"/>
          <ac:spMkLst>
            <pc:docMk/>
            <pc:sldMk cId="3488139083" sldId="430"/>
            <ac:spMk id="3" creationId="{DB62E79A-BAC3-B09C-AE96-8B573A6B4B4F}"/>
          </ac:spMkLst>
        </pc:spChg>
      </pc:sldChg>
      <pc:sldChg chg="modSp new mod">
        <pc:chgData name="Cheng Ding Xiang" userId="5d49a64f78317fbe" providerId="LiveId" clId="{C74C52AC-EC1D-49ED-BF9E-DD5AED385E29}" dt="2023-01-25T07:49:05.383" v="7952" actId="20577"/>
        <pc:sldMkLst>
          <pc:docMk/>
          <pc:sldMk cId="1598223828" sldId="431"/>
        </pc:sldMkLst>
        <pc:spChg chg="mod">
          <ac:chgData name="Cheng Ding Xiang" userId="5d49a64f78317fbe" providerId="LiveId" clId="{C74C52AC-EC1D-49ED-BF9E-DD5AED385E29}" dt="2023-01-25T07:46:41.715" v="7460" actId="20577"/>
          <ac:spMkLst>
            <pc:docMk/>
            <pc:sldMk cId="1598223828" sldId="431"/>
            <ac:spMk id="2" creationId="{2A450757-A7DC-A3E1-F07D-67D2C2AEAAE4}"/>
          </ac:spMkLst>
        </pc:spChg>
        <pc:spChg chg="mod">
          <ac:chgData name="Cheng Ding Xiang" userId="5d49a64f78317fbe" providerId="LiveId" clId="{C74C52AC-EC1D-49ED-BF9E-DD5AED385E29}" dt="2023-01-25T07:49:05.383" v="7952" actId="20577"/>
          <ac:spMkLst>
            <pc:docMk/>
            <pc:sldMk cId="1598223828" sldId="431"/>
            <ac:spMk id="3" creationId="{106F0DF6-4F8E-439D-B144-DDC66FC20B40}"/>
          </ac:spMkLst>
        </pc:spChg>
      </pc:sldChg>
      <pc:sldChg chg="modSp new mod">
        <pc:chgData name="Cheng Ding Xiang" userId="5d49a64f78317fbe" providerId="LiveId" clId="{C74C52AC-EC1D-49ED-BF9E-DD5AED385E29}" dt="2023-01-25T07:57:54.985" v="8886" actId="20577"/>
        <pc:sldMkLst>
          <pc:docMk/>
          <pc:sldMk cId="508853316" sldId="432"/>
        </pc:sldMkLst>
        <pc:spChg chg="mod">
          <ac:chgData name="Cheng Ding Xiang" userId="5d49a64f78317fbe" providerId="LiveId" clId="{C74C52AC-EC1D-49ED-BF9E-DD5AED385E29}" dt="2023-01-25T07:49:31.593" v="7991" actId="20577"/>
          <ac:spMkLst>
            <pc:docMk/>
            <pc:sldMk cId="508853316" sldId="432"/>
            <ac:spMk id="2" creationId="{9725CEB2-134F-1763-FD2A-14EEB2D22D96}"/>
          </ac:spMkLst>
        </pc:spChg>
        <pc:spChg chg="mod">
          <ac:chgData name="Cheng Ding Xiang" userId="5d49a64f78317fbe" providerId="LiveId" clId="{C74C52AC-EC1D-49ED-BF9E-DD5AED385E29}" dt="2023-01-25T07:57:54.985" v="8886" actId="20577"/>
          <ac:spMkLst>
            <pc:docMk/>
            <pc:sldMk cId="508853316" sldId="432"/>
            <ac:spMk id="3" creationId="{EC2247F2-4A73-08E4-4C7D-5B7E731FBF79}"/>
          </ac:spMkLst>
        </pc:spChg>
      </pc:sldChg>
      <pc:sldChg chg="modSp new mod">
        <pc:chgData name="Cheng Ding Xiang" userId="5d49a64f78317fbe" providerId="LiveId" clId="{C74C52AC-EC1D-49ED-BF9E-DD5AED385E29}" dt="2023-01-25T07:57:29.598" v="8825" actId="20577"/>
        <pc:sldMkLst>
          <pc:docMk/>
          <pc:sldMk cId="3414240367" sldId="433"/>
        </pc:sldMkLst>
        <pc:spChg chg="mod">
          <ac:chgData name="Cheng Ding Xiang" userId="5d49a64f78317fbe" providerId="LiveId" clId="{C74C52AC-EC1D-49ED-BF9E-DD5AED385E29}" dt="2023-01-25T07:55:30.562" v="8320" actId="20577"/>
          <ac:spMkLst>
            <pc:docMk/>
            <pc:sldMk cId="3414240367" sldId="433"/>
            <ac:spMk id="2" creationId="{DA53292C-5FD5-C7C3-5E2E-C9770CCD051A}"/>
          </ac:spMkLst>
        </pc:spChg>
        <pc:spChg chg="mod">
          <ac:chgData name="Cheng Ding Xiang" userId="5d49a64f78317fbe" providerId="LiveId" clId="{C74C52AC-EC1D-49ED-BF9E-DD5AED385E29}" dt="2023-01-25T07:57:29.598" v="8825" actId="20577"/>
          <ac:spMkLst>
            <pc:docMk/>
            <pc:sldMk cId="3414240367" sldId="433"/>
            <ac:spMk id="3" creationId="{17AF427C-A1E3-64F4-A09E-FDBD967B4067}"/>
          </ac:spMkLst>
        </pc:spChg>
      </pc:sldChg>
      <pc:sldChg chg="addSp modSp new mod">
        <pc:chgData name="Cheng Ding Xiang" userId="5d49a64f78317fbe" providerId="LiveId" clId="{C74C52AC-EC1D-49ED-BF9E-DD5AED385E29}" dt="2023-01-25T08:17:53.067" v="10723" actId="20577"/>
        <pc:sldMkLst>
          <pc:docMk/>
          <pc:sldMk cId="1671598239" sldId="434"/>
        </pc:sldMkLst>
        <pc:spChg chg="mod">
          <ac:chgData name="Cheng Ding Xiang" userId="5d49a64f78317fbe" providerId="LiveId" clId="{C74C52AC-EC1D-49ED-BF9E-DD5AED385E29}" dt="2023-01-25T08:17:53.067" v="10723" actId="20577"/>
          <ac:spMkLst>
            <pc:docMk/>
            <pc:sldMk cId="1671598239" sldId="434"/>
            <ac:spMk id="2" creationId="{5BB68D01-2150-9315-7FC9-4571BA0F8C65}"/>
          </ac:spMkLst>
        </pc:spChg>
        <pc:spChg chg="mod">
          <ac:chgData name="Cheng Ding Xiang" userId="5d49a64f78317fbe" providerId="LiveId" clId="{C74C52AC-EC1D-49ED-BF9E-DD5AED385E29}" dt="2023-01-25T08:00:07.606" v="9154"/>
          <ac:spMkLst>
            <pc:docMk/>
            <pc:sldMk cId="1671598239" sldId="434"/>
            <ac:spMk id="3" creationId="{79C85D34-5D17-381A-A7B7-03533CD53D82}"/>
          </ac:spMkLst>
        </pc:spChg>
        <pc:spChg chg="add mod">
          <ac:chgData name="Cheng Ding Xiang" userId="5d49a64f78317fbe" providerId="LiveId" clId="{C74C52AC-EC1D-49ED-BF9E-DD5AED385E29}" dt="2023-01-25T08:00:17.792" v="9160" actId="1076"/>
          <ac:spMkLst>
            <pc:docMk/>
            <pc:sldMk cId="1671598239" sldId="434"/>
            <ac:spMk id="7" creationId="{135EBDD0-29E7-06F2-5968-B22B2E317833}"/>
          </ac:spMkLst>
        </pc:spChg>
      </pc:sldChg>
      <pc:sldChg chg="modSp new mod">
        <pc:chgData name="Cheng Ding Xiang" userId="5d49a64f78317fbe" providerId="LiveId" clId="{C74C52AC-EC1D-49ED-BF9E-DD5AED385E29}" dt="2023-01-25T08:10:10.509" v="9620" actId="20577"/>
        <pc:sldMkLst>
          <pc:docMk/>
          <pc:sldMk cId="2202940718" sldId="435"/>
        </pc:sldMkLst>
        <pc:spChg chg="mod">
          <ac:chgData name="Cheng Ding Xiang" userId="5d49a64f78317fbe" providerId="LiveId" clId="{C74C52AC-EC1D-49ED-BF9E-DD5AED385E29}" dt="2023-01-25T08:00:36.608" v="9180" actId="20577"/>
          <ac:spMkLst>
            <pc:docMk/>
            <pc:sldMk cId="2202940718" sldId="435"/>
            <ac:spMk id="2" creationId="{01B81BF6-A02E-C35A-9FDE-A534188D907E}"/>
          </ac:spMkLst>
        </pc:spChg>
        <pc:spChg chg="mod">
          <ac:chgData name="Cheng Ding Xiang" userId="5d49a64f78317fbe" providerId="LiveId" clId="{C74C52AC-EC1D-49ED-BF9E-DD5AED385E29}" dt="2023-01-25T08:10:10.509" v="9620" actId="20577"/>
          <ac:spMkLst>
            <pc:docMk/>
            <pc:sldMk cId="2202940718" sldId="435"/>
            <ac:spMk id="3" creationId="{68FACB8E-C72D-1879-3597-0AE919A9282D}"/>
          </ac:spMkLst>
        </pc:spChg>
      </pc:sldChg>
      <pc:sldChg chg="modSp add mod">
        <pc:chgData name="Cheng Ding Xiang" userId="5d49a64f78317fbe" providerId="LiveId" clId="{C74C52AC-EC1D-49ED-BF9E-DD5AED385E29}" dt="2023-01-25T08:12:58.262" v="10018" actId="20577"/>
        <pc:sldMkLst>
          <pc:docMk/>
          <pc:sldMk cId="2262542454" sldId="436"/>
        </pc:sldMkLst>
        <pc:spChg chg="mod">
          <ac:chgData name="Cheng Ding Xiang" userId="5d49a64f78317fbe" providerId="LiveId" clId="{C74C52AC-EC1D-49ED-BF9E-DD5AED385E29}" dt="2023-01-25T08:11:51.916" v="9645" actId="20577"/>
          <ac:spMkLst>
            <pc:docMk/>
            <pc:sldMk cId="2262542454" sldId="436"/>
            <ac:spMk id="2" creationId="{01B81BF6-A02E-C35A-9FDE-A534188D907E}"/>
          </ac:spMkLst>
        </pc:spChg>
        <pc:spChg chg="mod">
          <ac:chgData name="Cheng Ding Xiang" userId="5d49a64f78317fbe" providerId="LiveId" clId="{C74C52AC-EC1D-49ED-BF9E-DD5AED385E29}" dt="2023-01-25T08:12:58.262" v="10018" actId="20577"/>
          <ac:spMkLst>
            <pc:docMk/>
            <pc:sldMk cId="2262542454" sldId="436"/>
            <ac:spMk id="3" creationId="{68FACB8E-C72D-1879-3597-0AE919A9282D}"/>
          </ac:spMkLst>
        </pc:spChg>
      </pc:sldChg>
      <pc:sldChg chg="modSp new mod">
        <pc:chgData name="Cheng Ding Xiang" userId="5d49a64f78317fbe" providerId="LiveId" clId="{C74C52AC-EC1D-49ED-BF9E-DD5AED385E29}" dt="2023-01-25T08:17:24.703" v="10719" actId="20577"/>
        <pc:sldMkLst>
          <pc:docMk/>
          <pc:sldMk cId="1016852694" sldId="437"/>
        </pc:sldMkLst>
        <pc:spChg chg="mod">
          <ac:chgData name="Cheng Ding Xiang" userId="5d49a64f78317fbe" providerId="LiveId" clId="{C74C52AC-EC1D-49ED-BF9E-DD5AED385E29}" dt="2023-01-25T08:13:25.986" v="10043" actId="20577"/>
          <ac:spMkLst>
            <pc:docMk/>
            <pc:sldMk cId="1016852694" sldId="437"/>
            <ac:spMk id="2" creationId="{DCAEFE7F-43C8-3C39-8F05-D136987D6CE0}"/>
          </ac:spMkLst>
        </pc:spChg>
        <pc:spChg chg="mod">
          <ac:chgData name="Cheng Ding Xiang" userId="5d49a64f78317fbe" providerId="LiveId" clId="{C74C52AC-EC1D-49ED-BF9E-DD5AED385E29}" dt="2023-01-25T08:17:24.703" v="10719" actId="20577"/>
          <ac:spMkLst>
            <pc:docMk/>
            <pc:sldMk cId="1016852694" sldId="437"/>
            <ac:spMk id="3" creationId="{F26DFC58-A598-D9F4-FD0C-AA5F7913FDF7}"/>
          </ac:spMkLst>
        </pc:spChg>
      </pc:sldChg>
      <pc:sldMasterChg chg="modSp mod modSldLayout">
        <pc:chgData name="Cheng Ding Xiang" userId="5d49a64f78317fbe" providerId="LiveId" clId="{C74C52AC-EC1D-49ED-BF9E-DD5AED385E29}" dt="2023-01-25T04:18:54.402" v="22"/>
        <pc:sldMasterMkLst>
          <pc:docMk/>
          <pc:sldMasterMk cId="0" sldId="2147483648"/>
        </pc:sldMasterMkLst>
        <pc:spChg chg="mod">
          <ac:chgData name="Cheng Ding Xiang" userId="5d49a64f78317fbe" providerId="LiveId" clId="{C74C52AC-EC1D-49ED-BF9E-DD5AED385E29}" dt="2023-01-25T04:18:14.838" v="19" actId="20577"/>
          <ac:spMkLst>
            <pc:docMk/>
            <pc:sldMasterMk cId="0" sldId="2147483648"/>
            <ac:spMk id="5" creationId="{00000000-0000-0000-0000-000000000000}"/>
          </ac:spMkLst>
        </pc:spChg>
        <pc:sldLayoutChg chg="modSp mod">
          <pc:chgData name="Cheng Ding Xiang" userId="5d49a64f78317fbe" providerId="LiveId" clId="{C74C52AC-EC1D-49ED-BF9E-DD5AED385E29}" dt="2023-01-25T04:18:21.102" v="20" actId="20577"/>
          <pc:sldLayoutMkLst>
            <pc:docMk/>
            <pc:sldMasterMk cId="0" sldId="2147483648"/>
            <pc:sldLayoutMk cId="0" sldId="2147483649"/>
          </pc:sldLayoutMkLst>
          <pc:spChg chg="mod">
            <ac:chgData name="Cheng Ding Xiang" userId="5d49a64f78317fbe" providerId="LiveId" clId="{C74C52AC-EC1D-49ED-BF9E-DD5AED385E29}" dt="2023-01-25T04:18:21.102" v="20" actId="20577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</pc:sldLayoutChg>
        <pc:sldLayoutChg chg="modSp">
          <pc:chgData name="Cheng Ding Xiang" userId="5d49a64f78317fbe" providerId="LiveId" clId="{C74C52AC-EC1D-49ED-BF9E-DD5AED385E29}" dt="2023-01-25T04:18:54.402" v="22"/>
          <pc:sldLayoutMkLst>
            <pc:docMk/>
            <pc:sldMasterMk cId="0" sldId="2147483648"/>
            <pc:sldLayoutMk cId="0" sldId="2147483651"/>
          </pc:sldLayoutMkLst>
          <pc:spChg chg="mod">
            <ac:chgData name="Cheng Ding Xiang" userId="5d49a64f78317fbe" providerId="LiveId" clId="{C74C52AC-EC1D-49ED-BF9E-DD5AED385E29}" dt="2023-01-25T04:18:54.402" v="22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</pc:sldLayoutChg>
        <pc:sldLayoutChg chg="modSp">
          <pc:chgData name="Cheng Ding Xiang" userId="5d49a64f78317fbe" providerId="LiveId" clId="{C74C52AC-EC1D-49ED-BF9E-DD5AED385E29}" dt="2023-01-25T04:18:54.402" v="22"/>
          <pc:sldLayoutMkLst>
            <pc:docMk/>
            <pc:sldMasterMk cId="0" sldId="2147483648"/>
            <pc:sldLayoutMk cId="0" sldId="2147483652"/>
          </pc:sldLayoutMkLst>
          <pc:spChg chg="mod">
            <ac:chgData name="Cheng Ding Xiang" userId="5d49a64f78317fbe" providerId="LiveId" clId="{C74C52AC-EC1D-49ED-BF9E-DD5AED385E29}" dt="2023-01-25T04:18:54.402" v="22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</pc:sldLayoutChg>
        <pc:sldLayoutChg chg="modSp">
          <pc:chgData name="Cheng Ding Xiang" userId="5d49a64f78317fbe" providerId="LiveId" clId="{C74C52AC-EC1D-49ED-BF9E-DD5AED385E29}" dt="2023-01-25T04:18:54.402" v="22"/>
          <pc:sldLayoutMkLst>
            <pc:docMk/>
            <pc:sldMasterMk cId="0" sldId="2147483648"/>
            <pc:sldLayoutMk cId="0" sldId="2147483653"/>
          </pc:sldLayoutMkLst>
          <pc:spChg chg="mod">
            <ac:chgData name="Cheng Ding Xiang" userId="5d49a64f78317fbe" providerId="LiveId" clId="{C74C52AC-EC1D-49ED-BF9E-DD5AED385E29}" dt="2023-01-25T04:18:54.402" v="22"/>
            <ac:spMkLst>
              <pc:docMk/>
              <pc:sldMasterMk cId="0" sldId="2147483648"/>
              <pc:sldLayoutMk cId="0" sldId="2147483653"/>
              <ac:spMk id="8" creationId="{00000000-0000-0000-0000-000000000000}"/>
            </ac:spMkLst>
          </pc:spChg>
        </pc:sldLayoutChg>
        <pc:sldLayoutChg chg="modSp">
          <pc:chgData name="Cheng Ding Xiang" userId="5d49a64f78317fbe" providerId="LiveId" clId="{C74C52AC-EC1D-49ED-BF9E-DD5AED385E29}" dt="2023-01-25T04:18:54.402" v="22"/>
          <pc:sldLayoutMkLst>
            <pc:docMk/>
            <pc:sldMasterMk cId="0" sldId="2147483648"/>
            <pc:sldLayoutMk cId="0" sldId="2147483654"/>
          </pc:sldLayoutMkLst>
          <pc:spChg chg="mod">
            <ac:chgData name="Cheng Ding Xiang" userId="5d49a64f78317fbe" providerId="LiveId" clId="{C74C52AC-EC1D-49ED-BF9E-DD5AED385E29}" dt="2023-01-25T04:18:54.402" v="22"/>
            <ac:spMkLst>
              <pc:docMk/>
              <pc:sldMasterMk cId="0" sldId="2147483648"/>
              <pc:sldLayoutMk cId="0" sldId="2147483654"/>
              <ac:spMk id="4" creationId="{00000000-0000-0000-0000-000000000000}"/>
            </ac:spMkLst>
          </pc:spChg>
        </pc:sldLayoutChg>
        <pc:sldLayoutChg chg="modSp">
          <pc:chgData name="Cheng Ding Xiang" userId="5d49a64f78317fbe" providerId="LiveId" clId="{C74C52AC-EC1D-49ED-BF9E-DD5AED385E29}" dt="2023-01-25T04:18:54.402" v="22"/>
          <pc:sldLayoutMkLst>
            <pc:docMk/>
            <pc:sldMasterMk cId="0" sldId="2147483648"/>
            <pc:sldLayoutMk cId="0" sldId="2147483655"/>
          </pc:sldLayoutMkLst>
          <pc:spChg chg="mod">
            <ac:chgData name="Cheng Ding Xiang" userId="5d49a64f78317fbe" providerId="LiveId" clId="{C74C52AC-EC1D-49ED-BF9E-DD5AED385E29}" dt="2023-01-25T04:18:54.402" v="22"/>
            <ac:spMkLst>
              <pc:docMk/>
              <pc:sldMasterMk cId="0" sldId="2147483648"/>
              <pc:sldLayoutMk cId="0" sldId="2147483655"/>
              <ac:spMk id="8" creationId="{00000000-0000-0000-0000-000000000000}"/>
            </ac:spMkLst>
          </pc:spChg>
        </pc:sldLayoutChg>
        <pc:sldLayoutChg chg="modSp">
          <pc:chgData name="Cheng Ding Xiang" userId="5d49a64f78317fbe" providerId="LiveId" clId="{C74C52AC-EC1D-49ED-BF9E-DD5AED385E29}" dt="2023-01-25T04:18:54.402" v="22"/>
          <pc:sldLayoutMkLst>
            <pc:docMk/>
            <pc:sldMasterMk cId="0" sldId="2147483648"/>
            <pc:sldLayoutMk cId="0" sldId="2147483656"/>
          </pc:sldLayoutMkLst>
          <pc:spChg chg="mod">
            <ac:chgData name="Cheng Ding Xiang" userId="5d49a64f78317fbe" providerId="LiveId" clId="{C74C52AC-EC1D-49ED-BF9E-DD5AED385E29}" dt="2023-01-25T04:18:54.402" v="22"/>
            <ac:spMkLst>
              <pc:docMk/>
              <pc:sldMasterMk cId="0" sldId="2147483648"/>
              <pc:sldLayoutMk cId="0" sldId="2147483656"/>
              <ac:spMk id="6" creationId="{00000000-0000-0000-0000-000000000000}"/>
            </ac:spMkLst>
          </pc:spChg>
        </pc:sldLayoutChg>
        <pc:sldLayoutChg chg="modSp">
          <pc:chgData name="Cheng Ding Xiang" userId="5d49a64f78317fbe" providerId="LiveId" clId="{C74C52AC-EC1D-49ED-BF9E-DD5AED385E29}" dt="2023-01-25T04:18:54.402" v="22"/>
          <pc:sldLayoutMkLst>
            <pc:docMk/>
            <pc:sldMasterMk cId="0" sldId="2147483648"/>
            <pc:sldLayoutMk cId="0" sldId="2147483657"/>
          </pc:sldLayoutMkLst>
          <pc:spChg chg="mod">
            <ac:chgData name="Cheng Ding Xiang" userId="5d49a64f78317fbe" providerId="LiveId" clId="{C74C52AC-EC1D-49ED-BF9E-DD5AED385E29}" dt="2023-01-25T04:18:54.402" v="22"/>
            <ac:spMkLst>
              <pc:docMk/>
              <pc:sldMasterMk cId="0" sldId="2147483648"/>
              <pc:sldLayoutMk cId="0" sldId="2147483657"/>
              <ac:spMk id="6" creationId="{00000000-0000-0000-0000-000000000000}"/>
            </ac:spMkLst>
          </pc:spChg>
        </pc:sldLayoutChg>
        <pc:sldLayoutChg chg="modSp">
          <pc:chgData name="Cheng Ding Xiang" userId="5d49a64f78317fbe" providerId="LiveId" clId="{C74C52AC-EC1D-49ED-BF9E-DD5AED385E29}" dt="2023-01-25T04:18:54.402" v="22"/>
          <pc:sldLayoutMkLst>
            <pc:docMk/>
            <pc:sldMasterMk cId="0" sldId="2147483648"/>
            <pc:sldLayoutMk cId="0" sldId="2147483658"/>
          </pc:sldLayoutMkLst>
          <pc:spChg chg="mod">
            <ac:chgData name="Cheng Ding Xiang" userId="5d49a64f78317fbe" providerId="LiveId" clId="{C74C52AC-EC1D-49ED-BF9E-DD5AED385E29}" dt="2023-01-25T04:18:54.402" v="22"/>
            <ac:spMkLst>
              <pc:docMk/>
              <pc:sldMasterMk cId="0" sldId="2147483648"/>
              <pc:sldLayoutMk cId="0" sldId="2147483658"/>
              <ac:spMk id="5" creationId="{00000000-0000-0000-0000-000000000000}"/>
            </ac:spMkLst>
          </pc:spChg>
        </pc:sldLayoutChg>
        <pc:sldLayoutChg chg="modSp">
          <pc:chgData name="Cheng Ding Xiang" userId="5d49a64f78317fbe" providerId="LiveId" clId="{C74C52AC-EC1D-49ED-BF9E-DD5AED385E29}" dt="2023-01-25T04:18:54.402" v="22"/>
          <pc:sldLayoutMkLst>
            <pc:docMk/>
            <pc:sldMasterMk cId="0" sldId="2147483648"/>
            <pc:sldLayoutMk cId="0" sldId="2147483659"/>
          </pc:sldLayoutMkLst>
          <pc:spChg chg="mod">
            <ac:chgData name="Cheng Ding Xiang" userId="5d49a64f78317fbe" providerId="LiveId" clId="{C74C52AC-EC1D-49ED-BF9E-DD5AED385E29}" dt="2023-01-25T04:18:54.402" v="22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</pc:sldLayoutChg>
        <pc:sldLayoutChg chg="modSp">
          <pc:chgData name="Cheng Ding Xiang" userId="5d49a64f78317fbe" providerId="LiveId" clId="{C74C52AC-EC1D-49ED-BF9E-DD5AED385E29}" dt="2023-01-25T04:18:54.402" v="22"/>
          <pc:sldLayoutMkLst>
            <pc:docMk/>
            <pc:sldMasterMk cId="0" sldId="2147483648"/>
            <pc:sldLayoutMk cId="0" sldId="2147483660"/>
          </pc:sldLayoutMkLst>
          <pc:spChg chg="mod">
            <ac:chgData name="Cheng Ding Xiang" userId="5d49a64f78317fbe" providerId="LiveId" clId="{C74C52AC-EC1D-49ED-BF9E-DD5AED385E29}" dt="2023-01-25T04:18:54.402" v="22"/>
            <ac:spMkLst>
              <pc:docMk/>
              <pc:sldMasterMk cId="0" sldId="2147483648"/>
              <pc:sldLayoutMk cId="0" sldId="2147483660"/>
              <ac:spMk id="5" creationId="{00000000-0000-0000-0000-000000000000}"/>
            </ac:spMkLst>
          </pc:spChg>
        </pc:sldLayoutChg>
        <pc:sldLayoutChg chg="modSp mod">
          <pc:chgData name="Cheng Ding Xiang" userId="5d49a64f78317fbe" providerId="LiveId" clId="{C74C52AC-EC1D-49ED-BF9E-DD5AED385E29}" dt="2023-01-25T04:18:09.586" v="18" actId="20577"/>
          <pc:sldLayoutMkLst>
            <pc:docMk/>
            <pc:sldMasterMk cId="0" sldId="2147483648"/>
            <pc:sldLayoutMk cId="3296619344" sldId="2147483663"/>
          </pc:sldLayoutMkLst>
          <pc:spChg chg="mod">
            <ac:chgData name="Cheng Ding Xiang" userId="5d49a64f78317fbe" providerId="LiveId" clId="{C74C52AC-EC1D-49ED-BF9E-DD5AED385E29}" dt="2023-01-25T04:18:09.586" v="18" actId="20577"/>
            <ac:spMkLst>
              <pc:docMk/>
              <pc:sldMasterMk cId="0" sldId="2147483648"/>
              <pc:sldLayoutMk cId="3296619344" sldId="2147483663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457B75-C962-EE69-AA00-7E33B04EB6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60183-83BF-DE8F-E069-7F205BC4ED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C3566-2D66-4175-AF03-177354CCBA4E}" type="datetimeFigureOut">
              <a:rPr lang="en-SG" smtClean="0"/>
              <a:t>25/1/2023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C6E60-8C11-BBAC-6034-7C9AE42FEC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2EE09E-460C-4B4B-9446-193C6CBE5B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D374A-58FB-4E2E-8AC1-F96861A1B46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1321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4D9B5-C23F-4F5B-A510-223EE943FD84}" type="datetimeFigureOut">
              <a:rPr lang="en-US" smtClean="0"/>
              <a:pPr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17674-09AA-4582-9862-A6B0A18099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0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F17674-09AA-4582-9862-A6B0A18099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34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FAB66-F69F-4B6C-B526-16B5B129EADB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3258-39DB-480D-AA11-E1EF94FC4695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8A4F3-ED06-48DC-8481-6B075B3F12EC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124BB-FC4B-4459-9E83-B488936AD7B8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668379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599" y="2926079"/>
            <a:ext cx="6701589" cy="30632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354263"/>
            <a:ext cx="3200400" cy="3950941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645E34-4EAE-44C6-A808-8E7619B5FCEA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2023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190163" y="6459785"/>
            <a:ext cx="131202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15" y="594359"/>
            <a:ext cx="4572009" cy="1103378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0599" y="2880359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800598" y="2262738"/>
            <a:ext cx="670158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457200" y="2258011"/>
            <a:ext cx="32004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6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50312"/>
            <a:ext cx="10058400" cy="863754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5156225"/>
          </a:xfrm>
        </p:spPr>
        <p:txBody>
          <a:bodyPr>
            <a:normAutofit/>
          </a:bodyPr>
          <a:lstStyle>
            <a:lvl1pPr marL="565150" indent="-457200">
              <a:buFont typeface="Arial" panose="020B0604020202020204" pitchFamily="34" charset="0"/>
              <a:buChar char="•"/>
              <a:defRPr sz="3200"/>
            </a:lvl1pPr>
            <a:lvl2pPr marL="1147763" indent="-465138">
              <a:buFont typeface="Courier New" panose="02070309020205020404" pitchFamily="49" charset="0"/>
              <a:buChar char="o"/>
              <a:defRPr sz="2800"/>
            </a:lvl2pPr>
            <a:lvl3pPr marL="1712913" indent="-449263">
              <a:buFont typeface="Wingdings" panose="05000000000000000000" pitchFamily="2" charset="2"/>
              <a:buChar char="§"/>
              <a:defRPr sz="2400"/>
            </a:lvl3pPr>
            <a:lvl4pPr marL="2293938" indent="-447675">
              <a:buFont typeface="Wingdings" panose="05000000000000000000" pitchFamily="2" charset="2"/>
              <a:buChar char="Ø"/>
              <a:defRPr sz="2000"/>
            </a:lvl4pPr>
            <a:lvl5pPr marL="2743200" indent="-449263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34C66-FE28-425E-8208-CF7EDC8DF363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E73-A3F0-436D-9600-1A6E66F9FFEF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DigiPen Institute of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283368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283369"/>
            <a:ext cx="4937760" cy="45857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DBF8-50A7-4BC0-9320-D3D97C2642BE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72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236456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972738"/>
            <a:ext cx="4937760" cy="3987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FFA9-120C-49D9-8B33-3C2B12A8DBA4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FA30-5998-4A94-AC07-116568D8E4BB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DigiPen Institute of Technology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7851-DAC7-4535-82A8-F9F52B85F021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© 2023 DigiPen Institute of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8E9D1BF-3D47-4605-A719-999F5E730F58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© 2023 DigiPen Institute of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510339"/>
            <a:ext cx="12192000" cy="3476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59784"/>
            <a:ext cx="12192001" cy="50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1097280" y="150312"/>
            <a:ext cx="10058400" cy="86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1097280" y="1180406"/>
            <a:ext cx="10058400" cy="51372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1097280" y="649186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832CE81-818F-4867-A81A-32FEBE6C803F}" type="datetime1">
              <a:rPr lang="en-US" smtClean="0"/>
              <a:pPr/>
              <a:t>1/25/2023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686185" y="6491869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© 2023 </a:t>
            </a:r>
            <a:r>
              <a:rPr lang="en-US" dirty="0" err="1"/>
              <a:t>DigiPen</a:t>
            </a:r>
            <a:r>
              <a:rPr lang="en-US" dirty="0"/>
              <a:t> Institute of Technology Singapore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9900458" y="6491869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6301" y="0"/>
            <a:ext cx="0" cy="650997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989556"/>
            <a:ext cx="12192000" cy="2450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573087" indent="-4572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4776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Courier New" panose="02070309020205020404" pitchFamily="49" charset="0"/>
        <a:buChar char="o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2913" indent="-4651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293938" indent="-48101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anose="05000000000000000000" pitchFamily="2" charset="2"/>
        <a:buChar char="Ø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92450" indent="-6985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344238" cy="1668379"/>
          </a:xfrm>
        </p:spPr>
        <p:txBody>
          <a:bodyPr>
            <a:normAutofit/>
          </a:bodyPr>
          <a:lstStyle/>
          <a:p>
            <a:r>
              <a:rPr lang="en-US" sz="4400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masis MT Pro Black" panose="020B0604020202020204" pitchFamily="18" charset="0"/>
              </a:rPr>
              <a:t>CSD 1451</a:t>
            </a:r>
            <a:br>
              <a:rPr lang="en-US" sz="4400" u="sng" dirty="0"/>
            </a:br>
            <a:br>
              <a:rPr lang="en-US" sz="1200" u="sng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89095" y="3031958"/>
            <a:ext cx="6513093" cy="2957360"/>
          </a:xfrm>
        </p:spPr>
        <p:txBody>
          <a:bodyPr/>
          <a:lstStyle/>
          <a:p>
            <a:pPr marL="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Motivation</a:t>
            </a:r>
          </a:p>
          <a:p>
            <a:pPr marL="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Fundamentals</a:t>
            </a:r>
          </a:p>
          <a:p>
            <a:pPr marL="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Implementation Details</a:t>
            </a:r>
          </a:p>
          <a:p>
            <a:pPr marL="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3200" dirty="0"/>
              <a:t>Critique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16"/>
          <p:cNvSpPr txBox="1">
            <a:spLocks/>
          </p:cNvSpPr>
          <p:nvPr/>
        </p:nvSpPr>
        <p:spPr>
          <a:xfrm>
            <a:off x="4800600" y="2245974"/>
            <a:ext cx="6700838" cy="785984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Component Systems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Curriculum © 2023 DigiPen Institute of Technology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C7FD436-3C8B-4889-B852-D495418E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2307771"/>
            <a:ext cx="3501026" cy="4338562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12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96C9-EC03-C5C8-642F-BA492464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Components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35C95-712A-6DD3-13E1-60B6CE72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B9954-9CE6-2E72-CB62-BE0C6D66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B15D8C-8204-F297-D09A-D291FFD25684}"/>
              </a:ext>
            </a:extLst>
          </p:cNvPr>
          <p:cNvSpPr txBox="1"/>
          <p:nvPr/>
        </p:nvSpPr>
        <p:spPr>
          <a:xfrm>
            <a:off x="1231557" y="1479890"/>
            <a:ext cx="305211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80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SG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endParaRPr lang="en-SG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800">
                <a:solidFill>
                  <a:srgbClr val="2B91AF"/>
                </a:solidFill>
                <a:latin typeface="Cascadia Mono" panose="020B0609020000020004" pitchFamily="49" charset="0"/>
              </a:rPr>
              <a:t>	CP_Vector</a:t>
            </a:r>
            <a:r>
              <a:rPr lang="en-SG" sz="1800">
                <a:solidFill>
                  <a:srgbClr val="000000"/>
                </a:solidFill>
                <a:latin typeface="Cascadia Mono" panose="020B0609020000020004" pitchFamily="49" charset="0"/>
              </a:rPr>
              <a:t> pos;</a:t>
            </a:r>
          </a:p>
          <a:p>
            <a:r>
              <a:rPr lang="en-SG" sz="18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SG" sz="1800">
                <a:solidFill>
                  <a:srgbClr val="2B91AF"/>
                </a:solidFill>
                <a:latin typeface="Cascadia Mono" panose="020B0609020000020004" pitchFamily="49" charset="0"/>
              </a:rPr>
              <a:t>position_component</a:t>
            </a:r>
            <a:r>
              <a:rPr lang="en-SG" sz="180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345DA-B2A5-DB6A-4310-E5295A5C6D03}"/>
              </a:ext>
            </a:extLst>
          </p:cNvPr>
          <p:cNvSpPr txBox="1"/>
          <p:nvPr/>
        </p:nvSpPr>
        <p:spPr>
          <a:xfrm>
            <a:off x="1231557" y="3533055"/>
            <a:ext cx="319216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endParaRPr lang="en-S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	object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SG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p_object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float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speed;</a:t>
            </a: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SG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controller_component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4CCB3-3008-AD14-68CE-E33419D0005A}"/>
              </a:ext>
            </a:extLst>
          </p:cNvPr>
          <p:cNvSpPr txBox="1"/>
          <p:nvPr/>
        </p:nvSpPr>
        <p:spPr>
          <a:xfrm>
            <a:off x="6013302" y="3990745"/>
            <a:ext cx="454316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message_component</a:t>
            </a:r>
            <a:endParaRPr lang="en-S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SG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SG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p_message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SG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message_component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DDDCA-902C-4D70-55B8-C0B7DF1F3239}"/>
              </a:ext>
            </a:extLst>
          </p:cNvPr>
          <p:cNvSpPr txBox="1"/>
          <p:nvPr/>
        </p:nvSpPr>
        <p:spPr>
          <a:xfrm>
            <a:off x="5968314" y="1479890"/>
            <a:ext cx="437841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render_component</a:t>
            </a:r>
            <a:endParaRPr lang="en-S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SG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render_type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 type;</a:t>
            </a:r>
          </a:p>
          <a:p>
            <a:pPr lvl="1"/>
            <a:r>
              <a:rPr lang="en-SG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template_id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dirty="0">
                <a:solidFill>
                  <a:srgbClr val="2B91AF"/>
                </a:solidFill>
                <a:latin typeface="Cascadia Mono" panose="020B0609020000020004" pitchFamily="49" charset="0"/>
              </a:rPr>
              <a:t>object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SG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p_object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SG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render_component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7ACD1-06B2-CC73-A1AB-50EAF4103066}"/>
              </a:ext>
            </a:extLst>
          </p:cNvPr>
          <p:cNvSpPr txBox="1"/>
          <p:nvPr/>
        </p:nvSpPr>
        <p:spPr>
          <a:xfrm>
            <a:off x="1231557" y="1182339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Position_system.h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AD6CA5-5FC5-A5A8-FD53-A7AFAD38753C}"/>
              </a:ext>
            </a:extLst>
          </p:cNvPr>
          <p:cNvSpPr txBox="1"/>
          <p:nvPr/>
        </p:nvSpPr>
        <p:spPr>
          <a:xfrm>
            <a:off x="5909951" y="1091354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render_system.h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1DAA2F-4FFD-B147-874A-682EE6AC28C9}"/>
              </a:ext>
            </a:extLst>
          </p:cNvPr>
          <p:cNvSpPr txBox="1"/>
          <p:nvPr/>
        </p:nvSpPr>
        <p:spPr>
          <a:xfrm>
            <a:off x="1116228" y="3146043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controller_system.h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FADA5-1BD6-11B0-7C66-E6E34D844E90}"/>
              </a:ext>
            </a:extLst>
          </p:cNvPr>
          <p:cNvSpPr txBox="1"/>
          <p:nvPr/>
        </p:nvSpPr>
        <p:spPr>
          <a:xfrm>
            <a:off x="5909951" y="3623785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message_system.h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3858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8523-3833-2036-064F-C65FE37F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CC1B8E-49F8-903D-07AD-7EE48E78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F8401-3FF6-B3B1-9538-B79AF3DC9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5DC92-4B8A-EA60-72A6-FC90FE603F32}"/>
              </a:ext>
            </a:extLst>
          </p:cNvPr>
          <p:cNvSpPr txBox="1"/>
          <p:nvPr/>
        </p:nvSpPr>
        <p:spPr>
          <a:xfrm>
            <a:off x="1561070" y="1404921"/>
            <a:ext cx="375233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800">
                <a:solidFill>
                  <a:srgbClr val="000000"/>
                </a:solidFill>
                <a:latin typeface="Cascadia Mono" panose="020B0609020000020004" pitchFamily="49" charset="0"/>
              </a:rPr>
              <a:t>object_system_init();</a:t>
            </a:r>
          </a:p>
          <a:p>
            <a:r>
              <a:rPr lang="en-SG" sz="1800">
                <a:solidFill>
                  <a:srgbClr val="000000"/>
                </a:solidFill>
                <a:latin typeface="Cascadia Mono" panose="020B0609020000020004" pitchFamily="49" charset="0"/>
              </a:rPr>
              <a:t>collectible_system_init();</a:t>
            </a:r>
          </a:p>
          <a:p>
            <a:r>
              <a:rPr lang="en-SG" sz="1800">
                <a:solidFill>
                  <a:srgbClr val="000000"/>
                </a:solidFill>
                <a:latin typeface="Cascadia Mono" panose="020B0609020000020004" pitchFamily="49" charset="0"/>
              </a:rPr>
              <a:t>collision_system_init();</a:t>
            </a:r>
          </a:p>
          <a:p>
            <a:r>
              <a:rPr lang="en-SG" sz="1800">
                <a:solidFill>
                  <a:srgbClr val="000000"/>
                </a:solidFill>
                <a:latin typeface="Cascadia Mono" panose="020B0609020000020004" pitchFamily="49" charset="0"/>
              </a:rPr>
              <a:t>controller_system_init();</a:t>
            </a:r>
          </a:p>
          <a:p>
            <a:r>
              <a:rPr lang="en-SG" sz="1800">
                <a:solidFill>
                  <a:srgbClr val="000000"/>
                </a:solidFill>
                <a:latin typeface="Cascadia Mono" panose="020B0609020000020004" pitchFamily="49" charset="0"/>
              </a:rPr>
              <a:t>message_system_init();</a:t>
            </a:r>
          </a:p>
          <a:p>
            <a:r>
              <a:rPr lang="en-SG" sz="1800">
                <a:solidFill>
                  <a:srgbClr val="000000"/>
                </a:solidFill>
                <a:latin typeface="Cascadia Mono" panose="020B0609020000020004" pitchFamily="49" charset="0"/>
              </a:rPr>
              <a:t>position_system_init();</a:t>
            </a:r>
          </a:p>
          <a:p>
            <a:r>
              <a:rPr lang="en-SG" sz="1800">
                <a:solidFill>
                  <a:srgbClr val="000000"/>
                </a:solidFill>
                <a:latin typeface="Cascadia Mono" panose="020B0609020000020004" pitchFamily="49" charset="0"/>
              </a:rPr>
              <a:t>render_system_init();</a:t>
            </a:r>
          </a:p>
          <a:p>
            <a:r>
              <a:rPr lang="en-SG" sz="1800">
                <a:solidFill>
                  <a:srgbClr val="000000"/>
                </a:solidFill>
                <a:latin typeface="Cascadia Mono" panose="020B0609020000020004" pitchFamily="49" charset="0"/>
              </a:rPr>
              <a:t>spectator_system_init();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0E085-0842-0E1D-8939-ECDFB21DF1B8}"/>
              </a:ext>
            </a:extLst>
          </p:cNvPr>
          <p:cNvSpPr txBox="1"/>
          <p:nvPr/>
        </p:nvSpPr>
        <p:spPr>
          <a:xfrm>
            <a:off x="1554644" y="4225394"/>
            <a:ext cx="426308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dt = </a:t>
            </a:r>
            <a:r>
              <a:rPr lang="en-SG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CP_System_GetDt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SG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controller_system_update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(dt);</a:t>
            </a:r>
          </a:p>
          <a:p>
            <a:r>
              <a:rPr lang="en-SG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collision_system_update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SG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spectator_system_update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(dt);</a:t>
            </a:r>
          </a:p>
          <a:p>
            <a:r>
              <a:rPr lang="en-SG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collectible_system_update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SG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render_system_update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2F20EB-1EF3-80B0-FF73-88C11101727B}"/>
              </a:ext>
            </a:extLst>
          </p:cNvPr>
          <p:cNvSpPr txBox="1"/>
          <p:nvPr/>
        </p:nvSpPr>
        <p:spPr>
          <a:xfrm>
            <a:off x="6928022" y="1499286"/>
            <a:ext cx="4357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Almost all components will have its own system to act upon it.</a:t>
            </a:r>
          </a:p>
          <a:p>
            <a:endParaRPr lang="en-SG" dirty="0"/>
          </a:p>
          <a:p>
            <a:r>
              <a:rPr lang="en-SG" dirty="0"/>
              <a:t>Some systems will work with more than one component at a time.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3D83F-B2D7-E9F7-CD67-4483A386470F}"/>
              </a:ext>
            </a:extLst>
          </p:cNvPr>
          <p:cNvSpPr txBox="1"/>
          <p:nvPr/>
        </p:nvSpPr>
        <p:spPr>
          <a:xfrm>
            <a:off x="1554644" y="1072010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Component_level.cpp</a:t>
            </a:r>
          </a:p>
        </p:txBody>
      </p:sp>
    </p:spTree>
    <p:extLst>
      <p:ext uri="{BB962C8B-B14F-4D97-AF65-F5344CB8AC3E}">
        <p14:creationId xmlns:p14="http://schemas.microsoft.com/office/powerpoint/2010/main" val="380613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D0BC-0102-E526-FE27-647CCED95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BDA0F-AEAB-101A-D925-71D0982C9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Some considerations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08A9-B8C7-BF3E-52A7-07AFEB40A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0A214-556A-73E5-6F33-796CC9DE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4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6898-8136-CD60-2A32-CA6B6212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C9F21-C774-BDEE-F3A7-9F01567FB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Allows for the creation of various objects</a:t>
            </a:r>
          </a:p>
          <a:p>
            <a:endParaRPr lang="en-SG" dirty="0"/>
          </a:p>
          <a:p>
            <a:r>
              <a:rPr lang="en-SG" dirty="0"/>
              <a:t>Involved in loading and unloading of objects.</a:t>
            </a:r>
          </a:p>
          <a:p>
            <a:endParaRPr lang="en-SG" dirty="0"/>
          </a:p>
          <a:p>
            <a:r>
              <a:rPr lang="en-SG" dirty="0"/>
              <a:t>Provides an interface for all component systems to add/remove/get components for an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8B60C-7BCC-B381-7A7B-07B369EC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13CCC9-A80D-1255-44A1-2CE63066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70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F175-783A-107F-14DB-BFA089F6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Component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7CB4-4AD4-514F-D695-B48FC4769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7"/>
            <a:ext cx="10058400" cy="3169172"/>
          </a:xfrm>
        </p:spPr>
        <p:txBody>
          <a:bodyPr/>
          <a:lstStyle/>
          <a:p>
            <a:r>
              <a:rPr lang="en-SG" dirty="0"/>
              <a:t>Generally all component systems have a list of components they manage.</a:t>
            </a:r>
          </a:p>
          <a:p>
            <a:endParaRPr lang="en-SG" dirty="0"/>
          </a:p>
          <a:p>
            <a:r>
              <a:rPr lang="en-SG" dirty="0"/>
              <a:t>When a component is added to an object, the component system will track that component added to that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8708-A9DA-5085-187B-ED25C35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009C8-DE14-F2BA-5205-03558444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CA1F5-F0B2-FA5D-C843-3902834247A6}"/>
              </a:ext>
            </a:extLst>
          </p:cNvPr>
          <p:cNvSpPr txBox="1"/>
          <p:nvPr/>
        </p:nvSpPr>
        <p:spPr>
          <a:xfrm>
            <a:off x="1210962" y="4752778"/>
            <a:ext cx="9498227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SG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CIRCLE_COLLISION_COMPONENT_LIST_SIZE</a:t>
            </a:r>
            <a:r>
              <a:rPr lang="en-SG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20</a:t>
            </a:r>
          </a:p>
          <a:p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COLLISION_ID_PAIR_LIST_SIZE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3</a:t>
            </a:r>
          </a:p>
          <a:p>
            <a:endParaRPr lang="en-SG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circle_collision_component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component_list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fr-FR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CIRCLE_COLLISION_COMPONENT_LIST_SIZE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SG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SG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usage_flag</a:t>
            </a:r>
            <a:r>
              <a:rPr lang="en-SG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SG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CIRCLE_COLLISION_COMPONENT_LIST_SIZE</a:t>
            </a:r>
            <a:r>
              <a:rPr lang="en-SG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  <a:endParaRPr lang="en-SG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0DB94-81E7-3F6A-DA59-1E8ABBDCA432}"/>
              </a:ext>
            </a:extLst>
          </p:cNvPr>
          <p:cNvSpPr txBox="1"/>
          <p:nvPr/>
        </p:nvSpPr>
        <p:spPr>
          <a:xfrm>
            <a:off x="1210962" y="4383446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collision_system.cpp</a:t>
            </a:r>
          </a:p>
        </p:txBody>
      </p:sp>
    </p:spTree>
    <p:extLst>
      <p:ext uri="{BB962C8B-B14F-4D97-AF65-F5344CB8AC3E}">
        <p14:creationId xmlns:p14="http://schemas.microsoft.com/office/powerpoint/2010/main" val="346424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2F175-783A-107F-14DB-BFA089F6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Component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7CB4-4AD4-514F-D695-B48FC4769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14170"/>
            <a:ext cx="10058400" cy="3169172"/>
          </a:xfrm>
        </p:spPr>
        <p:txBody>
          <a:bodyPr/>
          <a:lstStyle/>
          <a:p>
            <a:r>
              <a:rPr lang="en-SG" dirty="0"/>
              <a:t>The </a:t>
            </a:r>
            <a:r>
              <a:rPr lang="en-SG" dirty="0" err="1"/>
              <a:t>usage_flag</a:t>
            </a:r>
            <a:r>
              <a:rPr lang="en-SG" dirty="0"/>
              <a:t> is of the same size as the </a:t>
            </a:r>
            <a:r>
              <a:rPr lang="en-SG" dirty="0" err="1"/>
              <a:t>component_list</a:t>
            </a:r>
            <a:r>
              <a:rPr lang="en-SG" dirty="0"/>
              <a:t> as it is used to track if each component in the list is in use</a:t>
            </a:r>
          </a:p>
          <a:p>
            <a:endParaRPr lang="en-SG" dirty="0"/>
          </a:p>
          <a:p>
            <a:r>
              <a:rPr lang="en-SG" dirty="0"/>
              <a:t>This allows us to add or remove components at will to an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68708-A9DA-5085-187B-ED25C354D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009C8-DE14-F2BA-5205-03558444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CA1F5-F0B2-FA5D-C843-3902834247A6}"/>
              </a:ext>
            </a:extLst>
          </p:cNvPr>
          <p:cNvSpPr txBox="1"/>
          <p:nvPr/>
        </p:nvSpPr>
        <p:spPr>
          <a:xfrm>
            <a:off x="1210962" y="4543561"/>
            <a:ext cx="9498227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SG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CIRCLE_COLLISION_COMPONENT_LIST_SIZE</a:t>
            </a:r>
            <a:r>
              <a:rPr lang="en-SG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20</a:t>
            </a:r>
          </a:p>
          <a:p>
            <a:r>
              <a:rPr lang="en-US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COLLISION_ID_PAIR_LIST_SIZE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3</a:t>
            </a:r>
          </a:p>
          <a:p>
            <a:endParaRPr lang="en-SG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1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circle_collision_component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component_list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fr-FR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CIRCLE_COLLISION_COMPONENT_LIST_SIZE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SG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SG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SG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usage_flag</a:t>
            </a:r>
            <a:r>
              <a:rPr lang="en-SG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SG" sz="1400" dirty="0">
                <a:solidFill>
                  <a:srgbClr val="6F008A"/>
                </a:solidFill>
                <a:latin typeface="Cascadia Mono" panose="020B0609020000020004" pitchFamily="49" charset="0"/>
              </a:rPr>
              <a:t>CIRCLE_COLLISION_COMPONENT_LIST_SIZE</a:t>
            </a:r>
            <a:r>
              <a:rPr lang="en-SG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  <a:endParaRPr lang="en-SG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0FBEA-0F32-031C-BCC0-E7087174CB73}"/>
              </a:ext>
            </a:extLst>
          </p:cNvPr>
          <p:cNvSpPr txBox="1"/>
          <p:nvPr/>
        </p:nvSpPr>
        <p:spPr>
          <a:xfrm>
            <a:off x="1210962" y="4174229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collision_system.cpp</a:t>
            </a:r>
          </a:p>
        </p:txBody>
      </p:sp>
    </p:spTree>
    <p:extLst>
      <p:ext uri="{BB962C8B-B14F-4D97-AF65-F5344CB8AC3E}">
        <p14:creationId xmlns:p14="http://schemas.microsoft.com/office/powerpoint/2010/main" val="263736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A2F2-A108-DD5E-5A5D-414A8862A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Component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4B9A-FE6C-7D6B-5F0F-6A50DF65F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7"/>
            <a:ext cx="10058400" cy="1035572"/>
          </a:xfrm>
        </p:spPr>
        <p:txBody>
          <a:bodyPr>
            <a:normAutofit/>
          </a:bodyPr>
          <a:lstStyle/>
          <a:p>
            <a:r>
              <a:rPr lang="en-SG" sz="2400" dirty="0"/>
              <a:t>Some component systems require more than one component to 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C6F6A-A9C7-A106-2C4A-761BF363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08337F-71E5-4207-72F7-20631914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5178C-396F-4F15-4DF6-4588BC9C9E44}"/>
              </a:ext>
            </a:extLst>
          </p:cNvPr>
          <p:cNvSpPr txBox="1"/>
          <p:nvPr/>
        </p:nvSpPr>
        <p:spPr>
          <a:xfrm>
            <a:off x="1635210" y="1794524"/>
            <a:ext cx="9577273" cy="449353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CP_Graphics_ClearBackground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CP_Color_Create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(125, 125, 125, 255));</a:t>
            </a:r>
          </a:p>
          <a:p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SG" sz="1100" dirty="0">
                <a:solidFill>
                  <a:srgbClr val="6F008A"/>
                </a:solidFill>
                <a:latin typeface="Cascadia Mono" panose="020B0609020000020004" pitchFamily="49" charset="0"/>
              </a:rPr>
              <a:t>COMPONENT_LIST_SIZE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usage_flag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pPr lvl="1"/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SG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render_component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component_list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fr-FR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position_component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p_pos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fr-FR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position_component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*)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get_component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p_render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p_object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100" dirty="0">
                <a:solidFill>
                  <a:srgbClr val="2F4F4F"/>
                </a:solidFill>
                <a:latin typeface="Cascadia Mono" panose="020B0609020000020004" pitchFamily="49" charset="0"/>
              </a:rPr>
              <a:t>POSITION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-&gt;type)</a:t>
            </a:r>
          </a:p>
          <a:p>
            <a:pPr lvl="1"/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2"/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2F4F4F"/>
                </a:solidFill>
                <a:latin typeface="Cascadia Mono" panose="020B0609020000020004" pitchFamily="49" charset="0"/>
              </a:rPr>
              <a:t>CIRCLE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lvl="2"/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render_circle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template_id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p_pos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2"/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	break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2F4F4F"/>
                </a:solidFill>
                <a:latin typeface="Cascadia Mono" panose="020B0609020000020004" pitchFamily="49" charset="0"/>
              </a:rPr>
              <a:t>SQUARE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lvl="2"/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render_square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template_id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p_pos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2"/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	break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100" dirty="0">
                <a:solidFill>
                  <a:srgbClr val="2F4F4F"/>
                </a:solidFill>
                <a:latin typeface="Cascadia Mono" panose="020B0609020000020004" pitchFamily="49" charset="0"/>
              </a:rPr>
              <a:t>TEXTBOX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</a:p>
          <a:p>
            <a:pPr lvl="2"/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2"/>
            <a:r>
              <a:rPr lang="fr-FR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	</a:t>
            </a:r>
            <a:r>
              <a:rPr lang="fr-FR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message_component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p_message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fr-FR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message_component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*)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get_component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p_render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fr-FR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p_object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100" dirty="0">
                <a:solidFill>
                  <a:srgbClr val="2F4F4F"/>
                </a:solidFill>
                <a:latin typeface="Cascadia Mono" panose="020B0609020000020004" pitchFamily="49" charset="0"/>
              </a:rPr>
              <a:t>MESSAGE</a:t>
            </a:r>
            <a:r>
              <a:rPr lang="fr-FR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2"/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render_textbox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p_render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template_id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p_pos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pos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p_message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SG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p_message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2"/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2"/>
            <a:r>
              <a:rPr lang="en-SG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	break</a:t>
            </a:r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SG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996A0-EA91-AE34-B56C-BBFA6DF063FC}"/>
              </a:ext>
            </a:extLst>
          </p:cNvPr>
          <p:cNvSpPr txBox="1"/>
          <p:nvPr/>
        </p:nvSpPr>
        <p:spPr>
          <a:xfrm>
            <a:off x="1513004" y="1492291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render_system.cpp</a:t>
            </a:r>
          </a:p>
        </p:txBody>
      </p:sp>
    </p:spTree>
    <p:extLst>
      <p:ext uri="{BB962C8B-B14F-4D97-AF65-F5344CB8AC3E}">
        <p14:creationId xmlns:p14="http://schemas.microsoft.com/office/powerpoint/2010/main" val="113670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307B-37CD-2421-B989-5F03B36D5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Component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46C9-A7DB-86B3-8A1E-319687115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In such cases, an object pointer is added to the component to access the other components of the 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F2FD8-60F5-11FC-BEA3-9F3B25E2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9ED9D-9099-7C81-A0EE-A6398AFE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31A87-10C9-DD20-344A-041135F30DC4}"/>
              </a:ext>
            </a:extLst>
          </p:cNvPr>
          <p:cNvSpPr txBox="1"/>
          <p:nvPr/>
        </p:nvSpPr>
        <p:spPr>
          <a:xfrm>
            <a:off x="3906794" y="3429000"/>
            <a:ext cx="437841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render_component</a:t>
            </a:r>
            <a:endParaRPr lang="en-S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SG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render_type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 type;</a:t>
            </a:r>
          </a:p>
          <a:p>
            <a:pPr lvl="1"/>
            <a:r>
              <a:rPr lang="en-SG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template_id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dirty="0">
                <a:solidFill>
                  <a:srgbClr val="2B91AF"/>
                </a:solidFill>
                <a:latin typeface="Cascadia Mono" panose="020B0609020000020004" pitchFamily="49" charset="0"/>
              </a:rPr>
              <a:t>object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SG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p_object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SG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render_component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67B79-2ECC-9830-345D-1E413E1EDA90}"/>
              </a:ext>
            </a:extLst>
          </p:cNvPr>
          <p:cNvSpPr txBox="1"/>
          <p:nvPr/>
        </p:nvSpPr>
        <p:spPr>
          <a:xfrm>
            <a:off x="3848431" y="3040464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render_system.h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73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4920-12E7-D8DB-BF95-BB67BA96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Rendering System – Render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C5C0E-5C1C-68B2-B884-1B01E8784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Many objects are rendered the same way, just with different positions</a:t>
            </a:r>
          </a:p>
          <a:p>
            <a:endParaRPr lang="en-SG" dirty="0"/>
          </a:p>
          <a:p>
            <a:r>
              <a:rPr lang="en-SG" dirty="0"/>
              <a:t>Instead of repeating all parameters in the render component, we add </a:t>
            </a:r>
            <a:r>
              <a:rPr lang="en-SG" dirty="0" err="1"/>
              <a:t>template_id</a:t>
            </a:r>
            <a:r>
              <a:rPr lang="en-SG" dirty="0"/>
              <a:t> to the component</a:t>
            </a:r>
          </a:p>
          <a:p>
            <a:endParaRPr lang="en-SG" dirty="0"/>
          </a:p>
          <a:p>
            <a:r>
              <a:rPr lang="en-SG" dirty="0"/>
              <a:t>We use this </a:t>
            </a:r>
            <a:r>
              <a:rPr lang="en-SG" dirty="0" err="1"/>
              <a:t>template_id</a:t>
            </a:r>
            <a:r>
              <a:rPr lang="en-SG" dirty="0"/>
              <a:t> to refer to the template of the object for rendering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873C2-B993-8088-933B-AC774E58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BD564-2038-F35A-E6EA-F4D53093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93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4920-12E7-D8DB-BF95-BB67BA96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Rendering System – Render Templates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873C2-B993-8088-933B-AC774E58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BD564-2038-F35A-E6EA-F4D53093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4E9045-CB47-4F2C-5A3B-346538A43A92}"/>
              </a:ext>
            </a:extLst>
          </p:cNvPr>
          <p:cNvSpPr txBox="1"/>
          <p:nvPr/>
        </p:nvSpPr>
        <p:spPr>
          <a:xfrm>
            <a:off x="880663" y="1394930"/>
            <a:ext cx="3938472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render_type</a:t>
            </a:r>
            <a:endParaRPr lang="en-SG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SG" sz="900" dirty="0">
                <a:solidFill>
                  <a:srgbClr val="2F4F4F"/>
                </a:solidFill>
                <a:latin typeface="Cascadia Mono" panose="020B0609020000020004" pitchFamily="49" charset="0"/>
              </a:rPr>
              <a:t>NONE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SG" sz="900" dirty="0">
                <a:solidFill>
                  <a:srgbClr val="2F4F4F"/>
                </a:solidFill>
                <a:latin typeface="Cascadia Mono" panose="020B0609020000020004" pitchFamily="49" charset="0"/>
              </a:rPr>
              <a:t>CIRCLE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SG" sz="900" dirty="0">
                <a:solidFill>
                  <a:srgbClr val="2F4F4F"/>
                </a:solidFill>
                <a:latin typeface="Cascadia Mono" panose="020B0609020000020004" pitchFamily="49" charset="0"/>
              </a:rPr>
              <a:t>SQUARE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SG" sz="900" dirty="0">
                <a:solidFill>
                  <a:srgbClr val="2F4F4F"/>
                </a:solidFill>
                <a:latin typeface="Cascadia Mono" panose="020B0609020000020004" pitchFamily="49" charset="0"/>
              </a:rPr>
              <a:t>TEXTBOX</a:t>
            </a:r>
            <a:endParaRPr lang="en-SG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SG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render_type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SG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circle_render_template</a:t>
            </a:r>
            <a:endParaRPr lang="en-SG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SG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CP_Color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fill_color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CP_Color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stroke_color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diameter;</a:t>
            </a:r>
          </a:p>
          <a:p>
            <a:pPr lvl="1"/>
            <a:r>
              <a:rPr lang="en-SG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CP_Vector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offset;</a:t>
            </a:r>
          </a:p>
          <a:p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SG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circle_render_template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SG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8000"/>
                </a:solidFill>
                <a:latin typeface="Cascadia Mono" panose="020B0609020000020004" pitchFamily="49" charset="0"/>
              </a:rPr>
              <a:t>//requirements on previous implementation where a single spectator has more than one shape to render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square_render_template</a:t>
            </a:r>
            <a:endParaRPr lang="en-US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SG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CP_Color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fill_color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CP_Color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stroke_color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width;</a:t>
            </a:r>
          </a:p>
          <a:p>
            <a:pPr lvl="1"/>
            <a:r>
              <a:rPr lang="en-SG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height;</a:t>
            </a:r>
          </a:p>
          <a:p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SG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square_render_template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SG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textbox_render_template</a:t>
            </a:r>
            <a:endParaRPr lang="en-SG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SG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CP_Color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fill_color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text_size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fr-FR" sz="9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alignment_x</a:t>
            </a:r>
            <a:r>
              <a:rPr lang="fr-F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alignment_y</a:t>
            </a:r>
            <a:r>
              <a:rPr lang="fr-FR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CP_Vector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offset;</a:t>
            </a:r>
          </a:p>
          <a:p>
            <a:pPr lvl="1"/>
            <a:r>
              <a:rPr lang="en-SG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row_width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SG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textbox_render_template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SG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2737BF-E6F4-397A-17A4-AD1196D9ED1E}"/>
              </a:ext>
            </a:extLst>
          </p:cNvPr>
          <p:cNvSpPr txBox="1"/>
          <p:nvPr/>
        </p:nvSpPr>
        <p:spPr>
          <a:xfrm>
            <a:off x="5397145" y="1394930"/>
            <a:ext cx="622368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load_player_template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SG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circle_render_template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player;</a:t>
            </a:r>
          </a:p>
          <a:p>
            <a:pPr lvl="1"/>
            <a:r>
              <a:rPr lang="en-SG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player.diameter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40.f;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player.fill_color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CP_Color_Create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(0, 255, 0, 255);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player.offset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CP_Vector_Set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(0.f, 0.f);</a:t>
            </a:r>
          </a:p>
          <a:p>
            <a:pPr lvl="1"/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player.stroke_color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CP_Color_Create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(0, 0, 0, 255);</a:t>
            </a:r>
          </a:p>
          <a:p>
            <a:pPr lvl="1"/>
            <a:r>
              <a:rPr lang="en-SG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player_id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render_system_add_circle_render_template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(player);</a:t>
            </a: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EF7224-635D-B5FE-2AE2-B6FA21B5A213}"/>
              </a:ext>
            </a:extLst>
          </p:cNvPr>
          <p:cNvSpPr txBox="1"/>
          <p:nvPr/>
        </p:nvSpPr>
        <p:spPr>
          <a:xfrm>
            <a:off x="5456870" y="4081898"/>
            <a:ext cx="610423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object_system_create_player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CP_Vector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position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1000" dirty="0">
                <a:solidFill>
                  <a:srgbClr val="2B91AF"/>
                </a:solidFill>
                <a:latin typeface="Cascadia Mono" panose="020B0609020000020004" pitchFamily="49" charset="0"/>
              </a:rPr>
              <a:t>object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p_object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object_system_get_object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lvl="1"/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add_component_position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p_object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000" dirty="0">
                <a:solidFill>
                  <a:srgbClr val="808080"/>
                </a:solidFill>
                <a:latin typeface="Cascadia Mono" panose="020B0609020000020004" pitchFamily="49" charset="0"/>
              </a:rPr>
              <a:t>position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add_component_render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p_object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000" dirty="0">
                <a:solidFill>
                  <a:srgbClr val="2F4F4F"/>
                </a:solidFill>
                <a:latin typeface="Cascadia Mono" panose="020B0609020000020004" pitchFamily="49" charset="0"/>
              </a:rPr>
              <a:t>CIRCLE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player_id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add_component_collision_circle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p_object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50.0f, </a:t>
            </a:r>
            <a:r>
              <a:rPr lang="en-SG" sz="1000" dirty="0">
                <a:solidFill>
                  <a:srgbClr val="2F4F4F"/>
                </a:solidFill>
                <a:latin typeface="Cascadia Mono" panose="020B0609020000020004" pitchFamily="49" charset="0"/>
              </a:rPr>
              <a:t>PLAYER_COLLISION_ID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add_component_controller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p_object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500.f);</a:t>
            </a:r>
          </a:p>
          <a:p>
            <a:r>
              <a:rPr lang="en-SG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p_object</a:t>
            </a:r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97BFD1-789B-FE19-1EAC-C6CAEB79AE15}"/>
              </a:ext>
            </a:extLst>
          </p:cNvPr>
          <p:cNvSpPr txBox="1"/>
          <p:nvPr/>
        </p:nvSpPr>
        <p:spPr>
          <a:xfrm>
            <a:off x="775717" y="1025598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render_system.h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62913-1E7F-9166-46AB-0C624536F5CC}"/>
              </a:ext>
            </a:extLst>
          </p:cNvPr>
          <p:cNvSpPr txBox="1"/>
          <p:nvPr/>
        </p:nvSpPr>
        <p:spPr>
          <a:xfrm>
            <a:off x="5318885" y="1014066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object_system.h</a:t>
            </a:r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069008-58CC-1C04-0E0F-4DE93417E6FC}"/>
              </a:ext>
            </a:extLst>
          </p:cNvPr>
          <p:cNvSpPr txBox="1"/>
          <p:nvPr/>
        </p:nvSpPr>
        <p:spPr>
          <a:xfrm>
            <a:off x="5397145" y="3610921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object_system.h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949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D767-30C9-0AE3-9230-4303B78E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A532-8D1A-8FCA-5AD9-88AF7E1B8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24ED3-22FE-F13E-556E-73C69FCD3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</a:t>
            </a:r>
            <a:r>
              <a:rPr lang="en-US" dirty="0" err="1"/>
              <a:t>DigiPen</a:t>
            </a:r>
            <a:r>
              <a:rPr lang="en-US" dirty="0"/>
              <a:t> Institute of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F8FD-64AD-F39B-94D7-E090E6F7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25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FD87-1619-DA24-1663-00427206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Collision System – Collision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3620-C4B4-E14E-8112-D833D3019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7"/>
            <a:ext cx="5501228" cy="2790232"/>
          </a:xfrm>
        </p:spPr>
        <p:txBody>
          <a:bodyPr>
            <a:normAutofit/>
          </a:bodyPr>
          <a:lstStyle/>
          <a:p>
            <a:r>
              <a:rPr lang="en-SG" sz="2400" dirty="0"/>
              <a:t>Not all data needs to be represented as objects with components</a:t>
            </a:r>
          </a:p>
          <a:p>
            <a:endParaRPr lang="en-SG" sz="2400" dirty="0"/>
          </a:p>
          <a:p>
            <a:r>
              <a:rPr lang="en-SG" sz="2400" dirty="0"/>
              <a:t>The collision system maintains a list of collision events that happened over the current frame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5B845-8F1D-0FB6-F0E6-F53EF6F0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7FD6D-8E34-50B9-8AE1-3DF92A2E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594A5-E7FF-2BE5-4140-D0BB169A6005}"/>
              </a:ext>
            </a:extLst>
          </p:cNvPr>
          <p:cNvSpPr txBox="1"/>
          <p:nvPr/>
        </p:nvSpPr>
        <p:spPr>
          <a:xfrm>
            <a:off x="1013007" y="4480390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collision_system.h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7E276-30AB-D15C-37A5-8D4D68BF4A33}"/>
              </a:ext>
            </a:extLst>
          </p:cNvPr>
          <p:cNvSpPr txBox="1"/>
          <p:nvPr/>
        </p:nvSpPr>
        <p:spPr>
          <a:xfrm>
            <a:off x="7850660" y="1741430"/>
            <a:ext cx="349449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endParaRPr lang="en-S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SG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collision_hash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dirty="0">
                <a:solidFill>
                  <a:srgbClr val="2B91AF"/>
                </a:solidFill>
                <a:latin typeface="Cascadia Mono" panose="020B0609020000020004" pitchFamily="49" charset="0"/>
              </a:rPr>
              <a:t>object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* p_object_1;</a:t>
            </a:r>
          </a:p>
          <a:p>
            <a:pPr lvl="1"/>
            <a:r>
              <a:rPr lang="en-SG" dirty="0">
                <a:solidFill>
                  <a:srgbClr val="2B91AF"/>
                </a:solidFill>
                <a:latin typeface="Cascadia Mono" panose="020B0609020000020004" pitchFamily="49" charset="0"/>
              </a:rPr>
              <a:t>object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* p_object_2;</a:t>
            </a: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SG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collision_event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B3447-7759-F009-F031-6E4D29AE2B6D}"/>
              </a:ext>
            </a:extLst>
          </p:cNvPr>
          <p:cNvSpPr txBox="1"/>
          <p:nvPr/>
        </p:nvSpPr>
        <p:spPr>
          <a:xfrm>
            <a:off x="7763915" y="1339151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collision_system.h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E7C2C-F11E-F8AF-6DA6-D709DC94210B}"/>
              </a:ext>
            </a:extLst>
          </p:cNvPr>
          <p:cNvSpPr txBox="1"/>
          <p:nvPr/>
        </p:nvSpPr>
        <p:spPr>
          <a:xfrm>
            <a:off x="1097280" y="4874122"/>
            <a:ext cx="10291533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COLLISION_EVENT_LIST_SIZE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20</a:t>
            </a:r>
          </a:p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collision_event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collision_events_list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SG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COLLISION_EVENT_LIST_SIZE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extern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num_of_collision_events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06841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FD87-1619-DA24-1663-00427206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Collision System – Collision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3620-C4B4-E14E-8112-D833D3019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7"/>
            <a:ext cx="5501228" cy="2790232"/>
          </a:xfrm>
        </p:spPr>
        <p:txBody>
          <a:bodyPr>
            <a:normAutofit/>
          </a:bodyPr>
          <a:lstStyle/>
          <a:p>
            <a:r>
              <a:rPr lang="en-SG" sz="2400" dirty="0"/>
              <a:t>The collision hash is a unique single number used to track the type of collision for that event</a:t>
            </a:r>
          </a:p>
          <a:p>
            <a:r>
              <a:rPr lang="en-SG" sz="2400" dirty="0"/>
              <a:t>In our case, the collision between Player and Collectible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5B845-8F1D-0FB6-F0E6-F53EF6F0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7FD6D-8E34-50B9-8AE1-3DF92A2E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594A5-E7FF-2BE5-4140-D0BB169A6005}"/>
              </a:ext>
            </a:extLst>
          </p:cNvPr>
          <p:cNvSpPr txBox="1"/>
          <p:nvPr/>
        </p:nvSpPr>
        <p:spPr>
          <a:xfrm>
            <a:off x="950234" y="3169064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collision_system.h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7E276-30AB-D15C-37A5-8D4D68BF4A33}"/>
              </a:ext>
            </a:extLst>
          </p:cNvPr>
          <p:cNvSpPr txBox="1"/>
          <p:nvPr/>
        </p:nvSpPr>
        <p:spPr>
          <a:xfrm>
            <a:off x="7850660" y="1741430"/>
            <a:ext cx="349449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endParaRPr lang="en-S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SG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collision_hash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dirty="0">
                <a:solidFill>
                  <a:srgbClr val="2B91AF"/>
                </a:solidFill>
                <a:latin typeface="Cascadia Mono" panose="020B0609020000020004" pitchFamily="49" charset="0"/>
              </a:rPr>
              <a:t>object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* p_object_1;</a:t>
            </a:r>
          </a:p>
          <a:p>
            <a:pPr lvl="1"/>
            <a:r>
              <a:rPr lang="en-SG" dirty="0">
                <a:solidFill>
                  <a:srgbClr val="2B91AF"/>
                </a:solidFill>
                <a:latin typeface="Cascadia Mono" panose="020B0609020000020004" pitchFamily="49" charset="0"/>
              </a:rPr>
              <a:t>object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* p_object_2;</a:t>
            </a: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SG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collision_event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B3447-7759-F009-F031-6E4D29AE2B6D}"/>
              </a:ext>
            </a:extLst>
          </p:cNvPr>
          <p:cNvSpPr txBox="1"/>
          <p:nvPr/>
        </p:nvSpPr>
        <p:spPr>
          <a:xfrm>
            <a:off x="7763915" y="1339151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collision_system.h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E7C2C-F11E-F8AF-6DA6-D709DC94210B}"/>
              </a:ext>
            </a:extLst>
          </p:cNvPr>
          <p:cNvSpPr txBox="1"/>
          <p:nvPr/>
        </p:nvSpPr>
        <p:spPr>
          <a:xfrm>
            <a:off x="950234" y="3520071"/>
            <a:ext cx="482280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collision_id_pair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generate_pair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collision_id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id_1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collision_id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id_2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SG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collision_id_pair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pair;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id_1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id_2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pair.id_1 =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id_1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pair.id_2 =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id_2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SG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SG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pair.id_1 =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id_2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pair.id_2 =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id_1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SG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pair;</a:t>
            </a:r>
          </a:p>
          <a:p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SG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generate_collision_hash_from_pair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collision_id_pair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pair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pair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.id_1 +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pair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.id_2 * </a:t>
            </a:r>
            <a:r>
              <a:rPr lang="en-US" sz="900" dirty="0">
                <a:solidFill>
                  <a:srgbClr val="2F4F4F"/>
                </a:solidFill>
                <a:latin typeface="Cascadia Mono" panose="020B0609020000020004" pitchFamily="49" charset="0"/>
              </a:rPr>
              <a:t>NUM_COLLISION_ID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EEE53-52F5-133C-F35A-0816E44797AC}"/>
              </a:ext>
            </a:extLst>
          </p:cNvPr>
          <p:cNvSpPr txBox="1"/>
          <p:nvPr/>
        </p:nvSpPr>
        <p:spPr>
          <a:xfrm>
            <a:off x="7570254" y="4339971"/>
            <a:ext cx="2986216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SG" sz="1200" dirty="0">
                <a:solidFill>
                  <a:srgbClr val="2F4F4F"/>
                </a:solidFill>
                <a:latin typeface="Cascadia Mono" panose="020B0609020000020004" pitchFamily="49" charset="0"/>
              </a:rPr>
              <a:t>NONE_COLLISION_ID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0,</a:t>
            </a:r>
          </a:p>
          <a:p>
            <a:pPr lvl="1"/>
            <a:r>
              <a:rPr lang="en-SG" sz="1200" dirty="0">
                <a:solidFill>
                  <a:srgbClr val="2F4F4F"/>
                </a:solidFill>
                <a:latin typeface="Cascadia Mono" panose="020B0609020000020004" pitchFamily="49" charset="0"/>
              </a:rPr>
              <a:t>PLAYER_COLLISION_ID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SG" sz="1200" dirty="0">
                <a:solidFill>
                  <a:srgbClr val="2F4F4F"/>
                </a:solidFill>
                <a:latin typeface="Cascadia Mono" panose="020B0609020000020004" pitchFamily="49" charset="0"/>
              </a:rPr>
              <a:t>COLLECTIBLE_COLLISION_ID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SG" sz="1200" dirty="0">
                <a:solidFill>
                  <a:srgbClr val="2F4F4F"/>
                </a:solidFill>
                <a:latin typeface="Cascadia Mono" panose="020B0609020000020004" pitchFamily="49" charset="0"/>
              </a:rPr>
              <a:t>NUM_COLLISION_ID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SG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collision_id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SG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21634-FDE2-E0D9-7258-64E75EDF0EA7}"/>
              </a:ext>
            </a:extLst>
          </p:cNvPr>
          <p:cNvSpPr txBox="1"/>
          <p:nvPr/>
        </p:nvSpPr>
        <p:spPr>
          <a:xfrm>
            <a:off x="7423208" y="3970639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collision_system.h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91484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FD87-1619-DA24-1663-00427206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Collision System – Collision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3620-C4B4-E14E-8112-D833D3019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7"/>
            <a:ext cx="5501228" cy="2790232"/>
          </a:xfrm>
        </p:spPr>
        <p:txBody>
          <a:bodyPr>
            <a:normAutofit/>
          </a:bodyPr>
          <a:lstStyle/>
          <a:p>
            <a:r>
              <a:rPr lang="en-SG" sz="2400" dirty="0"/>
              <a:t>Collectibles do not collide with collectibles, so </a:t>
            </a:r>
            <a:r>
              <a:rPr lang="en-SG" sz="2400" dirty="0" err="1"/>
              <a:t>collision_id_pair</a:t>
            </a:r>
            <a:r>
              <a:rPr lang="en-SG" sz="2400" dirty="0"/>
              <a:t> tells the collision system which type of objects should be checked against which.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5B845-8F1D-0FB6-F0E6-F53EF6F0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7FD6D-8E34-50B9-8AE1-3DF92A2E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594A5-E7FF-2BE5-4140-D0BB169A6005}"/>
              </a:ext>
            </a:extLst>
          </p:cNvPr>
          <p:cNvSpPr txBox="1"/>
          <p:nvPr/>
        </p:nvSpPr>
        <p:spPr>
          <a:xfrm>
            <a:off x="950234" y="3169064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collision_system.h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37E276-30AB-D15C-37A5-8D4D68BF4A33}"/>
              </a:ext>
            </a:extLst>
          </p:cNvPr>
          <p:cNvSpPr txBox="1"/>
          <p:nvPr/>
        </p:nvSpPr>
        <p:spPr>
          <a:xfrm>
            <a:off x="7850660" y="1741430"/>
            <a:ext cx="349449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endParaRPr lang="en-S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SG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collision_hash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dirty="0">
                <a:solidFill>
                  <a:srgbClr val="2B91AF"/>
                </a:solidFill>
                <a:latin typeface="Cascadia Mono" panose="020B0609020000020004" pitchFamily="49" charset="0"/>
              </a:rPr>
              <a:t>object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* p_object_1;</a:t>
            </a:r>
          </a:p>
          <a:p>
            <a:pPr lvl="1"/>
            <a:r>
              <a:rPr lang="en-SG" dirty="0">
                <a:solidFill>
                  <a:srgbClr val="2B91AF"/>
                </a:solidFill>
                <a:latin typeface="Cascadia Mono" panose="020B0609020000020004" pitchFamily="49" charset="0"/>
              </a:rPr>
              <a:t>object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* p_object_2;</a:t>
            </a: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SG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collision_event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7B3447-7759-F009-F031-6E4D29AE2B6D}"/>
              </a:ext>
            </a:extLst>
          </p:cNvPr>
          <p:cNvSpPr txBox="1"/>
          <p:nvPr/>
        </p:nvSpPr>
        <p:spPr>
          <a:xfrm>
            <a:off x="7763915" y="1339151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collision_system.h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AE7C2C-F11E-F8AF-6DA6-D709DC94210B}"/>
              </a:ext>
            </a:extLst>
          </p:cNvPr>
          <p:cNvSpPr txBox="1"/>
          <p:nvPr/>
        </p:nvSpPr>
        <p:spPr>
          <a:xfrm>
            <a:off x="950234" y="3520071"/>
            <a:ext cx="4822804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collision_id_pair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generate_pair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collision_id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id_1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collision_id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id_2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SG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collision_id_pair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pair;</a:t>
            </a:r>
          </a:p>
          <a:p>
            <a:pPr lvl="1"/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id_1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id_2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1"/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pair.id_1 =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id_1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pair.id_2 =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id_2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SG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SG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2"/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pair.id_1 =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id_2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2"/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pair.id_2 =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id_1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lvl="1"/>
            <a:r>
              <a:rPr lang="en-SG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pair;</a:t>
            </a:r>
          </a:p>
          <a:p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SG" sz="9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generate_collision_hash_from_pair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collision_id_pair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pair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9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pair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.id_1 + </a:t>
            </a:r>
            <a:r>
              <a:rPr lang="en-US" sz="900" dirty="0">
                <a:solidFill>
                  <a:srgbClr val="808080"/>
                </a:solidFill>
                <a:latin typeface="Cascadia Mono" panose="020B0609020000020004" pitchFamily="49" charset="0"/>
              </a:rPr>
              <a:t>pair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.id_2 * </a:t>
            </a:r>
            <a:r>
              <a:rPr lang="en-US" sz="900" dirty="0">
                <a:solidFill>
                  <a:srgbClr val="2F4F4F"/>
                </a:solidFill>
                <a:latin typeface="Cascadia Mono" panose="020B0609020000020004" pitchFamily="49" charset="0"/>
              </a:rPr>
              <a:t>NUM_COLLISION_ID</a:t>
            </a:r>
            <a:r>
              <a:rPr lang="en-US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9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BEEE53-52F5-133C-F35A-0816E44797AC}"/>
              </a:ext>
            </a:extLst>
          </p:cNvPr>
          <p:cNvSpPr txBox="1"/>
          <p:nvPr/>
        </p:nvSpPr>
        <p:spPr>
          <a:xfrm>
            <a:off x="7570254" y="4339971"/>
            <a:ext cx="2986216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SG" sz="1200" dirty="0">
                <a:solidFill>
                  <a:srgbClr val="2F4F4F"/>
                </a:solidFill>
                <a:latin typeface="Cascadia Mono" panose="020B0609020000020004" pitchFamily="49" charset="0"/>
              </a:rPr>
              <a:t>NONE_COLLISION_ID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0,</a:t>
            </a:r>
          </a:p>
          <a:p>
            <a:pPr lvl="1"/>
            <a:r>
              <a:rPr lang="en-SG" sz="1200" dirty="0">
                <a:solidFill>
                  <a:srgbClr val="2F4F4F"/>
                </a:solidFill>
                <a:latin typeface="Cascadia Mono" panose="020B0609020000020004" pitchFamily="49" charset="0"/>
              </a:rPr>
              <a:t>PLAYER_COLLISION_ID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SG" sz="1200" dirty="0">
                <a:solidFill>
                  <a:srgbClr val="2F4F4F"/>
                </a:solidFill>
                <a:latin typeface="Cascadia Mono" panose="020B0609020000020004" pitchFamily="49" charset="0"/>
              </a:rPr>
              <a:t>COLLECTIBLE_COLLISION_ID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SG" sz="1200" dirty="0">
                <a:solidFill>
                  <a:srgbClr val="2F4F4F"/>
                </a:solidFill>
                <a:latin typeface="Cascadia Mono" panose="020B0609020000020004" pitchFamily="49" charset="0"/>
              </a:rPr>
              <a:t>NUM_COLLISION_ID</a:t>
            </a:r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SG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collision_id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SG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821634-FDE2-E0D9-7258-64E75EDF0EA7}"/>
              </a:ext>
            </a:extLst>
          </p:cNvPr>
          <p:cNvSpPr txBox="1"/>
          <p:nvPr/>
        </p:nvSpPr>
        <p:spPr>
          <a:xfrm>
            <a:off x="7423208" y="3970639"/>
            <a:ext cx="267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collision_system.h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366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0DC4-2FED-E65E-51B6-359AA14A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Spectator System – reacting to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2147F-3C46-BA95-AC9A-2227733C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spectator “speaks” with a textbox whenever the player collects a collectible</a:t>
            </a:r>
          </a:p>
          <a:p>
            <a:endParaRPr lang="en-SG" dirty="0"/>
          </a:p>
          <a:p>
            <a:r>
              <a:rPr lang="en-SG" dirty="0"/>
              <a:t>The player collecting a collectible is a collision event.</a:t>
            </a:r>
          </a:p>
          <a:p>
            <a:endParaRPr lang="en-SG" dirty="0"/>
          </a:p>
          <a:p>
            <a:r>
              <a:rPr lang="en-SG" dirty="0"/>
              <a:t>The spectator system polls for the collision event to react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F2FEE-2858-CE44-131D-61B5E2E7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7B289-6E57-305D-3882-CC16EC41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07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0DC4-2FED-E65E-51B6-359AA14A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Spectator System – reacting to collection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F2FEE-2858-CE44-131D-61B5E2E7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7B289-6E57-305D-3882-CC16EC41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2AD44-7796-6813-E2BC-2D4A7F17E9C5}"/>
              </a:ext>
            </a:extLst>
          </p:cNvPr>
          <p:cNvSpPr txBox="1"/>
          <p:nvPr/>
        </p:nvSpPr>
        <p:spPr>
          <a:xfrm>
            <a:off x="733169" y="1488092"/>
            <a:ext cx="11244648" cy="10156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spectator_system_init</a:t>
            </a:r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player_collectible_collision_hash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collision_system_add_collision_pair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2F4F4F"/>
                </a:solidFill>
                <a:latin typeface="Cascadia Mono" panose="020B0609020000020004" pitchFamily="49" charset="0"/>
              </a:rPr>
              <a:t>PLAYER_COLLISION_ID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2F4F4F"/>
                </a:solidFill>
                <a:latin typeface="Cascadia Mono" panose="020B0609020000020004" pitchFamily="49" charset="0"/>
              </a:rPr>
              <a:t>COLLECTIBLE_COLLISION_ID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SG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39317-92A9-9321-F154-A4C96579023A}"/>
              </a:ext>
            </a:extLst>
          </p:cNvPr>
          <p:cNvSpPr txBox="1"/>
          <p:nvPr/>
        </p:nvSpPr>
        <p:spPr>
          <a:xfrm>
            <a:off x="979517" y="3142895"/>
            <a:ext cx="10669647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num_of_collision_events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++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collision_event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event 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collision_events_list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event.collision_hash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player_collectible_collision_hash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lvl="2"/>
            <a:r>
              <a:rPr lang="en-SG" dirty="0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SG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/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SG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is_collected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 = 1;</a:t>
            </a:r>
          </a:p>
          <a:p>
            <a:pPr lvl="1"/>
            <a:r>
              <a:rPr lang="en-SG" dirty="0">
                <a:solidFill>
                  <a:srgbClr val="0000FF"/>
                </a:solidFill>
                <a:latin typeface="Cascadia Mono" panose="020B0609020000020004" pitchFamily="49" charset="0"/>
              </a:rPr>
              <a:t>	break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017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0DC4-2FED-E65E-51B6-359AA14A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Spectator System – reacting to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2147F-3C46-BA95-AC9A-2227733CE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2839659"/>
          </a:xfrm>
        </p:spPr>
        <p:txBody>
          <a:bodyPr>
            <a:normAutofit lnSpcReduction="10000"/>
          </a:bodyPr>
          <a:lstStyle/>
          <a:p>
            <a:r>
              <a:rPr lang="en-SG" dirty="0"/>
              <a:t>The spectator system is then in-charge of creating a dialog box to display the message. The pointer to the created dialog box is stored in the spectator component.</a:t>
            </a:r>
          </a:p>
          <a:p>
            <a:endParaRPr lang="en-SG" dirty="0"/>
          </a:p>
          <a:p>
            <a:r>
              <a:rPr lang="en-SG" dirty="0"/>
              <a:t>The spectator is also responsible for timing how long that message is displayed for.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F2FEE-2858-CE44-131D-61B5E2E7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7B289-6E57-305D-3882-CC16EC41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7EBD5-71D9-29E0-84C7-F6F28289FEA9}"/>
              </a:ext>
            </a:extLst>
          </p:cNvPr>
          <p:cNvSpPr txBox="1"/>
          <p:nvPr/>
        </p:nvSpPr>
        <p:spPr>
          <a:xfrm>
            <a:off x="1227437" y="4403804"/>
            <a:ext cx="10445579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spectator_component</a:t>
            </a:r>
            <a:r>
              <a:rPr lang="en-SG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SG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p_spectator</a:t>
            </a:r>
            <a:r>
              <a:rPr lang="en-SG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SG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component_list</a:t>
            </a:r>
            <a:r>
              <a:rPr lang="en-SG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SG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SG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msg = </a:t>
            </a:r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get_spectator_msg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fr-FR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position_component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p_pos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fr-FR" sz="1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position_component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*)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get_component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p_spectator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fr-FR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p_object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400" dirty="0">
                <a:solidFill>
                  <a:srgbClr val="2F4F4F"/>
                </a:solidFill>
                <a:latin typeface="Cascadia Mono" panose="020B0609020000020004" pitchFamily="49" charset="0"/>
              </a:rPr>
              <a:t>POSITION</a:t>
            </a:r>
            <a:r>
              <a:rPr lang="fr-F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p_spectator-&gt;p_dialog = object_system_create_dialog(p_pos-&gt;pos, msg);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4294272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0DC4-2FED-E65E-51B6-359AA14AB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dirty="0"/>
              <a:t>Spectator System – release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2147F-3C46-BA95-AC9A-2227733CE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6"/>
            <a:ext cx="10058400" cy="2839659"/>
          </a:xfrm>
        </p:spPr>
        <p:txBody>
          <a:bodyPr>
            <a:normAutofit/>
          </a:bodyPr>
          <a:lstStyle/>
          <a:p>
            <a:r>
              <a:rPr lang="en-SG" dirty="0"/>
              <a:t>The spectator system is responsible for releasing the object used for the dialog box after the required display time.</a:t>
            </a:r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F2FEE-2858-CE44-131D-61B5E2E7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7B289-6E57-305D-3882-CC16EC41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7EBD5-71D9-29E0-84C7-F6F28289FEA9}"/>
              </a:ext>
            </a:extLst>
          </p:cNvPr>
          <p:cNvSpPr txBox="1"/>
          <p:nvPr/>
        </p:nvSpPr>
        <p:spPr>
          <a:xfrm>
            <a:off x="1169772" y="3942485"/>
            <a:ext cx="10445579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object_system_release_object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p_spectator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-&gt;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p_dialog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p_spectator-&gt;p_dialog = 0;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443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CF1A-8856-7A9C-88D1-6422F5D03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Collectible system – release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68828-B4F9-56AD-F65C-49952F64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Upon collection, collectibles need to be released too </a:t>
            </a:r>
          </a:p>
          <a:p>
            <a:endParaRPr lang="en-SG" dirty="0"/>
          </a:p>
          <a:p>
            <a:r>
              <a:rPr lang="en-SG" dirty="0"/>
              <a:t>The collectible system polls for the collision event and releases collectibles that have collided with the player.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F4D37-9254-5657-B097-C1C82AAF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9F4E8F-B1C4-B2AA-53C9-F5F75EE50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80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314F-2BC9-95B6-32AF-C2F84FD9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Control system – feature with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9771-E580-8DF2-7CF7-245C137C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Adding a control component to any object will give the user the ability to move that object around.</a:t>
            </a:r>
          </a:p>
          <a:p>
            <a:endParaRPr lang="en-SG" dirty="0"/>
          </a:p>
          <a:p>
            <a:r>
              <a:rPr lang="en-SG" dirty="0"/>
              <a:t>You can try adding the control component to the collectibles instead of the player</a:t>
            </a:r>
          </a:p>
          <a:p>
            <a:endParaRPr lang="en-SG" dirty="0"/>
          </a:p>
          <a:p>
            <a:r>
              <a:rPr lang="en-SG" dirty="0"/>
              <a:t>You can then move all collectibles in unison, and the rest of the simulation logic stays the same.</a:t>
            </a:r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ED958-5EC6-D9BC-DFB8-ABBF7336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249AF-FB78-883A-433C-721C8D46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29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314F-2BC9-95B6-32AF-C2F84FD9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Control system – feature with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39771-E580-8DF2-7CF7-245C137C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This example displays the extensibility of component systems.</a:t>
            </a:r>
          </a:p>
          <a:p>
            <a:endParaRPr lang="en-SG" dirty="0"/>
          </a:p>
          <a:p>
            <a:r>
              <a:rPr lang="en-SG" dirty="0"/>
              <a:t>You can easily add and remove features to any object</a:t>
            </a:r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ED958-5EC6-D9BC-DFB8-ABBF7336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249AF-FB78-883A-433C-721C8D46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5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AB04-618C-B029-2F2F-112591B1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3822-C807-37C7-22E4-707C9568B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Software projects are always growing in scale and complexity</a:t>
            </a:r>
          </a:p>
          <a:p>
            <a:endParaRPr lang="en-SG" dirty="0"/>
          </a:p>
          <a:p>
            <a:r>
              <a:rPr lang="en-SG" dirty="0"/>
              <a:t>We need a structure to help deal with issues from this growth</a:t>
            </a:r>
          </a:p>
          <a:p>
            <a:endParaRPr lang="en-SG" dirty="0"/>
          </a:p>
          <a:p>
            <a:r>
              <a:rPr lang="en-SG" dirty="0"/>
              <a:t>For now we shall deal with:</a:t>
            </a:r>
          </a:p>
          <a:p>
            <a:pPr lvl="1"/>
            <a:r>
              <a:rPr lang="en-SG" dirty="0"/>
              <a:t>Scalability – increase in data/work volume</a:t>
            </a:r>
          </a:p>
          <a:p>
            <a:pPr lvl="1"/>
            <a:r>
              <a:rPr lang="en-SG" dirty="0"/>
              <a:t>Extensibility – adding/upgrading features</a:t>
            </a:r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E6CA3-3E43-A291-1C04-DD38F824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137FE-04CF-0806-7B13-081A31BF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289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3AE8-E9BF-CE71-8C3E-1C236EBE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Critique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F9A74-B727-88F5-1C50-6756D4F22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More can always be done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1D9A3-491A-560E-7A10-EBECBDB1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D1E4F-F843-32BC-064E-ECD0383A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629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29DA-4E58-28D2-4B93-8236EEB4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Looping through whole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7D31-1442-E4E3-5266-9B7EE881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Even though I have a </a:t>
            </a:r>
            <a:r>
              <a:rPr lang="en-SG" dirty="0" err="1"/>
              <a:t>usage_flag</a:t>
            </a:r>
            <a:r>
              <a:rPr lang="en-SG" dirty="0"/>
              <a:t> to determine which components I need to process, I am still iterating through an entire list to completion.</a:t>
            </a:r>
          </a:p>
          <a:p>
            <a:endParaRPr lang="en-SG" dirty="0"/>
          </a:p>
          <a:p>
            <a:r>
              <a:rPr lang="en-SG" dirty="0"/>
              <a:t>Early termination of loops is always important especially when the list scales up in size.</a:t>
            </a:r>
          </a:p>
          <a:p>
            <a:endParaRPr lang="en-SG" dirty="0"/>
          </a:p>
          <a:p>
            <a:r>
              <a:rPr lang="en-SG" dirty="0"/>
              <a:t>One way to terminate earlier is to track the number of active components in the list and terminate when the last active component has been processed.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3B150-2C2E-0FC7-2E5E-E36D761B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42337-A7C2-6D6F-7290-E277D096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87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28D3-F1F4-B689-6AFD-5490A836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Hardcoded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E79A-BAC3-B09C-AE96-8B573A6B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There are many hardcoded values throughout the code.</a:t>
            </a:r>
          </a:p>
          <a:p>
            <a:endParaRPr lang="en-SG" dirty="0"/>
          </a:p>
          <a:p>
            <a:r>
              <a:rPr lang="en-SG" dirty="0"/>
              <a:t>These values should be loaded from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500DF-D86D-3086-6D34-0FF16593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58AF1-49A9-BC13-DC0E-A1865D31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139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0757-A7DC-A3E1-F07D-67D2C2AE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Copy &amp; pasting of component list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F0DF6-4F8E-439D-B144-DDC66FC2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Component lists work about the same way for every component, hence there is a lot of repeated code there.</a:t>
            </a:r>
          </a:p>
          <a:p>
            <a:endParaRPr lang="en-SG" dirty="0"/>
          </a:p>
          <a:p>
            <a:r>
              <a:rPr lang="en-SG" dirty="0"/>
              <a:t>List management can be done easier if using the Standard Template Library (STL) with its various containers.</a:t>
            </a:r>
          </a:p>
          <a:p>
            <a:endParaRPr lang="en-SG" dirty="0"/>
          </a:p>
          <a:p>
            <a:r>
              <a:rPr lang="en-SG" dirty="0"/>
              <a:t>In my current code, the naming conventions of code regarding adding, removing, getting components and components list are kept consistent for easier usage. The STL will help with this as well.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ED616-3C47-F448-E972-955138062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D0409-7ED7-EB05-5909-D50DB9AF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223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CEB2-134F-1763-FD2A-14EEB2D2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Usage_flag</a:t>
            </a:r>
            <a:r>
              <a:rPr lang="en-SG" dirty="0"/>
              <a:t> bigger than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47F2-4A73-08E4-4C7D-5B7E731F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Since the </a:t>
            </a:r>
            <a:r>
              <a:rPr lang="en-SG" dirty="0" err="1"/>
              <a:t>usage_flag</a:t>
            </a:r>
            <a:r>
              <a:rPr lang="en-SG" dirty="0"/>
              <a:t> stores either a 1 or 0 for active or inactive components, there is no need for an entire char to be used to store it.</a:t>
            </a:r>
          </a:p>
          <a:p>
            <a:endParaRPr lang="en-SG" dirty="0"/>
          </a:p>
          <a:p>
            <a:r>
              <a:rPr lang="en-SG" dirty="0"/>
              <a:t>Ultimately we only need 1 bit to represent the state of each component in a list. Bitwise operations can be used to make this happen.</a:t>
            </a:r>
          </a:p>
          <a:p>
            <a:endParaRPr lang="en-SG" dirty="0"/>
          </a:p>
          <a:p>
            <a:r>
              <a:rPr lang="en-SG" dirty="0"/>
              <a:t>(this question has showed up in programming interviews)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264FE8-4B20-B427-A07C-D5AAB5F29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8E437-4D28-496A-7140-CD79C7FF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53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292C-5FD5-C7C3-5E2E-C9770CCD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Rendering without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F427C-A1E3-64F4-A09E-FDBD967B4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Comparing this game state versus the original, we can see that the rendering seems a bit off.</a:t>
            </a:r>
          </a:p>
          <a:p>
            <a:endParaRPr lang="en-SG" dirty="0"/>
          </a:p>
          <a:p>
            <a:r>
              <a:rPr lang="en-SG" dirty="0"/>
              <a:t>The rendering system could render sprites in an order. </a:t>
            </a:r>
          </a:p>
          <a:p>
            <a:endParaRPr lang="en-SG" dirty="0"/>
          </a:p>
          <a:p>
            <a:r>
              <a:rPr lang="en-SG" dirty="0"/>
              <a:t>Classifying each type of sprite to be rendered to a particular render layer and then deciding which render layer should be rendered in order.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52FC2-8CC5-BBAB-498E-592F1DC7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C44A3-5003-37B7-4AEA-20C132E2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40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8D01-2150-9315-7FC9-4571BA0F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Error codes not standardized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5D34-5D17-381A-A7B7-03533CD53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0407"/>
            <a:ext cx="10058400" cy="2971464"/>
          </a:xfrm>
        </p:spPr>
        <p:txBody>
          <a:bodyPr>
            <a:normAutofit lnSpcReduction="10000"/>
          </a:bodyPr>
          <a:lstStyle/>
          <a:p>
            <a:r>
              <a:rPr lang="en-SG" dirty="0"/>
              <a:t>Many functions have a return to indicate if the function ran successfully or not.</a:t>
            </a:r>
          </a:p>
          <a:p>
            <a:endParaRPr lang="en-SG" dirty="0"/>
          </a:p>
          <a:p>
            <a:r>
              <a:rPr lang="en-SG" dirty="0"/>
              <a:t>However this return value for when an error occurs is not standardized. Sometimes it is a negative value, and at others it is 0.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839BD-1A80-894D-0473-378A3FC3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AECC4-E335-FA0C-A48C-31E87179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EBDD0-29E7-06F2-5968-B22B2E317833}"/>
              </a:ext>
            </a:extLst>
          </p:cNvPr>
          <p:cNvSpPr txBox="1"/>
          <p:nvPr/>
        </p:nvSpPr>
        <p:spPr>
          <a:xfrm>
            <a:off x="2113004" y="4151871"/>
            <a:ext cx="834081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SG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add_component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SG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p_object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800" dirty="0">
                <a:solidFill>
                  <a:srgbClr val="2F4F4F"/>
                </a:solidFill>
                <a:latin typeface="Cascadia Mono" panose="020B0609020000020004" pitchFamily="49" charset="0"/>
              </a:rPr>
              <a:t>RENDER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SG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p_render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(result &lt; 0)</a:t>
            </a: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	//unable to add component for some reason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0;</a:t>
            </a: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1598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1BF6-A02E-C35A-9FDE-A534188D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Unused timer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CB8E-C72D-1879-3597-0AE919A92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 timer system was initially designed to help track time elapsed and notify other systems when the time is up</a:t>
            </a:r>
          </a:p>
          <a:p>
            <a:endParaRPr lang="en-SG" dirty="0"/>
          </a:p>
          <a:p>
            <a:r>
              <a:rPr lang="en-SG" dirty="0"/>
              <a:t>However, since all dialogs in the level rely only on a single timer, there seemed little reason to use the timer component.</a:t>
            </a:r>
          </a:p>
          <a:p>
            <a:endParaRPr lang="en-SG" dirty="0"/>
          </a:p>
          <a:p>
            <a:r>
              <a:rPr lang="en-SG" dirty="0"/>
              <a:t>Which object would have held that component</a:t>
            </a:r>
            <a:r>
              <a:rPr lang="en-SG"/>
              <a:t>? </a:t>
            </a:r>
          </a:p>
          <a:p>
            <a:r>
              <a:rPr lang="en-SG"/>
              <a:t>How </a:t>
            </a:r>
            <a:r>
              <a:rPr lang="en-SG" dirty="0"/>
              <a:t>would the timer system notify other systems?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C0261-A7E5-915E-A87C-D1135FD2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BAAE9-91ED-A852-EE48-2A472D98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40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1BF6-A02E-C35A-9FDE-A534188D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 clearing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CB8E-C72D-1879-3597-0AE919A92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The object system should have a function to clear all objects.</a:t>
            </a:r>
          </a:p>
          <a:p>
            <a:endParaRPr lang="en-SG" dirty="0"/>
          </a:p>
          <a:p>
            <a:r>
              <a:rPr lang="en-SG" dirty="0"/>
              <a:t>Each game state will create all the objects it needs at the start and then release all the objects when leaving the game state.</a:t>
            </a:r>
          </a:p>
          <a:p>
            <a:endParaRPr lang="en-SG" dirty="0"/>
          </a:p>
          <a:p>
            <a:r>
              <a:rPr lang="en-SG" dirty="0"/>
              <a:t>Hence a function should be provided for releasing all objects. There is a function to release individual objects already.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C0261-A7E5-915E-A87C-D1135FD2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BAAE9-91ED-A852-EE48-2A472D98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542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FE7F-43C8-3C39-8F05-D136987D6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Polling collision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FC58-A598-D9F4-FD0C-AA5F7913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Though responses to the collision events are easily sequenced in this architecture, all systems are required to poll the collision event list to know if a collision has happened.</a:t>
            </a:r>
          </a:p>
          <a:p>
            <a:endParaRPr lang="en-SG" dirty="0"/>
          </a:p>
          <a:p>
            <a:r>
              <a:rPr lang="en-SG" dirty="0"/>
              <a:t>Instead, we can use the event handling framework to notify the various systems to react in order within the frame.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BD928-1591-D0C1-8989-A1A4C291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CEE02-812F-A659-2600-3FE60F2F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85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DE1D-690B-C76D-5FB4-E5C1DF5C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8D7FD-464B-1D55-5D36-1025CE0DD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Component systems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25B29C-2B18-E29A-173D-18CC2338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C1A7E-0F6C-629A-1D31-8D3B3E9E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5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39CA-10FF-DA51-EDF6-3FB82D51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 Oriented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D2ED-EF38-33A1-F4AC-BFFB1868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Objects and their interactions are used to model the functionalities of the software</a:t>
            </a:r>
          </a:p>
          <a:p>
            <a:endParaRPr lang="en-SG" dirty="0"/>
          </a:p>
          <a:p>
            <a:r>
              <a:rPr lang="en-SG" dirty="0"/>
              <a:t>Each object keeps its </a:t>
            </a:r>
            <a:r>
              <a:rPr lang="en-SG" u="sng" dirty="0"/>
              <a:t>own</a:t>
            </a:r>
            <a:r>
              <a:rPr lang="en-SG" dirty="0"/>
              <a:t> set of </a:t>
            </a:r>
            <a:r>
              <a:rPr lang="en-SG" u="sng" dirty="0"/>
              <a:t>data</a:t>
            </a:r>
            <a:r>
              <a:rPr lang="en-SG" dirty="0"/>
              <a:t>, and provides </a:t>
            </a:r>
            <a:r>
              <a:rPr lang="en-SG" u="sng" dirty="0"/>
              <a:t>functions</a:t>
            </a:r>
            <a:r>
              <a:rPr lang="en-SG" dirty="0"/>
              <a:t> to interact with that data</a:t>
            </a:r>
          </a:p>
          <a:p>
            <a:endParaRPr lang="en-SG" dirty="0"/>
          </a:p>
          <a:p>
            <a:r>
              <a:rPr lang="en-SG" dirty="0"/>
              <a:t>Functions that are made available for other objects to use provide the means of interaction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63518F-8851-E3C0-F790-6E8EFB6E3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F6091-38BB-46F9-7E74-B7EEE81F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29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0683-CC7C-F7D7-8FFB-D9B2182B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Our Objects (user perspective)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CB50D-010F-A234-FC0E-5F6B34F17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Player</a:t>
            </a:r>
          </a:p>
          <a:p>
            <a:r>
              <a:rPr lang="en-SG" dirty="0"/>
              <a:t>Spectators</a:t>
            </a:r>
          </a:p>
          <a:p>
            <a:r>
              <a:rPr lang="en-SG" dirty="0"/>
              <a:t>Collectibles</a:t>
            </a:r>
          </a:p>
          <a:p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A9E07-973B-F90A-9EF7-5C0DA9E2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279CB-103E-9E3A-DAFB-1A83AF77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2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5C51-530E-955F-A5DE-530AD1E86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Component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9C8F5-3C44-1F8F-D99D-02EAD713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Components are small collections of data for a particular purpose</a:t>
            </a:r>
          </a:p>
          <a:p>
            <a:endParaRPr lang="en-SG" dirty="0"/>
          </a:p>
          <a:p>
            <a:r>
              <a:rPr lang="en-SG" dirty="0"/>
              <a:t>Systems act on specific components to carry out said purpose/s</a:t>
            </a:r>
          </a:p>
          <a:p>
            <a:endParaRPr lang="en-SG" dirty="0"/>
          </a:p>
          <a:p>
            <a:r>
              <a:rPr lang="en-SG" dirty="0"/>
              <a:t>An object can be seen as a collection of components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15551-8B46-A37A-256E-EEE4FCFA3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CF559-3B85-C116-66BE-6D5EE60D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3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6385-6B0A-BF48-A81D-536B76EE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 other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6D20-51B8-3429-F92B-34C7E0794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Objects hold data relevant to their functional features as components</a:t>
            </a:r>
          </a:p>
          <a:p>
            <a:endParaRPr lang="en-SG" dirty="0"/>
          </a:p>
          <a:p>
            <a:r>
              <a:rPr lang="en-SG" dirty="0"/>
              <a:t>Objects no longer hold functions to act on their data. This is now handled by systems that act on components.</a:t>
            </a:r>
          </a:p>
          <a:p>
            <a:endParaRPr lang="en-SG" dirty="0"/>
          </a:p>
          <a:p>
            <a:r>
              <a:rPr lang="en-SG" dirty="0"/>
              <a:t>Objects are defined by the components they have. Having the component means allowing the corresponding system to act on the object.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180E2-C9B9-54AD-9670-387E6EDF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EFA0F-55C0-B28E-D0CC-AA453448E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4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09FC-2797-488D-A4DD-FD6EBAAF7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CF861-8B74-C39D-CD6C-0BF9BDBE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DigiPen Institute of Technology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1A950-8C4D-5668-B64D-CC36589E2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641A0-AA42-D781-95D9-DC7ABCCF6521}"/>
              </a:ext>
            </a:extLst>
          </p:cNvPr>
          <p:cNvSpPr txBox="1"/>
          <p:nvPr/>
        </p:nvSpPr>
        <p:spPr>
          <a:xfrm>
            <a:off x="1198606" y="1675017"/>
            <a:ext cx="610423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#define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COMPONENT_LIST_LENGTH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5</a:t>
            </a:r>
          </a:p>
          <a:p>
            <a:endParaRPr lang="en-S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component_entry</a:t>
            </a:r>
            <a:endParaRPr lang="en-S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SG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	</a:t>
            </a:r>
            <a:r>
              <a:rPr lang="en-SG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component_type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type;</a:t>
            </a:r>
          </a:p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void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* </a:t>
            </a:r>
            <a:r>
              <a:rPr lang="en-SG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p_component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SG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component_entry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S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object</a:t>
            </a:r>
            <a:endParaRPr lang="en-S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component_entry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component_list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>
                <a:solidFill>
                  <a:srgbClr val="6F008A"/>
                </a:solidFill>
                <a:latin typeface="Cascadia Mono" panose="020B0609020000020004" pitchFamily="49" charset="0"/>
              </a:rPr>
              <a:t>COMPONENT_LIST_LENGTH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SG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object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6093E-C90E-E744-5AF8-EDC3246E08BF}"/>
              </a:ext>
            </a:extLst>
          </p:cNvPr>
          <p:cNvSpPr txBox="1"/>
          <p:nvPr/>
        </p:nvSpPr>
        <p:spPr>
          <a:xfrm>
            <a:off x="7764162" y="1813516"/>
            <a:ext cx="409008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object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object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SG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typedef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SG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component_type</a:t>
            </a:r>
            <a:endParaRPr lang="en-SG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SG" dirty="0">
                <a:solidFill>
                  <a:srgbClr val="2F4F4F"/>
                </a:solidFill>
                <a:latin typeface="Cascadia Mono" panose="020B0609020000020004" pitchFamily="49" charset="0"/>
              </a:rPr>
              <a:t>NONE_COMPONENT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SG" dirty="0">
                <a:solidFill>
                  <a:srgbClr val="2F4F4F"/>
                </a:solidFill>
                <a:latin typeface="Cascadia Mono" panose="020B0609020000020004" pitchFamily="49" charset="0"/>
              </a:rPr>
              <a:t>POSITION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SG" dirty="0">
                <a:solidFill>
                  <a:srgbClr val="2F4F4F"/>
                </a:solidFill>
                <a:latin typeface="Cascadia Mono" panose="020B0609020000020004" pitchFamily="49" charset="0"/>
              </a:rPr>
              <a:t>CIRCLE_COLLIDER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SG" dirty="0">
                <a:solidFill>
                  <a:srgbClr val="2F4F4F"/>
                </a:solidFill>
                <a:latin typeface="Cascadia Mono" panose="020B0609020000020004" pitchFamily="49" charset="0"/>
              </a:rPr>
              <a:t>TIMER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SG" dirty="0">
                <a:solidFill>
                  <a:srgbClr val="2F4F4F"/>
                </a:solidFill>
                <a:latin typeface="Cascadia Mono" panose="020B0609020000020004" pitchFamily="49" charset="0"/>
              </a:rPr>
              <a:t>RENDER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SG" dirty="0">
                <a:solidFill>
                  <a:srgbClr val="2F4F4F"/>
                </a:solidFill>
                <a:latin typeface="Cascadia Mono" panose="020B0609020000020004" pitchFamily="49" charset="0"/>
              </a:rPr>
              <a:t>SPECTATOR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SG" dirty="0">
                <a:solidFill>
                  <a:srgbClr val="2F4F4F"/>
                </a:solidFill>
                <a:latin typeface="Cascadia Mono" panose="020B0609020000020004" pitchFamily="49" charset="0"/>
              </a:rPr>
              <a:t>MESSAGE</a:t>
            </a:r>
            <a:r>
              <a:rPr lang="en-SG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SG" dirty="0">
                <a:solidFill>
                  <a:srgbClr val="2F4F4F"/>
                </a:solidFill>
                <a:latin typeface="Cascadia Mono" panose="020B0609020000020004" pitchFamily="49" charset="0"/>
              </a:rPr>
              <a:t>CONTROLLER</a:t>
            </a:r>
            <a:endParaRPr lang="en-SG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SG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component_type</a:t>
            </a:r>
            <a:r>
              <a:rPr lang="en-SG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B1FCA-D421-8E85-C7C0-221F86809FA3}"/>
              </a:ext>
            </a:extLst>
          </p:cNvPr>
          <p:cNvSpPr txBox="1"/>
          <p:nvPr/>
        </p:nvSpPr>
        <p:spPr>
          <a:xfrm>
            <a:off x="1268627" y="1219200"/>
            <a:ext cx="278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Object_system.h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768F3-0562-42B7-25CD-28D3EBE8F099}"/>
              </a:ext>
            </a:extLst>
          </p:cNvPr>
          <p:cNvSpPr txBox="1"/>
          <p:nvPr/>
        </p:nvSpPr>
        <p:spPr>
          <a:xfrm>
            <a:off x="7632357" y="1326280"/>
            <a:ext cx="278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components.h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6834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000000"/>
      </a:accent1>
      <a:accent2>
        <a:srgbClr val="98012E"/>
      </a:accent2>
      <a:accent3>
        <a:srgbClr val="EAAD00"/>
      </a:accent3>
      <a:accent4>
        <a:srgbClr val="005C2A"/>
      </a:accent4>
      <a:accent5>
        <a:srgbClr val="194C9F"/>
      </a:accent5>
      <a:accent6>
        <a:srgbClr val="BE4712"/>
      </a:accent6>
      <a:hlink>
        <a:srgbClr val="282F76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5837</TotalTime>
  <Words>3372</Words>
  <Application>Microsoft Office PowerPoint</Application>
  <PresentationFormat>Widescreen</PresentationFormat>
  <Paragraphs>513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Amasis MT Pro Black</vt:lpstr>
      <vt:lpstr>Arial</vt:lpstr>
      <vt:lpstr>Calibri</vt:lpstr>
      <vt:lpstr>Calibri Light</vt:lpstr>
      <vt:lpstr>Cascadia Mono</vt:lpstr>
      <vt:lpstr>Courier New</vt:lpstr>
      <vt:lpstr>Wingdings</vt:lpstr>
      <vt:lpstr>Retrospect</vt:lpstr>
      <vt:lpstr>CSD 1451  </vt:lpstr>
      <vt:lpstr>Motivation</vt:lpstr>
      <vt:lpstr>Why?</vt:lpstr>
      <vt:lpstr>Fundamentals</vt:lpstr>
      <vt:lpstr>Object Oriented Design</vt:lpstr>
      <vt:lpstr>Our Objects (user perspective)</vt:lpstr>
      <vt:lpstr>Component Systems</vt:lpstr>
      <vt:lpstr>In other words</vt:lpstr>
      <vt:lpstr>Object</vt:lpstr>
      <vt:lpstr>Components</vt:lpstr>
      <vt:lpstr>Systems</vt:lpstr>
      <vt:lpstr>Implementation Details</vt:lpstr>
      <vt:lpstr>Object system</vt:lpstr>
      <vt:lpstr>Component Systems</vt:lpstr>
      <vt:lpstr>Component Systems</vt:lpstr>
      <vt:lpstr>Component Systems</vt:lpstr>
      <vt:lpstr>Component Systems</vt:lpstr>
      <vt:lpstr>Rendering System – Render Templates</vt:lpstr>
      <vt:lpstr>Rendering System – Render Templates</vt:lpstr>
      <vt:lpstr>Collision System – Collision events</vt:lpstr>
      <vt:lpstr>Collision System – Collision events</vt:lpstr>
      <vt:lpstr>Collision System – Collision events</vt:lpstr>
      <vt:lpstr>Spectator System – reacting to collection</vt:lpstr>
      <vt:lpstr>Spectator System – reacting to collection</vt:lpstr>
      <vt:lpstr>Spectator System – reacting to collection</vt:lpstr>
      <vt:lpstr>Spectator System – release object</vt:lpstr>
      <vt:lpstr>Collectible system – release object</vt:lpstr>
      <vt:lpstr>Control system – feature with component</vt:lpstr>
      <vt:lpstr>Control system – feature with component</vt:lpstr>
      <vt:lpstr>Critique</vt:lpstr>
      <vt:lpstr>Looping through whole lists</vt:lpstr>
      <vt:lpstr>Hardcoded values</vt:lpstr>
      <vt:lpstr>Copy &amp; pasting of component list code</vt:lpstr>
      <vt:lpstr>Usage_flag bigger than required</vt:lpstr>
      <vt:lpstr>Rendering without order</vt:lpstr>
      <vt:lpstr>Error codes not standardized</vt:lpstr>
      <vt:lpstr>Unused timer system</vt:lpstr>
      <vt:lpstr>Object clearing function</vt:lpstr>
      <vt:lpstr>Polling collision events</vt:lpstr>
    </vt:vector>
  </TitlesOfParts>
  <Company>DigiPen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Rowan</dc:creator>
  <cp:lastModifiedBy>Cheng Ding Xiang</cp:lastModifiedBy>
  <cp:revision>118</cp:revision>
  <dcterms:created xsi:type="dcterms:W3CDTF">2014-08-29T20:52:27Z</dcterms:created>
  <dcterms:modified xsi:type="dcterms:W3CDTF">2023-01-25T08:18:01Z</dcterms:modified>
</cp:coreProperties>
</file>