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14" r:id="rId1"/>
  </p:sldMasterIdLst>
  <p:notesMasterIdLst>
    <p:notesMasterId r:id="rId42"/>
  </p:notesMasterIdLst>
  <p:sldIdLst>
    <p:sldId id="818" r:id="rId2"/>
    <p:sldId id="856" r:id="rId3"/>
    <p:sldId id="830" r:id="rId4"/>
    <p:sldId id="877" r:id="rId5"/>
    <p:sldId id="866" r:id="rId6"/>
    <p:sldId id="867" r:id="rId7"/>
    <p:sldId id="890" r:id="rId8"/>
    <p:sldId id="868" r:id="rId9"/>
    <p:sldId id="869" r:id="rId10"/>
    <p:sldId id="891" r:id="rId11"/>
    <p:sldId id="893" r:id="rId12"/>
    <p:sldId id="894" r:id="rId13"/>
    <p:sldId id="895" r:id="rId14"/>
    <p:sldId id="857" r:id="rId15"/>
    <p:sldId id="858" r:id="rId16"/>
    <p:sldId id="859" r:id="rId17"/>
    <p:sldId id="870" r:id="rId18"/>
    <p:sldId id="888" r:id="rId19"/>
    <p:sldId id="864" r:id="rId20"/>
    <p:sldId id="860" r:id="rId21"/>
    <p:sldId id="861" r:id="rId22"/>
    <p:sldId id="862" r:id="rId23"/>
    <p:sldId id="863" r:id="rId24"/>
    <p:sldId id="865" r:id="rId25"/>
    <p:sldId id="871" r:id="rId26"/>
    <p:sldId id="872" r:id="rId27"/>
    <p:sldId id="873" r:id="rId28"/>
    <p:sldId id="874" r:id="rId29"/>
    <p:sldId id="875" r:id="rId30"/>
    <p:sldId id="889" r:id="rId31"/>
    <p:sldId id="879" r:id="rId32"/>
    <p:sldId id="880" r:id="rId33"/>
    <p:sldId id="881" r:id="rId34"/>
    <p:sldId id="882" r:id="rId35"/>
    <p:sldId id="883" r:id="rId36"/>
    <p:sldId id="884" r:id="rId37"/>
    <p:sldId id="885" r:id="rId38"/>
    <p:sldId id="886" r:id="rId39"/>
    <p:sldId id="887" r:id="rId40"/>
    <p:sldId id="87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1F468-413E-431F-81F9-D13B0AD839C1}" v="25" dt="2023-02-04T08:07:08.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1664" autoAdjust="0"/>
    <p:restoredTop sz="83121" autoAdjust="0"/>
  </p:normalViewPr>
  <p:slideViewPr>
    <p:cSldViewPr>
      <p:cViewPr varScale="1">
        <p:scale>
          <a:sx n="92" d="100"/>
          <a:sy n="92" d="100"/>
        </p:scale>
        <p:origin x="321"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Ding Xiang" userId="5d49a64f78317fbe" providerId="LiveId" clId="{0C21F468-413E-431F-81F9-D13B0AD839C1}"/>
    <pc:docChg chg="undo custSel addSld delSld modSld modMainMaster">
      <pc:chgData name="Cheng Ding Xiang" userId="5d49a64f78317fbe" providerId="LiveId" clId="{0C21F468-413E-431F-81F9-D13B0AD839C1}" dt="2023-02-04T08:07:08.243" v="298"/>
      <pc:docMkLst>
        <pc:docMk/>
      </pc:docMkLst>
      <pc:sldChg chg="modSp">
        <pc:chgData name="Cheng Ding Xiang" userId="5d49a64f78317fbe" providerId="LiveId" clId="{0C21F468-413E-431F-81F9-D13B0AD839C1}" dt="2023-02-04T08:07:02.697" v="297"/>
        <pc:sldMkLst>
          <pc:docMk/>
          <pc:sldMk cId="0" sldId="830"/>
        </pc:sldMkLst>
        <pc:spChg chg="mod">
          <ac:chgData name="Cheng Ding Xiang" userId="5d49a64f78317fbe" providerId="LiveId" clId="{0C21F468-413E-431F-81F9-D13B0AD839C1}" dt="2023-02-04T08:07:02.697" v="297"/>
          <ac:spMkLst>
            <pc:docMk/>
            <pc:sldMk cId="0" sldId="830"/>
            <ac:spMk id="7" creationId="{00000000-0000-0000-0000-000000000000}"/>
          </ac:spMkLst>
        </pc:spChg>
      </pc:sldChg>
      <pc:sldChg chg="modSp">
        <pc:chgData name="Cheng Ding Xiang" userId="5d49a64f78317fbe" providerId="LiveId" clId="{0C21F468-413E-431F-81F9-D13B0AD839C1}" dt="2023-02-04T08:07:08.243" v="298"/>
        <pc:sldMkLst>
          <pc:docMk/>
          <pc:sldMk cId="0" sldId="856"/>
        </pc:sldMkLst>
        <pc:spChg chg="mod">
          <ac:chgData name="Cheng Ding Xiang" userId="5d49a64f78317fbe" providerId="LiveId" clId="{0C21F468-413E-431F-81F9-D13B0AD839C1}" dt="2023-02-04T08:07:08.243" v="298"/>
          <ac:spMkLst>
            <pc:docMk/>
            <pc:sldMk cId="0" sldId="856"/>
            <ac:spMk id="6" creationId="{00000000-0000-0000-0000-000000000000}"/>
          </ac:spMkLst>
        </pc:spChg>
      </pc:sldChg>
      <pc:sldChg chg="modSp">
        <pc:chgData name="Cheng Ding Xiang" userId="5d49a64f78317fbe" providerId="LiveId" clId="{0C21F468-413E-431F-81F9-D13B0AD839C1}" dt="2023-02-04T08:07:02.697" v="297"/>
        <pc:sldMkLst>
          <pc:docMk/>
          <pc:sldMk cId="3943234998" sldId="857"/>
        </pc:sldMkLst>
        <pc:spChg chg="mod">
          <ac:chgData name="Cheng Ding Xiang" userId="5d49a64f78317fbe" providerId="LiveId" clId="{0C21F468-413E-431F-81F9-D13B0AD839C1}" dt="2023-02-04T08:07:02.697" v="297"/>
          <ac:spMkLst>
            <pc:docMk/>
            <pc:sldMk cId="3943234998" sldId="857"/>
            <ac:spMk id="4" creationId="{189F909C-2CBF-4119-8087-C832781C1ED1}"/>
          </ac:spMkLst>
        </pc:spChg>
      </pc:sldChg>
      <pc:sldChg chg="modSp">
        <pc:chgData name="Cheng Ding Xiang" userId="5d49a64f78317fbe" providerId="LiveId" clId="{0C21F468-413E-431F-81F9-D13B0AD839C1}" dt="2023-02-04T08:07:02.697" v="297"/>
        <pc:sldMkLst>
          <pc:docMk/>
          <pc:sldMk cId="2487415927" sldId="858"/>
        </pc:sldMkLst>
        <pc:spChg chg="mod">
          <ac:chgData name="Cheng Ding Xiang" userId="5d49a64f78317fbe" providerId="LiveId" clId="{0C21F468-413E-431F-81F9-D13B0AD839C1}" dt="2023-02-04T08:07:02.697" v="297"/>
          <ac:spMkLst>
            <pc:docMk/>
            <pc:sldMk cId="2487415927" sldId="858"/>
            <ac:spMk id="4" creationId="{ADBCE009-AC9E-4E85-A540-5934F0AA1EB3}"/>
          </ac:spMkLst>
        </pc:spChg>
      </pc:sldChg>
      <pc:sldChg chg="modSp">
        <pc:chgData name="Cheng Ding Xiang" userId="5d49a64f78317fbe" providerId="LiveId" clId="{0C21F468-413E-431F-81F9-D13B0AD839C1}" dt="2023-02-04T08:07:02.697" v="297"/>
        <pc:sldMkLst>
          <pc:docMk/>
          <pc:sldMk cId="2622053643" sldId="859"/>
        </pc:sldMkLst>
        <pc:spChg chg="mod">
          <ac:chgData name="Cheng Ding Xiang" userId="5d49a64f78317fbe" providerId="LiveId" clId="{0C21F468-413E-431F-81F9-D13B0AD839C1}" dt="2023-02-04T08:07:02.697" v="297"/>
          <ac:spMkLst>
            <pc:docMk/>
            <pc:sldMk cId="2622053643" sldId="859"/>
            <ac:spMk id="4" creationId="{ADBCE009-AC9E-4E85-A540-5934F0AA1EB3}"/>
          </ac:spMkLst>
        </pc:spChg>
      </pc:sldChg>
      <pc:sldChg chg="modSp">
        <pc:chgData name="Cheng Ding Xiang" userId="5d49a64f78317fbe" providerId="LiveId" clId="{0C21F468-413E-431F-81F9-D13B0AD839C1}" dt="2023-02-04T08:07:02.697" v="297"/>
        <pc:sldMkLst>
          <pc:docMk/>
          <pc:sldMk cId="2105680749" sldId="860"/>
        </pc:sldMkLst>
        <pc:spChg chg="mod">
          <ac:chgData name="Cheng Ding Xiang" userId="5d49a64f78317fbe" providerId="LiveId" clId="{0C21F468-413E-431F-81F9-D13B0AD839C1}" dt="2023-02-04T08:07:02.697" v="297"/>
          <ac:spMkLst>
            <pc:docMk/>
            <pc:sldMk cId="2105680749" sldId="860"/>
            <ac:spMk id="4" creationId="{A6ECA28B-4705-4860-A122-A848CC922538}"/>
          </ac:spMkLst>
        </pc:spChg>
      </pc:sldChg>
      <pc:sldChg chg="modSp">
        <pc:chgData name="Cheng Ding Xiang" userId="5d49a64f78317fbe" providerId="LiveId" clId="{0C21F468-413E-431F-81F9-D13B0AD839C1}" dt="2023-02-04T08:07:02.697" v="297"/>
        <pc:sldMkLst>
          <pc:docMk/>
          <pc:sldMk cId="3531006222" sldId="861"/>
        </pc:sldMkLst>
        <pc:spChg chg="mod">
          <ac:chgData name="Cheng Ding Xiang" userId="5d49a64f78317fbe" providerId="LiveId" clId="{0C21F468-413E-431F-81F9-D13B0AD839C1}" dt="2023-02-04T08:07:02.697" v="297"/>
          <ac:spMkLst>
            <pc:docMk/>
            <pc:sldMk cId="3531006222" sldId="861"/>
            <ac:spMk id="4" creationId="{B43D824C-6F21-4D6A-9FB3-A9C54750EB95}"/>
          </ac:spMkLst>
        </pc:spChg>
      </pc:sldChg>
      <pc:sldChg chg="modSp">
        <pc:chgData name="Cheng Ding Xiang" userId="5d49a64f78317fbe" providerId="LiveId" clId="{0C21F468-413E-431F-81F9-D13B0AD839C1}" dt="2023-02-04T08:07:02.697" v="297"/>
        <pc:sldMkLst>
          <pc:docMk/>
          <pc:sldMk cId="2881143166" sldId="862"/>
        </pc:sldMkLst>
        <pc:spChg chg="mod">
          <ac:chgData name="Cheng Ding Xiang" userId="5d49a64f78317fbe" providerId="LiveId" clId="{0C21F468-413E-431F-81F9-D13B0AD839C1}" dt="2023-02-04T08:07:02.697" v="297"/>
          <ac:spMkLst>
            <pc:docMk/>
            <pc:sldMk cId="2881143166" sldId="862"/>
            <ac:spMk id="4" creationId="{E85B4E30-FFFB-4C09-AF01-B0CD5C66DCD8}"/>
          </ac:spMkLst>
        </pc:spChg>
      </pc:sldChg>
      <pc:sldChg chg="modSp">
        <pc:chgData name="Cheng Ding Xiang" userId="5d49a64f78317fbe" providerId="LiveId" clId="{0C21F468-413E-431F-81F9-D13B0AD839C1}" dt="2023-02-04T08:07:02.697" v="297"/>
        <pc:sldMkLst>
          <pc:docMk/>
          <pc:sldMk cId="1101002472" sldId="863"/>
        </pc:sldMkLst>
        <pc:spChg chg="mod">
          <ac:chgData name="Cheng Ding Xiang" userId="5d49a64f78317fbe" providerId="LiveId" clId="{0C21F468-413E-431F-81F9-D13B0AD839C1}" dt="2023-02-04T08:07:02.697" v="297"/>
          <ac:spMkLst>
            <pc:docMk/>
            <pc:sldMk cId="1101002472" sldId="863"/>
            <ac:spMk id="4" creationId="{CFDE866E-12B4-4EDE-AADE-E2A4F3AF3F10}"/>
          </ac:spMkLst>
        </pc:spChg>
      </pc:sldChg>
      <pc:sldChg chg="modSp">
        <pc:chgData name="Cheng Ding Xiang" userId="5d49a64f78317fbe" providerId="LiveId" clId="{0C21F468-413E-431F-81F9-D13B0AD839C1}" dt="2023-02-04T08:07:02.697" v="297"/>
        <pc:sldMkLst>
          <pc:docMk/>
          <pc:sldMk cId="763939641" sldId="864"/>
        </pc:sldMkLst>
        <pc:spChg chg="mod">
          <ac:chgData name="Cheng Ding Xiang" userId="5d49a64f78317fbe" providerId="LiveId" clId="{0C21F468-413E-431F-81F9-D13B0AD839C1}" dt="2023-02-04T08:07:02.697" v="297"/>
          <ac:spMkLst>
            <pc:docMk/>
            <pc:sldMk cId="763939641" sldId="864"/>
            <ac:spMk id="4" creationId="{D44FD69D-E8C6-433A-9734-BF5C22EF9AB1}"/>
          </ac:spMkLst>
        </pc:spChg>
      </pc:sldChg>
      <pc:sldChg chg="modSp">
        <pc:chgData name="Cheng Ding Xiang" userId="5d49a64f78317fbe" providerId="LiveId" clId="{0C21F468-413E-431F-81F9-D13B0AD839C1}" dt="2023-02-04T08:07:02.697" v="297"/>
        <pc:sldMkLst>
          <pc:docMk/>
          <pc:sldMk cId="3973379128" sldId="865"/>
        </pc:sldMkLst>
        <pc:spChg chg="mod">
          <ac:chgData name="Cheng Ding Xiang" userId="5d49a64f78317fbe" providerId="LiveId" clId="{0C21F468-413E-431F-81F9-D13B0AD839C1}" dt="2023-02-04T08:07:02.697" v="297"/>
          <ac:spMkLst>
            <pc:docMk/>
            <pc:sldMk cId="3973379128" sldId="865"/>
            <ac:spMk id="4" creationId="{E81B4B78-C345-49BA-85C5-76F2D31A0E9C}"/>
          </ac:spMkLst>
        </pc:spChg>
      </pc:sldChg>
      <pc:sldChg chg="modSp">
        <pc:chgData name="Cheng Ding Xiang" userId="5d49a64f78317fbe" providerId="LiveId" clId="{0C21F468-413E-431F-81F9-D13B0AD839C1}" dt="2023-02-04T08:07:02.697" v="297"/>
        <pc:sldMkLst>
          <pc:docMk/>
          <pc:sldMk cId="1350896108" sldId="866"/>
        </pc:sldMkLst>
        <pc:spChg chg="mod">
          <ac:chgData name="Cheng Ding Xiang" userId="5d49a64f78317fbe" providerId="LiveId" clId="{0C21F468-413E-431F-81F9-D13B0AD839C1}" dt="2023-02-04T08:07:02.697" v="297"/>
          <ac:spMkLst>
            <pc:docMk/>
            <pc:sldMk cId="1350896108" sldId="866"/>
            <ac:spMk id="4" creationId="{805852DD-DC82-4803-AC41-042C85AC5C16}"/>
          </ac:spMkLst>
        </pc:spChg>
      </pc:sldChg>
      <pc:sldChg chg="modSp">
        <pc:chgData name="Cheng Ding Xiang" userId="5d49a64f78317fbe" providerId="LiveId" clId="{0C21F468-413E-431F-81F9-D13B0AD839C1}" dt="2023-02-04T08:07:02.697" v="297"/>
        <pc:sldMkLst>
          <pc:docMk/>
          <pc:sldMk cId="3771975042" sldId="867"/>
        </pc:sldMkLst>
        <pc:spChg chg="mod">
          <ac:chgData name="Cheng Ding Xiang" userId="5d49a64f78317fbe" providerId="LiveId" clId="{0C21F468-413E-431F-81F9-D13B0AD839C1}" dt="2023-02-04T08:07:02.697" v="297"/>
          <ac:spMkLst>
            <pc:docMk/>
            <pc:sldMk cId="3771975042" sldId="867"/>
            <ac:spMk id="4" creationId="{605251EE-F812-444E-A535-581BAB371CD7}"/>
          </ac:spMkLst>
        </pc:spChg>
      </pc:sldChg>
      <pc:sldChg chg="addSp delSp modSp mod">
        <pc:chgData name="Cheng Ding Xiang" userId="5d49a64f78317fbe" providerId="LiveId" clId="{0C21F468-413E-431F-81F9-D13B0AD839C1}" dt="2023-02-04T08:07:02.697" v="297"/>
        <pc:sldMkLst>
          <pc:docMk/>
          <pc:sldMk cId="2848195848" sldId="868"/>
        </pc:sldMkLst>
        <pc:spChg chg="mod">
          <ac:chgData name="Cheng Ding Xiang" userId="5d49a64f78317fbe" providerId="LiveId" clId="{0C21F468-413E-431F-81F9-D13B0AD839C1}" dt="2023-02-04T08:07:02.697" v="297"/>
          <ac:spMkLst>
            <pc:docMk/>
            <pc:sldMk cId="2848195848" sldId="868"/>
            <ac:spMk id="4" creationId="{605251EE-F812-444E-A535-581BAB371CD7}"/>
          </ac:spMkLst>
        </pc:spChg>
        <pc:picChg chg="add del mod">
          <ac:chgData name="Cheng Ding Xiang" userId="5d49a64f78317fbe" providerId="LiveId" clId="{0C21F468-413E-431F-81F9-D13B0AD839C1}" dt="2023-02-04T07:28:04.596" v="235" actId="478"/>
          <ac:picMkLst>
            <pc:docMk/>
            <pc:sldMk cId="2848195848" sldId="868"/>
            <ac:picMk id="6" creationId="{545497BC-B653-C37F-360C-B0BA6244F435}"/>
          </ac:picMkLst>
        </pc:picChg>
      </pc:sldChg>
      <pc:sldChg chg="modSp mod modNotesTx">
        <pc:chgData name="Cheng Ding Xiang" userId="5d49a64f78317fbe" providerId="LiveId" clId="{0C21F468-413E-431F-81F9-D13B0AD839C1}" dt="2023-02-04T08:07:02.697" v="297"/>
        <pc:sldMkLst>
          <pc:docMk/>
          <pc:sldMk cId="303931787" sldId="869"/>
        </pc:sldMkLst>
        <pc:spChg chg="mod">
          <ac:chgData name="Cheng Ding Xiang" userId="5d49a64f78317fbe" providerId="LiveId" clId="{0C21F468-413E-431F-81F9-D13B0AD839C1}" dt="2023-02-04T07:06:37.484" v="227" actId="20577"/>
          <ac:spMkLst>
            <pc:docMk/>
            <pc:sldMk cId="303931787" sldId="869"/>
            <ac:spMk id="3" creationId="{0F353D9C-5ADD-46B5-A570-015194006E6F}"/>
          </ac:spMkLst>
        </pc:spChg>
        <pc:spChg chg="mod">
          <ac:chgData name="Cheng Ding Xiang" userId="5d49a64f78317fbe" providerId="LiveId" clId="{0C21F468-413E-431F-81F9-D13B0AD839C1}" dt="2023-02-04T08:07:02.697" v="297"/>
          <ac:spMkLst>
            <pc:docMk/>
            <pc:sldMk cId="303931787" sldId="869"/>
            <ac:spMk id="4" creationId="{3D3AFE99-C022-48B9-BD74-A3DD8FA5949D}"/>
          </ac:spMkLst>
        </pc:spChg>
      </pc:sldChg>
      <pc:sldChg chg="modSp">
        <pc:chgData name="Cheng Ding Xiang" userId="5d49a64f78317fbe" providerId="LiveId" clId="{0C21F468-413E-431F-81F9-D13B0AD839C1}" dt="2023-02-04T08:07:02.697" v="297"/>
        <pc:sldMkLst>
          <pc:docMk/>
          <pc:sldMk cId="1492061385" sldId="870"/>
        </pc:sldMkLst>
        <pc:spChg chg="mod">
          <ac:chgData name="Cheng Ding Xiang" userId="5d49a64f78317fbe" providerId="LiveId" clId="{0C21F468-413E-431F-81F9-D13B0AD839C1}" dt="2023-02-04T08:07:02.697" v="297"/>
          <ac:spMkLst>
            <pc:docMk/>
            <pc:sldMk cId="1492061385" sldId="870"/>
            <ac:spMk id="4" creationId="{1780C166-18AC-4919-8A1A-8B81F091E9C3}"/>
          </ac:spMkLst>
        </pc:spChg>
      </pc:sldChg>
      <pc:sldChg chg="modSp">
        <pc:chgData name="Cheng Ding Xiang" userId="5d49a64f78317fbe" providerId="LiveId" clId="{0C21F468-413E-431F-81F9-D13B0AD839C1}" dt="2023-02-04T08:07:02.697" v="297"/>
        <pc:sldMkLst>
          <pc:docMk/>
          <pc:sldMk cId="3694413060" sldId="871"/>
        </pc:sldMkLst>
        <pc:spChg chg="mod">
          <ac:chgData name="Cheng Ding Xiang" userId="5d49a64f78317fbe" providerId="LiveId" clId="{0C21F468-413E-431F-81F9-D13B0AD839C1}" dt="2023-02-04T08:07:02.697" v="297"/>
          <ac:spMkLst>
            <pc:docMk/>
            <pc:sldMk cId="3694413060" sldId="871"/>
            <ac:spMk id="4" creationId="{CE30B63A-DA53-4242-B716-3D46CA89CF8B}"/>
          </ac:spMkLst>
        </pc:spChg>
      </pc:sldChg>
      <pc:sldChg chg="modSp">
        <pc:chgData name="Cheng Ding Xiang" userId="5d49a64f78317fbe" providerId="LiveId" clId="{0C21F468-413E-431F-81F9-D13B0AD839C1}" dt="2023-02-04T08:07:02.697" v="297"/>
        <pc:sldMkLst>
          <pc:docMk/>
          <pc:sldMk cId="614158806" sldId="872"/>
        </pc:sldMkLst>
        <pc:spChg chg="mod">
          <ac:chgData name="Cheng Ding Xiang" userId="5d49a64f78317fbe" providerId="LiveId" clId="{0C21F468-413E-431F-81F9-D13B0AD839C1}" dt="2023-02-04T08:07:02.697" v="297"/>
          <ac:spMkLst>
            <pc:docMk/>
            <pc:sldMk cId="614158806" sldId="872"/>
            <ac:spMk id="4" creationId="{51A2F677-A068-497E-81BF-D864D641D6B2}"/>
          </ac:spMkLst>
        </pc:spChg>
      </pc:sldChg>
      <pc:sldChg chg="modSp">
        <pc:chgData name="Cheng Ding Xiang" userId="5d49a64f78317fbe" providerId="LiveId" clId="{0C21F468-413E-431F-81F9-D13B0AD839C1}" dt="2023-02-04T08:07:02.697" v="297"/>
        <pc:sldMkLst>
          <pc:docMk/>
          <pc:sldMk cId="2577129913" sldId="873"/>
        </pc:sldMkLst>
        <pc:spChg chg="mod">
          <ac:chgData name="Cheng Ding Xiang" userId="5d49a64f78317fbe" providerId="LiveId" clId="{0C21F468-413E-431F-81F9-D13B0AD839C1}" dt="2023-02-04T08:07:02.697" v="297"/>
          <ac:spMkLst>
            <pc:docMk/>
            <pc:sldMk cId="2577129913" sldId="873"/>
            <ac:spMk id="4" creationId="{8436D46D-E937-4D2E-AF76-4EEFF4A2A12A}"/>
          </ac:spMkLst>
        </pc:spChg>
      </pc:sldChg>
      <pc:sldChg chg="modSp">
        <pc:chgData name="Cheng Ding Xiang" userId="5d49a64f78317fbe" providerId="LiveId" clId="{0C21F468-413E-431F-81F9-D13B0AD839C1}" dt="2023-02-04T08:07:02.697" v="297"/>
        <pc:sldMkLst>
          <pc:docMk/>
          <pc:sldMk cId="3060526150" sldId="874"/>
        </pc:sldMkLst>
        <pc:spChg chg="mod">
          <ac:chgData name="Cheng Ding Xiang" userId="5d49a64f78317fbe" providerId="LiveId" clId="{0C21F468-413E-431F-81F9-D13B0AD839C1}" dt="2023-02-04T08:07:02.697" v="297"/>
          <ac:spMkLst>
            <pc:docMk/>
            <pc:sldMk cId="3060526150" sldId="874"/>
            <ac:spMk id="4" creationId="{0F90697F-CAF8-48EF-B077-73322C32AF0E}"/>
          </ac:spMkLst>
        </pc:spChg>
      </pc:sldChg>
      <pc:sldChg chg="modSp">
        <pc:chgData name="Cheng Ding Xiang" userId="5d49a64f78317fbe" providerId="LiveId" clId="{0C21F468-413E-431F-81F9-D13B0AD839C1}" dt="2023-02-04T08:07:02.697" v="297"/>
        <pc:sldMkLst>
          <pc:docMk/>
          <pc:sldMk cId="3017188413" sldId="875"/>
        </pc:sldMkLst>
        <pc:spChg chg="mod">
          <ac:chgData name="Cheng Ding Xiang" userId="5d49a64f78317fbe" providerId="LiveId" clId="{0C21F468-413E-431F-81F9-D13B0AD839C1}" dt="2023-02-04T08:07:02.697" v="297"/>
          <ac:spMkLst>
            <pc:docMk/>
            <pc:sldMk cId="3017188413" sldId="875"/>
            <ac:spMk id="4" creationId="{8AF85EAD-5EDA-44B5-A1C9-75DE76F142CF}"/>
          </ac:spMkLst>
        </pc:spChg>
      </pc:sldChg>
      <pc:sldChg chg="modSp">
        <pc:chgData name="Cheng Ding Xiang" userId="5d49a64f78317fbe" providerId="LiveId" clId="{0C21F468-413E-431F-81F9-D13B0AD839C1}" dt="2023-02-04T08:07:02.697" v="297"/>
        <pc:sldMkLst>
          <pc:docMk/>
          <pc:sldMk cId="2120307762" sldId="876"/>
        </pc:sldMkLst>
        <pc:spChg chg="mod">
          <ac:chgData name="Cheng Ding Xiang" userId="5d49a64f78317fbe" providerId="LiveId" clId="{0C21F468-413E-431F-81F9-D13B0AD839C1}" dt="2023-02-04T08:07:02.697" v="297"/>
          <ac:spMkLst>
            <pc:docMk/>
            <pc:sldMk cId="2120307762" sldId="876"/>
            <ac:spMk id="4" creationId="{A225EDFB-962F-49C0-B028-FA94C00A3A27}"/>
          </ac:spMkLst>
        </pc:spChg>
      </pc:sldChg>
      <pc:sldChg chg="modSp">
        <pc:chgData name="Cheng Ding Xiang" userId="5d49a64f78317fbe" providerId="LiveId" clId="{0C21F468-413E-431F-81F9-D13B0AD839C1}" dt="2023-02-04T08:07:02.697" v="297"/>
        <pc:sldMkLst>
          <pc:docMk/>
          <pc:sldMk cId="1537465393" sldId="877"/>
        </pc:sldMkLst>
        <pc:spChg chg="mod">
          <ac:chgData name="Cheng Ding Xiang" userId="5d49a64f78317fbe" providerId="LiveId" clId="{0C21F468-413E-431F-81F9-D13B0AD839C1}" dt="2023-02-04T08:07:02.697" v="297"/>
          <ac:spMkLst>
            <pc:docMk/>
            <pc:sldMk cId="1537465393" sldId="877"/>
            <ac:spMk id="4" creationId="{23964A02-FC7A-4837-A584-6ECD58E6EEA1}"/>
          </ac:spMkLst>
        </pc:spChg>
      </pc:sldChg>
      <pc:sldChg chg="modSp modNotesTx">
        <pc:chgData name="Cheng Ding Xiang" userId="5d49a64f78317fbe" providerId="LiveId" clId="{0C21F468-413E-431F-81F9-D13B0AD839C1}" dt="2023-02-04T08:07:02.697" v="297"/>
        <pc:sldMkLst>
          <pc:docMk/>
          <pc:sldMk cId="1044866900" sldId="879"/>
        </pc:sldMkLst>
        <pc:spChg chg="mod">
          <ac:chgData name="Cheng Ding Xiang" userId="5d49a64f78317fbe" providerId="LiveId" clId="{0C21F468-413E-431F-81F9-D13B0AD839C1}" dt="2023-02-04T08:07:02.697" v="297"/>
          <ac:spMkLst>
            <pc:docMk/>
            <pc:sldMk cId="1044866900" sldId="879"/>
            <ac:spMk id="4" creationId="{D8493203-3B0F-40FF-B1CC-C92D861F4459}"/>
          </ac:spMkLst>
        </pc:spChg>
      </pc:sldChg>
      <pc:sldChg chg="modSp">
        <pc:chgData name="Cheng Ding Xiang" userId="5d49a64f78317fbe" providerId="LiveId" clId="{0C21F468-413E-431F-81F9-D13B0AD839C1}" dt="2023-02-04T08:07:02.697" v="297"/>
        <pc:sldMkLst>
          <pc:docMk/>
          <pc:sldMk cId="562625193" sldId="880"/>
        </pc:sldMkLst>
        <pc:spChg chg="mod">
          <ac:chgData name="Cheng Ding Xiang" userId="5d49a64f78317fbe" providerId="LiveId" clId="{0C21F468-413E-431F-81F9-D13B0AD839C1}" dt="2023-02-04T08:07:02.697" v="297"/>
          <ac:spMkLst>
            <pc:docMk/>
            <pc:sldMk cId="562625193" sldId="880"/>
            <ac:spMk id="4" creationId="{CFBFC1A8-DBBA-4F86-8BF9-D4F4230F20CF}"/>
          </ac:spMkLst>
        </pc:spChg>
      </pc:sldChg>
      <pc:sldChg chg="modSp">
        <pc:chgData name="Cheng Ding Xiang" userId="5d49a64f78317fbe" providerId="LiveId" clId="{0C21F468-413E-431F-81F9-D13B0AD839C1}" dt="2023-02-04T08:07:02.697" v="297"/>
        <pc:sldMkLst>
          <pc:docMk/>
          <pc:sldMk cId="4228856339" sldId="881"/>
        </pc:sldMkLst>
        <pc:spChg chg="mod">
          <ac:chgData name="Cheng Ding Xiang" userId="5d49a64f78317fbe" providerId="LiveId" clId="{0C21F468-413E-431F-81F9-D13B0AD839C1}" dt="2023-02-04T08:07:02.697" v="297"/>
          <ac:spMkLst>
            <pc:docMk/>
            <pc:sldMk cId="4228856339" sldId="881"/>
            <ac:spMk id="4" creationId="{7965D82E-AB52-4CDA-B883-F54FB050E54F}"/>
          </ac:spMkLst>
        </pc:spChg>
      </pc:sldChg>
      <pc:sldChg chg="modSp">
        <pc:chgData name="Cheng Ding Xiang" userId="5d49a64f78317fbe" providerId="LiveId" clId="{0C21F468-413E-431F-81F9-D13B0AD839C1}" dt="2023-02-04T08:07:02.697" v="297"/>
        <pc:sldMkLst>
          <pc:docMk/>
          <pc:sldMk cId="2108874796" sldId="882"/>
        </pc:sldMkLst>
        <pc:spChg chg="mod">
          <ac:chgData name="Cheng Ding Xiang" userId="5d49a64f78317fbe" providerId="LiveId" clId="{0C21F468-413E-431F-81F9-D13B0AD839C1}" dt="2023-02-04T08:07:02.697" v="297"/>
          <ac:spMkLst>
            <pc:docMk/>
            <pc:sldMk cId="2108874796" sldId="882"/>
            <ac:spMk id="4" creationId="{C54541FF-B5AC-4343-9EDB-AFF45EF275B2}"/>
          </ac:spMkLst>
        </pc:spChg>
      </pc:sldChg>
      <pc:sldChg chg="modSp">
        <pc:chgData name="Cheng Ding Xiang" userId="5d49a64f78317fbe" providerId="LiveId" clId="{0C21F468-413E-431F-81F9-D13B0AD839C1}" dt="2023-02-04T08:07:02.697" v="297"/>
        <pc:sldMkLst>
          <pc:docMk/>
          <pc:sldMk cId="2232236371" sldId="883"/>
        </pc:sldMkLst>
        <pc:spChg chg="mod">
          <ac:chgData name="Cheng Ding Xiang" userId="5d49a64f78317fbe" providerId="LiveId" clId="{0C21F468-413E-431F-81F9-D13B0AD839C1}" dt="2023-02-04T08:07:02.697" v="297"/>
          <ac:spMkLst>
            <pc:docMk/>
            <pc:sldMk cId="2232236371" sldId="883"/>
            <ac:spMk id="4" creationId="{0E885B1B-CF62-4CEC-835E-6A463E75E7BB}"/>
          </ac:spMkLst>
        </pc:spChg>
      </pc:sldChg>
      <pc:sldChg chg="modSp">
        <pc:chgData name="Cheng Ding Xiang" userId="5d49a64f78317fbe" providerId="LiveId" clId="{0C21F468-413E-431F-81F9-D13B0AD839C1}" dt="2023-02-04T08:07:02.697" v="297"/>
        <pc:sldMkLst>
          <pc:docMk/>
          <pc:sldMk cId="1037977909" sldId="884"/>
        </pc:sldMkLst>
        <pc:spChg chg="mod">
          <ac:chgData name="Cheng Ding Xiang" userId="5d49a64f78317fbe" providerId="LiveId" clId="{0C21F468-413E-431F-81F9-D13B0AD839C1}" dt="2023-02-04T08:07:02.697" v="297"/>
          <ac:spMkLst>
            <pc:docMk/>
            <pc:sldMk cId="1037977909" sldId="884"/>
            <ac:spMk id="4" creationId="{41C5F69E-2522-4950-A911-880D7921EE39}"/>
          </ac:spMkLst>
        </pc:spChg>
      </pc:sldChg>
      <pc:sldChg chg="modSp">
        <pc:chgData name="Cheng Ding Xiang" userId="5d49a64f78317fbe" providerId="LiveId" clId="{0C21F468-413E-431F-81F9-D13B0AD839C1}" dt="2023-02-04T08:07:02.697" v="297"/>
        <pc:sldMkLst>
          <pc:docMk/>
          <pc:sldMk cId="435631155" sldId="885"/>
        </pc:sldMkLst>
        <pc:spChg chg="mod">
          <ac:chgData name="Cheng Ding Xiang" userId="5d49a64f78317fbe" providerId="LiveId" clId="{0C21F468-413E-431F-81F9-D13B0AD839C1}" dt="2023-02-04T08:07:02.697" v="297"/>
          <ac:spMkLst>
            <pc:docMk/>
            <pc:sldMk cId="435631155" sldId="885"/>
            <ac:spMk id="4" creationId="{0EF0E8CD-0116-4707-A0ED-2EE075379B20}"/>
          </ac:spMkLst>
        </pc:spChg>
      </pc:sldChg>
      <pc:sldChg chg="modSp">
        <pc:chgData name="Cheng Ding Xiang" userId="5d49a64f78317fbe" providerId="LiveId" clId="{0C21F468-413E-431F-81F9-D13B0AD839C1}" dt="2023-02-04T08:07:02.697" v="297"/>
        <pc:sldMkLst>
          <pc:docMk/>
          <pc:sldMk cId="3625924658" sldId="886"/>
        </pc:sldMkLst>
        <pc:spChg chg="mod">
          <ac:chgData name="Cheng Ding Xiang" userId="5d49a64f78317fbe" providerId="LiveId" clId="{0C21F468-413E-431F-81F9-D13B0AD839C1}" dt="2023-02-04T08:07:02.697" v="297"/>
          <ac:spMkLst>
            <pc:docMk/>
            <pc:sldMk cId="3625924658" sldId="886"/>
            <ac:spMk id="4" creationId="{247C4045-42EE-4FF8-A73D-6A7F922D9A9D}"/>
          </ac:spMkLst>
        </pc:spChg>
      </pc:sldChg>
      <pc:sldChg chg="modSp">
        <pc:chgData name="Cheng Ding Xiang" userId="5d49a64f78317fbe" providerId="LiveId" clId="{0C21F468-413E-431F-81F9-D13B0AD839C1}" dt="2023-02-04T08:07:02.697" v="297"/>
        <pc:sldMkLst>
          <pc:docMk/>
          <pc:sldMk cId="2892088493" sldId="887"/>
        </pc:sldMkLst>
        <pc:spChg chg="mod">
          <ac:chgData name="Cheng Ding Xiang" userId="5d49a64f78317fbe" providerId="LiveId" clId="{0C21F468-413E-431F-81F9-D13B0AD839C1}" dt="2023-02-04T08:07:02.697" v="297"/>
          <ac:spMkLst>
            <pc:docMk/>
            <pc:sldMk cId="2892088493" sldId="887"/>
            <ac:spMk id="4" creationId="{0377076A-1299-4607-B262-577F946DD0F4}"/>
          </ac:spMkLst>
        </pc:spChg>
      </pc:sldChg>
      <pc:sldChg chg="modSp">
        <pc:chgData name="Cheng Ding Xiang" userId="5d49a64f78317fbe" providerId="LiveId" clId="{0C21F468-413E-431F-81F9-D13B0AD839C1}" dt="2023-02-04T08:07:02.697" v="297"/>
        <pc:sldMkLst>
          <pc:docMk/>
          <pc:sldMk cId="4075081448" sldId="888"/>
        </pc:sldMkLst>
        <pc:spChg chg="mod">
          <ac:chgData name="Cheng Ding Xiang" userId="5d49a64f78317fbe" providerId="LiveId" clId="{0C21F468-413E-431F-81F9-D13B0AD839C1}" dt="2023-02-04T08:07:02.697" v="297"/>
          <ac:spMkLst>
            <pc:docMk/>
            <pc:sldMk cId="4075081448" sldId="888"/>
            <ac:spMk id="4" creationId="{30AB8DF7-C5C9-4F9F-9B33-8C1EB6B43278}"/>
          </ac:spMkLst>
        </pc:spChg>
      </pc:sldChg>
      <pc:sldChg chg="modSp">
        <pc:chgData name="Cheng Ding Xiang" userId="5d49a64f78317fbe" providerId="LiveId" clId="{0C21F468-413E-431F-81F9-D13B0AD839C1}" dt="2023-02-04T08:07:02.697" v="297"/>
        <pc:sldMkLst>
          <pc:docMk/>
          <pc:sldMk cId="2900282112" sldId="889"/>
        </pc:sldMkLst>
        <pc:spChg chg="mod">
          <ac:chgData name="Cheng Ding Xiang" userId="5d49a64f78317fbe" providerId="LiveId" clId="{0C21F468-413E-431F-81F9-D13B0AD839C1}" dt="2023-02-04T08:07:02.697" v="297"/>
          <ac:spMkLst>
            <pc:docMk/>
            <pc:sldMk cId="2900282112" sldId="889"/>
            <ac:spMk id="4" creationId="{2A897FA0-346F-44EB-86A4-F4C0F9554743}"/>
          </ac:spMkLst>
        </pc:spChg>
      </pc:sldChg>
      <pc:sldChg chg="modSp">
        <pc:chgData name="Cheng Ding Xiang" userId="5d49a64f78317fbe" providerId="LiveId" clId="{0C21F468-413E-431F-81F9-D13B0AD839C1}" dt="2023-02-04T08:07:02.697" v="297"/>
        <pc:sldMkLst>
          <pc:docMk/>
          <pc:sldMk cId="920482212" sldId="890"/>
        </pc:sldMkLst>
        <pc:spChg chg="mod">
          <ac:chgData name="Cheng Ding Xiang" userId="5d49a64f78317fbe" providerId="LiveId" clId="{0C21F468-413E-431F-81F9-D13B0AD839C1}" dt="2023-02-04T08:07:02.697" v="297"/>
          <ac:spMkLst>
            <pc:docMk/>
            <pc:sldMk cId="920482212" sldId="890"/>
            <ac:spMk id="2" creationId="{F01EDBB9-C5E3-A243-2B37-7EF315BB5678}"/>
          </ac:spMkLst>
        </pc:spChg>
      </pc:sldChg>
      <pc:sldChg chg="addSp delSp modSp">
        <pc:chgData name="Cheng Ding Xiang" userId="5d49a64f78317fbe" providerId="LiveId" clId="{0C21F468-413E-431F-81F9-D13B0AD839C1}" dt="2023-02-04T08:07:02.697" v="297"/>
        <pc:sldMkLst>
          <pc:docMk/>
          <pc:sldMk cId="3970177420" sldId="891"/>
        </pc:sldMkLst>
        <pc:spChg chg="mod">
          <ac:chgData name="Cheng Ding Xiang" userId="5d49a64f78317fbe" providerId="LiveId" clId="{0C21F468-413E-431F-81F9-D13B0AD839C1}" dt="2023-02-04T08:07:02.697" v="297"/>
          <ac:spMkLst>
            <pc:docMk/>
            <pc:sldMk cId="3970177420" sldId="891"/>
            <ac:spMk id="2" creationId="{4FFE8271-2A8A-E373-AF91-BF6325510B1F}"/>
          </ac:spMkLst>
        </pc:spChg>
        <pc:picChg chg="add del mod">
          <ac:chgData name="Cheng Ding Xiang" userId="5d49a64f78317fbe" providerId="LiveId" clId="{0C21F468-413E-431F-81F9-D13B0AD839C1}" dt="2023-02-04T06:47:16.472" v="16" actId="478"/>
          <ac:picMkLst>
            <pc:docMk/>
            <pc:sldMk cId="3970177420" sldId="891"/>
            <ac:picMk id="4" creationId="{2E85E4DB-A7E2-C495-F9D5-B43EFDD494F0}"/>
          </ac:picMkLst>
        </pc:picChg>
        <pc:picChg chg="add del mod">
          <ac:chgData name="Cheng Ding Xiang" userId="5d49a64f78317fbe" providerId="LiveId" clId="{0C21F468-413E-431F-81F9-D13B0AD839C1}" dt="2023-02-04T06:47:17.582" v="17" actId="478"/>
          <ac:picMkLst>
            <pc:docMk/>
            <pc:sldMk cId="3970177420" sldId="891"/>
            <ac:picMk id="5" creationId="{12D5EBA5-A394-F039-73C7-6A9010EC8824}"/>
          </ac:picMkLst>
        </pc:picChg>
        <pc:picChg chg="mod">
          <ac:chgData name="Cheng Ding Xiang" userId="5d49a64f78317fbe" providerId="LiveId" clId="{0C21F468-413E-431F-81F9-D13B0AD839C1}" dt="2023-02-04T06:47:14.251" v="15" actId="14100"/>
          <ac:picMkLst>
            <pc:docMk/>
            <pc:sldMk cId="3970177420" sldId="891"/>
            <ac:picMk id="2050" creationId="{B2646122-C9EC-57BC-B273-02FE4E18CFC0}"/>
          </ac:picMkLst>
        </pc:picChg>
      </pc:sldChg>
      <pc:sldChg chg="add del">
        <pc:chgData name="Cheng Ding Xiang" userId="5d49a64f78317fbe" providerId="LiveId" clId="{0C21F468-413E-431F-81F9-D13B0AD839C1}" dt="2023-02-04T06:47:44.630" v="20" actId="47"/>
        <pc:sldMkLst>
          <pc:docMk/>
          <pc:sldMk cId="3774152987" sldId="892"/>
        </pc:sldMkLst>
      </pc:sldChg>
      <pc:sldChg chg="modSp add">
        <pc:chgData name="Cheng Ding Xiang" userId="5d49a64f78317fbe" providerId="LiveId" clId="{0C21F468-413E-431F-81F9-D13B0AD839C1}" dt="2023-02-04T08:07:02.697" v="297"/>
        <pc:sldMkLst>
          <pc:docMk/>
          <pc:sldMk cId="3903569413" sldId="893"/>
        </pc:sldMkLst>
        <pc:spChg chg="mod">
          <ac:chgData name="Cheng Ding Xiang" userId="5d49a64f78317fbe" providerId="LiveId" clId="{0C21F468-413E-431F-81F9-D13B0AD839C1}" dt="2023-02-04T08:07:02.697" v="297"/>
          <ac:spMkLst>
            <pc:docMk/>
            <pc:sldMk cId="3903569413" sldId="893"/>
            <ac:spMk id="2" creationId="{4FFE8271-2A8A-E373-AF91-BF6325510B1F}"/>
          </ac:spMkLst>
        </pc:spChg>
        <pc:picChg chg="mod">
          <ac:chgData name="Cheng Ding Xiang" userId="5d49a64f78317fbe" providerId="LiveId" clId="{0C21F468-413E-431F-81F9-D13B0AD839C1}" dt="2023-02-04T06:47:30.616" v="19" actId="18131"/>
          <ac:picMkLst>
            <pc:docMk/>
            <pc:sldMk cId="3903569413" sldId="893"/>
            <ac:picMk id="2050" creationId="{B2646122-C9EC-57BC-B273-02FE4E18CFC0}"/>
          </ac:picMkLst>
        </pc:picChg>
      </pc:sldChg>
      <pc:sldChg chg="modSp add">
        <pc:chgData name="Cheng Ding Xiang" userId="5d49a64f78317fbe" providerId="LiveId" clId="{0C21F468-413E-431F-81F9-D13B0AD839C1}" dt="2023-02-04T08:07:02.697" v="297"/>
        <pc:sldMkLst>
          <pc:docMk/>
          <pc:sldMk cId="453840048" sldId="894"/>
        </pc:sldMkLst>
        <pc:spChg chg="mod">
          <ac:chgData name="Cheng Ding Xiang" userId="5d49a64f78317fbe" providerId="LiveId" clId="{0C21F468-413E-431F-81F9-D13B0AD839C1}" dt="2023-02-04T08:07:02.697" v="297"/>
          <ac:spMkLst>
            <pc:docMk/>
            <pc:sldMk cId="453840048" sldId="894"/>
            <ac:spMk id="2" creationId="{4FFE8271-2A8A-E373-AF91-BF6325510B1F}"/>
          </ac:spMkLst>
        </pc:spChg>
        <pc:picChg chg="mod">
          <ac:chgData name="Cheng Ding Xiang" userId="5d49a64f78317fbe" providerId="LiveId" clId="{0C21F468-413E-431F-81F9-D13B0AD839C1}" dt="2023-02-04T06:47:57.404" v="22" actId="18131"/>
          <ac:picMkLst>
            <pc:docMk/>
            <pc:sldMk cId="453840048" sldId="894"/>
            <ac:picMk id="2050" creationId="{B2646122-C9EC-57BC-B273-02FE4E18CFC0}"/>
          </ac:picMkLst>
        </pc:picChg>
      </pc:sldChg>
      <pc:sldChg chg="modSp add">
        <pc:chgData name="Cheng Ding Xiang" userId="5d49a64f78317fbe" providerId="LiveId" clId="{0C21F468-413E-431F-81F9-D13B0AD839C1}" dt="2023-02-04T08:07:02.697" v="297"/>
        <pc:sldMkLst>
          <pc:docMk/>
          <pc:sldMk cId="4062749451" sldId="895"/>
        </pc:sldMkLst>
        <pc:spChg chg="mod">
          <ac:chgData name="Cheng Ding Xiang" userId="5d49a64f78317fbe" providerId="LiveId" clId="{0C21F468-413E-431F-81F9-D13B0AD839C1}" dt="2023-02-04T08:07:02.697" v="297"/>
          <ac:spMkLst>
            <pc:docMk/>
            <pc:sldMk cId="4062749451" sldId="895"/>
            <ac:spMk id="2" creationId="{4FFE8271-2A8A-E373-AF91-BF6325510B1F}"/>
          </ac:spMkLst>
        </pc:spChg>
        <pc:picChg chg="mod">
          <ac:chgData name="Cheng Ding Xiang" userId="5d49a64f78317fbe" providerId="LiveId" clId="{0C21F468-413E-431F-81F9-D13B0AD839C1}" dt="2023-02-04T06:49:10.415" v="24" actId="18131"/>
          <ac:picMkLst>
            <pc:docMk/>
            <pc:sldMk cId="4062749451" sldId="895"/>
            <ac:picMk id="2050" creationId="{B2646122-C9EC-57BC-B273-02FE4E18CFC0}"/>
          </ac:picMkLst>
        </pc:picChg>
      </pc:sldChg>
      <pc:sldChg chg="addSp modSp new del">
        <pc:chgData name="Cheng Ding Xiang" userId="5d49a64f78317fbe" providerId="LiveId" clId="{0C21F468-413E-431F-81F9-D13B0AD839C1}" dt="2023-02-04T07:46:56.594" v="294" actId="47"/>
        <pc:sldMkLst>
          <pc:docMk/>
          <pc:sldMk cId="2713119393" sldId="896"/>
        </pc:sldMkLst>
        <pc:picChg chg="add mod">
          <ac:chgData name="Cheng Ding Xiang" userId="5d49a64f78317fbe" providerId="LiveId" clId="{0C21F468-413E-431F-81F9-D13B0AD839C1}" dt="2023-02-04T06:56:12.481" v="191" actId="1076"/>
          <ac:picMkLst>
            <pc:docMk/>
            <pc:sldMk cId="2713119393" sldId="896"/>
            <ac:picMk id="1026" creationId="{8D7040AF-6598-ABB4-972A-3D57AAF59A34}"/>
          </ac:picMkLst>
        </pc:picChg>
      </pc:sldChg>
      <pc:sldChg chg="addSp delSp modSp new del mod">
        <pc:chgData name="Cheng Ding Xiang" userId="5d49a64f78317fbe" providerId="LiveId" clId="{0C21F468-413E-431F-81F9-D13B0AD839C1}" dt="2023-02-04T07:28:06.891" v="236" actId="47"/>
        <pc:sldMkLst>
          <pc:docMk/>
          <pc:sldMk cId="4242226938" sldId="897"/>
        </pc:sldMkLst>
        <pc:picChg chg="add del mod">
          <ac:chgData name="Cheng Ding Xiang" userId="5d49a64f78317fbe" providerId="LiveId" clId="{0C21F468-413E-431F-81F9-D13B0AD839C1}" dt="2023-02-04T07:27:33.986" v="232" actId="478"/>
          <ac:picMkLst>
            <pc:docMk/>
            <pc:sldMk cId="4242226938" sldId="897"/>
            <ac:picMk id="5" creationId="{385808C6-ED72-1CC3-E270-1C06E5BB4B5B}"/>
          </ac:picMkLst>
        </pc:picChg>
      </pc:sldChg>
      <pc:sldMasterChg chg="addSp delSp modSp mod modSldLayout">
        <pc:chgData name="Cheng Ding Xiang" userId="5d49a64f78317fbe" providerId="LiveId" clId="{0C21F468-413E-431F-81F9-D13B0AD839C1}" dt="2023-02-04T08:07:02.697" v="297"/>
        <pc:sldMasterMkLst>
          <pc:docMk/>
          <pc:sldMasterMk cId="0" sldId="2147483914"/>
        </pc:sldMasterMkLst>
        <pc:spChg chg="mod">
          <ac:chgData name="Cheng Ding Xiang" userId="5d49a64f78317fbe" providerId="LiveId" clId="{0C21F468-413E-431F-81F9-D13B0AD839C1}" dt="2023-02-04T08:07:02.697" v="297"/>
          <ac:spMkLst>
            <pc:docMk/>
            <pc:sldMasterMk cId="0" sldId="2147483914"/>
            <ac:spMk id="3" creationId="{00000000-0000-0000-0000-000000000000}"/>
          </ac:spMkLst>
        </pc:spChg>
        <pc:picChg chg="add del">
          <ac:chgData name="Cheng Ding Xiang" userId="5d49a64f78317fbe" providerId="LiveId" clId="{0C21F468-413E-431F-81F9-D13B0AD839C1}" dt="2023-02-04T08:06:55.890" v="296" actId="22"/>
          <ac:picMkLst>
            <pc:docMk/>
            <pc:sldMasterMk cId="0" sldId="2147483914"/>
            <ac:picMk id="4" creationId="{A5A4EBB3-27EF-924B-EED0-6BC138F0EA6E}"/>
          </ac:picMkLst>
        </pc:picChg>
        <pc:sldLayoutChg chg="modSp">
          <pc:chgData name="Cheng Ding Xiang" userId="5d49a64f78317fbe" providerId="LiveId" clId="{0C21F468-413E-431F-81F9-D13B0AD839C1}" dt="2023-02-04T08:07:02.697" v="297"/>
          <pc:sldLayoutMkLst>
            <pc:docMk/>
            <pc:sldMasterMk cId="0" sldId="2147483914"/>
            <pc:sldLayoutMk cId="0" sldId="2147484279"/>
          </pc:sldLayoutMkLst>
          <pc:spChg chg="mod">
            <ac:chgData name="Cheng Ding Xiang" userId="5d49a64f78317fbe" providerId="LiveId" clId="{0C21F468-413E-431F-81F9-D13B0AD839C1}" dt="2023-02-04T08:07:02.697" v="297"/>
            <ac:spMkLst>
              <pc:docMk/>
              <pc:sldMasterMk cId="0" sldId="2147483914"/>
              <pc:sldLayoutMk cId="0" sldId="2147484279"/>
              <ac:spMk id="5" creationId="{00000000-0000-0000-0000-000000000000}"/>
            </ac:spMkLst>
          </pc:spChg>
        </pc:sldLayoutChg>
        <pc:sldLayoutChg chg="modSp">
          <pc:chgData name="Cheng Ding Xiang" userId="5d49a64f78317fbe" providerId="LiveId" clId="{0C21F468-413E-431F-81F9-D13B0AD839C1}" dt="2023-02-04T08:07:02.697" v="297"/>
          <pc:sldLayoutMkLst>
            <pc:docMk/>
            <pc:sldMasterMk cId="0" sldId="2147483914"/>
            <pc:sldLayoutMk cId="0" sldId="2147484280"/>
          </pc:sldLayoutMkLst>
          <pc:spChg chg="mod">
            <ac:chgData name="Cheng Ding Xiang" userId="5d49a64f78317fbe" providerId="LiveId" clId="{0C21F468-413E-431F-81F9-D13B0AD839C1}" dt="2023-02-04T08:07:02.697" v="297"/>
            <ac:spMkLst>
              <pc:docMk/>
              <pc:sldMasterMk cId="0" sldId="2147483914"/>
              <pc:sldLayoutMk cId="0" sldId="2147484280"/>
              <ac:spMk id="5" creationId="{00000000-0000-0000-0000-000000000000}"/>
            </ac:spMkLst>
          </pc:spChg>
        </pc:sldLayoutChg>
        <pc:sldLayoutChg chg="modSp">
          <pc:chgData name="Cheng Ding Xiang" userId="5d49a64f78317fbe" providerId="LiveId" clId="{0C21F468-413E-431F-81F9-D13B0AD839C1}" dt="2023-02-04T08:07:02.697" v="297"/>
          <pc:sldLayoutMkLst>
            <pc:docMk/>
            <pc:sldMasterMk cId="0" sldId="2147483914"/>
            <pc:sldLayoutMk cId="0" sldId="2147484281"/>
          </pc:sldLayoutMkLst>
          <pc:spChg chg="mod">
            <ac:chgData name="Cheng Ding Xiang" userId="5d49a64f78317fbe" providerId="LiveId" clId="{0C21F468-413E-431F-81F9-D13B0AD839C1}" dt="2023-02-04T08:07:02.697" v="297"/>
            <ac:spMkLst>
              <pc:docMk/>
              <pc:sldMasterMk cId="0" sldId="2147483914"/>
              <pc:sldLayoutMk cId="0" sldId="2147484281"/>
              <ac:spMk id="6" creationId="{00000000-0000-0000-0000-000000000000}"/>
            </ac:spMkLst>
          </pc:spChg>
        </pc:sldLayoutChg>
        <pc:sldLayoutChg chg="modSp">
          <pc:chgData name="Cheng Ding Xiang" userId="5d49a64f78317fbe" providerId="LiveId" clId="{0C21F468-413E-431F-81F9-D13B0AD839C1}" dt="2023-02-04T08:07:02.697" v="297"/>
          <pc:sldLayoutMkLst>
            <pc:docMk/>
            <pc:sldMasterMk cId="0" sldId="2147483914"/>
            <pc:sldLayoutMk cId="0" sldId="2147484282"/>
          </pc:sldLayoutMkLst>
          <pc:spChg chg="mod">
            <ac:chgData name="Cheng Ding Xiang" userId="5d49a64f78317fbe" providerId="LiveId" clId="{0C21F468-413E-431F-81F9-D13B0AD839C1}" dt="2023-02-04T08:07:02.697" v="297"/>
            <ac:spMkLst>
              <pc:docMk/>
              <pc:sldMasterMk cId="0" sldId="2147483914"/>
              <pc:sldLayoutMk cId="0" sldId="2147484282"/>
              <ac:spMk id="3" creationId="{00000000-0000-0000-0000-000000000000}"/>
            </ac:spMkLst>
          </pc:spChg>
        </pc:sldLayoutChg>
        <pc:sldLayoutChg chg="modSp">
          <pc:chgData name="Cheng Ding Xiang" userId="5d49a64f78317fbe" providerId="LiveId" clId="{0C21F468-413E-431F-81F9-D13B0AD839C1}" dt="2023-02-04T08:07:02.697" v="297"/>
          <pc:sldLayoutMkLst>
            <pc:docMk/>
            <pc:sldMasterMk cId="0" sldId="2147483914"/>
            <pc:sldLayoutMk cId="0" sldId="2147484287"/>
          </pc:sldLayoutMkLst>
          <pc:spChg chg="mod">
            <ac:chgData name="Cheng Ding Xiang" userId="5d49a64f78317fbe" providerId="LiveId" clId="{0C21F468-413E-431F-81F9-D13B0AD839C1}" dt="2023-02-04T08:07:02.697" v="297"/>
            <ac:spMkLst>
              <pc:docMk/>
              <pc:sldMasterMk cId="0" sldId="2147483914"/>
              <pc:sldLayoutMk cId="0" sldId="2147484287"/>
              <ac:spMk id="18" creationId="{00000000-0000-0000-0000-000000000000}"/>
            </ac:spMkLst>
          </pc:spChg>
        </pc:sldLayoutChg>
        <pc:sldLayoutChg chg="modSp">
          <pc:chgData name="Cheng Ding Xiang" userId="5d49a64f78317fbe" providerId="LiveId" clId="{0C21F468-413E-431F-81F9-D13B0AD839C1}" dt="2023-02-04T08:07:02.697" v="297"/>
          <pc:sldLayoutMkLst>
            <pc:docMk/>
            <pc:sldMasterMk cId="0" sldId="2147483914"/>
            <pc:sldLayoutMk cId="0" sldId="2147484288"/>
          </pc:sldLayoutMkLst>
          <pc:spChg chg="mod">
            <ac:chgData name="Cheng Ding Xiang" userId="5d49a64f78317fbe" providerId="LiveId" clId="{0C21F468-413E-431F-81F9-D13B0AD839C1}" dt="2023-02-04T08:07:02.697" v="297"/>
            <ac:spMkLst>
              <pc:docMk/>
              <pc:sldMasterMk cId="0" sldId="2147483914"/>
              <pc:sldLayoutMk cId="0" sldId="2147484288"/>
              <ac:spMk id="9" creationId="{00000000-0000-0000-0000-000000000000}"/>
            </ac:spMkLst>
          </pc:spChg>
        </pc:sldLayoutChg>
        <pc:sldLayoutChg chg="modSp">
          <pc:chgData name="Cheng Ding Xiang" userId="5d49a64f78317fbe" providerId="LiveId" clId="{0C21F468-413E-431F-81F9-D13B0AD839C1}" dt="2023-02-04T08:07:02.697" v="297"/>
          <pc:sldLayoutMkLst>
            <pc:docMk/>
            <pc:sldMasterMk cId="0" sldId="2147483914"/>
            <pc:sldLayoutMk cId="0" sldId="2147484289"/>
          </pc:sldLayoutMkLst>
          <pc:spChg chg="mod">
            <ac:chgData name="Cheng Ding Xiang" userId="5d49a64f78317fbe" providerId="LiveId" clId="{0C21F468-413E-431F-81F9-D13B0AD839C1}" dt="2023-02-04T08:07:02.697" v="297"/>
            <ac:spMkLst>
              <pc:docMk/>
              <pc:sldMasterMk cId="0" sldId="2147483914"/>
              <pc:sldLayoutMk cId="0" sldId="2147484289"/>
              <ac:spMk id="4" creationId="{00000000-0000-0000-0000-000000000000}"/>
            </ac:spMkLst>
          </pc:spChg>
        </pc:sldLayoutChg>
      </pc:sldMasterChg>
    </pc:docChg>
  </pc:docChgLst>
  <pc:docChgLst>
    <pc:chgData name="Cheng Ding Xiang" userId="5d49a64f78317fbe" providerId="LiveId" clId="{B4D0192D-1931-47FD-A23D-007E2D427043}"/>
    <pc:docChg chg="custSel addSld delSld modSld">
      <pc:chgData name="Cheng Ding Xiang" userId="5d49a64f78317fbe" providerId="LiveId" clId="{B4D0192D-1931-47FD-A23D-007E2D427043}" dt="2021-01-11T06:48:43.302" v="812"/>
      <pc:docMkLst>
        <pc:docMk/>
      </pc:docMkLst>
      <pc:sldChg chg="addSp modSp add mod">
        <pc:chgData name="Cheng Ding Xiang" userId="5d49a64f78317fbe" providerId="LiveId" clId="{B4D0192D-1931-47FD-A23D-007E2D427043}" dt="2021-01-11T06:48:14.156" v="804" actId="404"/>
        <pc:sldMkLst>
          <pc:docMk/>
          <pc:sldMk cId="5073526" sldId="456"/>
        </pc:sldMkLst>
        <pc:spChg chg="mod">
          <ac:chgData name="Cheng Ding Xiang" userId="5d49a64f78317fbe" providerId="LiveId" clId="{B4D0192D-1931-47FD-A23D-007E2D427043}" dt="2021-01-10T05:40:09.201" v="651" actId="20577"/>
          <ac:spMkLst>
            <pc:docMk/>
            <pc:sldMk cId="5073526" sldId="456"/>
            <ac:spMk id="2" creationId="{F57374F7-69DF-42DC-AC21-E410F857E1C6}"/>
          </ac:spMkLst>
        </pc:spChg>
        <pc:spChg chg="add mod">
          <ac:chgData name="Cheng Ding Xiang" userId="5d49a64f78317fbe" providerId="LiveId" clId="{B4D0192D-1931-47FD-A23D-007E2D427043}" dt="2021-01-11T06:48:14.156" v="804" actId="404"/>
          <ac:spMkLst>
            <pc:docMk/>
            <pc:sldMk cId="5073526" sldId="456"/>
            <ac:spMk id="5" creationId="{285E80B3-A1AE-444C-A158-643EFBCFBA36}"/>
          </ac:spMkLst>
        </pc:spChg>
      </pc:sldChg>
      <pc:sldChg chg="addSp modSp add del mod">
        <pc:chgData name="Cheng Ding Xiang" userId="5d49a64f78317fbe" providerId="LiveId" clId="{B4D0192D-1931-47FD-A23D-007E2D427043}" dt="2021-01-11T06:48:22.079" v="805"/>
        <pc:sldMkLst>
          <pc:docMk/>
          <pc:sldMk cId="1391314361" sldId="457"/>
        </pc:sldMkLst>
        <pc:spChg chg="mod">
          <ac:chgData name="Cheng Ding Xiang" userId="5d49a64f78317fbe" providerId="LiveId" clId="{B4D0192D-1931-47FD-A23D-007E2D427043}" dt="2021-01-10T05:40:14.527" v="662" actId="20577"/>
          <ac:spMkLst>
            <pc:docMk/>
            <pc:sldMk cId="1391314361" sldId="457"/>
            <ac:spMk id="2" creationId="{F57374F7-69DF-42DC-AC21-E410F857E1C6}"/>
          </ac:spMkLst>
        </pc:spChg>
        <pc:spChg chg="add mod">
          <ac:chgData name="Cheng Ding Xiang" userId="5d49a64f78317fbe" providerId="LiveId" clId="{B4D0192D-1931-47FD-A23D-007E2D427043}" dt="2021-01-11T06:48:22.079" v="805"/>
          <ac:spMkLst>
            <pc:docMk/>
            <pc:sldMk cId="1391314361" sldId="457"/>
            <ac:spMk id="5" creationId="{67FC6F78-DCF8-418C-BA60-A3422C5850AE}"/>
          </ac:spMkLst>
        </pc:spChg>
      </pc:sldChg>
      <pc:sldChg chg="addSp modSp add del mod">
        <pc:chgData name="Cheng Ding Xiang" userId="5d49a64f78317fbe" providerId="LiveId" clId="{B4D0192D-1931-47FD-A23D-007E2D427043}" dt="2021-01-11T06:48:31.502" v="808"/>
        <pc:sldMkLst>
          <pc:docMk/>
          <pc:sldMk cId="1580149784" sldId="459"/>
        </pc:sldMkLst>
        <pc:spChg chg="mod">
          <ac:chgData name="Cheng Ding Xiang" userId="5d49a64f78317fbe" providerId="LiveId" clId="{B4D0192D-1931-47FD-A23D-007E2D427043}" dt="2021-01-10T05:40:25.547" v="664" actId="20577"/>
          <ac:spMkLst>
            <pc:docMk/>
            <pc:sldMk cId="1580149784" sldId="459"/>
            <ac:spMk id="2" creationId="{F57374F7-69DF-42DC-AC21-E410F857E1C6}"/>
          </ac:spMkLst>
        </pc:spChg>
        <pc:spChg chg="add mod">
          <ac:chgData name="Cheng Ding Xiang" userId="5d49a64f78317fbe" providerId="LiveId" clId="{B4D0192D-1931-47FD-A23D-007E2D427043}" dt="2021-01-11T06:48:31.502" v="808"/>
          <ac:spMkLst>
            <pc:docMk/>
            <pc:sldMk cId="1580149784" sldId="459"/>
            <ac:spMk id="5" creationId="{B61BED48-7FC6-459D-BCC0-BD1E0CC81D4A}"/>
          </ac:spMkLst>
        </pc:spChg>
      </pc:sldChg>
      <pc:sldChg chg="addSp modSp add del">
        <pc:chgData name="Cheng Ding Xiang" userId="5d49a64f78317fbe" providerId="LiveId" clId="{B4D0192D-1931-47FD-A23D-007E2D427043}" dt="2021-01-11T06:48:25.324" v="806"/>
        <pc:sldMkLst>
          <pc:docMk/>
          <pc:sldMk cId="2734606955" sldId="460"/>
        </pc:sldMkLst>
        <pc:spChg chg="add mod">
          <ac:chgData name="Cheng Ding Xiang" userId="5d49a64f78317fbe" providerId="LiveId" clId="{B4D0192D-1931-47FD-A23D-007E2D427043}" dt="2021-01-11T06:48:25.324" v="806"/>
          <ac:spMkLst>
            <pc:docMk/>
            <pc:sldMk cId="2734606955" sldId="460"/>
            <ac:spMk id="5" creationId="{2FF98E4C-6F99-4909-A572-F5A5E222BA60}"/>
          </ac:spMkLst>
        </pc:spChg>
      </pc:sldChg>
      <pc:sldChg chg="addSp modSp add del mod">
        <pc:chgData name="Cheng Ding Xiang" userId="5d49a64f78317fbe" providerId="LiveId" clId="{B4D0192D-1931-47FD-A23D-007E2D427043}" dt="2021-01-11T06:48:36.580" v="810" actId="1076"/>
        <pc:sldMkLst>
          <pc:docMk/>
          <pc:sldMk cId="962082735" sldId="462"/>
        </pc:sldMkLst>
        <pc:spChg chg="add mod">
          <ac:chgData name="Cheng Ding Xiang" userId="5d49a64f78317fbe" providerId="LiveId" clId="{B4D0192D-1931-47FD-A23D-007E2D427043}" dt="2021-01-11T06:48:36.580" v="810" actId="1076"/>
          <ac:spMkLst>
            <pc:docMk/>
            <pc:sldMk cId="962082735" sldId="462"/>
            <ac:spMk id="5" creationId="{C9BAB08D-26A6-47DB-91E3-4596867FF5C0}"/>
          </ac:spMkLst>
        </pc:spChg>
      </pc:sldChg>
      <pc:sldChg chg="addSp modSp add del mod">
        <pc:chgData name="Cheng Ding Xiang" userId="5d49a64f78317fbe" providerId="LiveId" clId="{B4D0192D-1931-47FD-A23D-007E2D427043}" dt="2021-01-11T06:48:28.732" v="807"/>
        <pc:sldMkLst>
          <pc:docMk/>
          <pc:sldMk cId="955850443" sldId="463"/>
        </pc:sldMkLst>
        <pc:spChg chg="mod">
          <ac:chgData name="Cheng Ding Xiang" userId="5d49a64f78317fbe" providerId="LiveId" clId="{B4D0192D-1931-47FD-A23D-007E2D427043}" dt="2021-01-10T05:40:32.040" v="666" actId="20577"/>
          <ac:spMkLst>
            <pc:docMk/>
            <pc:sldMk cId="955850443" sldId="463"/>
            <ac:spMk id="2" creationId="{F57374F7-69DF-42DC-AC21-E410F857E1C6}"/>
          </ac:spMkLst>
        </pc:spChg>
        <pc:spChg chg="mod">
          <ac:chgData name="Cheng Ding Xiang" userId="5d49a64f78317fbe" providerId="LiveId" clId="{B4D0192D-1931-47FD-A23D-007E2D427043}" dt="2021-01-10T10:10:23.272" v="764" actId="20577"/>
          <ac:spMkLst>
            <pc:docMk/>
            <pc:sldMk cId="955850443" sldId="463"/>
            <ac:spMk id="3" creationId="{D1FC9FA0-B612-4A98-BE56-A57AC9D432D0}"/>
          </ac:spMkLst>
        </pc:spChg>
        <pc:spChg chg="add mod">
          <ac:chgData name="Cheng Ding Xiang" userId="5d49a64f78317fbe" providerId="LiveId" clId="{B4D0192D-1931-47FD-A23D-007E2D427043}" dt="2021-01-11T06:48:28.732" v="807"/>
          <ac:spMkLst>
            <pc:docMk/>
            <pc:sldMk cId="955850443" sldId="463"/>
            <ac:spMk id="5" creationId="{90EF3382-0E54-4FC3-8D7A-F7F7EC8841CD}"/>
          </ac:spMkLst>
        </pc:spChg>
      </pc:sldChg>
      <pc:sldChg chg="addSp delSp modSp mod">
        <pc:chgData name="Cheng Ding Xiang" userId="5d49a64f78317fbe" providerId="LiveId" clId="{B4D0192D-1931-47FD-A23D-007E2D427043}" dt="2021-01-11T06:48:43.302" v="812"/>
        <pc:sldMkLst>
          <pc:docMk/>
          <pc:sldMk cId="0" sldId="780"/>
        </pc:sldMkLst>
        <pc:spChg chg="add mod">
          <ac:chgData name="Cheng Ding Xiang" userId="5d49a64f78317fbe" providerId="LiveId" clId="{B4D0192D-1931-47FD-A23D-007E2D427043}" dt="2021-01-11T06:48:43.302" v="812"/>
          <ac:spMkLst>
            <pc:docMk/>
            <pc:sldMk cId="0" sldId="780"/>
            <ac:spMk id="5" creationId="{75FD440A-29AD-40B3-87EB-9B04A2EDBC6B}"/>
          </ac:spMkLst>
        </pc:spChg>
        <pc:spChg chg="del">
          <ac:chgData name="Cheng Ding Xiang" userId="5d49a64f78317fbe" providerId="LiveId" clId="{B4D0192D-1931-47FD-A23D-007E2D427043}" dt="2021-01-11T06:48:43.083" v="811" actId="478"/>
          <ac:spMkLst>
            <pc:docMk/>
            <pc:sldMk cId="0" sldId="780"/>
            <ac:spMk id="7" creationId="{00000000-0000-0000-0000-000000000000}"/>
          </ac:spMkLst>
        </pc:spChg>
      </pc:sldChg>
      <pc:sldChg chg="modSp mod">
        <pc:chgData name="Cheng Ding Xiang" userId="5d49a64f78317fbe" providerId="LiveId" clId="{B4D0192D-1931-47FD-A23D-007E2D427043}" dt="2021-01-10T03:47:29.173" v="6" actId="20577"/>
        <pc:sldMkLst>
          <pc:docMk/>
          <pc:sldMk cId="0" sldId="818"/>
        </pc:sldMkLst>
        <pc:spChg chg="mod">
          <ac:chgData name="Cheng Ding Xiang" userId="5d49a64f78317fbe" providerId="LiveId" clId="{B4D0192D-1931-47FD-A23D-007E2D427043}" dt="2021-01-10T03:47:25.971" v="5" actId="20577"/>
          <ac:spMkLst>
            <pc:docMk/>
            <pc:sldMk cId="0" sldId="818"/>
            <ac:spMk id="5122" creationId="{00000000-0000-0000-0000-000000000000}"/>
          </ac:spMkLst>
        </pc:spChg>
        <pc:spChg chg="mod">
          <ac:chgData name="Cheng Ding Xiang" userId="5d49a64f78317fbe" providerId="LiveId" clId="{B4D0192D-1931-47FD-A23D-007E2D427043}" dt="2021-01-10T03:47:29.173" v="6" actId="20577"/>
          <ac:spMkLst>
            <pc:docMk/>
            <pc:sldMk cId="0" sldId="818"/>
            <ac:spMk id="5123" creationId="{00000000-0000-0000-0000-000000000000}"/>
          </ac:spMkLst>
        </pc:spChg>
      </pc:sldChg>
      <pc:sldChg chg="modSp mod">
        <pc:chgData name="Cheng Ding Xiang" userId="5d49a64f78317fbe" providerId="LiveId" clId="{B4D0192D-1931-47FD-A23D-007E2D427043}" dt="2021-01-10T03:51:45.237" v="218" actId="20577"/>
        <pc:sldMkLst>
          <pc:docMk/>
          <pc:sldMk cId="0" sldId="830"/>
        </pc:sldMkLst>
        <pc:spChg chg="mod">
          <ac:chgData name="Cheng Ding Xiang" userId="5d49a64f78317fbe" providerId="LiveId" clId="{B4D0192D-1931-47FD-A23D-007E2D427043}" dt="2021-01-10T03:47:55.779" v="58" actId="20577"/>
          <ac:spMkLst>
            <pc:docMk/>
            <pc:sldMk cId="0" sldId="830"/>
            <ac:spMk id="18434" creationId="{00000000-0000-0000-0000-000000000000}"/>
          </ac:spMkLst>
        </pc:spChg>
        <pc:spChg chg="mod">
          <ac:chgData name="Cheng Ding Xiang" userId="5d49a64f78317fbe" providerId="LiveId" clId="{B4D0192D-1931-47FD-A23D-007E2D427043}" dt="2021-01-10T03:51:45.237" v="218" actId="20577"/>
          <ac:spMkLst>
            <pc:docMk/>
            <pc:sldMk cId="0" sldId="830"/>
            <ac:spMk id="21507" creationId="{00000000-0000-0000-0000-000000000000}"/>
          </ac:spMkLst>
        </pc:spChg>
      </pc:sldChg>
      <pc:sldChg chg="modSp mod">
        <pc:chgData name="Cheng Ding Xiang" userId="5d49a64f78317fbe" providerId="LiveId" clId="{B4D0192D-1931-47FD-A23D-007E2D427043}" dt="2021-01-11T06:46:45.794" v="767" actId="20577"/>
        <pc:sldMkLst>
          <pc:docMk/>
          <pc:sldMk cId="0" sldId="832"/>
        </pc:sldMkLst>
        <pc:spChg chg="mod">
          <ac:chgData name="Cheng Ding Xiang" userId="5d49a64f78317fbe" providerId="LiveId" clId="{B4D0192D-1931-47FD-A23D-007E2D427043}" dt="2021-01-11T06:46:45.794" v="767" actId="20577"/>
          <ac:spMkLst>
            <pc:docMk/>
            <pc:sldMk cId="0" sldId="832"/>
            <ac:spMk id="7" creationId="{00000000-0000-0000-0000-000000000000}"/>
          </ac:spMkLst>
        </pc:spChg>
        <pc:spChg chg="mod">
          <ac:chgData name="Cheng Ding Xiang" userId="5d49a64f78317fbe" providerId="LiveId" clId="{B4D0192D-1931-47FD-A23D-007E2D427043}" dt="2021-01-10T03:53:41.661" v="269" actId="20577"/>
          <ac:spMkLst>
            <pc:docMk/>
            <pc:sldMk cId="0" sldId="832"/>
            <ac:spMk id="18435" creationId="{00000000-0000-0000-0000-000000000000}"/>
          </ac:spMkLst>
        </pc:spChg>
        <pc:spChg chg="mod">
          <ac:chgData name="Cheng Ding Xiang" userId="5d49a64f78317fbe" providerId="LiveId" clId="{B4D0192D-1931-47FD-A23D-007E2D427043}" dt="2021-01-10T03:53:01.150" v="221" actId="20577"/>
          <ac:spMkLst>
            <pc:docMk/>
            <pc:sldMk cId="0" sldId="832"/>
            <ac:spMk id="19458" creationId="{00000000-0000-0000-0000-000000000000}"/>
          </ac:spMkLst>
        </pc:spChg>
      </pc:sldChg>
      <pc:sldChg chg="addSp delSp modSp mod">
        <pc:chgData name="Cheng Ding Xiang" userId="5d49a64f78317fbe" providerId="LiveId" clId="{B4D0192D-1931-47FD-A23D-007E2D427043}" dt="2021-01-11T06:47:10.942" v="775"/>
        <pc:sldMkLst>
          <pc:docMk/>
          <pc:sldMk cId="0" sldId="833"/>
        </pc:sldMkLst>
        <pc:spChg chg="add mod">
          <ac:chgData name="Cheng Ding Xiang" userId="5d49a64f78317fbe" providerId="LiveId" clId="{B4D0192D-1931-47FD-A23D-007E2D427043}" dt="2021-01-11T06:47:10.942" v="775"/>
          <ac:spMkLst>
            <pc:docMk/>
            <pc:sldMk cId="0" sldId="833"/>
            <ac:spMk id="6" creationId="{9F81501B-5BB2-4E70-BE01-D87DA67E1200}"/>
          </ac:spMkLst>
        </pc:spChg>
        <pc:spChg chg="del">
          <ac:chgData name="Cheng Ding Xiang" userId="5d49a64f78317fbe" providerId="LiveId" clId="{B4D0192D-1931-47FD-A23D-007E2D427043}" dt="2021-01-11T06:47:10.549" v="774" actId="478"/>
          <ac:spMkLst>
            <pc:docMk/>
            <pc:sldMk cId="0" sldId="833"/>
            <ac:spMk id="7" creationId="{00000000-0000-0000-0000-000000000000}"/>
          </ac:spMkLst>
        </pc:spChg>
        <pc:spChg chg="mod">
          <ac:chgData name="Cheng Ding Xiang" userId="5d49a64f78317fbe" providerId="LiveId" clId="{B4D0192D-1931-47FD-A23D-007E2D427043}" dt="2021-01-10T03:54:49.499" v="310" actId="20577"/>
          <ac:spMkLst>
            <pc:docMk/>
            <pc:sldMk cId="0" sldId="833"/>
            <ac:spMk id="20482" creationId="{00000000-0000-0000-0000-000000000000}"/>
          </ac:spMkLst>
        </pc:spChg>
      </pc:sldChg>
      <pc:sldChg chg="addSp delSp modSp mod">
        <pc:chgData name="Cheng Ding Xiang" userId="5d49a64f78317fbe" providerId="LiveId" clId="{B4D0192D-1931-47FD-A23D-007E2D427043}" dt="2021-01-11T06:47:03.838" v="773"/>
        <pc:sldMkLst>
          <pc:docMk/>
          <pc:sldMk cId="0" sldId="834"/>
        </pc:sldMkLst>
        <pc:spChg chg="add del mod">
          <ac:chgData name="Cheng Ding Xiang" userId="5d49a64f78317fbe" providerId="LiveId" clId="{B4D0192D-1931-47FD-A23D-007E2D427043}" dt="2021-01-11T06:46:59.722" v="769"/>
          <ac:spMkLst>
            <pc:docMk/>
            <pc:sldMk cId="0" sldId="834"/>
            <ac:spMk id="6" creationId="{0DC232A4-17DB-4A1C-9F2C-B8055CE1C4EA}"/>
          </ac:spMkLst>
        </pc:spChg>
        <pc:spChg chg="del mod">
          <ac:chgData name="Cheng Ding Xiang" userId="5d49a64f78317fbe" providerId="LiveId" clId="{B4D0192D-1931-47FD-A23D-007E2D427043}" dt="2021-01-11T06:47:03.229" v="772" actId="478"/>
          <ac:spMkLst>
            <pc:docMk/>
            <pc:sldMk cId="0" sldId="834"/>
            <ac:spMk id="7" creationId="{00000000-0000-0000-0000-000000000000}"/>
          </ac:spMkLst>
        </pc:spChg>
        <pc:spChg chg="add del mod">
          <ac:chgData name="Cheng Ding Xiang" userId="5d49a64f78317fbe" providerId="LiveId" clId="{B4D0192D-1931-47FD-A23D-007E2D427043}" dt="2021-01-11T06:47:02.071" v="771"/>
          <ac:spMkLst>
            <pc:docMk/>
            <pc:sldMk cId="0" sldId="834"/>
            <ac:spMk id="8" creationId="{97ACCC2B-87CF-430D-8107-BBBEA591CD80}"/>
          </ac:spMkLst>
        </pc:spChg>
        <pc:spChg chg="add mod">
          <ac:chgData name="Cheng Ding Xiang" userId="5d49a64f78317fbe" providerId="LiveId" clId="{B4D0192D-1931-47FD-A23D-007E2D427043}" dt="2021-01-11T06:47:03.838" v="773"/>
          <ac:spMkLst>
            <pc:docMk/>
            <pc:sldMk cId="0" sldId="834"/>
            <ac:spMk id="9" creationId="{B684B878-C880-4698-9B42-74DFE2FCADBB}"/>
          </ac:spMkLst>
        </pc:spChg>
        <pc:spChg chg="mod">
          <ac:chgData name="Cheng Ding Xiang" userId="5d49a64f78317fbe" providerId="LiveId" clId="{B4D0192D-1931-47FD-A23D-007E2D427043}" dt="2021-01-10T03:54:38.262" v="307" actId="20577"/>
          <ac:spMkLst>
            <pc:docMk/>
            <pc:sldMk cId="0" sldId="834"/>
            <ac:spMk id="20483" creationId="{00000000-0000-0000-0000-000000000000}"/>
          </ac:spMkLst>
        </pc:spChg>
        <pc:spChg chg="mod">
          <ac:chgData name="Cheng Ding Xiang" userId="5d49a64f78317fbe" providerId="LiveId" clId="{B4D0192D-1931-47FD-A23D-007E2D427043}" dt="2021-01-10T03:54:12.409" v="296" actId="20577"/>
          <ac:spMkLst>
            <pc:docMk/>
            <pc:sldMk cId="0" sldId="834"/>
            <ac:spMk id="21506" creationId="{00000000-0000-0000-0000-000000000000}"/>
          </ac:spMkLst>
        </pc:spChg>
      </pc:sldChg>
      <pc:sldChg chg="addSp delSp modSp mod">
        <pc:chgData name="Cheng Ding Xiang" userId="5d49a64f78317fbe" providerId="LiveId" clId="{B4D0192D-1931-47FD-A23D-007E2D427043}" dt="2021-01-11T06:47:15.374" v="777"/>
        <pc:sldMkLst>
          <pc:docMk/>
          <pc:sldMk cId="0" sldId="835"/>
        </pc:sldMkLst>
        <pc:spChg chg="add mod">
          <ac:chgData name="Cheng Ding Xiang" userId="5d49a64f78317fbe" providerId="LiveId" clId="{B4D0192D-1931-47FD-A23D-007E2D427043}" dt="2021-01-11T06:47:15.374" v="777"/>
          <ac:spMkLst>
            <pc:docMk/>
            <pc:sldMk cId="0" sldId="835"/>
            <ac:spMk id="6" creationId="{F24E8D17-6813-4153-B287-D01DF266265B}"/>
          </ac:spMkLst>
        </pc:spChg>
        <pc:spChg chg="del">
          <ac:chgData name="Cheng Ding Xiang" userId="5d49a64f78317fbe" providerId="LiveId" clId="{B4D0192D-1931-47FD-A23D-007E2D427043}" dt="2021-01-11T06:47:15.022" v="776" actId="478"/>
          <ac:spMkLst>
            <pc:docMk/>
            <pc:sldMk cId="0" sldId="835"/>
            <ac:spMk id="7" creationId="{00000000-0000-0000-0000-000000000000}"/>
          </ac:spMkLst>
        </pc:spChg>
        <pc:spChg chg="mod">
          <ac:chgData name="Cheng Ding Xiang" userId="5d49a64f78317fbe" providerId="LiveId" clId="{B4D0192D-1931-47FD-A23D-007E2D427043}" dt="2021-01-10T03:54:55.393" v="313" actId="20577"/>
          <ac:spMkLst>
            <pc:docMk/>
            <pc:sldMk cId="0" sldId="835"/>
            <ac:spMk id="22530" creationId="{00000000-0000-0000-0000-000000000000}"/>
          </ac:spMkLst>
        </pc:spChg>
      </pc:sldChg>
      <pc:sldChg chg="addSp delSp modSp mod">
        <pc:chgData name="Cheng Ding Xiang" userId="5d49a64f78317fbe" providerId="LiveId" clId="{B4D0192D-1931-47FD-A23D-007E2D427043}" dt="2021-01-11T06:47:20.747" v="779"/>
        <pc:sldMkLst>
          <pc:docMk/>
          <pc:sldMk cId="0" sldId="836"/>
        </pc:sldMkLst>
        <pc:spChg chg="add mod">
          <ac:chgData name="Cheng Ding Xiang" userId="5d49a64f78317fbe" providerId="LiveId" clId="{B4D0192D-1931-47FD-A23D-007E2D427043}" dt="2021-01-11T06:47:20.747" v="779"/>
          <ac:spMkLst>
            <pc:docMk/>
            <pc:sldMk cId="0" sldId="836"/>
            <ac:spMk id="6" creationId="{5506D48C-A67E-4B84-B946-6C5A1F67754D}"/>
          </ac:spMkLst>
        </pc:spChg>
        <pc:spChg chg="del">
          <ac:chgData name="Cheng Ding Xiang" userId="5d49a64f78317fbe" providerId="LiveId" clId="{B4D0192D-1931-47FD-A23D-007E2D427043}" dt="2021-01-11T06:47:20.481" v="778" actId="478"/>
          <ac:spMkLst>
            <pc:docMk/>
            <pc:sldMk cId="0" sldId="836"/>
            <ac:spMk id="7" creationId="{00000000-0000-0000-0000-000000000000}"/>
          </ac:spMkLst>
        </pc:spChg>
        <pc:spChg chg="mod">
          <ac:chgData name="Cheng Ding Xiang" userId="5d49a64f78317fbe" providerId="LiveId" clId="{B4D0192D-1931-47FD-A23D-007E2D427043}" dt="2021-01-10T03:55:03.592" v="316" actId="20577"/>
          <ac:spMkLst>
            <pc:docMk/>
            <pc:sldMk cId="0" sldId="836"/>
            <ac:spMk id="23554" creationId="{00000000-0000-0000-0000-000000000000}"/>
          </ac:spMkLst>
        </pc:spChg>
      </pc:sldChg>
      <pc:sldChg chg="addSp delSp modSp mod modAnim">
        <pc:chgData name="Cheng Ding Xiang" userId="5d49a64f78317fbe" providerId="LiveId" clId="{B4D0192D-1931-47FD-A23D-007E2D427043}" dt="2021-01-11T06:47:24.760" v="781"/>
        <pc:sldMkLst>
          <pc:docMk/>
          <pc:sldMk cId="0" sldId="837"/>
        </pc:sldMkLst>
        <pc:spChg chg="add mod">
          <ac:chgData name="Cheng Ding Xiang" userId="5d49a64f78317fbe" providerId="LiveId" clId="{B4D0192D-1931-47FD-A23D-007E2D427043}" dt="2021-01-11T06:47:24.760" v="781"/>
          <ac:spMkLst>
            <pc:docMk/>
            <pc:sldMk cId="0" sldId="837"/>
            <ac:spMk id="6" creationId="{A09AE361-0EAA-4BCC-8D6B-3397518DCCBF}"/>
          </ac:spMkLst>
        </pc:spChg>
        <pc:spChg chg="del">
          <ac:chgData name="Cheng Ding Xiang" userId="5d49a64f78317fbe" providerId="LiveId" clId="{B4D0192D-1931-47FD-A23D-007E2D427043}" dt="2021-01-11T06:47:24.502" v="780" actId="478"/>
          <ac:spMkLst>
            <pc:docMk/>
            <pc:sldMk cId="0" sldId="837"/>
            <ac:spMk id="7" creationId="{00000000-0000-0000-0000-000000000000}"/>
          </ac:spMkLst>
        </pc:spChg>
        <pc:spChg chg="mod">
          <ac:chgData name="Cheng Ding Xiang" userId="5d49a64f78317fbe" providerId="LiveId" clId="{B4D0192D-1931-47FD-A23D-007E2D427043}" dt="2021-01-10T03:56:43.169" v="379" actId="20577"/>
          <ac:spMkLst>
            <pc:docMk/>
            <pc:sldMk cId="0" sldId="837"/>
            <ac:spMk id="23555" creationId="{00000000-0000-0000-0000-000000000000}"/>
          </ac:spMkLst>
        </pc:spChg>
        <pc:spChg chg="mod">
          <ac:chgData name="Cheng Ding Xiang" userId="5d49a64f78317fbe" providerId="LiveId" clId="{B4D0192D-1931-47FD-A23D-007E2D427043}" dt="2021-01-10T03:55:51.360" v="319" actId="20577"/>
          <ac:spMkLst>
            <pc:docMk/>
            <pc:sldMk cId="0" sldId="837"/>
            <ac:spMk id="24578" creationId="{00000000-0000-0000-0000-000000000000}"/>
          </ac:spMkLst>
        </pc:spChg>
      </pc:sldChg>
      <pc:sldChg chg="addSp delSp modSp mod">
        <pc:chgData name="Cheng Ding Xiang" userId="5d49a64f78317fbe" providerId="LiveId" clId="{B4D0192D-1931-47FD-A23D-007E2D427043}" dt="2021-01-11T06:47:29.331" v="783"/>
        <pc:sldMkLst>
          <pc:docMk/>
          <pc:sldMk cId="0" sldId="838"/>
        </pc:sldMkLst>
        <pc:spChg chg="add mod">
          <ac:chgData name="Cheng Ding Xiang" userId="5d49a64f78317fbe" providerId="LiveId" clId="{B4D0192D-1931-47FD-A23D-007E2D427043}" dt="2021-01-11T06:47:29.331" v="783"/>
          <ac:spMkLst>
            <pc:docMk/>
            <pc:sldMk cId="0" sldId="838"/>
            <ac:spMk id="6" creationId="{E1D728DD-7D3C-4560-9CF1-06A89E51486D}"/>
          </ac:spMkLst>
        </pc:spChg>
        <pc:spChg chg="del">
          <ac:chgData name="Cheng Ding Xiang" userId="5d49a64f78317fbe" providerId="LiveId" clId="{B4D0192D-1931-47FD-A23D-007E2D427043}" dt="2021-01-11T06:47:28.962" v="782" actId="478"/>
          <ac:spMkLst>
            <pc:docMk/>
            <pc:sldMk cId="0" sldId="838"/>
            <ac:spMk id="7" creationId="{00000000-0000-0000-0000-000000000000}"/>
          </ac:spMkLst>
        </pc:spChg>
        <pc:spChg chg="mod">
          <ac:chgData name="Cheng Ding Xiang" userId="5d49a64f78317fbe" providerId="LiveId" clId="{B4D0192D-1931-47FD-A23D-007E2D427043}" dt="2021-01-10T03:58:00.608" v="513" actId="20577"/>
          <ac:spMkLst>
            <pc:docMk/>
            <pc:sldMk cId="0" sldId="838"/>
            <ac:spMk id="24579" creationId="{00000000-0000-0000-0000-000000000000}"/>
          </ac:spMkLst>
        </pc:spChg>
        <pc:spChg chg="mod">
          <ac:chgData name="Cheng Ding Xiang" userId="5d49a64f78317fbe" providerId="LiveId" clId="{B4D0192D-1931-47FD-A23D-007E2D427043}" dt="2021-01-10T03:56:48.470" v="382" actId="20577"/>
          <ac:spMkLst>
            <pc:docMk/>
            <pc:sldMk cId="0" sldId="838"/>
            <ac:spMk id="25602" creationId="{00000000-0000-0000-0000-000000000000}"/>
          </ac:spMkLst>
        </pc:spChg>
      </pc:sldChg>
      <pc:sldChg chg="addSp delSp modSp mod">
        <pc:chgData name="Cheng Ding Xiang" userId="5d49a64f78317fbe" providerId="LiveId" clId="{B4D0192D-1931-47FD-A23D-007E2D427043}" dt="2021-01-11T06:47:34.661" v="785"/>
        <pc:sldMkLst>
          <pc:docMk/>
          <pc:sldMk cId="0" sldId="839"/>
        </pc:sldMkLst>
        <pc:spChg chg="add mod">
          <ac:chgData name="Cheng Ding Xiang" userId="5d49a64f78317fbe" providerId="LiveId" clId="{B4D0192D-1931-47FD-A23D-007E2D427043}" dt="2021-01-11T06:47:34.661" v="785"/>
          <ac:spMkLst>
            <pc:docMk/>
            <pc:sldMk cId="0" sldId="839"/>
            <ac:spMk id="6" creationId="{DF429F3C-610A-4168-AB0E-A442A08C449E}"/>
          </ac:spMkLst>
        </pc:spChg>
        <pc:spChg chg="del">
          <ac:chgData name="Cheng Ding Xiang" userId="5d49a64f78317fbe" providerId="LiveId" clId="{B4D0192D-1931-47FD-A23D-007E2D427043}" dt="2021-01-11T06:47:34.362" v="784" actId="478"/>
          <ac:spMkLst>
            <pc:docMk/>
            <pc:sldMk cId="0" sldId="839"/>
            <ac:spMk id="7" creationId="{00000000-0000-0000-0000-000000000000}"/>
          </ac:spMkLst>
        </pc:spChg>
      </pc:sldChg>
      <pc:sldChg chg="addSp delSp modSp mod">
        <pc:chgData name="Cheng Ding Xiang" userId="5d49a64f78317fbe" providerId="LiveId" clId="{B4D0192D-1931-47FD-A23D-007E2D427043}" dt="2021-01-11T06:47:40.231" v="787"/>
        <pc:sldMkLst>
          <pc:docMk/>
          <pc:sldMk cId="0" sldId="840"/>
        </pc:sldMkLst>
        <pc:spChg chg="add mod">
          <ac:chgData name="Cheng Ding Xiang" userId="5d49a64f78317fbe" providerId="LiveId" clId="{B4D0192D-1931-47FD-A23D-007E2D427043}" dt="2021-01-11T06:47:40.231" v="787"/>
          <ac:spMkLst>
            <pc:docMk/>
            <pc:sldMk cId="0" sldId="840"/>
            <ac:spMk id="6" creationId="{E0FCA641-0178-4A8E-A157-68559DE1427B}"/>
          </ac:spMkLst>
        </pc:spChg>
        <pc:spChg chg="del">
          <ac:chgData name="Cheng Ding Xiang" userId="5d49a64f78317fbe" providerId="LiveId" clId="{B4D0192D-1931-47FD-A23D-007E2D427043}" dt="2021-01-11T06:47:39.897" v="786" actId="478"/>
          <ac:spMkLst>
            <pc:docMk/>
            <pc:sldMk cId="0" sldId="840"/>
            <ac:spMk id="7" creationId="{00000000-0000-0000-0000-000000000000}"/>
          </ac:spMkLst>
        </pc:spChg>
        <pc:spChg chg="mod">
          <ac:chgData name="Cheng Ding Xiang" userId="5d49a64f78317fbe" providerId="LiveId" clId="{B4D0192D-1931-47FD-A23D-007E2D427043}" dt="2021-01-10T03:58:30.344" v="527" actId="20577"/>
          <ac:spMkLst>
            <pc:docMk/>
            <pc:sldMk cId="0" sldId="840"/>
            <ac:spMk id="26627" creationId="{00000000-0000-0000-0000-000000000000}"/>
          </ac:spMkLst>
        </pc:spChg>
        <pc:spChg chg="mod">
          <ac:chgData name="Cheng Ding Xiang" userId="5d49a64f78317fbe" providerId="LiveId" clId="{B4D0192D-1931-47FD-A23D-007E2D427043}" dt="2021-01-10T03:58:16.373" v="516" actId="20577"/>
          <ac:spMkLst>
            <pc:docMk/>
            <pc:sldMk cId="0" sldId="840"/>
            <ac:spMk id="27650" creationId="{00000000-0000-0000-0000-000000000000}"/>
          </ac:spMkLst>
        </pc:spChg>
      </pc:sldChg>
      <pc:sldChg chg="addSp delSp modSp mod modAnim">
        <pc:chgData name="Cheng Ding Xiang" userId="5d49a64f78317fbe" providerId="LiveId" clId="{B4D0192D-1931-47FD-A23D-007E2D427043}" dt="2021-01-11T06:47:44.697" v="789"/>
        <pc:sldMkLst>
          <pc:docMk/>
          <pc:sldMk cId="0" sldId="841"/>
        </pc:sldMkLst>
        <pc:spChg chg="add mod">
          <ac:chgData name="Cheng Ding Xiang" userId="5d49a64f78317fbe" providerId="LiveId" clId="{B4D0192D-1931-47FD-A23D-007E2D427043}" dt="2021-01-11T06:47:44.697" v="789"/>
          <ac:spMkLst>
            <pc:docMk/>
            <pc:sldMk cId="0" sldId="841"/>
            <ac:spMk id="6" creationId="{B58F7655-4591-4B47-B694-8200266DCAED}"/>
          </ac:spMkLst>
        </pc:spChg>
        <pc:spChg chg="del">
          <ac:chgData name="Cheng Ding Xiang" userId="5d49a64f78317fbe" providerId="LiveId" clId="{B4D0192D-1931-47FD-A23D-007E2D427043}" dt="2021-01-11T06:47:44.440" v="788" actId="478"/>
          <ac:spMkLst>
            <pc:docMk/>
            <pc:sldMk cId="0" sldId="841"/>
            <ac:spMk id="7" creationId="{00000000-0000-0000-0000-000000000000}"/>
          </ac:spMkLst>
        </pc:spChg>
        <pc:spChg chg="mod">
          <ac:chgData name="Cheng Ding Xiang" userId="5d49a64f78317fbe" providerId="LiveId" clId="{B4D0192D-1931-47FD-A23D-007E2D427043}" dt="2021-01-10T06:59:13.523" v="728" actId="20577"/>
          <ac:spMkLst>
            <pc:docMk/>
            <pc:sldMk cId="0" sldId="841"/>
            <ac:spMk id="28675" creationId="{00000000-0000-0000-0000-000000000000}"/>
          </ac:spMkLst>
        </pc:spChg>
      </pc:sldChg>
      <pc:sldChg chg="addSp delSp modSp mod modAnim">
        <pc:chgData name="Cheng Ding Xiang" userId="5d49a64f78317fbe" providerId="LiveId" clId="{B4D0192D-1931-47FD-A23D-007E2D427043}" dt="2021-01-11T06:47:52.682" v="791"/>
        <pc:sldMkLst>
          <pc:docMk/>
          <pc:sldMk cId="0" sldId="851"/>
        </pc:sldMkLst>
        <pc:spChg chg="add mod">
          <ac:chgData name="Cheng Ding Xiang" userId="5d49a64f78317fbe" providerId="LiveId" clId="{B4D0192D-1931-47FD-A23D-007E2D427043}" dt="2021-01-11T06:47:52.682" v="791"/>
          <ac:spMkLst>
            <pc:docMk/>
            <pc:sldMk cId="0" sldId="851"/>
            <ac:spMk id="6" creationId="{1C801506-B0C1-4A84-A477-C4B0119389E1}"/>
          </ac:spMkLst>
        </pc:spChg>
        <pc:spChg chg="del">
          <ac:chgData name="Cheng Ding Xiang" userId="5d49a64f78317fbe" providerId="LiveId" clId="{B4D0192D-1931-47FD-A23D-007E2D427043}" dt="2021-01-11T06:47:52.380" v="790" actId="478"/>
          <ac:spMkLst>
            <pc:docMk/>
            <pc:sldMk cId="0" sldId="851"/>
            <ac:spMk id="7" creationId="{00000000-0000-0000-0000-000000000000}"/>
          </ac:spMkLst>
        </pc:spChg>
        <pc:spChg chg="mod">
          <ac:chgData name="Cheng Ding Xiang" userId="5d49a64f78317fbe" providerId="LiveId" clId="{B4D0192D-1931-47FD-A23D-007E2D427043}" dt="2021-01-10T04:02:28.474" v="530" actId="20577"/>
          <ac:spMkLst>
            <pc:docMk/>
            <pc:sldMk cId="0" sldId="851"/>
            <ac:spMk id="28674" creationId="{00000000-0000-0000-0000-000000000000}"/>
          </ac:spMkLst>
        </pc:spChg>
        <pc:spChg chg="mod">
          <ac:chgData name="Cheng Ding Xiang" userId="5d49a64f78317fbe" providerId="LiveId" clId="{B4D0192D-1931-47FD-A23D-007E2D427043}" dt="2021-01-10T04:03:09.857" v="541" actId="20577"/>
          <ac:spMkLst>
            <pc:docMk/>
            <pc:sldMk cId="0" sldId="851"/>
            <ac:spMk id="28675" creationId="{00000000-0000-0000-0000-000000000000}"/>
          </ac:spMkLst>
        </pc:spChg>
      </pc:sldChg>
      <pc:sldChg chg="addSp delSp modSp mod">
        <pc:chgData name="Cheng Ding Xiang" userId="5d49a64f78317fbe" providerId="LiveId" clId="{B4D0192D-1931-47FD-A23D-007E2D427043}" dt="2021-01-11T06:48:01.954" v="795"/>
        <pc:sldMkLst>
          <pc:docMk/>
          <pc:sldMk cId="0" sldId="852"/>
        </pc:sldMkLst>
        <pc:spChg chg="add mod">
          <ac:chgData name="Cheng Ding Xiang" userId="5d49a64f78317fbe" providerId="LiveId" clId="{B4D0192D-1931-47FD-A23D-007E2D427043}" dt="2021-01-11T06:48:01.954" v="795"/>
          <ac:spMkLst>
            <pc:docMk/>
            <pc:sldMk cId="0" sldId="852"/>
            <ac:spMk id="6" creationId="{5E8ED305-EB5A-4D46-9335-80E450429E7C}"/>
          </ac:spMkLst>
        </pc:spChg>
        <pc:spChg chg="del">
          <ac:chgData name="Cheng Ding Xiang" userId="5d49a64f78317fbe" providerId="LiveId" clId="{B4D0192D-1931-47FD-A23D-007E2D427043}" dt="2021-01-11T06:48:01.684" v="794" actId="478"/>
          <ac:spMkLst>
            <pc:docMk/>
            <pc:sldMk cId="0" sldId="852"/>
            <ac:spMk id="7" creationId="{00000000-0000-0000-0000-000000000000}"/>
          </ac:spMkLst>
        </pc:spChg>
        <pc:spChg chg="mod">
          <ac:chgData name="Cheng Ding Xiang" userId="5d49a64f78317fbe" providerId="LiveId" clId="{B4D0192D-1931-47FD-A23D-007E2D427043}" dt="2021-01-10T04:03:19.240" v="550" actId="20577"/>
          <ac:spMkLst>
            <pc:docMk/>
            <pc:sldMk cId="0" sldId="852"/>
            <ac:spMk id="28674" creationId="{00000000-0000-0000-0000-000000000000}"/>
          </ac:spMkLst>
        </pc:spChg>
      </pc:sldChg>
      <pc:sldChg chg="del">
        <pc:chgData name="Cheng Ding Xiang" userId="5d49a64f78317fbe" providerId="LiveId" clId="{B4D0192D-1931-47FD-A23D-007E2D427043}" dt="2021-01-10T05:34:52.804" v="616" actId="47"/>
        <pc:sldMkLst>
          <pc:docMk/>
          <pc:sldMk cId="0" sldId="854"/>
        </pc:sldMkLst>
      </pc:sldChg>
      <pc:sldChg chg="del">
        <pc:chgData name="Cheng Ding Xiang" userId="5d49a64f78317fbe" providerId="LiveId" clId="{B4D0192D-1931-47FD-A23D-007E2D427043}" dt="2021-01-10T05:34:52.804" v="616" actId="47"/>
        <pc:sldMkLst>
          <pc:docMk/>
          <pc:sldMk cId="0" sldId="855"/>
        </pc:sldMkLst>
      </pc:sldChg>
      <pc:sldChg chg="modSp mod">
        <pc:chgData name="Cheng Ding Xiang" userId="5d49a64f78317fbe" providerId="LiveId" clId="{B4D0192D-1931-47FD-A23D-007E2D427043}" dt="2021-01-10T03:47:50.607" v="55" actId="20577"/>
        <pc:sldMkLst>
          <pc:docMk/>
          <pc:sldMk cId="0" sldId="856"/>
        </pc:sldMkLst>
        <pc:spChg chg="mod">
          <ac:chgData name="Cheng Ding Xiang" userId="5d49a64f78317fbe" providerId="LiveId" clId="{B4D0192D-1931-47FD-A23D-007E2D427043}" dt="2021-01-10T03:47:50.607" v="55" actId="20577"/>
          <ac:spMkLst>
            <pc:docMk/>
            <pc:sldMk cId="0" sldId="856"/>
            <ac:spMk id="18434" creationId="{00000000-0000-0000-0000-000000000000}"/>
          </ac:spMkLst>
        </pc:spChg>
      </pc:sldChg>
      <pc:sldChg chg="addSp delSp modSp add mod modAnim">
        <pc:chgData name="Cheng Ding Xiang" userId="5d49a64f78317fbe" providerId="LiveId" clId="{B4D0192D-1931-47FD-A23D-007E2D427043}" dt="2021-01-11T06:47:57.074" v="793"/>
        <pc:sldMkLst>
          <pc:docMk/>
          <pc:sldMk cId="2266678482" sldId="857"/>
        </pc:sldMkLst>
        <pc:spChg chg="add mod">
          <ac:chgData name="Cheng Ding Xiang" userId="5d49a64f78317fbe" providerId="LiveId" clId="{B4D0192D-1931-47FD-A23D-007E2D427043}" dt="2021-01-11T06:47:57.074" v="793"/>
          <ac:spMkLst>
            <pc:docMk/>
            <pc:sldMk cId="2266678482" sldId="857"/>
            <ac:spMk id="6" creationId="{C9314B6D-9A99-4B43-8791-89DA9F1AE4F1}"/>
          </ac:spMkLst>
        </pc:spChg>
        <pc:spChg chg="del">
          <ac:chgData name="Cheng Ding Xiang" userId="5d49a64f78317fbe" providerId="LiveId" clId="{B4D0192D-1931-47FD-A23D-007E2D427043}" dt="2021-01-11T06:47:56.825" v="792" actId="478"/>
          <ac:spMkLst>
            <pc:docMk/>
            <pc:sldMk cId="2266678482" sldId="857"/>
            <ac:spMk id="7" creationId="{00000000-0000-0000-0000-000000000000}"/>
          </ac:spMkLst>
        </pc:spChg>
        <pc:spChg chg="mod">
          <ac:chgData name="Cheng Ding Xiang" userId="5d49a64f78317fbe" providerId="LiveId" clId="{B4D0192D-1931-47FD-A23D-007E2D427043}" dt="2021-01-10T04:03:02.370" v="540" actId="20577"/>
          <ac:spMkLst>
            <pc:docMk/>
            <pc:sldMk cId="2266678482" sldId="857"/>
            <ac:spMk id="28675" creationId="{00000000-0000-0000-0000-000000000000}"/>
          </ac:spMkLst>
        </pc:spChg>
      </pc:sldChg>
      <pc:sldChg chg="modSp new del mod">
        <pc:chgData name="Cheng Ding Xiang" userId="5d49a64f78317fbe" providerId="LiveId" clId="{B4D0192D-1931-47FD-A23D-007E2D427043}" dt="2021-01-10T05:39:24.578" v="637" actId="47"/>
        <pc:sldMkLst>
          <pc:docMk/>
          <pc:sldMk cId="4270973125" sldId="858"/>
        </pc:sldMkLst>
        <pc:spChg chg="mod">
          <ac:chgData name="Cheng Ding Xiang" userId="5d49a64f78317fbe" providerId="LiveId" clId="{B4D0192D-1931-47FD-A23D-007E2D427043}" dt="2021-01-10T05:38:29.298" v="631" actId="20577"/>
          <ac:spMkLst>
            <pc:docMk/>
            <pc:sldMk cId="4270973125" sldId="858"/>
            <ac:spMk id="2" creationId="{D1CA73C1-52AF-4D5F-9BB2-C06CF397DD06}"/>
          </ac:spMkLst>
        </pc:spChg>
        <pc:spChg chg="mod">
          <ac:chgData name="Cheng Ding Xiang" userId="5d49a64f78317fbe" providerId="LiveId" clId="{B4D0192D-1931-47FD-A23D-007E2D427043}" dt="2021-01-10T05:38:34.960" v="632"/>
          <ac:spMkLst>
            <pc:docMk/>
            <pc:sldMk cId="4270973125" sldId="858"/>
            <ac:spMk id="3" creationId="{9C39CF0C-3DA9-4466-A468-773C4C072876}"/>
          </ac:spMkLst>
        </pc:spChg>
      </pc:sldChg>
    </pc:docChg>
  </pc:docChgLst>
  <pc:docChgLst>
    <pc:chgData name="Cheng Ding Xiang" userId="5d49a64f78317fbe" providerId="LiveId" clId="{4B1388F0-318C-4BD3-B849-1B4C74D4F377}"/>
    <pc:docChg chg="undo custSel mod addSld delSld modSld sldOrd modMainMaster">
      <pc:chgData name="Cheng Ding Xiang" userId="5d49a64f78317fbe" providerId="LiveId" clId="{4B1388F0-318C-4BD3-B849-1B4C74D4F377}" dt="2021-01-17T10:12:41.158" v="8600" actId="20577"/>
      <pc:docMkLst>
        <pc:docMk/>
      </pc:docMkLst>
      <pc:sldChg chg="del">
        <pc:chgData name="Cheng Ding Xiang" userId="5d49a64f78317fbe" providerId="LiveId" clId="{4B1388F0-318C-4BD3-B849-1B4C74D4F377}" dt="2021-01-15T04:42:42.336" v="67" actId="47"/>
        <pc:sldMkLst>
          <pc:docMk/>
          <pc:sldMk cId="5073526" sldId="456"/>
        </pc:sldMkLst>
      </pc:sldChg>
      <pc:sldChg chg="del">
        <pc:chgData name="Cheng Ding Xiang" userId="5d49a64f78317fbe" providerId="LiveId" clId="{4B1388F0-318C-4BD3-B849-1B4C74D4F377}" dt="2021-01-15T04:42:42.336" v="67" actId="47"/>
        <pc:sldMkLst>
          <pc:docMk/>
          <pc:sldMk cId="1391314361" sldId="457"/>
        </pc:sldMkLst>
      </pc:sldChg>
      <pc:sldChg chg="del">
        <pc:chgData name="Cheng Ding Xiang" userId="5d49a64f78317fbe" providerId="LiveId" clId="{4B1388F0-318C-4BD3-B849-1B4C74D4F377}" dt="2021-01-15T04:42:42.336" v="67" actId="47"/>
        <pc:sldMkLst>
          <pc:docMk/>
          <pc:sldMk cId="1580149784" sldId="459"/>
        </pc:sldMkLst>
      </pc:sldChg>
      <pc:sldChg chg="del">
        <pc:chgData name="Cheng Ding Xiang" userId="5d49a64f78317fbe" providerId="LiveId" clId="{4B1388F0-318C-4BD3-B849-1B4C74D4F377}" dt="2021-01-15T04:42:42.336" v="67" actId="47"/>
        <pc:sldMkLst>
          <pc:docMk/>
          <pc:sldMk cId="2734606955" sldId="460"/>
        </pc:sldMkLst>
      </pc:sldChg>
      <pc:sldChg chg="del">
        <pc:chgData name="Cheng Ding Xiang" userId="5d49a64f78317fbe" providerId="LiveId" clId="{4B1388F0-318C-4BD3-B849-1B4C74D4F377}" dt="2021-01-15T04:42:42.336" v="67" actId="47"/>
        <pc:sldMkLst>
          <pc:docMk/>
          <pc:sldMk cId="962082735" sldId="462"/>
        </pc:sldMkLst>
      </pc:sldChg>
      <pc:sldChg chg="del">
        <pc:chgData name="Cheng Ding Xiang" userId="5d49a64f78317fbe" providerId="LiveId" clId="{4B1388F0-318C-4BD3-B849-1B4C74D4F377}" dt="2021-01-15T04:42:42.336" v="67" actId="47"/>
        <pc:sldMkLst>
          <pc:docMk/>
          <pc:sldMk cId="955850443" sldId="463"/>
        </pc:sldMkLst>
      </pc:sldChg>
      <pc:sldChg chg="del">
        <pc:chgData name="Cheng Ding Xiang" userId="5d49a64f78317fbe" providerId="LiveId" clId="{4B1388F0-318C-4BD3-B849-1B4C74D4F377}" dt="2021-01-15T04:42:42.336" v="67" actId="47"/>
        <pc:sldMkLst>
          <pc:docMk/>
          <pc:sldMk cId="0" sldId="780"/>
        </pc:sldMkLst>
      </pc:sldChg>
      <pc:sldChg chg="modSp mod">
        <pc:chgData name="Cheng Ding Xiang" userId="5d49a64f78317fbe" providerId="LiveId" clId="{4B1388F0-318C-4BD3-B849-1B4C74D4F377}" dt="2021-01-15T04:38:59.616" v="1" actId="20577"/>
        <pc:sldMkLst>
          <pc:docMk/>
          <pc:sldMk cId="0" sldId="818"/>
        </pc:sldMkLst>
        <pc:spChg chg="mod">
          <ac:chgData name="Cheng Ding Xiang" userId="5d49a64f78317fbe" providerId="LiveId" clId="{4B1388F0-318C-4BD3-B849-1B4C74D4F377}" dt="2021-01-15T04:38:59.616" v="1" actId="20577"/>
          <ac:spMkLst>
            <pc:docMk/>
            <pc:sldMk cId="0" sldId="818"/>
            <ac:spMk id="5123" creationId="{00000000-0000-0000-0000-000000000000}"/>
          </ac:spMkLst>
        </pc:spChg>
      </pc:sldChg>
      <pc:sldChg chg="addSp delSp modSp mod modAnim">
        <pc:chgData name="Cheng Ding Xiang" userId="5d49a64f78317fbe" providerId="LiveId" clId="{4B1388F0-318C-4BD3-B849-1B4C74D4F377}" dt="2021-01-17T03:31:58.374" v="2722" actId="20577"/>
        <pc:sldMkLst>
          <pc:docMk/>
          <pc:sldMk cId="0" sldId="830"/>
        </pc:sldMkLst>
        <pc:spChg chg="mod">
          <ac:chgData name="Cheng Ding Xiang" userId="5d49a64f78317fbe" providerId="LiveId" clId="{4B1388F0-318C-4BD3-B849-1B4C74D4F377}" dt="2021-01-15T04:42:49.553" v="72" actId="20577"/>
          <ac:spMkLst>
            <pc:docMk/>
            <pc:sldMk cId="0" sldId="830"/>
            <ac:spMk id="7" creationId="{00000000-0000-0000-0000-000000000000}"/>
          </ac:spMkLst>
        </pc:spChg>
        <pc:spChg chg="mod">
          <ac:chgData name="Cheng Ding Xiang" userId="5d49a64f78317fbe" providerId="LiveId" clId="{4B1388F0-318C-4BD3-B849-1B4C74D4F377}" dt="2021-01-15T07:47:11.732" v="792" actId="20577"/>
          <ac:spMkLst>
            <pc:docMk/>
            <pc:sldMk cId="0" sldId="830"/>
            <ac:spMk id="18434" creationId="{00000000-0000-0000-0000-000000000000}"/>
          </ac:spMkLst>
        </pc:spChg>
        <pc:spChg chg="del mod">
          <ac:chgData name="Cheng Ding Xiang" userId="5d49a64f78317fbe" providerId="LiveId" clId="{4B1388F0-318C-4BD3-B849-1B4C74D4F377}" dt="2021-01-15T07:47:47.132" v="838" actId="26606"/>
          <ac:spMkLst>
            <pc:docMk/>
            <pc:sldMk cId="0" sldId="830"/>
            <ac:spMk id="21507" creationId="{00000000-0000-0000-0000-000000000000}"/>
          </ac:spMkLst>
        </pc:spChg>
        <pc:graphicFrameChg chg="add mod">
          <ac:chgData name="Cheng Ding Xiang" userId="5d49a64f78317fbe" providerId="LiveId" clId="{4B1388F0-318C-4BD3-B849-1B4C74D4F377}" dt="2021-01-17T03:31:58.374" v="2722" actId="20577"/>
          <ac:graphicFrameMkLst>
            <pc:docMk/>
            <pc:sldMk cId="0" sldId="830"/>
            <ac:graphicFrameMk id="21509" creationId="{9213A08F-A571-4259-8BFA-1D92903EE6EA}"/>
          </ac:graphicFrameMkLst>
        </pc:graphicFrameChg>
      </pc:sldChg>
      <pc:sldChg chg="del">
        <pc:chgData name="Cheng Ding Xiang" userId="5d49a64f78317fbe" providerId="LiveId" clId="{4B1388F0-318C-4BD3-B849-1B4C74D4F377}" dt="2021-01-15T04:42:42.336" v="67" actId="47"/>
        <pc:sldMkLst>
          <pc:docMk/>
          <pc:sldMk cId="0" sldId="832"/>
        </pc:sldMkLst>
      </pc:sldChg>
      <pc:sldChg chg="del">
        <pc:chgData name="Cheng Ding Xiang" userId="5d49a64f78317fbe" providerId="LiveId" clId="{4B1388F0-318C-4BD3-B849-1B4C74D4F377}" dt="2021-01-15T04:42:42.336" v="67" actId="47"/>
        <pc:sldMkLst>
          <pc:docMk/>
          <pc:sldMk cId="0" sldId="833"/>
        </pc:sldMkLst>
      </pc:sldChg>
      <pc:sldChg chg="del">
        <pc:chgData name="Cheng Ding Xiang" userId="5d49a64f78317fbe" providerId="LiveId" clId="{4B1388F0-318C-4BD3-B849-1B4C74D4F377}" dt="2021-01-15T04:42:42.336" v="67" actId="47"/>
        <pc:sldMkLst>
          <pc:docMk/>
          <pc:sldMk cId="0" sldId="834"/>
        </pc:sldMkLst>
      </pc:sldChg>
      <pc:sldChg chg="del">
        <pc:chgData name="Cheng Ding Xiang" userId="5d49a64f78317fbe" providerId="LiveId" clId="{4B1388F0-318C-4BD3-B849-1B4C74D4F377}" dt="2021-01-15T04:42:42.336" v="67" actId="47"/>
        <pc:sldMkLst>
          <pc:docMk/>
          <pc:sldMk cId="0" sldId="835"/>
        </pc:sldMkLst>
      </pc:sldChg>
      <pc:sldChg chg="del">
        <pc:chgData name="Cheng Ding Xiang" userId="5d49a64f78317fbe" providerId="LiveId" clId="{4B1388F0-318C-4BD3-B849-1B4C74D4F377}" dt="2021-01-15T04:42:42.336" v="67" actId="47"/>
        <pc:sldMkLst>
          <pc:docMk/>
          <pc:sldMk cId="0" sldId="836"/>
        </pc:sldMkLst>
      </pc:sldChg>
      <pc:sldChg chg="del">
        <pc:chgData name="Cheng Ding Xiang" userId="5d49a64f78317fbe" providerId="LiveId" clId="{4B1388F0-318C-4BD3-B849-1B4C74D4F377}" dt="2021-01-15T04:42:42.336" v="67" actId="47"/>
        <pc:sldMkLst>
          <pc:docMk/>
          <pc:sldMk cId="0" sldId="837"/>
        </pc:sldMkLst>
      </pc:sldChg>
      <pc:sldChg chg="del">
        <pc:chgData name="Cheng Ding Xiang" userId="5d49a64f78317fbe" providerId="LiveId" clId="{4B1388F0-318C-4BD3-B849-1B4C74D4F377}" dt="2021-01-15T04:42:42.336" v="67" actId="47"/>
        <pc:sldMkLst>
          <pc:docMk/>
          <pc:sldMk cId="0" sldId="838"/>
        </pc:sldMkLst>
      </pc:sldChg>
      <pc:sldChg chg="del">
        <pc:chgData name="Cheng Ding Xiang" userId="5d49a64f78317fbe" providerId="LiveId" clId="{4B1388F0-318C-4BD3-B849-1B4C74D4F377}" dt="2021-01-15T04:42:42.336" v="67" actId="47"/>
        <pc:sldMkLst>
          <pc:docMk/>
          <pc:sldMk cId="0" sldId="839"/>
        </pc:sldMkLst>
      </pc:sldChg>
      <pc:sldChg chg="del">
        <pc:chgData name="Cheng Ding Xiang" userId="5d49a64f78317fbe" providerId="LiveId" clId="{4B1388F0-318C-4BD3-B849-1B4C74D4F377}" dt="2021-01-15T04:42:42.336" v="67" actId="47"/>
        <pc:sldMkLst>
          <pc:docMk/>
          <pc:sldMk cId="0" sldId="840"/>
        </pc:sldMkLst>
      </pc:sldChg>
      <pc:sldChg chg="del">
        <pc:chgData name="Cheng Ding Xiang" userId="5d49a64f78317fbe" providerId="LiveId" clId="{4B1388F0-318C-4BD3-B849-1B4C74D4F377}" dt="2021-01-15T04:42:42.336" v="67" actId="47"/>
        <pc:sldMkLst>
          <pc:docMk/>
          <pc:sldMk cId="0" sldId="841"/>
        </pc:sldMkLst>
      </pc:sldChg>
      <pc:sldChg chg="del">
        <pc:chgData name="Cheng Ding Xiang" userId="5d49a64f78317fbe" providerId="LiveId" clId="{4B1388F0-318C-4BD3-B849-1B4C74D4F377}" dt="2021-01-15T04:42:42.336" v="67" actId="47"/>
        <pc:sldMkLst>
          <pc:docMk/>
          <pc:sldMk cId="0" sldId="851"/>
        </pc:sldMkLst>
      </pc:sldChg>
      <pc:sldChg chg="del">
        <pc:chgData name="Cheng Ding Xiang" userId="5d49a64f78317fbe" providerId="LiveId" clId="{4B1388F0-318C-4BD3-B849-1B4C74D4F377}" dt="2021-01-15T04:42:42.336" v="67" actId="47"/>
        <pc:sldMkLst>
          <pc:docMk/>
          <pc:sldMk cId="0" sldId="852"/>
        </pc:sldMkLst>
      </pc:sldChg>
      <pc:sldChg chg="modSp mod">
        <pc:chgData name="Cheng Ding Xiang" userId="5d49a64f78317fbe" providerId="LiveId" clId="{4B1388F0-318C-4BD3-B849-1B4C74D4F377}" dt="2021-01-17T10:12:41.158" v="8600" actId="20577"/>
        <pc:sldMkLst>
          <pc:docMk/>
          <pc:sldMk cId="0" sldId="856"/>
        </pc:sldMkLst>
        <pc:spChg chg="mod">
          <ac:chgData name="Cheng Ding Xiang" userId="5d49a64f78317fbe" providerId="LiveId" clId="{4B1388F0-318C-4BD3-B849-1B4C74D4F377}" dt="2021-01-17T10:12:41.158" v="8600" actId="20577"/>
          <ac:spMkLst>
            <pc:docMk/>
            <pc:sldMk cId="0" sldId="856"/>
            <ac:spMk id="18434" creationId="{00000000-0000-0000-0000-000000000000}"/>
          </ac:spMkLst>
        </pc:spChg>
      </pc:sldChg>
      <pc:sldChg chg="del">
        <pc:chgData name="Cheng Ding Xiang" userId="5d49a64f78317fbe" providerId="LiveId" clId="{4B1388F0-318C-4BD3-B849-1B4C74D4F377}" dt="2021-01-15T04:42:42.336" v="67" actId="47"/>
        <pc:sldMkLst>
          <pc:docMk/>
          <pc:sldMk cId="2266678482" sldId="857"/>
        </pc:sldMkLst>
      </pc:sldChg>
      <pc:sldChg chg="addSp delSp modSp new del mod modClrScheme chgLayout">
        <pc:chgData name="Cheng Ding Xiang" userId="5d49a64f78317fbe" providerId="LiveId" clId="{4B1388F0-318C-4BD3-B849-1B4C74D4F377}" dt="2021-01-15T07:03:23.082" v="181" actId="47"/>
        <pc:sldMkLst>
          <pc:docMk/>
          <pc:sldMk cId="3049658411" sldId="857"/>
        </pc:sldMkLst>
        <pc:spChg chg="del mod">
          <ac:chgData name="Cheng Ding Xiang" userId="5d49a64f78317fbe" providerId="LiveId" clId="{4B1388F0-318C-4BD3-B849-1B4C74D4F377}" dt="2021-01-15T06:36:22.734" v="141" actId="700"/>
          <ac:spMkLst>
            <pc:docMk/>
            <pc:sldMk cId="3049658411" sldId="857"/>
            <ac:spMk id="2" creationId="{332512F5-63FF-48F9-9DDB-1C7BBACCCA85}"/>
          </ac:spMkLst>
        </pc:spChg>
        <pc:spChg chg="del">
          <ac:chgData name="Cheng Ding Xiang" userId="5d49a64f78317fbe" providerId="LiveId" clId="{4B1388F0-318C-4BD3-B849-1B4C74D4F377}" dt="2021-01-15T06:36:22.734" v="141" actId="700"/>
          <ac:spMkLst>
            <pc:docMk/>
            <pc:sldMk cId="3049658411" sldId="857"/>
            <ac:spMk id="3" creationId="{8129CCD1-3214-4E87-A3DF-A8CC9F46611B}"/>
          </ac:spMkLst>
        </pc:spChg>
        <pc:spChg chg="mod ord">
          <ac:chgData name="Cheng Ding Xiang" userId="5d49a64f78317fbe" providerId="LiveId" clId="{4B1388F0-318C-4BD3-B849-1B4C74D4F377}" dt="2021-01-15T06:36:30.401" v="142" actId="700"/>
          <ac:spMkLst>
            <pc:docMk/>
            <pc:sldMk cId="3049658411" sldId="857"/>
            <ac:spMk id="4" creationId="{83BF842C-1D95-45D3-8013-494B2E6D46B3}"/>
          </ac:spMkLst>
        </pc:spChg>
        <pc:spChg chg="mod ord">
          <ac:chgData name="Cheng Ding Xiang" userId="5d49a64f78317fbe" providerId="LiveId" clId="{4B1388F0-318C-4BD3-B849-1B4C74D4F377}" dt="2021-01-15T06:36:30.401" v="142" actId="700"/>
          <ac:spMkLst>
            <pc:docMk/>
            <pc:sldMk cId="3049658411" sldId="857"/>
            <ac:spMk id="5" creationId="{E98E1573-F87F-43EE-B3C5-367F00B55688}"/>
          </ac:spMkLst>
        </pc:spChg>
        <pc:spChg chg="add del mod ord">
          <ac:chgData name="Cheng Ding Xiang" userId="5d49a64f78317fbe" providerId="LiveId" clId="{4B1388F0-318C-4BD3-B849-1B4C74D4F377}" dt="2021-01-15T06:36:30.401" v="142" actId="700"/>
          <ac:spMkLst>
            <pc:docMk/>
            <pc:sldMk cId="3049658411" sldId="857"/>
            <ac:spMk id="6" creationId="{B3721CDA-9EA0-4F9D-8706-DD8A0494569B}"/>
          </ac:spMkLst>
        </pc:spChg>
        <pc:spChg chg="add del mod ord">
          <ac:chgData name="Cheng Ding Xiang" userId="5d49a64f78317fbe" providerId="LiveId" clId="{4B1388F0-318C-4BD3-B849-1B4C74D4F377}" dt="2021-01-15T06:36:30.401" v="142" actId="700"/>
          <ac:spMkLst>
            <pc:docMk/>
            <pc:sldMk cId="3049658411" sldId="857"/>
            <ac:spMk id="7" creationId="{F09D4389-2FF4-402F-8CDF-C535DE6F94E8}"/>
          </ac:spMkLst>
        </pc:spChg>
      </pc:sldChg>
      <pc:sldChg chg="modSp new mod ord">
        <pc:chgData name="Cheng Ding Xiang" userId="5d49a64f78317fbe" providerId="LiveId" clId="{4B1388F0-318C-4BD3-B849-1B4C74D4F377}" dt="2021-01-17T04:34:10.219" v="3558"/>
        <pc:sldMkLst>
          <pc:docMk/>
          <pc:sldMk cId="3943234998" sldId="857"/>
        </pc:sldMkLst>
        <pc:spChg chg="mod">
          <ac:chgData name="Cheng Ding Xiang" userId="5d49a64f78317fbe" providerId="LiveId" clId="{4B1388F0-318C-4BD3-B849-1B4C74D4F377}" dt="2021-01-15T07:19:58.614" v="403" actId="20577"/>
          <ac:spMkLst>
            <pc:docMk/>
            <pc:sldMk cId="3943234998" sldId="857"/>
            <ac:spMk id="2" creationId="{4E13317F-205B-4270-90E7-C7A7D814D846}"/>
          </ac:spMkLst>
        </pc:spChg>
        <pc:spChg chg="mod">
          <ac:chgData name="Cheng Ding Xiang" userId="5d49a64f78317fbe" providerId="LiveId" clId="{4B1388F0-318C-4BD3-B849-1B4C74D4F377}" dt="2021-01-17T03:31:21.088" v="2719" actId="20577"/>
          <ac:spMkLst>
            <pc:docMk/>
            <pc:sldMk cId="3943234998" sldId="857"/>
            <ac:spMk id="3" creationId="{D7716A41-A104-4FBC-9106-1827F2E60B6B}"/>
          </ac:spMkLst>
        </pc:spChg>
      </pc:sldChg>
      <pc:sldChg chg="addSp delSp modSp new mod">
        <pc:chgData name="Cheng Ding Xiang" userId="5d49a64f78317fbe" providerId="LiveId" clId="{4B1388F0-318C-4BD3-B849-1B4C74D4F377}" dt="2021-01-15T08:55:25.650" v="2000" actId="404"/>
        <pc:sldMkLst>
          <pc:docMk/>
          <pc:sldMk cId="2487415927" sldId="858"/>
        </pc:sldMkLst>
        <pc:spChg chg="mod">
          <ac:chgData name="Cheng Ding Xiang" userId="5d49a64f78317fbe" providerId="LiveId" clId="{4B1388F0-318C-4BD3-B849-1B4C74D4F377}" dt="2021-01-15T07:20:03.789" v="412" actId="20577"/>
          <ac:spMkLst>
            <pc:docMk/>
            <pc:sldMk cId="2487415927" sldId="858"/>
            <ac:spMk id="2" creationId="{E1768C89-8DBA-4109-AED9-9EE9D056B6D8}"/>
          </ac:spMkLst>
        </pc:spChg>
        <pc:spChg chg="del mod">
          <ac:chgData name="Cheng Ding Xiang" userId="5d49a64f78317fbe" providerId="LiveId" clId="{4B1388F0-318C-4BD3-B849-1B4C74D4F377}" dt="2021-01-15T07:47:59.076" v="839" actId="26606"/>
          <ac:spMkLst>
            <pc:docMk/>
            <pc:sldMk cId="2487415927" sldId="858"/>
            <ac:spMk id="3" creationId="{124F776E-1AA6-49AC-B1F8-EBC3C333097A}"/>
          </ac:spMkLst>
        </pc:spChg>
        <pc:graphicFrameChg chg="add mod">
          <ac:chgData name="Cheng Ding Xiang" userId="5d49a64f78317fbe" providerId="LiveId" clId="{4B1388F0-318C-4BD3-B849-1B4C74D4F377}" dt="2021-01-15T08:55:25.650" v="2000" actId="404"/>
          <ac:graphicFrameMkLst>
            <pc:docMk/>
            <pc:sldMk cId="2487415927" sldId="858"/>
            <ac:graphicFrameMk id="7" creationId="{835D7DDA-96D6-4157-A3AB-CD006C3476E8}"/>
          </ac:graphicFrameMkLst>
        </pc:graphicFrameChg>
      </pc:sldChg>
      <pc:sldChg chg="modSp add mod">
        <pc:chgData name="Cheng Ding Xiang" userId="5d49a64f78317fbe" providerId="LiveId" clId="{4B1388F0-318C-4BD3-B849-1B4C74D4F377}" dt="2021-01-17T08:47:08.402" v="4962" actId="20577"/>
        <pc:sldMkLst>
          <pc:docMk/>
          <pc:sldMk cId="2622053643" sldId="859"/>
        </pc:sldMkLst>
        <pc:spChg chg="mod">
          <ac:chgData name="Cheng Ding Xiang" userId="5d49a64f78317fbe" providerId="LiveId" clId="{4B1388F0-318C-4BD3-B849-1B4C74D4F377}" dt="2021-01-15T07:33:49.270" v="782" actId="20577"/>
          <ac:spMkLst>
            <pc:docMk/>
            <pc:sldMk cId="2622053643" sldId="859"/>
            <ac:spMk id="2" creationId="{E1768C89-8DBA-4109-AED9-9EE9D056B6D8}"/>
          </ac:spMkLst>
        </pc:spChg>
        <pc:spChg chg="mod">
          <ac:chgData name="Cheng Ding Xiang" userId="5d49a64f78317fbe" providerId="LiveId" clId="{4B1388F0-318C-4BD3-B849-1B4C74D4F377}" dt="2021-01-17T08:47:08.402" v="4962" actId="20577"/>
          <ac:spMkLst>
            <pc:docMk/>
            <pc:sldMk cId="2622053643" sldId="859"/>
            <ac:spMk id="3" creationId="{124F776E-1AA6-49AC-B1F8-EBC3C333097A}"/>
          </ac:spMkLst>
        </pc:spChg>
      </pc:sldChg>
      <pc:sldChg chg="addSp delSp modSp new mod">
        <pc:chgData name="Cheng Ding Xiang" userId="5d49a64f78317fbe" providerId="LiveId" clId="{4B1388F0-318C-4BD3-B849-1B4C74D4F377}" dt="2021-01-15T07:49:07.311" v="904" actId="26606"/>
        <pc:sldMkLst>
          <pc:docMk/>
          <pc:sldMk cId="2105680749" sldId="860"/>
        </pc:sldMkLst>
        <pc:spChg chg="mod">
          <ac:chgData name="Cheng Ding Xiang" userId="5d49a64f78317fbe" providerId="LiveId" clId="{4B1388F0-318C-4BD3-B849-1B4C74D4F377}" dt="2021-01-15T07:48:35.539" v="871" actId="20577"/>
          <ac:spMkLst>
            <pc:docMk/>
            <pc:sldMk cId="2105680749" sldId="860"/>
            <ac:spMk id="2" creationId="{0742BA04-01A1-4171-9475-90E1018626F9}"/>
          </ac:spMkLst>
        </pc:spChg>
        <pc:spChg chg="del mod">
          <ac:chgData name="Cheng Ding Xiang" userId="5d49a64f78317fbe" providerId="LiveId" clId="{4B1388F0-318C-4BD3-B849-1B4C74D4F377}" dt="2021-01-15T07:49:07.311" v="904" actId="26606"/>
          <ac:spMkLst>
            <pc:docMk/>
            <pc:sldMk cId="2105680749" sldId="860"/>
            <ac:spMk id="3" creationId="{B272E66F-95B0-46DC-9D34-270A9D7A5192}"/>
          </ac:spMkLst>
        </pc:spChg>
        <pc:graphicFrameChg chg="add">
          <ac:chgData name="Cheng Ding Xiang" userId="5d49a64f78317fbe" providerId="LiveId" clId="{4B1388F0-318C-4BD3-B849-1B4C74D4F377}" dt="2021-01-15T07:49:07.311" v="904" actId="26606"/>
          <ac:graphicFrameMkLst>
            <pc:docMk/>
            <pc:sldMk cId="2105680749" sldId="860"/>
            <ac:graphicFrameMk id="7" creationId="{7EE40DCF-1648-4A66-929C-FC73C958187E}"/>
          </ac:graphicFrameMkLst>
        </pc:graphicFrameChg>
      </pc:sldChg>
      <pc:sldChg chg="addSp delSp modSp new mod">
        <pc:chgData name="Cheng Ding Xiang" userId="5d49a64f78317fbe" providerId="LiveId" clId="{4B1388F0-318C-4BD3-B849-1B4C74D4F377}" dt="2021-01-15T08:52:01.794" v="1806" actId="26606"/>
        <pc:sldMkLst>
          <pc:docMk/>
          <pc:sldMk cId="3531006222" sldId="861"/>
        </pc:sldMkLst>
        <pc:spChg chg="mod">
          <ac:chgData name="Cheng Ding Xiang" userId="5d49a64f78317fbe" providerId="LiveId" clId="{4B1388F0-318C-4BD3-B849-1B4C74D4F377}" dt="2021-01-15T07:49:30.019" v="917" actId="20577"/>
          <ac:spMkLst>
            <pc:docMk/>
            <pc:sldMk cId="3531006222" sldId="861"/>
            <ac:spMk id="2" creationId="{C523DFB5-1F23-406E-A926-A710C8AB91F7}"/>
          </ac:spMkLst>
        </pc:spChg>
        <pc:spChg chg="del mod">
          <ac:chgData name="Cheng Ding Xiang" userId="5d49a64f78317fbe" providerId="LiveId" clId="{4B1388F0-318C-4BD3-B849-1B4C74D4F377}" dt="2021-01-15T08:52:01.794" v="1806" actId="26606"/>
          <ac:spMkLst>
            <pc:docMk/>
            <pc:sldMk cId="3531006222" sldId="861"/>
            <ac:spMk id="3" creationId="{2CF7E23D-841D-4E51-B8FF-CB7C1D3019DC}"/>
          </ac:spMkLst>
        </pc:spChg>
        <pc:graphicFrameChg chg="add">
          <ac:chgData name="Cheng Ding Xiang" userId="5d49a64f78317fbe" providerId="LiveId" clId="{4B1388F0-318C-4BD3-B849-1B4C74D4F377}" dt="2021-01-15T08:52:01.794" v="1806" actId="26606"/>
          <ac:graphicFrameMkLst>
            <pc:docMk/>
            <pc:sldMk cId="3531006222" sldId="861"/>
            <ac:graphicFrameMk id="7" creationId="{773F6955-0B8B-4124-B5E8-A8706432CD7F}"/>
          </ac:graphicFrameMkLst>
        </pc:graphicFrameChg>
      </pc:sldChg>
      <pc:sldChg chg="addSp delSp modSp new mod ord">
        <pc:chgData name="Cheng Ding Xiang" userId="5d49a64f78317fbe" providerId="LiveId" clId="{4B1388F0-318C-4BD3-B849-1B4C74D4F377}" dt="2021-01-15T09:02:06.704" v="2081" actId="20577"/>
        <pc:sldMkLst>
          <pc:docMk/>
          <pc:sldMk cId="2881143166" sldId="862"/>
        </pc:sldMkLst>
        <pc:spChg chg="mod">
          <ac:chgData name="Cheng Ding Xiang" userId="5d49a64f78317fbe" providerId="LiveId" clId="{4B1388F0-318C-4BD3-B849-1B4C74D4F377}" dt="2021-01-15T08:05:05.087" v="1367" actId="20577"/>
          <ac:spMkLst>
            <pc:docMk/>
            <pc:sldMk cId="2881143166" sldId="862"/>
            <ac:spMk id="2" creationId="{26E306D5-8C9D-4A46-B874-036A6DC9A2DA}"/>
          </ac:spMkLst>
        </pc:spChg>
        <pc:spChg chg="add del mod">
          <ac:chgData name="Cheng Ding Xiang" userId="5d49a64f78317fbe" providerId="LiveId" clId="{4B1388F0-318C-4BD3-B849-1B4C74D4F377}" dt="2021-01-15T08:54:37.526" v="1997" actId="26606"/>
          <ac:spMkLst>
            <pc:docMk/>
            <pc:sldMk cId="2881143166" sldId="862"/>
            <ac:spMk id="3" creationId="{61D06E96-7088-4A8B-9266-E51CF395E901}"/>
          </ac:spMkLst>
        </pc:spChg>
        <pc:graphicFrameChg chg="add del">
          <ac:chgData name="Cheng Ding Xiang" userId="5d49a64f78317fbe" providerId="LiveId" clId="{4B1388F0-318C-4BD3-B849-1B4C74D4F377}" dt="2021-01-15T08:52:21.727" v="1808" actId="26606"/>
          <ac:graphicFrameMkLst>
            <pc:docMk/>
            <pc:sldMk cId="2881143166" sldId="862"/>
            <ac:graphicFrameMk id="7" creationId="{2F171838-E430-4EB5-86AF-1A7A99FDE968}"/>
          </ac:graphicFrameMkLst>
        </pc:graphicFrameChg>
        <pc:graphicFrameChg chg="add mod">
          <ac:chgData name="Cheng Ding Xiang" userId="5d49a64f78317fbe" providerId="LiveId" clId="{4B1388F0-318C-4BD3-B849-1B4C74D4F377}" dt="2021-01-15T09:02:06.704" v="2081" actId="20577"/>
          <ac:graphicFrameMkLst>
            <pc:docMk/>
            <pc:sldMk cId="2881143166" sldId="862"/>
            <ac:graphicFrameMk id="8" creationId="{B1AEBF80-E1EA-4A6C-BC56-6EE6DBE4A63C}"/>
          </ac:graphicFrameMkLst>
        </pc:graphicFrameChg>
      </pc:sldChg>
      <pc:sldChg chg="addSp delSp modSp new mod">
        <pc:chgData name="Cheng Ding Xiang" userId="5d49a64f78317fbe" providerId="LiveId" clId="{4B1388F0-318C-4BD3-B849-1B4C74D4F377}" dt="2021-01-17T04:47:28.841" v="3958" actId="26606"/>
        <pc:sldMkLst>
          <pc:docMk/>
          <pc:sldMk cId="1101002472" sldId="863"/>
        </pc:sldMkLst>
        <pc:spChg chg="mod">
          <ac:chgData name="Cheng Ding Xiang" userId="5d49a64f78317fbe" providerId="LiveId" clId="{4B1388F0-318C-4BD3-B849-1B4C74D4F377}" dt="2021-01-15T09:00:44.904" v="2032" actId="20577"/>
          <ac:spMkLst>
            <pc:docMk/>
            <pc:sldMk cId="1101002472" sldId="863"/>
            <ac:spMk id="2" creationId="{0D0F51EB-F9BC-43A4-9BD4-3506378134F9}"/>
          </ac:spMkLst>
        </pc:spChg>
        <pc:spChg chg="add del mod">
          <ac:chgData name="Cheng Ding Xiang" userId="5d49a64f78317fbe" providerId="LiveId" clId="{4B1388F0-318C-4BD3-B849-1B4C74D4F377}" dt="2021-01-15T09:06:40.072" v="2439" actId="26606"/>
          <ac:spMkLst>
            <pc:docMk/>
            <pc:sldMk cId="1101002472" sldId="863"/>
            <ac:spMk id="3" creationId="{EE69FD25-AD62-484E-8429-F7B6FC5F1B79}"/>
          </ac:spMkLst>
        </pc:spChg>
        <pc:graphicFrameChg chg="add del">
          <ac:chgData name="Cheng Ding Xiang" userId="5d49a64f78317fbe" providerId="LiveId" clId="{4B1388F0-318C-4BD3-B849-1B4C74D4F377}" dt="2021-01-15T09:05:14.275" v="2387" actId="26606"/>
          <ac:graphicFrameMkLst>
            <pc:docMk/>
            <pc:sldMk cId="1101002472" sldId="863"/>
            <ac:graphicFrameMk id="7" creationId="{875E89CA-5B98-464E-9D42-119F207DB576}"/>
          </ac:graphicFrameMkLst>
        </pc:graphicFrameChg>
        <pc:graphicFrameChg chg="add del">
          <ac:chgData name="Cheng Ding Xiang" userId="5d49a64f78317fbe" providerId="LiveId" clId="{4B1388F0-318C-4BD3-B849-1B4C74D4F377}" dt="2021-01-15T09:06:38.262" v="2438" actId="26606"/>
          <ac:graphicFrameMkLst>
            <pc:docMk/>
            <pc:sldMk cId="1101002472" sldId="863"/>
            <ac:graphicFrameMk id="8" creationId="{6296762F-E22C-4DEE-BD54-3368132641FB}"/>
          </ac:graphicFrameMkLst>
        </pc:graphicFrameChg>
        <pc:graphicFrameChg chg="add del">
          <ac:chgData name="Cheng Ding Xiang" userId="5d49a64f78317fbe" providerId="LiveId" clId="{4B1388F0-318C-4BD3-B849-1B4C74D4F377}" dt="2021-01-15T09:05:14.935" v="2389" actId="26606"/>
          <ac:graphicFrameMkLst>
            <pc:docMk/>
            <pc:sldMk cId="1101002472" sldId="863"/>
            <ac:graphicFrameMk id="9" creationId="{07140D76-A492-4CFE-8073-797258FD99A0}"/>
          </ac:graphicFrameMkLst>
        </pc:graphicFrameChg>
        <pc:graphicFrameChg chg="add mod modGraphic">
          <ac:chgData name="Cheng Ding Xiang" userId="5d49a64f78317fbe" providerId="LiveId" clId="{4B1388F0-318C-4BD3-B849-1B4C74D4F377}" dt="2021-01-17T04:47:28.841" v="3958" actId="26606"/>
          <ac:graphicFrameMkLst>
            <pc:docMk/>
            <pc:sldMk cId="1101002472" sldId="863"/>
            <ac:graphicFrameMk id="10" creationId="{9B93FFEA-FF36-4C3A-A832-2D7F578BA35A}"/>
          </ac:graphicFrameMkLst>
        </pc:graphicFrameChg>
        <pc:graphicFrameChg chg="add del">
          <ac:chgData name="Cheng Ding Xiang" userId="5d49a64f78317fbe" providerId="LiveId" clId="{4B1388F0-318C-4BD3-B849-1B4C74D4F377}" dt="2021-01-15T09:05:16.898" v="2391" actId="26606"/>
          <ac:graphicFrameMkLst>
            <pc:docMk/>
            <pc:sldMk cId="1101002472" sldId="863"/>
            <ac:graphicFrameMk id="11" creationId="{875E89CA-5B98-464E-9D42-119F207DB576}"/>
          </ac:graphicFrameMkLst>
        </pc:graphicFrameChg>
        <pc:graphicFrameChg chg="add del">
          <ac:chgData name="Cheng Ding Xiang" userId="5d49a64f78317fbe" providerId="LiveId" clId="{4B1388F0-318C-4BD3-B849-1B4C74D4F377}" dt="2021-01-15T09:05:19.936" v="2393" actId="26606"/>
          <ac:graphicFrameMkLst>
            <pc:docMk/>
            <pc:sldMk cId="1101002472" sldId="863"/>
            <ac:graphicFrameMk id="13" creationId="{07140D76-A492-4CFE-8073-797258FD99A0}"/>
          </ac:graphicFrameMkLst>
        </pc:graphicFrameChg>
        <pc:graphicFrameChg chg="add del">
          <ac:chgData name="Cheng Ding Xiang" userId="5d49a64f78317fbe" providerId="LiveId" clId="{4B1388F0-318C-4BD3-B849-1B4C74D4F377}" dt="2021-01-15T09:05:20.809" v="2395" actId="26606"/>
          <ac:graphicFrameMkLst>
            <pc:docMk/>
            <pc:sldMk cId="1101002472" sldId="863"/>
            <ac:graphicFrameMk id="15" creationId="{875E89CA-5B98-464E-9D42-119F207DB576}"/>
          </ac:graphicFrameMkLst>
        </pc:graphicFrameChg>
        <pc:graphicFrameChg chg="add del">
          <ac:chgData name="Cheng Ding Xiang" userId="5d49a64f78317fbe" providerId="LiveId" clId="{4B1388F0-318C-4BD3-B849-1B4C74D4F377}" dt="2021-01-15T09:05:24.753" v="2397" actId="26606"/>
          <ac:graphicFrameMkLst>
            <pc:docMk/>
            <pc:sldMk cId="1101002472" sldId="863"/>
            <ac:graphicFrameMk id="17" creationId="{1ABF612B-D772-4DFF-ABF2-7002BBA8DB1B}"/>
          </ac:graphicFrameMkLst>
        </pc:graphicFrameChg>
        <pc:graphicFrameChg chg="add del">
          <ac:chgData name="Cheng Ding Xiang" userId="5d49a64f78317fbe" providerId="LiveId" clId="{4B1388F0-318C-4BD3-B849-1B4C74D4F377}" dt="2021-01-15T09:05:25.507" v="2399" actId="26606"/>
          <ac:graphicFrameMkLst>
            <pc:docMk/>
            <pc:sldMk cId="1101002472" sldId="863"/>
            <ac:graphicFrameMk id="19" creationId="{EEC1C23F-3C42-46B3-B732-C7728051A1CA}"/>
          </ac:graphicFrameMkLst>
        </pc:graphicFrameChg>
        <pc:graphicFrameChg chg="add del mod">
          <ac:chgData name="Cheng Ding Xiang" userId="5d49a64f78317fbe" providerId="LiveId" clId="{4B1388F0-318C-4BD3-B849-1B4C74D4F377}" dt="2021-01-15T09:06:07.139" v="2406" actId="26606"/>
          <ac:graphicFrameMkLst>
            <pc:docMk/>
            <pc:sldMk cId="1101002472" sldId="863"/>
            <ac:graphicFrameMk id="21" creationId="{1ABF612B-D772-4DFF-ABF2-7002BBA8DB1B}"/>
          </ac:graphicFrameMkLst>
        </pc:graphicFrameChg>
        <pc:graphicFrameChg chg="add del">
          <ac:chgData name="Cheng Ding Xiang" userId="5d49a64f78317fbe" providerId="LiveId" clId="{4B1388F0-318C-4BD3-B849-1B4C74D4F377}" dt="2021-01-15T09:06:12.119" v="2408" actId="26606"/>
          <ac:graphicFrameMkLst>
            <pc:docMk/>
            <pc:sldMk cId="1101002472" sldId="863"/>
            <ac:graphicFrameMk id="23" creationId="{1ABF612B-D772-4DFF-ABF2-7002BBA8DB1B}"/>
          </ac:graphicFrameMkLst>
        </pc:graphicFrameChg>
      </pc:sldChg>
      <pc:sldChg chg="addSp delSp modSp new mod">
        <pc:chgData name="Cheng Ding Xiang" userId="5d49a64f78317fbe" providerId="LiveId" clId="{4B1388F0-318C-4BD3-B849-1B4C74D4F377}" dt="2021-01-17T04:47:05.193" v="3957" actId="1076"/>
        <pc:sldMkLst>
          <pc:docMk/>
          <pc:sldMk cId="763939641" sldId="864"/>
        </pc:sldMkLst>
        <pc:spChg chg="mod">
          <ac:chgData name="Cheng Ding Xiang" userId="5d49a64f78317fbe" providerId="LiveId" clId="{4B1388F0-318C-4BD3-B849-1B4C74D4F377}" dt="2021-01-15T09:08:18.422" v="2465" actId="20577"/>
          <ac:spMkLst>
            <pc:docMk/>
            <pc:sldMk cId="763939641" sldId="864"/>
            <ac:spMk id="2" creationId="{A246C63A-8C9A-4818-ABBF-CA3E04AF460B}"/>
          </ac:spMkLst>
        </pc:spChg>
        <pc:spChg chg="del mod">
          <ac:chgData name="Cheng Ding Xiang" userId="5d49a64f78317fbe" providerId="LiveId" clId="{4B1388F0-318C-4BD3-B849-1B4C74D4F377}" dt="2021-01-15T09:09:11.297" v="2538" actId="26606"/>
          <ac:spMkLst>
            <pc:docMk/>
            <pc:sldMk cId="763939641" sldId="864"/>
            <ac:spMk id="3" creationId="{7F50140F-6C4B-4A16-A886-4E1A2BA843BB}"/>
          </ac:spMkLst>
        </pc:spChg>
        <pc:spChg chg="add del mod">
          <ac:chgData name="Cheng Ding Xiang" userId="5d49a64f78317fbe" providerId="LiveId" clId="{4B1388F0-318C-4BD3-B849-1B4C74D4F377}" dt="2021-01-17T04:46:51.294" v="3954" actId="478"/>
          <ac:spMkLst>
            <pc:docMk/>
            <pc:sldMk cId="763939641" sldId="864"/>
            <ac:spMk id="6" creationId="{5C39506A-51D6-4A6F-B672-449F7C806E36}"/>
          </ac:spMkLst>
        </pc:spChg>
        <pc:spChg chg="add del mod">
          <ac:chgData name="Cheng Ding Xiang" userId="5d49a64f78317fbe" providerId="LiveId" clId="{4B1388F0-318C-4BD3-B849-1B4C74D4F377}" dt="2021-01-17T04:46:55.160" v="3955" actId="478"/>
          <ac:spMkLst>
            <pc:docMk/>
            <pc:sldMk cId="763939641" sldId="864"/>
            <ac:spMk id="10" creationId="{5736D9E4-22C2-46F4-A625-5894FE1F020C}"/>
          </ac:spMkLst>
        </pc:spChg>
        <pc:graphicFrameChg chg="add del mod">
          <ac:chgData name="Cheng Ding Xiang" userId="5d49a64f78317fbe" providerId="LiveId" clId="{4B1388F0-318C-4BD3-B849-1B4C74D4F377}" dt="2021-01-17T04:46:00.286" v="3903" actId="478"/>
          <ac:graphicFrameMkLst>
            <pc:docMk/>
            <pc:sldMk cId="763939641" sldId="864"/>
            <ac:graphicFrameMk id="7" creationId="{4B6C112F-32C1-47A3-BB36-F37945686FC9}"/>
          </ac:graphicFrameMkLst>
        </pc:graphicFrameChg>
        <pc:graphicFrameChg chg="add mod modGraphic">
          <ac:chgData name="Cheng Ding Xiang" userId="5d49a64f78317fbe" providerId="LiveId" clId="{4B1388F0-318C-4BD3-B849-1B4C74D4F377}" dt="2021-01-17T04:47:05.193" v="3957" actId="1076"/>
          <ac:graphicFrameMkLst>
            <pc:docMk/>
            <pc:sldMk cId="763939641" sldId="864"/>
            <ac:graphicFrameMk id="8" creationId="{9623BBE8-ED53-4D1C-9888-9D5EE48A01F0}"/>
          </ac:graphicFrameMkLst>
        </pc:graphicFrameChg>
      </pc:sldChg>
      <pc:sldChg chg="addSp delSp modSp new mod">
        <pc:chgData name="Cheng Ding Xiang" userId="5d49a64f78317fbe" providerId="LiveId" clId="{4B1388F0-318C-4BD3-B849-1B4C74D4F377}" dt="2021-01-17T06:31:30.801" v="4040" actId="26606"/>
        <pc:sldMkLst>
          <pc:docMk/>
          <pc:sldMk cId="3973379128" sldId="865"/>
        </pc:sldMkLst>
        <pc:spChg chg="mod">
          <ac:chgData name="Cheng Ding Xiang" userId="5d49a64f78317fbe" providerId="LiveId" clId="{4B1388F0-318C-4BD3-B849-1B4C74D4F377}" dt="2021-01-17T05:09:17.536" v="4004" actId="20577"/>
          <ac:spMkLst>
            <pc:docMk/>
            <pc:sldMk cId="3973379128" sldId="865"/>
            <ac:spMk id="2" creationId="{C0C1F9DD-5E1F-425C-8992-ED84729824FC}"/>
          </ac:spMkLst>
        </pc:spChg>
        <pc:spChg chg="del mod">
          <ac:chgData name="Cheng Ding Xiang" userId="5d49a64f78317fbe" providerId="LiveId" clId="{4B1388F0-318C-4BD3-B849-1B4C74D4F377}" dt="2021-01-17T05:08:57.387" v="3981" actId="26606"/>
          <ac:spMkLst>
            <pc:docMk/>
            <pc:sldMk cId="3973379128" sldId="865"/>
            <ac:spMk id="3" creationId="{B64F1C69-A57E-4423-92B4-D38AE29F8B62}"/>
          </ac:spMkLst>
        </pc:spChg>
        <pc:graphicFrameChg chg="add mod modGraphic">
          <ac:chgData name="Cheng Ding Xiang" userId="5d49a64f78317fbe" providerId="LiveId" clId="{4B1388F0-318C-4BD3-B849-1B4C74D4F377}" dt="2021-01-17T06:31:30.801" v="4040" actId="26606"/>
          <ac:graphicFrameMkLst>
            <pc:docMk/>
            <pc:sldMk cId="3973379128" sldId="865"/>
            <ac:graphicFrameMk id="7" creationId="{CB3C9365-14B7-4D2C-973E-B3532865B96D}"/>
          </ac:graphicFrameMkLst>
        </pc:graphicFrameChg>
      </pc:sldChg>
      <pc:sldChg chg="modSp new mod">
        <pc:chgData name="Cheng Ding Xiang" userId="5d49a64f78317fbe" providerId="LiveId" clId="{4B1388F0-318C-4BD3-B849-1B4C74D4F377}" dt="2021-01-17T04:21:29.046" v="3212" actId="20577"/>
        <pc:sldMkLst>
          <pc:docMk/>
          <pc:sldMk cId="1350896108" sldId="866"/>
        </pc:sldMkLst>
        <pc:spChg chg="mod">
          <ac:chgData name="Cheng Ding Xiang" userId="5d49a64f78317fbe" providerId="LiveId" clId="{4B1388F0-318C-4BD3-B849-1B4C74D4F377}" dt="2021-01-17T03:20:14.682" v="2623" actId="20577"/>
          <ac:spMkLst>
            <pc:docMk/>
            <pc:sldMk cId="1350896108" sldId="866"/>
            <ac:spMk id="2" creationId="{1486E975-23F6-4659-A0AC-CA6B65FFA315}"/>
          </ac:spMkLst>
        </pc:spChg>
        <pc:spChg chg="mod">
          <ac:chgData name="Cheng Ding Xiang" userId="5d49a64f78317fbe" providerId="LiveId" clId="{4B1388F0-318C-4BD3-B849-1B4C74D4F377}" dt="2021-01-17T04:21:29.046" v="3212" actId="20577"/>
          <ac:spMkLst>
            <pc:docMk/>
            <pc:sldMk cId="1350896108" sldId="866"/>
            <ac:spMk id="3" creationId="{CDDD2F0F-BB2F-4608-BD9C-C736F0343B18}"/>
          </ac:spMkLst>
        </pc:spChg>
      </pc:sldChg>
      <pc:sldChg chg="modSp new mod">
        <pc:chgData name="Cheng Ding Xiang" userId="5d49a64f78317fbe" providerId="LiveId" clId="{4B1388F0-318C-4BD3-B849-1B4C74D4F377}" dt="2021-01-17T04:25:20.549" v="3342" actId="20577"/>
        <pc:sldMkLst>
          <pc:docMk/>
          <pc:sldMk cId="3771975042" sldId="867"/>
        </pc:sldMkLst>
        <pc:spChg chg="mod">
          <ac:chgData name="Cheng Ding Xiang" userId="5d49a64f78317fbe" providerId="LiveId" clId="{4B1388F0-318C-4BD3-B849-1B4C74D4F377}" dt="2021-01-17T04:25:20.549" v="3342" actId="20577"/>
          <ac:spMkLst>
            <pc:docMk/>
            <pc:sldMk cId="3771975042" sldId="867"/>
            <ac:spMk id="2" creationId="{DDB85AD8-B386-4100-9DA4-D53217EA8B32}"/>
          </ac:spMkLst>
        </pc:spChg>
        <pc:spChg chg="mod">
          <ac:chgData name="Cheng Ding Xiang" userId="5d49a64f78317fbe" providerId="LiveId" clId="{4B1388F0-318C-4BD3-B849-1B4C74D4F377}" dt="2021-01-17T04:16:08.726" v="3087" actId="313"/>
          <ac:spMkLst>
            <pc:docMk/>
            <pc:sldMk cId="3771975042" sldId="867"/>
            <ac:spMk id="3" creationId="{A67CDCE1-4C5B-41C5-8AFB-2FE3443EDC6F}"/>
          </ac:spMkLst>
        </pc:spChg>
      </pc:sldChg>
      <pc:sldChg chg="addSp delSp modSp add mod">
        <pc:chgData name="Cheng Ding Xiang" userId="5d49a64f78317fbe" providerId="LiveId" clId="{4B1388F0-318C-4BD3-B849-1B4C74D4F377}" dt="2021-01-17T04:22:32.643" v="3253" actId="404"/>
        <pc:sldMkLst>
          <pc:docMk/>
          <pc:sldMk cId="2848195848" sldId="868"/>
        </pc:sldMkLst>
        <pc:spChg chg="del mod">
          <ac:chgData name="Cheng Ding Xiang" userId="5d49a64f78317fbe" providerId="LiveId" clId="{4B1388F0-318C-4BD3-B849-1B4C74D4F377}" dt="2021-01-17T04:22:16.236" v="3248" actId="26606"/>
          <ac:spMkLst>
            <pc:docMk/>
            <pc:sldMk cId="2848195848" sldId="868"/>
            <ac:spMk id="3" creationId="{A67CDCE1-4C5B-41C5-8AFB-2FE3443EDC6F}"/>
          </ac:spMkLst>
        </pc:spChg>
        <pc:graphicFrameChg chg="add mod">
          <ac:chgData name="Cheng Ding Xiang" userId="5d49a64f78317fbe" providerId="LiveId" clId="{4B1388F0-318C-4BD3-B849-1B4C74D4F377}" dt="2021-01-17T04:22:32.643" v="3253" actId="404"/>
          <ac:graphicFrameMkLst>
            <pc:docMk/>
            <pc:sldMk cId="2848195848" sldId="868"/>
            <ac:graphicFrameMk id="7" creationId="{7A661D67-F9E8-49D8-9B42-4B006EA35F58}"/>
          </ac:graphicFrameMkLst>
        </pc:graphicFrameChg>
      </pc:sldChg>
      <pc:sldChg chg="modSp new mod">
        <pc:chgData name="Cheng Ding Xiang" userId="5d49a64f78317fbe" providerId="LiveId" clId="{4B1388F0-318C-4BD3-B849-1B4C74D4F377}" dt="2021-01-17T04:30:38.901" v="3556" actId="20577"/>
        <pc:sldMkLst>
          <pc:docMk/>
          <pc:sldMk cId="303931787" sldId="869"/>
        </pc:sldMkLst>
        <pc:spChg chg="mod">
          <ac:chgData name="Cheng Ding Xiang" userId="5d49a64f78317fbe" providerId="LiveId" clId="{4B1388F0-318C-4BD3-B849-1B4C74D4F377}" dt="2021-01-17T04:21:59.588" v="3247" actId="20577"/>
          <ac:spMkLst>
            <pc:docMk/>
            <pc:sldMk cId="303931787" sldId="869"/>
            <ac:spMk id="2" creationId="{5DA98F56-431B-4402-870E-93EF5A13CF35}"/>
          </ac:spMkLst>
        </pc:spChg>
        <pc:spChg chg="mod">
          <ac:chgData name="Cheng Ding Xiang" userId="5d49a64f78317fbe" providerId="LiveId" clId="{4B1388F0-318C-4BD3-B849-1B4C74D4F377}" dt="2021-01-17T04:30:38.901" v="3556" actId="20577"/>
          <ac:spMkLst>
            <pc:docMk/>
            <pc:sldMk cId="303931787" sldId="869"/>
            <ac:spMk id="3" creationId="{0F353D9C-5ADD-46B5-A570-015194006E6F}"/>
          </ac:spMkLst>
        </pc:spChg>
      </pc:sldChg>
      <pc:sldChg chg="modSp new mod">
        <pc:chgData name="Cheng Ding Xiang" userId="5d49a64f78317fbe" providerId="LiveId" clId="{4B1388F0-318C-4BD3-B849-1B4C74D4F377}" dt="2021-01-17T04:37:33.280" v="3848" actId="20577"/>
        <pc:sldMkLst>
          <pc:docMk/>
          <pc:sldMk cId="1492061385" sldId="870"/>
        </pc:sldMkLst>
        <pc:spChg chg="mod">
          <ac:chgData name="Cheng Ding Xiang" userId="5d49a64f78317fbe" providerId="LiveId" clId="{4B1388F0-318C-4BD3-B849-1B4C74D4F377}" dt="2021-01-17T04:34:35.229" v="3568" actId="20577"/>
          <ac:spMkLst>
            <pc:docMk/>
            <pc:sldMk cId="1492061385" sldId="870"/>
            <ac:spMk id="2" creationId="{0D7E9CDA-60EF-479C-A150-B41D13580E47}"/>
          </ac:spMkLst>
        </pc:spChg>
        <pc:spChg chg="mod">
          <ac:chgData name="Cheng Ding Xiang" userId="5d49a64f78317fbe" providerId="LiveId" clId="{4B1388F0-318C-4BD3-B849-1B4C74D4F377}" dt="2021-01-17T04:37:33.280" v="3848" actId="20577"/>
          <ac:spMkLst>
            <pc:docMk/>
            <pc:sldMk cId="1492061385" sldId="870"/>
            <ac:spMk id="3" creationId="{4D04932F-E28F-4570-A08D-293DB13F90AE}"/>
          </ac:spMkLst>
        </pc:spChg>
      </pc:sldChg>
      <pc:sldChg chg="addSp delSp modSp new mod">
        <pc:chgData name="Cheng Ding Xiang" userId="5d49a64f78317fbe" providerId="LiveId" clId="{4B1388F0-318C-4BD3-B849-1B4C74D4F377}" dt="2021-01-17T06:42:03.899" v="4420" actId="20577"/>
        <pc:sldMkLst>
          <pc:docMk/>
          <pc:sldMk cId="3694413060" sldId="871"/>
        </pc:sldMkLst>
        <pc:spChg chg="mod">
          <ac:chgData name="Cheng Ding Xiang" userId="5d49a64f78317fbe" providerId="LiveId" clId="{4B1388F0-318C-4BD3-B849-1B4C74D4F377}" dt="2021-01-17T06:42:03.899" v="4420" actId="20577"/>
          <ac:spMkLst>
            <pc:docMk/>
            <pc:sldMk cId="3694413060" sldId="871"/>
            <ac:spMk id="2" creationId="{9A3B035B-1222-4351-B44C-7A8DACB82D59}"/>
          </ac:spMkLst>
        </pc:spChg>
        <pc:spChg chg="del mod">
          <ac:chgData name="Cheng Ding Xiang" userId="5d49a64f78317fbe" providerId="LiveId" clId="{4B1388F0-318C-4BD3-B849-1B4C74D4F377}" dt="2021-01-17T06:33:55.068" v="4185" actId="26606"/>
          <ac:spMkLst>
            <pc:docMk/>
            <pc:sldMk cId="3694413060" sldId="871"/>
            <ac:spMk id="3" creationId="{E6CC0397-1096-47B9-8CA3-1FEBD687307B}"/>
          </ac:spMkLst>
        </pc:spChg>
        <pc:graphicFrameChg chg="add">
          <ac:chgData name="Cheng Ding Xiang" userId="5d49a64f78317fbe" providerId="LiveId" clId="{4B1388F0-318C-4BD3-B849-1B4C74D4F377}" dt="2021-01-17T06:33:55.068" v="4185" actId="26606"/>
          <ac:graphicFrameMkLst>
            <pc:docMk/>
            <pc:sldMk cId="3694413060" sldId="871"/>
            <ac:graphicFrameMk id="7" creationId="{F23874A6-0F98-479E-A2FB-1D5BD3E5871E}"/>
          </ac:graphicFrameMkLst>
        </pc:graphicFrameChg>
      </pc:sldChg>
      <pc:sldChg chg="addSp delSp modSp new mod">
        <pc:chgData name="Cheng Ding Xiang" userId="5d49a64f78317fbe" providerId="LiveId" clId="{4B1388F0-318C-4BD3-B849-1B4C74D4F377}" dt="2021-01-17T06:42:10.547" v="4428" actId="20577"/>
        <pc:sldMkLst>
          <pc:docMk/>
          <pc:sldMk cId="614158806" sldId="872"/>
        </pc:sldMkLst>
        <pc:spChg chg="mod">
          <ac:chgData name="Cheng Ding Xiang" userId="5d49a64f78317fbe" providerId="LiveId" clId="{4B1388F0-318C-4BD3-B849-1B4C74D4F377}" dt="2021-01-17T06:42:10.547" v="4428" actId="20577"/>
          <ac:spMkLst>
            <pc:docMk/>
            <pc:sldMk cId="614158806" sldId="872"/>
            <ac:spMk id="2" creationId="{E91D3471-02D0-4C48-95F7-247851438B45}"/>
          </ac:spMkLst>
        </pc:spChg>
        <pc:spChg chg="del mod">
          <ac:chgData name="Cheng Ding Xiang" userId="5d49a64f78317fbe" providerId="LiveId" clId="{4B1388F0-318C-4BD3-B849-1B4C74D4F377}" dt="2021-01-17T06:35:35.246" v="4283" actId="26606"/>
          <ac:spMkLst>
            <pc:docMk/>
            <pc:sldMk cId="614158806" sldId="872"/>
            <ac:spMk id="3" creationId="{A97203DE-2174-479B-88FD-A089F95B049D}"/>
          </ac:spMkLst>
        </pc:spChg>
        <pc:graphicFrameChg chg="add">
          <ac:chgData name="Cheng Ding Xiang" userId="5d49a64f78317fbe" providerId="LiveId" clId="{4B1388F0-318C-4BD3-B849-1B4C74D4F377}" dt="2021-01-17T06:35:35.246" v="4283" actId="26606"/>
          <ac:graphicFrameMkLst>
            <pc:docMk/>
            <pc:sldMk cId="614158806" sldId="872"/>
            <ac:graphicFrameMk id="7" creationId="{5D0BBD4D-2BB9-4D1D-9053-896EB363B3C2}"/>
          </ac:graphicFrameMkLst>
        </pc:graphicFrameChg>
      </pc:sldChg>
      <pc:sldChg chg="addSp delSp modSp new mod">
        <pc:chgData name="Cheng Ding Xiang" userId="5d49a64f78317fbe" providerId="LiveId" clId="{4B1388F0-318C-4BD3-B849-1B4C74D4F377}" dt="2021-01-17T06:42:14.629" v="4434" actId="20577"/>
        <pc:sldMkLst>
          <pc:docMk/>
          <pc:sldMk cId="2577129913" sldId="873"/>
        </pc:sldMkLst>
        <pc:spChg chg="mod">
          <ac:chgData name="Cheng Ding Xiang" userId="5d49a64f78317fbe" providerId="LiveId" clId="{4B1388F0-318C-4BD3-B849-1B4C74D4F377}" dt="2021-01-17T06:42:14.629" v="4434" actId="20577"/>
          <ac:spMkLst>
            <pc:docMk/>
            <pc:sldMk cId="2577129913" sldId="873"/>
            <ac:spMk id="2" creationId="{197D9B6F-C377-4A5A-8160-BEB9003209F0}"/>
          </ac:spMkLst>
        </pc:spChg>
        <pc:spChg chg="del mod">
          <ac:chgData name="Cheng Ding Xiang" userId="5d49a64f78317fbe" providerId="LiveId" clId="{4B1388F0-318C-4BD3-B849-1B4C74D4F377}" dt="2021-01-17T06:37:00.027" v="4405" actId="26606"/>
          <ac:spMkLst>
            <pc:docMk/>
            <pc:sldMk cId="2577129913" sldId="873"/>
            <ac:spMk id="3" creationId="{CA11351C-9681-4DC5-805E-E2B60076375C}"/>
          </ac:spMkLst>
        </pc:spChg>
        <pc:graphicFrameChg chg="add">
          <ac:chgData name="Cheng Ding Xiang" userId="5d49a64f78317fbe" providerId="LiveId" clId="{4B1388F0-318C-4BD3-B849-1B4C74D4F377}" dt="2021-01-17T06:37:00.027" v="4405" actId="26606"/>
          <ac:graphicFrameMkLst>
            <pc:docMk/>
            <pc:sldMk cId="2577129913" sldId="873"/>
            <ac:graphicFrameMk id="7" creationId="{521CFB3B-9122-48D1-BD32-5CF4AAEDF989}"/>
          </ac:graphicFrameMkLst>
        </pc:graphicFrameChg>
      </pc:sldChg>
      <pc:sldChg chg="addSp modSp new mod">
        <pc:chgData name="Cheng Ding Xiang" userId="5d49a64f78317fbe" providerId="LiveId" clId="{4B1388F0-318C-4BD3-B849-1B4C74D4F377}" dt="2021-01-17T08:40:19.397" v="4769" actId="20577"/>
        <pc:sldMkLst>
          <pc:docMk/>
          <pc:sldMk cId="3060526150" sldId="874"/>
        </pc:sldMkLst>
        <pc:spChg chg="mod">
          <ac:chgData name="Cheng Ding Xiang" userId="5d49a64f78317fbe" providerId="LiveId" clId="{4B1388F0-318C-4BD3-B849-1B4C74D4F377}" dt="2021-01-17T06:41:48.035" v="4413" actId="20577"/>
          <ac:spMkLst>
            <pc:docMk/>
            <pc:sldMk cId="3060526150" sldId="874"/>
            <ac:spMk id="2" creationId="{E944C5D8-0CC4-4A7E-BA07-3E4F5CC74E12}"/>
          </ac:spMkLst>
        </pc:spChg>
        <pc:spChg chg="mod">
          <ac:chgData name="Cheng Ding Xiang" userId="5d49a64f78317fbe" providerId="LiveId" clId="{4B1388F0-318C-4BD3-B849-1B4C74D4F377}" dt="2021-01-17T08:40:19.397" v="4769" actId="20577"/>
          <ac:spMkLst>
            <pc:docMk/>
            <pc:sldMk cId="3060526150" sldId="874"/>
            <ac:spMk id="3" creationId="{62B3570B-7665-49F9-AA4D-5B4BDB3CE37C}"/>
          </ac:spMkLst>
        </pc:spChg>
        <pc:spChg chg="add mod">
          <ac:chgData name="Cheng Ding Xiang" userId="5d49a64f78317fbe" providerId="LiveId" clId="{4B1388F0-318C-4BD3-B849-1B4C74D4F377}" dt="2021-01-17T08:40:10.197" v="4739" actId="20577"/>
          <ac:spMkLst>
            <pc:docMk/>
            <pc:sldMk cId="3060526150" sldId="874"/>
            <ac:spMk id="6" creationId="{3D2DCE86-2EB0-47A6-85A3-D17DD9A50B2B}"/>
          </ac:spMkLst>
        </pc:spChg>
      </pc:sldChg>
      <pc:sldChg chg="modSp new mod">
        <pc:chgData name="Cheng Ding Xiang" userId="5d49a64f78317fbe" providerId="LiveId" clId="{4B1388F0-318C-4BD3-B849-1B4C74D4F377}" dt="2021-01-17T08:54:55.449" v="5050" actId="14100"/>
        <pc:sldMkLst>
          <pc:docMk/>
          <pc:sldMk cId="3017188413" sldId="875"/>
        </pc:sldMkLst>
        <pc:spChg chg="mod">
          <ac:chgData name="Cheng Ding Xiang" userId="5d49a64f78317fbe" providerId="LiveId" clId="{4B1388F0-318C-4BD3-B849-1B4C74D4F377}" dt="2021-01-17T08:43:43.848" v="4777" actId="20577"/>
          <ac:spMkLst>
            <pc:docMk/>
            <pc:sldMk cId="3017188413" sldId="875"/>
            <ac:spMk id="2" creationId="{5E577BEE-0F7D-4473-AF1D-EF4AA60F31B7}"/>
          </ac:spMkLst>
        </pc:spChg>
        <pc:spChg chg="mod">
          <ac:chgData name="Cheng Ding Xiang" userId="5d49a64f78317fbe" providerId="LiveId" clId="{4B1388F0-318C-4BD3-B849-1B4C74D4F377}" dt="2021-01-17T08:54:55.449" v="5050" actId="14100"/>
          <ac:spMkLst>
            <pc:docMk/>
            <pc:sldMk cId="3017188413" sldId="875"/>
            <ac:spMk id="3" creationId="{59016B43-8CE5-4AF5-80E1-7AAEF0491867}"/>
          </ac:spMkLst>
        </pc:spChg>
      </pc:sldChg>
      <pc:sldChg chg="addSp delSp modSp new mod">
        <pc:chgData name="Cheng Ding Xiang" userId="5d49a64f78317fbe" providerId="LiveId" clId="{4B1388F0-318C-4BD3-B849-1B4C74D4F377}" dt="2021-01-17T08:56:40.746" v="5168" actId="26606"/>
        <pc:sldMkLst>
          <pc:docMk/>
          <pc:sldMk cId="2120307762" sldId="876"/>
        </pc:sldMkLst>
        <pc:spChg chg="mod">
          <ac:chgData name="Cheng Ding Xiang" userId="5d49a64f78317fbe" providerId="LiveId" clId="{4B1388F0-318C-4BD3-B849-1B4C74D4F377}" dt="2021-01-17T08:54:06.650" v="4992" actId="20577"/>
          <ac:spMkLst>
            <pc:docMk/>
            <pc:sldMk cId="2120307762" sldId="876"/>
            <ac:spMk id="2" creationId="{232ACFD1-3453-430F-8755-DB75BE5D2FD3}"/>
          </ac:spMkLst>
        </pc:spChg>
        <pc:spChg chg="add del mod">
          <ac:chgData name="Cheng Ding Xiang" userId="5d49a64f78317fbe" providerId="LiveId" clId="{4B1388F0-318C-4BD3-B849-1B4C74D4F377}" dt="2021-01-17T08:56:40.746" v="5168" actId="26606"/>
          <ac:spMkLst>
            <pc:docMk/>
            <pc:sldMk cId="2120307762" sldId="876"/>
            <ac:spMk id="3" creationId="{8CCDC360-FB93-44AE-A2F3-5D6E69EAA0E9}"/>
          </ac:spMkLst>
        </pc:spChg>
        <pc:graphicFrameChg chg="add del">
          <ac:chgData name="Cheng Ding Xiang" userId="5d49a64f78317fbe" providerId="LiveId" clId="{4B1388F0-318C-4BD3-B849-1B4C74D4F377}" dt="2021-01-17T08:56:38.789" v="5165" actId="26606"/>
          <ac:graphicFrameMkLst>
            <pc:docMk/>
            <pc:sldMk cId="2120307762" sldId="876"/>
            <ac:graphicFrameMk id="7" creationId="{CEBA849D-9CAE-4945-8EC6-4B1B628330BE}"/>
          </ac:graphicFrameMkLst>
        </pc:graphicFrameChg>
        <pc:graphicFrameChg chg="add del">
          <ac:chgData name="Cheng Ding Xiang" userId="5d49a64f78317fbe" providerId="LiveId" clId="{4B1388F0-318C-4BD3-B849-1B4C74D4F377}" dt="2021-01-17T08:56:40.719" v="5167" actId="26606"/>
          <ac:graphicFrameMkLst>
            <pc:docMk/>
            <pc:sldMk cId="2120307762" sldId="876"/>
            <ac:graphicFrameMk id="9" creationId="{B8DFD378-94ED-4376-9167-0507C30FB2E1}"/>
          </ac:graphicFrameMkLst>
        </pc:graphicFrameChg>
        <pc:graphicFrameChg chg="add">
          <ac:chgData name="Cheng Ding Xiang" userId="5d49a64f78317fbe" providerId="LiveId" clId="{4B1388F0-318C-4BD3-B849-1B4C74D4F377}" dt="2021-01-17T08:56:40.746" v="5168" actId="26606"/>
          <ac:graphicFrameMkLst>
            <pc:docMk/>
            <pc:sldMk cId="2120307762" sldId="876"/>
            <ac:graphicFrameMk id="11" creationId="{9C823651-AFBB-4063-A8BB-E1BBAAB59F0E}"/>
          </ac:graphicFrameMkLst>
        </pc:graphicFrameChg>
      </pc:sldChg>
      <pc:sldChg chg="modSp new mod">
        <pc:chgData name="Cheng Ding Xiang" userId="5d49a64f78317fbe" providerId="LiveId" clId="{4B1388F0-318C-4BD3-B849-1B4C74D4F377}" dt="2021-01-17T08:58:33.093" v="5182" actId="20577"/>
        <pc:sldMkLst>
          <pc:docMk/>
          <pc:sldMk cId="1537465393" sldId="877"/>
        </pc:sldMkLst>
        <pc:spChg chg="mod">
          <ac:chgData name="Cheng Ding Xiang" userId="5d49a64f78317fbe" providerId="LiveId" clId="{4B1388F0-318C-4BD3-B849-1B4C74D4F377}" dt="2021-01-17T08:58:33.093" v="5182" actId="20577"/>
          <ac:spMkLst>
            <pc:docMk/>
            <pc:sldMk cId="1537465393" sldId="877"/>
            <ac:spMk id="2" creationId="{34D3996A-55A0-4C06-88C1-A7AF97441688}"/>
          </ac:spMkLst>
        </pc:spChg>
      </pc:sldChg>
      <pc:sldChg chg="modSp new del mod ord">
        <pc:chgData name="Cheng Ding Xiang" userId="5d49a64f78317fbe" providerId="LiveId" clId="{4B1388F0-318C-4BD3-B849-1B4C74D4F377}" dt="2021-01-17T10:12:28.991" v="8587" actId="47"/>
        <pc:sldMkLst>
          <pc:docMk/>
          <pc:sldMk cId="2478671747" sldId="878"/>
        </pc:sldMkLst>
        <pc:spChg chg="mod">
          <ac:chgData name="Cheng Ding Xiang" userId="5d49a64f78317fbe" providerId="LiveId" clId="{4B1388F0-318C-4BD3-B849-1B4C74D4F377}" dt="2021-01-17T08:58:59.034" v="5193" actId="20577"/>
          <ac:spMkLst>
            <pc:docMk/>
            <pc:sldMk cId="2478671747" sldId="878"/>
            <ac:spMk id="2" creationId="{F4D7565A-6409-460D-AB4C-6E500919B013}"/>
          </ac:spMkLst>
        </pc:spChg>
        <pc:spChg chg="mod">
          <ac:chgData name="Cheng Ding Xiang" userId="5d49a64f78317fbe" providerId="LiveId" clId="{4B1388F0-318C-4BD3-B849-1B4C74D4F377}" dt="2021-01-17T08:59:02.251" v="5200" actId="20577"/>
          <ac:spMkLst>
            <pc:docMk/>
            <pc:sldMk cId="2478671747" sldId="878"/>
            <ac:spMk id="3" creationId="{E6F9C833-E550-4707-A8FF-6ACF5A353C55}"/>
          </ac:spMkLst>
        </pc:spChg>
      </pc:sldChg>
      <pc:sldChg chg="addSp delSp modSp new mod">
        <pc:chgData name="Cheng Ding Xiang" userId="5d49a64f78317fbe" providerId="LiveId" clId="{4B1388F0-318C-4BD3-B849-1B4C74D4F377}" dt="2021-01-17T09:41:07.164" v="5564" actId="26606"/>
        <pc:sldMkLst>
          <pc:docMk/>
          <pc:sldMk cId="1044866900" sldId="879"/>
        </pc:sldMkLst>
        <pc:spChg chg="mod">
          <ac:chgData name="Cheng Ding Xiang" userId="5d49a64f78317fbe" providerId="LiveId" clId="{4B1388F0-318C-4BD3-B849-1B4C74D4F377}" dt="2021-01-17T09:38:26.011" v="5220" actId="20577"/>
          <ac:spMkLst>
            <pc:docMk/>
            <pc:sldMk cId="1044866900" sldId="879"/>
            <ac:spMk id="2" creationId="{DC4B6F93-A572-47BB-931E-AC3F53173706}"/>
          </ac:spMkLst>
        </pc:spChg>
        <pc:spChg chg="del mod">
          <ac:chgData name="Cheng Ding Xiang" userId="5d49a64f78317fbe" providerId="LiveId" clId="{4B1388F0-318C-4BD3-B849-1B4C74D4F377}" dt="2021-01-17T09:41:07.164" v="5564" actId="26606"/>
          <ac:spMkLst>
            <pc:docMk/>
            <pc:sldMk cId="1044866900" sldId="879"/>
            <ac:spMk id="3" creationId="{C7D9AE9F-1EF9-41D0-8719-4D520D359F44}"/>
          </ac:spMkLst>
        </pc:spChg>
        <pc:graphicFrameChg chg="add">
          <ac:chgData name="Cheng Ding Xiang" userId="5d49a64f78317fbe" providerId="LiveId" clId="{4B1388F0-318C-4BD3-B849-1B4C74D4F377}" dt="2021-01-17T09:41:07.164" v="5564" actId="26606"/>
          <ac:graphicFrameMkLst>
            <pc:docMk/>
            <pc:sldMk cId="1044866900" sldId="879"/>
            <ac:graphicFrameMk id="7" creationId="{7FEAAF73-9331-4DE1-AACF-C725A6C0D91B}"/>
          </ac:graphicFrameMkLst>
        </pc:graphicFrameChg>
      </pc:sldChg>
      <pc:sldChg chg="modSp new mod">
        <pc:chgData name="Cheng Ding Xiang" userId="5d49a64f78317fbe" providerId="LiveId" clId="{4B1388F0-318C-4BD3-B849-1B4C74D4F377}" dt="2021-01-17T09:45:37.216" v="5984" actId="20577"/>
        <pc:sldMkLst>
          <pc:docMk/>
          <pc:sldMk cId="562625193" sldId="880"/>
        </pc:sldMkLst>
        <pc:spChg chg="mod">
          <ac:chgData name="Cheng Ding Xiang" userId="5d49a64f78317fbe" providerId="LiveId" clId="{4B1388F0-318C-4BD3-B849-1B4C74D4F377}" dt="2021-01-17T09:41:30.648" v="5589" actId="20577"/>
          <ac:spMkLst>
            <pc:docMk/>
            <pc:sldMk cId="562625193" sldId="880"/>
            <ac:spMk id="2" creationId="{888F4133-B19B-4CAC-BA15-50C944D43827}"/>
          </ac:spMkLst>
        </pc:spChg>
        <pc:spChg chg="mod">
          <ac:chgData name="Cheng Ding Xiang" userId="5d49a64f78317fbe" providerId="LiveId" clId="{4B1388F0-318C-4BD3-B849-1B4C74D4F377}" dt="2021-01-17T09:45:37.216" v="5984" actId="20577"/>
          <ac:spMkLst>
            <pc:docMk/>
            <pc:sldMk cId="562625193" sldId="880"/>
            <ac:spMk id="3" creationId="{AB298956-CBAE-49D2-B8C2-70474AD99E4D}"/>
          </ac:spMkLst>
        </pc:spChg>
      </pc:sldChg>
      <pc:sldChg chg="modSp new mod">
        <pc:chgData name="Cheng Ding Xiang" userId="5d49a64f78317fbe" providerId="LiveId" clId="{4B1388F0-318C-4BD3-B849-1B4C74D4F377}" dt="2021-01-17T09:49:13.227" v="6350" actId="20577"/>
        <pc:sldMkLst>
          <pc:docMk/>
          <pc:sldMk cId="4228856339" sldId="881"/>
        </pc:sldMkLst>
        <pc:spChg chg="mod">
          <ac:chgData name="Cheng Ding Xiang" userId="5d49a64f78317fbe" providerId="LiveId" clId="{4B1388F0-318C-4BD3-B849-1B4C74D4F377}" dt="2021-01-17T09:46:09.745" v="6010" actId="20577"/>
          <ac:spMkLst>
            <pc:docMk/>
            <pc:sldMk cId="4228856339" sldId="881"/>
            <ac:spMk id="2" creationId="{6C4AA79E-27DC-4EE9-8169-DC9BBB1750CE}"/>
          </ac:spMkLst>
        </pc:spChg>
        <pc:spChg chg="mod">
          <ac:chgData name="Cheng Ding Xiang" userId="5d49a64f78317fbe" providerId="LiveId" clId="{4B1388F0-318C-4BD3-B849-1B4C74D4F377}" dt="2021-01-17T09:49:13.227" v="6350" actId="20577"/>
          <ac:spMkLst>
            <pc:docMk/>
            <pc:sldMk cId="4228856339" sldId="881"/>
            <ac:spMk id="3" creationId="{0BB60923-7734-4CB5-A1FA-E6713C79ACB7}"/>
          </ac:spMkLst>
        </pc:spChg>
      </pc:sldChg>
      <pc:sldChg chg="modSp new mod">
        <pc:chgData name="Cheng Ding Xiang" userId="5d49a64f78317fbe" providerId="LiveId" clId="{4B1388F0-318C-4BD3-B849-1B4C74D4F377}" dt="2021-01-17T09:52:07.852" v="6782" actId="20577"/>
        <pc:sldMkLst>
          <pc:docMk/>
          <pc:sldMk cId="2108874796" sldId="882"/>
        </pc:sldMkLst>
        <pc:spChg chg="mod">
          <ac:chgData name="Cheng Ding Xiang" userId="5d49a64f78317fbe" providerId="LiveId" clId="{4B1388F0-318C-4BD3-B849-1B4C74D4F377}" dt="2021-01-17T09:49:34.529" v="6384" actId="20577"/>
          <ac:spMkLst>
            <pc:docMk/>
            <pc:sldMk cId="2108874796" sldId="882"/>
            <ac:spMk id="2" creationId="{F6D7D71A-3774-4885-BE95-8B87A9935AF2}"/>
          </ac:spMkLst>
        </pc:spChg>
        <pc:spChg chg="mod">
          <ac:chgData name="Cheng Ding Xiang" userId="5d49a64f78317fbe" providerId="LiveId" clId="{4B1388F0-318C-4BD3-B849-1B4C74D4F377}" dt="2021-01-17T09:52:07.852" v="6782" actId="20577"/>
          <ac:spMkLst>
            <pc:docMk/>
            <pc:sldMk cId="2108874796" sldId="882"/>
            <ac:spMk id="3" creationId="{107D0890-60DD-488A-855D-9C447D791C09}"/>
          </ac:spMkLst>
        </pc:spChg>
      </pc:sldChg>
      <pc:sldChg chg="modSp new mod">
        <pc:chgData name="Cheng Ding Xiang" userId="5d49a64f78317fbe" providerId="LiveId" clId="{4B1388F0-318C-4BD3-B849-1B4C74D4F377}" dt="2021-01-17T09:59:44.074" v="7080" actId="20577"/>
        <pc:sldMkLst>
          <pc:docMk/>
          <pc:sldMk cId="2232236371" sldId="883"/>
        </pc:sldMkLst>
        <pc:spChg chg="mod">
          <ac:chgData name="Cheng Ding Xiang" userId="5d49a64f78317fbe" providerId="LiveId" clId="{4B1388F0-318C-4BD3-B849-1B4C74D4F377}" dt="2021-01-17T09:56:09.648" v="6811" actId="20577"/>
          <ac:spMkLst>
            <pc:docMk/>
            <pc:sldMk cId="2232236371" sldId="883"/>
            <ac:spMk id="2" creationId="{4F7ED754-8AC1-41D7-8F69-CAB9A230B4B8}"/>
          </ac:spMkLst>
        </pc:spChg>
        <pc:spChg chg="mod">
          <ac:chgData name="Cheng Ding Xiang" userId="5d49a64f78317fbe" providerId="LiveId" clId="{4B1388F0-318C-4BD3-B849-1B4C74D4F377}" dt="2021-01-17T09:59:44.074" v="7080" actId="20577"/>
          <ac:spMkLst>
            <pc:docMk/>
            <pc:sldMk cId="2232236371" sldId="883"/>
            <ac:spMk id="3" creationId="{0551912C-7C7E-4400-A594-CE454EC2D6C7}"/>
          </ac:spMkLst>
        </pc:spChg>
      </pc:sldChg>
      <pc:sldChg chg="modSp new mod">
        <pc:chgData name="Cheng Ding Xiang" userId="5d49a64f78317fbe" providerId="LiveId" clId="{4B1388F0-318C-4BD3-B849-1B4C74D4F377}" dt="2021-01-17T10:02:46.127" v="7453" actId="20577"/>
        <pc:sldMkLst>
          <pc:docMk/>
          <pc:sldMk cId="1037977909" sldId="884"/>
        </pc:sldMkLst>
        <pc:spChg chg="mod">
          <ac:chgData name="Cheng Ding Xiang" userId="5d49a64f78317fbe" providerId="LiveId" clId="{4B1388F0-318C-4BD3-B849-1B4C74D4F377}" dt="2021-01-17T10:00:10.802" v="7121" actId="20577"/>
          <ac:spMkLst>
            <pc:docMk/>
            <pc:sldMk cId="1037977909" sldId="884"/>
            <ac:spMk id="2" creationId="{C49C5B7B-55CB-48BF-A9B5-0C67461F341A}"/>
          </ac:spMkLst>
        </pc:spChg>
        <pc:spChg chg="mod">
          <ac:chgData name="Cheng Ding Xiang" userId="5d49a64f78317fbe" providerId="LiveId" clId="{4B1388F0-318C-4BD3-B849-1B4C74D4F377}" dt="2021-01-17T10:02:46.127" v="7453" actId="20577"/>
          <ac:spMkLst>
            <pc:docMk/>
            <pc:sldMk cId="1037977909" sldId="884"/>
            <ac:spMk id="3" creationId="{7C1AC684-9467-4FEC-8A0F-25F3A0549A86}"/>
          </ac:spMkLst>
        </pc:spChg>
      </pc:sldChg>
      <pc:sldChg chg="modSp new mod">
        <pc:chgData name="Cheng Ding Xiang" userId="5d49a64f78317fbe" providerId="LiveId" clId="{4B1388F0-318C-4BD3-B849-1B4C74D4F377}" dt="2021-01-17T10:05:48.641" v="7856" actId="20577"/>
        <pc:sldMkLst>
          <pc:docMk/>
          <pc:sldMk cId="435631155" sldId="885"/>
        </pc:sldMkLst>
        <pc:spChg chg="mod">
          <ac:chgData name="Cheng Ding Xiang" userId="5d49a64f78317fbe" providerId="LiveId" clId="{4B1388F0-318C-4BD3-B849-1B4C74D4F377}" dt="2021-01-17T10:03:04.100" v="7470" actId="20577"/>
          <ac:spMkLst>
            <pc:docMk/>
            <pc:sldMk cId="435631155" sldId="885"/>
            <ac:spMk id="2" creationId="{61B9A936-68B6-4E47-BB8C-D695CEC83B73}"/>
          </ac:spMkLst>
        </pc:spChg>
        <pc:spChg chg="mod">
          <ac:chgData name="Cheng Ding Xiang" userId="5d49a64f78317fbe" providerId="LiveId" clId="{4B1388F0-318C-4BD3-B849-1B4C74D4F377}" dt="2021-01-17T10:05:48.641" v="7856" actId="20577"/>
          <ac:spMkLst>
            <pc:docMk/>
            <pc:sldMk cId="435631155" sldId="885"/>
            <ac:spMk id="3" creationId="{A8E1C981-288C-4BF7-8CA2-A83AC6A23E9C}"/>
          </ac:spMkLst>
        </pc:spChg>
      </pc:sldChg>
      <pc:sldChg chg="modSp new mod">
        <pc:chgData name="Cheng Ding Xiang" userId="5d49a64f78317fbe" providerId="LiveId" clId="{4B1388F0-318C-4BD3-B849-1B4C74D4F377}" dt="2021-01-17T10:08:31.862" v="8184" actId="20577"/>
        <pc:sldMkLst>
          <pc:docMk/>
          <pc:sldMk cId="3625924658" sldId="886"/>
        </pc:sldMkLst>
        <pc:spChg chg="mod">
          <ac:chgData name="Cheng Ding Xiang" userId="5d49a64f78317fbe" providerId="LiveId" clId="{4B1388F0-318C-4BD3-B849-1B4C74D4F377}" dt="2021-01-17T10:06:18.597" v="7873" actId="20577"/>
          <ac:spMkLst>
            <pc:docMk/>
            <pc:sldMk cId="3625924658" sldId="886"/>
            <ac:spMk id="2" creationId="{881AFC42-7189-4D10-8982-5F412CEB259C}"/>
          </ac:spMkLst>
        </pc:spChg>
        <pc:spChg chg="mod">
          <ac:chgData name="Cheng Ding Xiang" userId="5d49a64f78317fbe" providerId="LiveId" clId="{4B1388F0-318C-4BD3-B849-1B4C74D4F377}" dt="2021-01-17T10:08:31.862" v="8184" actId="20577"/>
          <ac:spMkLst>
            <pc:docMk/>
            <pc:sldMk cId="3625924658" sldId="886"/>
            <ac:spMk id="3" creationId="{0C9BDECF-6072-415B-8DAB-4F51F53392C3}"/>
          </ac:spMkLst>
        </pc:spChg>
      </pc:sldChg>
      <pc:sldChg chg="modSp new mod">
        <pc:chgData name="Cheng Ding Xiang" userId="5d49a64f78317fbe" providerId="LiveId" clId="{4B1388F0-318C-4BD3-B849-1B4C74D4F377}" dt="2021-01-17T10:11:54.113" v="8586" actId="20577"/>
        <pc:sldMkLst>
          <pc:docMk/>
          <pc:sldMk cId="2892088493" sldId="887"/>
        </pc:sldMkLst>
        <pc:spChg chg="mod">
          <ac:chgData name="Cheng Ding Xiang" userId="5d49a64f78317fbe" providerId="LiveId" clId="{4B1388F0-318C-4BD3-B849-1B4C74D4F377}" dt="2021-01-17T10:08:50.608" v="8217" actId="20577"/>
          <ac:spMkLst>
            <pc:docMk/>
            <pc:sldMk cId="2892088493" sldId="887"/>
            <ac:spMk id="2" creationId="{7E64B378-F6AB-4122-8BDA-6F7833459FAC}"/>
          </ac:spMkLst>
        </pc:spChg>
        <pc:spChg chg="mod">
          <ac:chgData name="Cheng Ding Xiang" userId="5d49a64f78317fbe" providerId="LiveId" clId="{4B1388F0-318C-4BD3-B849-1B4C74D4F377}" dt="2021-01-17T10:11:54.113" v="8586" actId="20577"/>
          <ac:spMkLst>
            <pc:docMk/>
            <pc:sldMk cId="2892088493" sldId="887"/>
            <ac:spMk id="3" creationId="{DF59BCD9-FC38-4746-9145-7E2E7C2A2132}"/>
          </ac:spMkLst>
        </pc:spChg>
      </pc:sldChg>
      <pc:sldMasterChg chg="delSp modSp mod delSldLayout modSldLayout">
        <pc:chgData name="Cheng Ding Xiang" userId="5d49a64f78317fbe" providerId="LiveId" clId="{4B1388F0-318C-4BD3-B849-1B4C74D4F377}" dt="2021-01-15T07:03:05.705" v="180" actId="478"/>
        <pc:sldMasterMkLst>
          <pc:docMk/>
          <pc:sldMasterMk cId="0" sldId="2147483914"/>
        </pc:sldMasterMkLst>
        <pc:spChg chg="mod">
          <ac:chgData name="Cheng Ding Xiang" userId="5d49a64f78317fbe" providerId="LiveId" clId="{4B1388F0-318C-4BD3-B849-1B4C74D4F377}" dt="2021-01-15T06:39:51.357" v="144" actId="20577"/>
          <ac:spMkLst>
            <pc:docMk/>
            <pc:sldMasterMk cId="0" sldId="2147483914"/>
            <ac:spMk id="3" creationId="{00000000-0000-0000-0000-000000000000}"/>
          </ac:spMkLst>
        </pc:spChg>
        <pc:spChg chg="del">
          <ac:chgData name="Cheng Ding Xiang" userId="5d49a64f78317fbe" providerId="LiveId" clId="{4B1388F0-318C-4BD3-B849-1B4C74D4F377}" dt="2021-01-15T06:39:59.369" v="145" actId="478"/>
          <ac:spMkLst>
            <pc:docMk/>
            <pc:sldMasterMk cId="0" sldId="2147483914"/>
            <ac:spMk id="14" creationId="{00000000-0000-0000-0000-000000000000}"/>
          </ac:spMkLst>
        </pc:spChg>
        <pc:sldLayoutChg chg="delSp modSp mod">
          <pc:chgData name="Cheng Ding Xiang" userId="5d49a64f78317fbe" providerId="LiveId" clId="{4B1388F0-318C-4BD3-B849-1B4C74D4F377}" dt="2021-01-15T07:01:42.613" v="159" actId="478"/>
          <pc:sldLayoutMkLst>
            <pc:docMk/>
            <pc:sldMasterMk cId="0" sldId="2147483914"/>
            <pc:sldLayoutMk cId="0" sldId="2147484279"/>
          </pc:sldLayoutMkLst>
          <pc:spChg chg="del">
            <ac:chgData name="Cheng Ding Xiang" userId="5d49a64f78317fbe" providerId="LiveId" clId="{4B1388F0-318C-4BD3-B849-1B4C74D4F377}" dt="2021-01-15T07:01:42.613" v="159" actId="478"/>
            <ac:spMkLst>
              <pc:docMk/>
              <pc:sldMasterMk cId="0" sldId="2147483914"/>
              <pc:sldLayoutMk cId="0" sldId="2147484279"/>
              <ac:spMk id="4" creationId="{00000000-0000-0000-0000-000000000000}"/>
            </ac:spMkLst>
          </pc:spChg>
          <pc:spChg chg="mod">
            <ac:chgData name="Cheng Ding Xiang" userId="5d49a64f78317fbe" providerId="LiveId" clId="{4B1388F0-318C-4BD3-B849-1B4C74D4F377}" dt="2021-01-15T07:01:38.157" v="158" actId="20577"/>
            <ac:spMkLst>
              <pc:docMk/>
              <pc:sldMasterMk cId="0" sldId="2147483914"/>
              <pc:sldLayoutMk cId="0" sldId="2147484279"/>
              <ac:spMk id="5" creationId="{00000000-0000-0000-0000-000000000000}"/>
            </ac:spMkLst>
          </pc:spChg>
        </pc:sldLayoutChg>
        <pc:sldLayoutChg chg="delSp modSp mod">
          <pc:chgData name="Cheng Ding Xiang" userId="5d49a64f78317fbe" providerId="LiveId" clId="{4B1388F0-318C-4BD3-B849-1B4C74D4F377}" dt="2021-01-15T07:01:52.265" v="163" actId="20577"/>
          <pc:sldLayoutMkLst>
            <pc:docMk/>
            <pc:sldMasterMk cId="0" sldId="2147483914"/>
            <pc:sldLayoutMk cId="0" sldId="2147484280"/>
          </pc:sldLayoutMkLst>
          <pc:spChg chg="mod">
            <ac:chgData name="Cheng Ding Xiang" userId="5d49a64f78317fbe" providerId="LiveId" clId="{4B1388F0-318C-4BD3-B849-1B4C74D4F377}" dt="2021-01-15T07:01:06.998" v="154" actId="3062"/>
            <ac:spMkLst>
              <pc:docMk/>
              <pc:sldMasterMk cId="0" sldId="2147483914"/>
              <pc:sldLayoutMk cId="0" sldId="2147484280"/>
              <ac:spMk id="2" creationId="{00000000-0000-0000-0000-000000000000}"/>
            </ac:spMkLst>
          </pc:spChg>
          <pc:spChg chg="del">
            <ac:chgData name="Cheng Ding Xiang" userId="5d49a64f78317fbe" providerId="LiveId" clId="{4B1388F0-318C-4BD3-B849-1B4C74D4F377}" dt="2021-01-15T07:01:13.977" v="155" actId="478"/>
            <ac:spMkLst>
              <pc:docMk/>
              <pc:sldMasterMk cId="0" sldId="2147483914"/>
              <pc:sldLayoutMk cId="0" sldId="2147484280"/>
              <ac:spMk id="4" creationId="{00000000-0000-0000-0000-000000000000}"/>
            </ac:spMkLst>
          </pc:spChg>
          <pc:spChg chg="mod">
            <ac:chgData name="Cheng Ding Xiang" userId="5d49a64f78317fbe" providerId="LiveId" clId="{4B1388F0-318C-4BD3-B849-1B4C74D4F377}" dt="2021-01-15T07:01:52.265" v="163" actId="20577"/>
            <ac:spMkLst>
              <pc:docMk/>
              <pc:sldMasterMk cId="0" sldId="2147483914"/>
              <pc:sldLayoutMk cId="0" sldId="2147484280"/>
              <ac:spMk id="5" creationId="{00000000-0000-0000-0000-000000000000}"/>
            </ac:spMkLst>
          </pc:spChg>
        </pc:sldLayoutChg>
        <pc:sldLayoutChg chg="delSp modSp mod">
          <pc:chgData name="Cheng Ding Xiang" userId="5d49a64f78317fbe" providerId="LiveId" clId="{4B1388F0-318C-4BD3-B849-1B4C74D4F377}" dt="2021-01-15T07:02:11.432" v="166" actId="20577"/>
          <pc:sldLayoutMkLst>
            <pc:docMk/>
            <pc:sldMasterMk cId="0" sldId="2147483914"/>
            <pc:sldLayoutMk cId="0" sldId="2147484281"/>
          </pc:sldLayoutMkLst>
          <pc:spChg chg="del">
            <ac:chgData name="Cheng Ding Xiang" userId="5d49a64f78317fbe" providerId="LiveId" clId="{4B1388F0-318C-4BD3-B849-1B4C74D4F377}" dt="2021-01-15T07:02:06.618" v="164" actId="478"/>
            <ac:spMkLst>
              <pc:docMk/>
              <pc:sldMasterMk cId="0" sldId="2147483914"/>
              <pc:sldLayoutMk cId="0" sldId="2147484281"/>
              <ac:spMk id="5" creationId="{00000000-0000-0000-0000-000000000000}"/>
            </ac:spMkLst>
          </pc:spChg>
          <pc:spChg chg="mod">
            <ac:chgData name="Cheng Ding Xiang" userId="5d49a64f78317fbe" providerId="LiveId" clId="{4B1388F0-318C-4BD3-B849-1B4C74D4F377}" dt="2021-01-15T07:02:11.432" v="166" actId="20577"/>
            <ac:spMkLst>
              <pc:docMk/>
              <pc:sldMasterMk cId="0" sldId="2147483914"/>
              <pc:sldLayoutMk cId="0" sldId="2147484281"/>
              <ac:spMk id="6" creationId="{00000000-0000-0000-0000-000000000000}"/>
            </ac:spMkLst>
          </pc:spChg>
        </pc:sldLayoutChg>
        <pc:sldLayoutChg chg="delSp modSp mod">
          <pc:chgData name="Cheng Ding Xiang" userId="5d49a64f78317fbe" providerId="LiveId" clId="{4B1388F0-318C-4BD3-B849-1B4C74D4F377}" dt="2021-01-15T07:03:05.705" v="180" actId="478"/>
          <pc:sldLayoutMkLst>
            <pc:docMk/>
            <pc:sldMasterMk cId="0" sldId="2147483914"/>
            <pc:sldLayoutMk cId="0" sldId="2147484282"/>
          </pc:sldLayoutMkLst>
          <pc:spChg chg="del">
            <ac:chgData name="Cheng Ding Xiang" userId="5d49a64f78317fbe" providerId="LiveId" clId="{4B1388F0-318C-4BD3-B849-1B4C74D4F377}" dt="2021-01-15T07:03:05.705" v="180" actId="478"/>
            <ac:spMkLst>
              <pc:docMk/>
              <pc:sldMasterMk cId="0" sldId="2147483914"/>
              <pc:sldLayoutMk cId="0" sldId="2147484282"/>
              <ac:spMk id="2" creationId="{00000000-0000-0000-0000-000000000000}"/>
            </ac:spMkLst>
          </pc:spChg>
          <pc:spChg chg="mod">
            <ac:chgData name="Cheng Ding Xiang" userId="5d49a64f78317fbe" providerId="LiveId" clId="{4B1388F0-318C-4BD3-B849-1B4C74D4F377}" dt="2021-01-15T07:03:02.913" v="179" actId="20577"/>
            <ac:spMkLst>
              <pc:docMk/>
              <pc:sldMasterMk cId="0" sldId="2147483914"/>
              <pc:sldLayoutMk cId="0" sldId="2147484282"/>
              <ac:spMk id="3" creationId="{00000000-0000-0000-0000-000000000000}"/>
            </ac:spMkLst>
          </pc:spChg>
        </pc:sldLayoutChg>
        <pc:sldLayoutChg chg="del">
          <pc:chgData name="Cheng Ding Xiang" userId="5d49a64f78317fbe" providerId="LiveId" clId="{4B1388F0-318C-4BD3-B849-1B4C74D4F377}" dt="2021-01-15T07:02:55.060" v="174" actId="2696"/>
          <pc:sldLayoutMkLst>
            <pc:docMk/>
            <pc:sldMasterMk cId="0" sldId="2147483914"/>
            <pc:sldLayoutMk cId="0" sldId="2147484283"/>
          </pc:sldLayoutMkLst>
        </pc:sldLayoutChg>
        <pc:sldLayoutChg chg="del">
          <pc:chgData name="Cheng Ding Xiang" userId="5d49a64f78317fbe" providerId="LiveId" clId="{4B1388F0-318C-4BD3-B849-1B4C74D4F377}" dt="2021-01-15T07:02:55.104" v="175" actId="2696"/>
          <pc:sldLayoutMkLst>
            <pc:docMk/>
            <pc:sldMasterMk cId="0" sldId="2147483914"/>
            <pc:sldLayoutMk cId="0" sldId="2147484284"/>
          </pc:sldLayoutMkLst>
        </pc:sldLayoutChg>
        <pc:sldLayoutChg chg="del">
          <pc:chgData name="Cheng Ding Xiang" userId="5d49a64f78317fbe" providerId="LiveId" clId="{4B1388F0-318C-4BD3-B849-1B4C74D4F377}" dt="2021-01-15T07:02:55.117" v="176" actId="2696"/>
          <pc:sldLayoutMkLst>
            <pc:docMk/>
            <pc:sldMasterMk cId="0" sldId="2147483914"/>
            <pc:sldLayoutMk cId="0" sldId="2147484285"/>
          </pc:sldLayoutMkLst>
        </pc:sldLayoutChg>
        <pc:sldLayoutChg chg="del">
          <pc:chgData name="Cheng Ding Xiang" userId="5d49a64f78317fbe" providerId="LiveId" clId="{4B1388F0-318C-4BD3-B849-1B4C74D4F377}" dt="2021-01-15T07:02:55.128" v="177" actId="2696"/>
          <pc:sldLayoutMkLst>
            <pc:docMk/>
            <pc:sldMasterMk cId="0" sldId="2147483914"/>
            <pc:sldLayoutMk cId="0" sldId="2147484286"/>
          </pc:sldLayoutMkLst>
        </pc:sldLayoutChg>
        <pc:sldLayoutChg chg="delSp modSp mod">
          <pc:chgData name="Cheng Ding Xiang" userId="5d49a64f78317fbe" providerId="LiveId" clId="{4B1388F0-318C-4BD3-B849-1B4C74D4F377}" dt="2021-01-15T07:00:24.007" v="149" actId="478"/>
          <pc:sldLayoutMkLst>
            <pc:docMk/>
            <pc:sldMasterMk cId="0" sldId="2147483914"/>
            <pc:sldLayoutMk cId="0" sldId="2147484287"/>
          </pc:sldLayoutMkLst>
          <pc:spChg chg="del">
            <ac:chgData name="Cheng Ding Xiang" userId="5d49a64f78317fbe" providerId="LiveId" clId="{4B1388F0-318C-4BD3-B849-1B4C74D4F377}" dt="2021-01-15T07:00:24.007" v="149" actId="478"/>
            <ac:spMkLst>
              <pc:docMk/>
              <pc:sldMasterMk cId="0" sldId="2147483914"/>
              <pc:sldLayoutMk cId="0" sldId="2147484287"/>
              <ac:spMk id="17" creationId="{00000000-0000-0000-0000-000000000000}"/>
            </ac:spMkLst>
          </pc:spChg>
          <pc:spChg chg="mod">
            <ac:chgData name="Cheng Ding Xiang" userId="5d49a64f78317fbe" providerId="LiveId" clId="{4B1388F0-318C-4BD3-B849-1B4C74D4F377}" dt="2021-01-15T07:00:17.125" v="148" actId="20577"/>
            <ac:spMkLst>
              <pc:docMk/>
              <pc:sldMasterMk cId="0" sldId="2147483914"/>
              <pc:sldLayoutMk cId="0" sldId="2147484287"/>
              <ac:spMk id="18" creationId="{00000000-0000-0000-0000-000000000000}"/>
            </ac:spMkLst>
          </pc:spChg>
        </pc:sldLayoutChg>
        <pc:sldLayoutChg chg="delSp modSp mod">
          <pc:chgData name="Cheng Ding Xiang" userId="5d49a64f78317fbe" providerId="LiveId" clId="{4B1388F0-318C-4BD3-B849-1B4C74D4F377}" dt="2021-01-15T07:02:25.836" v="169" actId="20577"/>
          <pc:sldLayoutMkLst>
            <pc:docMk/>
            <pc:sldMasterMk cId="0" sldId="2147483914"/>
            <pc:sldLayoutMk cId="0" sldId="2147484288"/>
          </pc:sldLayoutMkLst>
          <pc:spChg chg="del">
            <ac:chgData name="Cheng Ding Xiang" userId="5d49a64f78317fbe" providerId="LiveId" clId="{4B1388F0-318C-4BD3-B849-1B4C74D4F377}" dt="2021-01-15T07:02:21.940" v="167" actId="478"/>
            <ac:spMkLst>
              <pc:docMk/>
              <pc:sldMasterMk cId="0" sldId="2147483914"/>
              <pc:sldLayoutMk cId="0" sldId="2147484288"/>
              <ac:spMk id="7" creationId="{00000000-0000-0000-0000-000000000000}"/>
            </ac:spMkLst>
          </pc:spChg>
          <pc:spChg chg="mod">
            <ac:chgData name="Cheng Ding Xiang" userId="5d49a64f78317fbe" providerId="LiveId" clId="{4B1388F0-318C-4BD3-B849-1B4C74D4F377}" dt="2021-01-15T07:02:25.836" v="169" actId="20577"/>
            <ac:spMkLst>
              <pc:docMk/>
              <pc:sldMasterMk cId="0" sldId="2147483914"/>
              <pc:sldLayoutMk cId="0" sldId="2147484288"/>
              <ac:spMk id="9" creationId="{00000000-0000-0000-0000-000000000000}"/>
            </ac:spMkLst>
          </pc:spChg>
        </pc:sldLayoutChg>
        <pc:sldLayoutChg chg="delSp modSp mod">
          <pc:chgData name="Cheng Ding Xiang" userId="5d49a64f78317fbe" providerId="LiveId" clId="{4B1388F0-318C-4BD3-B849-1B4C74D4F377}" dt="2021-01-15T07:02:39.732" v="173" actId="20577"/>
          <pc:sldLayoutMkLst>
            <pc:docMk/>
            <pc:sldMasterMk cId="0" sldId="2147483914"/>
            <pc:sldLayoutMk cId="0" sldId="2147484289"/>
          </pc:sldLayoutMkLst>
          <pc:spChg chg="del">
            <ac:chgData name="Cheng Ding Xiang" userId="5d49a64f78317fbe" providerId="LiveId" clId="{4B1388F0-318C-4BD3-B849-1B4C74D4F377}" dt="2021-01-15T07:02:34.369" v="170" actId="478"/>
            <ac:spMkLst>
              <pc:docMk/>
              <pc:sldMasterMk cId="0" sldId="2147483914"/>
              <pc:sldLayoutMk cId="0" sldId="2147484289"/>
              <ac:spMk id="3" creationId="{00000000-0000-0000-0000-000000000000}"/>
            </ac:spMkLst>
          </pc:spChg>
          <pc:spChg chg="mod">
            <ac:chgData name="Cheng Ding Xiang" userId="5d49a64f78317fbe" providerId="LiveId" clId="{4B1388F0-318C-4BD3-B849-1B4C74D4F377}" dt="2021-01-15T07:02:39.732" v="173" actId="20577"/>
            <ac:spMkLst>
              <pc:docMk/>
              <pc:sldMasterMk cId="0" sldId="2147483914"/>
              <pc:sldLayoutMk cId="0" sldId="2147484289"/>
              <ac:spMk id="4" creationId="{00000000-0000-0000-0000-000000000000}"/>
            </ac:spMkLst>
          </pc:spChg>
        </pc:sldLayoutChg>
        <pc:sldLayoutChg chg="del">
          <pc:chgData name="Cheng Ding Xiang" userId="5d49a64f78317fbe" providerId="LiveId" clId="{4B1388F0-318C-4BD3-B849-1B4C74D4F377}" dt="2021-01-15T04:42:42.336" v="67" actId="47"/>
          <pc:sldLayoutMkLst>
            <pc:docMk/>
            <pc:sldMasterMk cId="0" sldId="2147483914"/>
            <pc:sldLayoutMk cId="1826965130" sldId="214748429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5.svg"/><Relationship Id="rId4" Type="http://schemas.openxmlformats.org/officeDocument/2006/relationships/image" Target="../media/image25.svg"/><Relationship Id="rId9" Type="http://schemas.openxmlformats.org/officeDocument/2006/relationships/image" Target="../media/image4.png"/></Relationships>
</file>

<file path=ppt/diagrams/_rels/data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5.svg"/><Relationship Id="rId4" Type="http://schemas.openxmlformats.org/officeDocument/2006/relationships/image" Target="../media/image25.svg"/><Relationship Id="rId9" Type="http://schemas.openxmlformats.org/officeDocument/2006/relationships/image" Target="../media/image4.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F5626-E28D-49D4-8B64-0FA8888EB18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EEA1676-2648-438E-AB51-CFE52CDCBA16}">
      <dgm:prSet/>
      <dgm:spPr/>
      <dgm:t>
        <a:bodyPr/>
        <a:lstStyle/>
        <a:p>
          <a:pPr>
            <a:lnSpc>
              <a:spcPct val="100000"/>
            </a:lnSpc>
          </a:pPr>
          <a:r>
            <a:rPr lang="en-US"/>
            <a:t>Of Understanding</a:t>
          </a:r>
        </a:p>
      </dgm:t>
    </dgm:pt>
    <dgm:pt modelId="{52110782-78F4-4C93-938F-EEE9082A6FB1}" type="parTrans" cxnId="{AB4FBC11-E279-4A0D-9B1D-69D119E2D54D}">
      <dgm:prSet/>
      <dgm:spPr/>
      <dgm:t>
        <a:bodyPr/>
        <a:lstStyle/>
        <a:p>
          <a:endParaRPr lang="en-US"/>
        </a:p>
      </dgm:t>
    </dgm:pt>
    <dgm:pt modelId="{AC32D3C2-5FBD-4715-9390-8A595E237C05}" type="sibTrans" cxnId="{AB4FBC11-E279-4A0D-9B1D-69D119E2D54D}">
      <dgm:prSet/>
      <dgm:spPr/>
      <dgm:t>
        <a:bodyPr/>
        <a:lstStyle/>
        <a:p>
          <a:endParaRPr lang="en-US"/>
        </a:p>
      </dgm:t>
    </dgm:pt>
    <dgm:pt modelId="{3C632CED-16E8-4A37-A9C2-AE39E19ADD9A}">
      <dgm:prSet/>
      <dgm:spPr/>
      <dgm:t>
        <a:bodyPr/>
        <a:lstStyle/>
        <a:p>
          <a:pPr>
            <a:lnSpc>
              <a:spcPct val="100000"/>
            </a:lnSpc>
          </a:pPr>
          <a:r>
            <a:rPr lang="en-US" dirty="0"/>
            <a:t>For Action</a:t>
          </a:r>
        </a:p>
      </dgm:t>
    </dgm:pt>
    <dgm:pt modelId="{FD74D74B-43E5-4AAD-8218-1B7B0C6024B8}" type="parTrans" cxnId="{2F8634B4-5DEB-41B8-80D4-493AB1E5B151}">
      <dgm:prSet/>
      <dgm:spPr/>
      <dgm:t>
        <a:bodyPr/>
        <a:lstStyle/>
        <a:p>
          <a:endParaRPr lang="en-US"/>
        </a:p>
      </dgm:t>
    </dgm:pt>
    <dgm:pt modelId="{9E4CC87E-5DF1-4FD9-ABFB-F4B82C8407D8}" type="sibTrans" cxnId="{2F8634B4-5DEB-41B8-80D4-493AB1E5B151}">
      <dgm:prSet/>
      <dgm:spPr/>
      <dgm:t>
        <a:bodyPr/>
        <a:lstStyle/>
        <a:p>
          <a:endParaRPr lang="en-US"/>
        </a:p>
      </dgm:t>
    </dgm:pt>
    <dgm:pt modelId="{83F4D5FB-B409-4ADB-8F5F-7BDD64320716}" type="pres">
      <dgm:prSet presAssocID="{228F5626-E28D-49D4-8B64-0FA8888EB18C}" presName="root" presStyleCnt="0">
        <dgm:presLayoutVars>
          <dgm:dir/>
          <dgm:resizeHandles val="exact"/>
        </dgm:presLayoutVars>
      </dgm:prSet>
      <dgm:spPr/>
    </dgm:pt>
    <dgm:pt modelId="{0D6C9007-A8CD-4BCD-BBCD-64943DBFEDB0}" type="pres">
      <dgm:prSet presAssocID="{1EEA1676-2648-438E-AB51-CFE52CDCBA16}" presName="compNode" presStyleCnt="0"/>
      <dgm:spPr/>
    </dgm:pt>
    <dgm:pt modelId="{FAA8537D-AD10-4301-AC2E-289EA788B043}" type="pres">
      <dgm:prSet presAssocID="{1EEA1676-2648-438E-AB51-CFE52CDCBA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DF8BB002-1495-4B65-9CD3-FE054D8FEFB6}" type="pres">
      <dgm:prSet presAssocID="{1EEA1676-2648-438E-AB51-CFE52CDCBA16}" presName="spaceRect" presStyleCnt="0"/>
      <dgm:spPr/>
    </dgm:pt>
    <dgm:pt modelId="{DBF4ECA9-C406-4DAB-AD33-C98A97FD51DA}" type="pres">
      <dgm:prSet presAssocID="{1EEA1676-2648-438E-AB51-CFE52CDCBA16}" presName="textRect" presStyleLbl="revTx" presStyleIdx="0" presStyleCnt="2">
        <dgm:presLayoutVars>
          <dgm:chMax val="1"/>
          <dgm:chPref val="1"/>
        </dgm:presLayoutVars>
      </dgm:prSet>
      <dgm:spPr/>
    </dgm:pt>
    <dgm:pt modelId="{00FFF429-C54C-4C60-9C50-1A17B141CC61}" type="pres">
      <dgm:prSet presAssocID="{AC32D3C2-5FBD-4715-9390-8A595E237C05}" presName="sibTrans" presStyleCnt="0"/>
      <dgm:spPr/>
    </dgm:pt>
    <dgm:pt modelId="{B5E277DC-7E46-4D1F-A1ED-25776C5FBD69}" type="pres">
      <dgm:prSet presAssocID="{3C632CED-16E8-4A37-A9C2-AE39E19ADD9A}" presName="compNode" presStyleCnt="0"/>
      <dgm:spPr/>
    </dgm:pt>
    <dgm:pt modelId="{0EDDFF27-212F-4503-8DED-89C39D46B360}" type="pres">
      <dgm:prSet presAssocID="{3C632CED-16E8-4A37-A9C2-AE39E19ADD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EE55B7F-96BD-4374-B3B8-79AA2EFD7FAF}" type="pres">
      <dgm:prSet presAssocID="{3C632CED-16E8-4A37-A9C2-AE39E19ADD9A}" presName="spaceRect" presStyleCnt="0"/>
      <dgm:spPr/>
    </dgm:pt>
    <dgm:pt modelId="{B1B31634-2B71-4689-B975-650CDBBAEB36}" type="pres">
      <dgm:prSet presAssocID="{3C632CED-16E8-4A37-A9C2-AE39E19ADD9A}" presName="textRect" presStyleLbl="revTx" presStyleIdx="1" presStyleCnt="2">
        <dgm:presLayoutVars>
          <dgm:chMax val="1"/>
          <dgm:chPref val="1"/>
        </dgm:presLayoutVars>
      </dgm:prSet>
      <dgm:spPr/>
    </dgm:pt>
  </dgm:ptLst>
  <dgm:cxnLst>
    <dgm:cxn modelId="{2F68A60E-779F-441A-AFF1-AE4952B2EA7C}" type="presOf" srcId="{1EEA1676-2648-438E-AB51-CFE52CDCBA16}" destId="{DBF4ECA9-C406-4DAB-AD33-C98A97FD51DA}" srcOrd="0" destOrd="0" presId="urn:microsoft.com/office/officeart/2018/2/layout/IconLabelList"/>
    <dgm:cxn modelId="{AB4FBC11-E279-4A0D-9B1D-69D119E2D54D}" srcId="{228F5626-E28D-49D4-8B64-0FA8888EB18C}" destId="{1EEA1676-2648-438E-AB51-CFE52CDCBA16}" srcOrd="0" destOrd="0" parTransId="{52110782-78F4-4C93-938F-EEE9082A6FB1}" sibTransId="{AC32D3C2-5FBD-4715-9390-8A595E237C05}"/>
    <dgm:cxn modelId="{D0A88E36-020B-4D77-BCB7-8419BF5224BB}" type="presOf" srcId="{3C632CED-16E8-4A37-A9C2-AE39E19ADD9A}" destId="{B1B31634-2B71-4689-B975-650CDBBAEB36}" srcOrd="0" destOrd="0" presId="urn:microsoft.com/office/officeart/2018/2/layout/IconLabelList"/>
    <dgm:cxn modelId="{DC45423F-F11A-428F-A1E1-2927A1469F47}" type="presOf" srcId="{228F5626-E28D-49D4-8B64-0FA8888EB18C}" destId="{83F4D5FB-B409-4ADB-8F5F-7BDD64320716}" srcOrd="0" destOrd="0" presId="urn:microsoft.com/office/officeart/2018/2/layout/IconLabelList"/>
    <dgm:cxn modelId="{2F8634B4-5DEB-41B8-80D4-493AB1E5B151}" srcId="{228F5626-E28D-49D4-8B64-0FA8888EB18C}" destId="{3C632CED-16E8-4A37-A9C2-AE39E19ADD9A}" srcOrd="1" destOrd="0" parTransId="{FD74D74B-43E5-4AAD-8218-1B7B0C6024B8}" sibTransId="{9E4CC87E-5DF1-4FD9-ABFB-F4B82C8407D8}"/>
    <dgm:cxn modelId="{F1320800-AA83-4B34-958F-994BD29B59D5}" type="presParOf" srcId="{83F4D5FB-B409-4ADB-8F5F-7BDD64320716}" destId="{0D6C9007-A8CD-4BCD-BBCD-64943DBFEDB0}" srcOrd="0" destOrd="0" presId="urn:microsoft.com/office/officeart/2018/2/layout/IconLabelList"/>
    <dgm:cxn modelId="{E3F678EA-2638-49AC-A96D-369030FA46DE}" type="presParOf" srcId="{0D6C9007-A8CD-4BCD-BBCD-64943DBFEDB0}" destId="{FAA8537D-AD10-4301-AC2E-289EA788B043}" srcOrd="0" destOrd="0" presId="urn:microsoft.com/office/officeart/2018/2/layout/IconLabelList"/>
    <dgm:cxn modelId="{26FE40A0-425B-4D5E-A6B2-3A9F9FD19947}" type="presParOf" srcId="{0D6C9007-A8CD-4BCD-BBCD-64943DBFEDB0}" destId="{DF8BB002-1495-4B65-9CD3-FE054D8FEFB6}" srcOrd="1" destOrd="0" presId="urn:microsoft.com/office/officeart/2018/2/layout/IconLabelList"/>
    <dgm:cxn modelId="{5A997481-3EA4-4E8E-AD0A-A4A84BAE5611}" type="presParOf" srcId="{0D6C9007-A8CD-4BCD-BBCD-64943DBFEDB0}" destId="{DBF4ECA9-C406-4DAB-AD33-C98A97FD51DA}" srcOrd="2" destOrd="0" presId="urn:microsoft.com/office/officeart/2018/2/layout/IconLabelList"/>
    <dgm:cxn modelId="{4E422ECC-85BD-417B-B251-81E9FDB80332}" type="presParOf" srcId="{83F4D5FB-B409-4ADB-8F5F-7BDD64320716}" destId="{00FFF429-C54C-4C60-9C50-1A17B141CC61}" srcOrd="1" destOrd="0" presId="urn:microsoft.com/office/officeart/2018/2/layout/IconLabelList"/>
    <dgm:cxn modelId="{1CD95D1E-BFEA-400E-9445-E4B56E14327D}" type="presParOf" srcId="{83F4D5FB-B409-4ADB-8F5F-7BDD64320716}" destId="{B5E277DC-7E46-4D1F-A1ED-25776C5FBD69}" srcOrd="2" destOrd="0" presId="urn:microsoft.com/office/officeart/2018/2/layout/IconLabelList"/>
    <dgm:cxn modelId="{D5E42E76-8C07-4574-9429-8F89C310DD58}" type="presParOf" srcId="{B5E277DC-7E46-4D1F-A1ED-25776C5FBD69}" destId="{0EDDFF27-212F-4503-8DED-89C39D46B360}" srcOrd="0" destOrd="0" presId="urn:microsoft.com/office/officeart/2018/2/layout/IconLabelList"/>
    <dgm:cxn modelId="{7F1C4F18-7555-4EFE-9630-53B7B36B1075}" type="presParOf" srcId="{B5E277DC-7E46-4D1F-A1ED-25776C5FBD69}" destId="{CEE55B7F-96BD-4374-B3B8-79AA2EFD7FAF}" srcOrd="1" destOrd="0" presId="urn:microsoft.com/office/officeart/2018/2/layout/IconLabelList"/>
    <dgm:cxn modelId="{A58C7CA9-4EDF-47AB-858A-648B2B823EAB}" type="presParOf" srcId="{B5E277DC-7E46-4D1F-A1ED-25776C5FBD69}" destId="{B1B31634-2B71-4689-B975-650CDBBAEB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F34EBB-1E50-4FFD-ADEC-32A922A94C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9C4882-7D12-404C-897A-B6DF657EB1DD}">
      <dgm:prSet/>
      <dgm:spPr/>
      <dgm:t>
        <a:bodyPr/>
        <a:lstStyle/>
        <a:p>
          <a:r>
            <a:rPr lang="en-SG"/>
            <a:t>Head center</a:t>
          </a:r>
          <a:endParaRPr lang="en-US"/>
        </a:p>
      </dgm:t>
    </dgm:pt>
    <dgm:pt modelId="{6B57683A-558A-4B93-8080-91324C68BC8E}" type="parTrans" cxnId="{B0B4AFD5-744D-40B3-8E60-D8363EA2385E}">
      <dgm:prSet/>
      <dgm:spPr/>
      <dgm:t>
        <a:bodyPr/>
        <a:lstStyle/>
        <a:p>
          <a:endParaRPr lang="en-US"/>
        </a:p>
      </dgm:t>
    </dgm:pt>
    <dgm:pt modelId="{144DCB4C-FFD1-4822-8DBC-BDEA0B0F9976}" type="sibTrans" cxnId="{B0B4AFD5-744D-40B3-8E60-D8363EA2385E}">
      <dgm:prSet/>
      <dgm:spPr/>
      <dgm:t>
        <a:bodyPr/>
        <a:lstStyle/>
        <a:p>
          <a:endParaRPr lang="en-US"/>
        </a:p>
      </dgm:t>
    </dgm:pt>
    <dgm:pt modelId="{8FAA589D-A56B-4408-928B-1AA58C927AE6}">
      <dgm:prSet/>
      <dgm:spPr/>
      <dgm:t>
        <a:bodyPr/>
        <a:lstStyle/>
        <a:p>
          <a:r>
            <a:rPr lang="en-SG"/>
            <a:t>Filter life through an intellectual lens</a:t>
          </a:r>
          <a:endParaRPr lang="en-US"/>
        </a:p>
      </dgm:t>
    </dgm:pt>
    <dgm:pt modelId="{4BE38FF7-39C3-46AB-8DA1-E36793F3E32B}" type="parTrans" cxnId="{8AC1A833-1DEB-4A78-BA10-B12E5C70B700}">
      <dgm:prSet/>
      <dgm:spPr/>
      <dgm:t>
        <a:bodyPr/>
        <a:lstStyle/>
        <a:p>
          <a:endParaRPr lang="en-US"/>
        </a:p>
      </dgm:t>
    </dgm:pt>
    <dgm:pt modelId="{09274E5F-66E4-4965-97C4-7590F3616DF3}" type="sibTrans" cxnId="{8AC1A833-1DEB-4A78-BA10-B12E5C70B700}">
      <dgm:prSet/>
      <dgm:spPr/>
      <dgm:t>
        <a:bodyPr/>
        <a:lstStyle/>
        <a:p>
          <a:endParaRPr lang="en-US"/>
        </a:p>
      </dgm:t>
    </dgm:pt>
    <dgm:pt modelId="{62465CBF-F440-4837-A13B-237E9344A116}">
      <dgm:prSet/>
      <dgm:spPr/>
      <dgm:t>
        <a:bodyPr/>
        <a:lstStyle/>
        <a:p>
          <a:r>
            <a:rPr lang="en-SG"/>
            <a:t>Motivated by a need for security, fear</a:t>
          </a:r>
          <a:endParaRPr lang="en-US"/>
        </a:p>
      </dgm:t>
    </dgm:pt>
    <dgm:pt modelId="{07C93DC7-30CC-4B00-ADAD-C2061D549D60}" type="parTrans" cxnId="{14C7839F-82D0-4553-995A-8FB7922A5844}">
      <dgm:prSet/>
      <dgm:spPr/>
      <dgm:t>
        <a:bodyPr/>
        <a:lstStyle/>
        <a:p>
          <a:endParaRPr lang="en-US"/>
        </a:p>
      </dgm:t>
    </dgm:pt>
    <dgm:pt modelId="{6A447A00-2D26-4C7A-914A-59285246BB9F}" type="sibTrans" cxnId="{14C7839F-82D0-4553-995A-8FB7922A5844}">
      <dgm:prSet/>
      <dgm:spPr/>
      <dgm:t>
        <a:bodyPr/>
        <a:lstStyle/>
        <a:p>
          <a:endParaRPr lang="en-US"/>
        </a:p>
      </dgm:t>
    </dgm:pt>
    <dgm:pt modelId="{653B808B-9271-4E6D-A077-AEF4367D783D}" type="pres">
      <dgm:prSet presAssocID="{06F34EBB-1E50-4FFD-ADEC-32A922A94C38}" presName="linear" presStyleCnt="0">
        <dgm:presLayoutVars>
          <dgm:animLvl val="lvl"/>
          <dgm:resizeHandles val="exact"/>
        </dgm:presLayoutVars>
      </dgm:prSet>
      <dgm:spPr/>
    </dgm:pt>
    <dgm:pt modelId="{C060D823-092E-4E88-A756-CA3046CA4008}" type="pres">
      <dgm:prSet presAssocID="{129C4882-7D12-404C-897A-B6DF657EB1DD}" presName="parentText" presStyleLbl="node1" presStyleIdx="0" presStyleCnt="3">
        <dgm:presLayoutVars>
          <dgm:chMax val="0"/>
          <dgm:bulletEnabled val="1"/>
        </dgm:presLayoutVars>
      </dgm:prSet>
      <dgm:spPr/>
    </dgm:pt>
    <dgm:pt modelId="{DFBA8370-AF1B-4241-90A9-65F356F4D3EA}" type="pres">
      <dgm:prSet presAssocID="{144DCB4C-FFD1-4822-8DBC-BDEA0B0F9976}" presName="spacer" presStyleCnt="0"/>
      <dgm:spPr/>
    </dgm:pt>
    <dgm:pt modelId="{D04494D0-F258-4F90-A0C9-CD2E26631811}" type="pres">
      <dgm:prSet presAssocID="{8FAA589D-A56B-4408-928B-1AA58C927AE6}" presName="parentText" presStyleLbl="node1" presStyleIdx="1" presStyleCnt="3">
        <dgm:presLayoutVars>
          <dgm:chMax val="0"/>
          <dgm:bulletEnabled val="1"/>
        </dgm:presLayoutVars>
      </dgm:prSet>
      <dgm:spPr/>
    </dgm:pt>
    <dgm:pt modelId="{0DB561CD-D21B-4C7D-BFF7-4C1A7291B905}" type="pres">
      <dgm:prSet presAssocID="{09274E5F-66E4-4965-97C4-7590F3616DF3}" presName="spacer" presStyleCnt="0"/>
      <dgm:spPr/>
    </dgm:pt>
    <dgm:pt modelId="{D3D25C14-335E-444E-ACEB-9683C8D0B350}" type="pres">
      <dgm:prSet presAssocID="{62465CBF-F440-4837-A13B-237E9344A116}" presName="parentText" presStyleLbl="node1" presStyleIdx="2" presStyleCnt="3">
        <dgm:presLayoutVars>
          <dgm:chMax val="0"/>
          <dgm:bulletEnabled val="1"/>
        </dgm:presLayoutVars>
      </dgm:prSet>
      <dgm:spPr/>
    </dgm:pt>
  </dgm:ptLst>
  <dgm:cxnLst>
    <dgm:cxn modelId="{8AC1A833-1DEB-4A78-BA10-B12E5C70B700}" srcId="{06F34EBB-1E50-4FFD-ADEC-32A922A94C38}" destId="{8FAA589D-A56B-4408-928B-1AA58C927AE6}" srcOrd="1" destOrd="0" parTransId="{4BE38FF7-39C3-46AB-8DA1-E36793F3E32B}" sibTransId="{09274E5F-66E4-4965-97C4-7590F3616DF3}"/>
    <dgm:cxn modelId="{E0E3184D-270B-4071-B071-53DDF47DBBE8}" type="presOf" srcId="{62465CBF-F440-4837-A13B-237E9344A116}" destId="{D3D25C14-335E-444E-ACEB-9683C8D0B350}" srcOrd="0" destOrd="0" presId="urn:microsoft.com/office/officeart/2005/8/layout/vList2"/>
    <dgm:cxn modelId="{21386C79-0F86-45FD-B879-C4CE9F36EEBD}" type="presOf" srcId="{06F34EBB-1E50-4FFD-ADEC-32A922A94C38}" destId="{653B808B-9271-4E6D-A077-AEF4367D783D}" srcOrd="0" destOrd="0" presId="urn:microsoft.com/office/officeart/2005/8/layout/vList2"/>
    <dgm:cxn modelId="{6B96B259-47A3-404F-BACC-4CF83A456F2E}" type="presOf" srcId="{8FAA589D-A56B-4408-928B-1AA58C927AE6}" destId="{D04494D0-F258-4F90-A0C9-CD2E26631811}" srcOrd="0" destOrd="0" presId="urn:microsoft.com/office/officeart/2005/8/layout/vList2"/>
    <dgm:cxn modelId="{14C7839F-82D0-4553-995A-8FB7922A5844}" srcId="{06F34EBB-1E50-4FFD-ADEC-32A922A94C38}" destId="{62465CBF-F440-4837-A13B-237E9344A116}" srcOrd="2" destOrd="0" parTransId="{07C93DC7-30CC-4B00-ADAD-C2061D549D60}" sibTransId="{6A447A00-2D26-4C7A-914A-59285246BB9F}"/>
    <dgm:cxn modelId="{B0B4AFD5-744D-40B3-8E60-D8363EA2385E}" srcId="{06F34EBB-1E50-4FFD-ADEC-32A922A94C38}" destId="{129C4882-7D12-404C-897A-B6DF657EB1DD}" srcOrd="0" destOrd="0" parTransId="{6B57683A-558A-4B93-8080-91324C68BC8E}" sibTransId="{144DCB4C-FFD1-4822-8DBC-BDEA0B0F9976}"/>
    <dgm:cxn modelId="{497A83E8-E54D-4B28-953A-6DB349B7514C}" type="presOf" srcId="{129C4882-7D12-404C-897A-B6DF657EB1DD}" destId="{C060D823-092E-4E88-A756-CA3046CA4008}" srcOrd="0" destOrd="0" presId="urn:microsoft.com/office/officeart/2005/8/layout/vList2"/>
    <dgm:cxn modelId="{825FE9BD-ADB9-4B71-B386-9444F6470E18}" type="presParOf" srcId="{653B808B-9271-4E6D-A077-AEF4367D783D}" destId="{C060D823-092E-4E88-A756-CA3046CA4008}" srcOrd="0" destOrd="0" presId="urn:microsoft.com/office/officeart/2005/8/layout/vList2"/>
    <dgm:cxn modelId="{7ED42BA0-0493-44CC-BBFA-45AED3FAEE91}" type="presParOf" srcId="{653B808B-9271-4E6D-A077-AEF4367D783D}" destId="{DFBA8370-AF1B-4241-90A9-65F356F4D3EA}" srcOrd="1" destOrd="0" presId="urn:microsoft.com/office/officeart/2005/8/layout/vList2"/>
    <dgm:cxn modelId="{45F4CE2F-BA66-43F8-9378-875233F45324}" type="presParOf" srcId="{653B808B-9271-4E6D-A077-AEF4367D783D}" destId="{D04494D0-F258-4F90-A0C9-CD2E26631811}" srcOrd="2" destOrd="0" presId="urn:microsoft.com/office/officeart/2005/8/layout/vList2"/>
    <dgm:cxn modelId="{DF4FD09B-03C7-4390-8261-31AE3DD63422}" type="presParOf" srcId="{653B808B-9271-4E6D-A077-AEF4367D783D}" destId="{0DB561CD-D21B-4C7D-BFF7-4C1A7291B905}" srcOrd="3" destOrd="0" presId="urn:microsoft.com/office/officeart/2005/8/layout/vList2"/>
    <dgm:cxn modelId="{66C9BBA5-D229-443D-8CB2-E8F73465CB23}" type="presParOf" srcId="{653B808B-9271-4E6D-A077-AEF4367D783D}" destId="{D3D25C14-335E-444E-ACEB-9683C8D0B35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E1363C-5DDC-45E0-BC52-C251B6CBB98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55FC11B-7AAF-478D-BD1E-715E397E4981}">
      <dgm:prSet/>
      <dgm:spPr/>
      <dgm:t>
        <a:bodyPr/>
        <a:lstStyle/>
        <a:p>
          <a:pPr>
            <a:lnSpc>
              <a:spcPct val="100000"/>
            </a:lnSpc>
          </a:pPr>
          <a:r>
            <a:rPr lang="en-SG"/>
            <a:t>Heart center</a:t>
          </a:r>
          <a:endParaRPr lang="en-US"/>
        </a:p>
      </dgm:t>
    </dgm:pt>
    <dgm:pt modelId="{61218E87-1C20-4E27-8002-C704A31378FA}" type="parTrans" cxnId="{92F39750-F414-4C7E-A6E5-86FC61820189}">
      <dgm:prSet/>
      <dgm:spPr/>
      <dgm:t>
        <a:bodyPr/>
        <a:lstStyle/>
        <a:p>
          <a:endParaRPr lang="en-US"/>
        </a:p>
      </dgm:t>
    </dgm:pt>
    <dgm:pt modelId="{0A2EBDFC-CE4F-4F82-8471-82C56498ABA7}" type="sibTrans" cxnId="{92F39750-F414-4C7E-A6E5-86FC61820189}">
      <dgm:prSet/>
      <dgm:spPr/>
      <dgm:t>
        <a:bodyPr/>
        <a:lstStyle/>
        <a:p>
          <a:endParaRPr lang="en-US"/>
        </a:p>
      </dgm:t>
    </dgm:pt>
    <dgm:pt modelId="{D0126774-BA90-4E2C-9AD4-2721D6DC565E}">
      <dgm:prSet/>
      <dgm:spPr/>
      <dgm:t>
        <a:bodyPr/>
        <a:lstStyle/>
        <a:p>
          <a:pPr>
            <a:lnSpc>
              <a:spcPct val="100000"/>
            </a:lnSpc>
          </a:pPr>
          <a:r>
            <a:rPr lang="en-SG"/>
            <a:t>Filter life through an emotional lens</a:t>
          </a:r>
          <a:endParaRPr lang="en-US"/>
        </a:p>
      </dgm:t>
    </dgm:pt>
    <dgm:pt modelId="{8795080B-D934-43D6-BA27-D55E4466CB27}" type="parTrans" cxnId="{931AD6C9-CE51-48BE-9D7F-802704883E88}">
      <dgm:prSet/>
      <dgm:spPr/>
      <dgm:t>
        <a:bodyPr/>
        <a:lstStyle/>
        <a:p>
          <a:endParaRPr lang="en-US"/>
        </a:p>
      </dgm:t>
    </dgm:pt>
    <dgm:pt modelId="{2614AE9C-C8CF-4633-8F9F-4E5B3D06BBA4}" type="sibTrans" cxnId="{931AD6C9-CE51-48BE-9D7F-802704883E88}">
      <dgm:prSet/>
      <dgm:spPr/>
      <dgm:t>
        <a:bodyPr/>
        <a:lstStyle/>
        <a:p>
          <a:endParaRPr lang="en-US"/>
        </a:p>
      </dgm:t>
    </dgm:pt>
    <dgm:pt modelId="{2604428E-3020-4578-A6B0-577F5A2C0F27}">
      <dgm:prSet/>
      <dgm:spPr/>
      <dgm:t>
        <a:bodyPr/>
        <a:lstStyle/>
        <a:p>
          <a:pPr>
            <a:lnSpc>
              <a:spcPct val="100000"/>
            </a:lnSpc>
          </a:pPr>
          <a:r>
            <a:rPr lang="en-SG"/>
            <a:t>Easily access their own feelings</a:t>
          </a:r>
          <a:endParaRPr lang="en-US"/>
        </a:p>
      </dgm:t>
    </dgm:pt>
    <dgm:pt modelId="{7F3A74E9-A8F2-4915-A1A2-246F78FE84FD}" type="parTrans" cxnId="{D5535640-2CB0-4289-B3EC-864ECA96B440}">
      <dgm:prSet/>
      <dgm:spPr/>
      <dgm:t>
        <a:bodyPr/>
        <a:lstStyle/>
        <a:p>
          <a:endParaRPr lang="en-US"/>
        </a:p>
      </dgm:t>
    </dgm:pt>
    <dgm:pt modelId="{37BC935F-22F2-458A-85E7-EF54568F65B4}" type="sibTrans" cxnId="{D5535640-2CB0-4289-B3EC-864ECA96B440}">
      <dgm:prSet/>
      <dgm:spPr/>
      <dgm:t>
        <a:bodyPr/>
        <a:lstStyle/>
        <a:p>
          <a:endParaRPr lang="en-US"/>
        </a:p>
      </dgm:t>
    </dgm:pt>
    <dgm:pt modelId="{631C0CE1-4FBB-4BE8-A9F0-DC3E0EB676F9}" type="pres">
      <dgm:prSet presAssocID="{E4E1363C-5DDC-45E0-BC52-C251B6CBB981}" presName="root" presStyleCnt="0">
        <dgm:presLayoutVars>
          <dgm:dir/>
          <dgm:resizeHandles val="exact"/>
        </dgm:presLayoutVars>
      </dgm:prSet>
      <dgm:spPr/>
    </dgm:pt>
    <dgm:pt modelId="{C10D3942-3E4C-4BF4-9ACD-191875B96DDF}" type="pres">
      <dgm:prSet presAssocID="{555FC11B-7AAF-478D-BD1E-715E397E4981}" presName="compNode" presStyleCnt="0"/>
      <dgm:spPr/>
    </dgm:pt>
    <dgm:pt modelId="{1EC816D0-9D7E-4F3F-AF40-A4B55A52B9F7}" type="pres">
      <dgm:prSet presAssocID="{555FC11B-7AAF-478D-BD1E-715E397E49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rt"/>
        </a:ext>
      </dgm:extLst>
    </dgm:pt>
    <dgm:pt modelId="{FBC4F59A-FC7C-484F-BBCC-6A47B4BD13BE}" type="pres">
      <dgm:prSet presAssocID="{555FC11B-7AAF-478D-BD1E-715E397E4981}" presName="spaceRect" presStyleCnt="0"/>
      <dgm:spPr/>
    </dgm:pt>
    <dgm:pt modelId="{65FACC1C-714B-4098-BFAF-6400AC8C43F1}" type="pres">
      <dgm:prSet presAssocID="{555FC11B-7AAF-478D-BD1E-715E397E4981}" presName="textRect" presStyleLbl="revTx" presStyleIdx="0" presStyleCnt="3">
        <dgm:presLayoutVars>
          <dgm:chMax val="1"/>
          <dgm:chPref val="1"/>
        </dgm:presLayoutVars>
      </dgm:prSet>
      <dgm:spPr/>
    </dgm:pt>
    <dgm:pt modelId="{34D46F25-FB56-45AD-B26C-8651E008C0C3}" type="pres">
      <dgm:prSet presAssocID="{0A2EBDFC-CE4F-4F82-8471-82C56498ABA7}" presName="sibTrans" presStyleCnt="0"/>
      <dgm:spPr/>
    </dgm:pt>
    <dgm:pt modelId="{DD471273-F54C-403A-80F3-DC01EB14024C}" type="pres">
      <dgm:prSet presAssocID="{D0126774-BA90-4E2C-9AD4-2721D6DC565E}" presName="compNode" presStyleCnt="0"/>
      <dgm:spPr/>
    </dgm:pt>
    <dgm:pt modelId="{F8E1CF67-8B5D-4BFF-819D-4B8C718A5D9C}" type="pres">
      <dgm:prSet presAssocID="{D0126774-BA90-4E2C-9AD4-2721D6DC56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lasses"/>
        </a:ext>
      </dgm:extLst>
    </dgm:pt>
    <dgm:pt modelId="{0EB7BD29-6353-4045-A7AE-67FB78BC7B45}" type="pres">
      <dgm:prSet presAssocID="{D0126774-BA90-4E2C-9AD4-2721D6DC565E}" presName="spaceRect" presStyleCnt="0"/>
      <dgm:spPr/>
    </dgm:pt>
    <dgm:pt modelId="{EC921347-F9BF-4A10-93D3-E257F0113CE6}" type="pres">
      <dgm:prSet presAssocID="{D0126774-BA90-4E2C-9AD4-2721D6DC565E}" presName="textRect" presStyleLbl="revTx" presStyleIdx="1" presStyleCnt="3">
        <dgm:presLayoutVars>
          <dgm:chMax val="1"/>
          <dgm:chPref val="1"/>
        </dgm:presLayoutVars>
      </dgm:prSet>
      <dgm:spPr/>
    </dgm:pt>
    <dgm:pt modelId="{3444A350-E3F2-44DC-94B0-5B61939B5AFF}" type="pres">
      <dgm:prSet presAssocID="{2614AE9C-C8CF-4633-8F9F-4E5B3D06BBA4}" presName="sibTrans" presStyleCnt="0"/>
      <dgm:spPr/>
    </dgm:pt>
    <dgm:pt modelId="{2CDCBA9F-06C0-4196-BDD5-B547EBE530BD}" type="pres">
      <dgm:prSet presAssocID="{2604428E-3020-4578-A6B0-577F5A2C0F27}" presName="compNode" presStyleCnt="0"/>
      <dgm:spPr/>
    </dgm:pt>
    <dgm:pt modelId="{659B8103-B22F-4434-9134-52176D032E2D}" type="pres">
      <dgm:prSet presAssocID="{2604428E-3020-4578-A6B0-577F5A2C0F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ngerprint"/>
        </a:ext>
      </dgm:extLst>
    </dgm:pt>
    <dgm:pt modelId="{42DE1286-8AC5-4512-9C03-5B399E95F848}" type="pres">
      <dgm:prSet presAssocID="{2604428E-3020-4578-A6B0-577F5A2C0F27}" presName="spaceRect" presStyleCnt="0"/>
      <dgm:spPr/>
    </dgm:pt>
    <dgm:pt modelId="{B6CA0815-2BCE-4252-B261-F8741CB348BF}" type="pres">
      <dgm:prSet presAssocID="{2604428E-3020-4578-A6B0-577F5A2C0F27}" presName="textRect" presStyleLbl="revTx" presStyleIdx="2" presStyleCnt="3">
        <dgm:presLayoutVars>
          <dgm:chMax val="1"/>
          <dgm:chPref val="1"/>
        </dgm:presLayoutVars>
      </dgm:prSet>
      <dgm:spPr/>
    </dgm:pt>
  </dgm:ptLst>
  <dgm:cxnLst>
    <dgm:cxn modelId="{D9741830-170F-4D0F-A7C8-F90E5EACE04A}" type="presOf" srcId="{2604428E-3020-4578-A6B0-577F5A2C0F27}" destId="{B6CA0815-2BCE-4252-B261-F8741CB348BF}" srcOrd="0" destOrd="0" presId="urn:microsoft.com/office/officeart/2018/2/layout/IconLabelList"/>
    <dgm:cxn modelId="{D5535640-2CB0-4289-B3EC-864ECA96B440}" srcId="{E4E1363C-5DDC-45E0-BC52-C251B6CBB981}" destId="{2604428E-3020-4578-A6B0-577F5A2C0F27}" srcOrd="2" destOrd="0" parTransId="{7F3A74E9-A8F2-4915-A1A2-246F78FE84FD}" sibTransId="{37BC935F-22F2-458A-85E7-EF54568F65B4}"/>
    <dgm:cxn modelId="{92F39750-F414-4C7E-A6E5-86FC61820189}" srcId="{E4E1363C-5DDC-45E0-BC52-C251B6CBB981}" destId="{555FC11B-7AAF-478D-BD1E-715E397E4981}" srcOrd="0" destOrd="0" parTransId="{61218E87-1C20-4E27-8002-C704A31378FA}" sibTransId="{0A2EBDFC-CE4F-4F82-8471-82C56498ABA7}"/>
    <dgm:cxn modelId="{B62ED2BB-6691-4F85-B799-93AD0C35B7B6}" type="presOf" srcId="{D0126774-BA90-4E2C-9AD4-2721D6DC565E}" destId="{EC921347-F9BF-4A10-93D3-E257F0113CE6}" srcOrd="0" destOrd="0" presId="urn:microsoft.com/office/officeart/2018/2/layout/IconLabelList"/>
    <dgm:cxn modelId="{213158C9-6E71-4889-8E9A-497DD3AE30D0}" type="presOf" srcId="{E4E1363C-5DDC-45E0-BC52-C251B6CBB981}" destId="{631C0CE1-4FBB-4BE8-A9F0-DC3E0EB676F9}" srcOrd="0" destOrd="0" presId="urn:microsoft.com/office/officeart/2018/2/layout/IconLabelList"/>
    <dgm:cxn modelId="{931AD6C9-CE51-48BE-9D7F-802704883E88}" srcId="{E4E1363C-5DDC-45E0-BC52-C251B6CBB981}" destId="{D0126774-BA90-4E2C-9AD4-2721D6DC565E}" srcOrd="1" destOrd="0" parTransId="{8795080B-D934-43D6-BA27-D55E4466CB27}" sibTransId="{2614AE9C-C8CF-4633-8F9F-4E5B3D06BBA4}"/>
    <dgm:cxn modelId="{8E9BD6F0-0A7E-4F21-B8DB-8F5993BD63F0}" type="presOf" srcId="{555FC11B-7AAF-478D-BD1E-715E397E4981}" destId="{65FACC1C-714B-4098-BFAF-6400AC8C43F1}" srcOrd="0" destOrd="0" presId="urn:microsoft.com/office/officeart/2018/2/layout/IconLabelList"/>
    <dgm:cxn modelId="{CE619A0B-056D-4633-9771-EAA947111587}" type="presParOf" srcId="{631C0CE1-4FBB-4BE8-A9F0-DC3E0EB676F9}" destId="{C10D3942-3E4C-4BF4-9ACD-191875B96DDF}" srcOrd="0" destOrd="0" presId="urn:microsoft.com/office/officeart/2018/2/layout/IconLabelList"/>
    <dgm:cxn modelId="{8116538C-F459-4CB8-9489-032148F8F525}" type="presParOf" srcId="{C10D3942-3E4C-4BF4-9ACD-191875B96DDF}" destId="{1EC816D0-9D7E-4F3F-AF40-A4B55A52B9F7}" srcOrd="0" destOrd="0" presId="urn:microsoft.com/office/officeart/2018/2/layout/IconLabelList"/>
    <dgm:cxn modelId="{BF75C8AA-19AA-4750-B8DB-108CBB7CA1FA}" type="presParOf" srcId="{C10D3942-3E4C-4BF4-9ACD-191875B96DDF}" destId="{FBC4F59A-FC7C-484F-BBCC-6A47B4BD13BE}" srcOrd="1" destOrd="0" presId="urn:microsoft.com/office/officeart/2018/2/layout/IconLabelList"/>
    <dgm:cxn modelId="{5C0B6676-EC8F-40FB-B46F-B7895FA2D1EE}" type="presParOf" srcId="{C10D3942-3E4C-4BF4-9ACD-191875B96DDF}" destId="{65FACC1C-714B-4098-BFAF-6400AC8C43F1}" srcOrd="2" destOrd="0" presId="urn:microsoft.com/office/officeart/2018/2/layout/IconLabelList"/>
    <dgm:cxn modelId="{50008E0F-12D3-4DD7-9F7F-DB59F764E9AE}" type="presParOf" srcId="{631C0CE1-4FBB-4BE8-A9F0-DC3E0EB676F9}" destId="{34D46F25-FB56-45AD-B26C-8651E008C0C3}" srcOrd="1" destOrd="0" presId="urn:microsoft.com/office/officeart/2018/2/layout/IconLabelList"/>
    <dgm:cxn modelId="{7770C07F-DC10-4591-BD5E-1DB1601133AF}" type="presParOf" srcId="{631C0CE1-4FBB-4BE8-A9F0-DC3E0EB676F9}" destId="{DD471273-F54C-403A-80F3-DC01EB14024C}" srcOrd="2" destOrd="0" presId="urn:microsoft.com/office/officeart/2018/2/layout/IconLabelList"/>
    <dgm:cxn modelId="{B740702B-058A-4D12-B91E-3B90C328E123}" type="presParOf" srcId="{DD471273-F54C-403A-80F3-DC01EB14024C}" destId="{F8E1CF67-8B5D-4BFF-819D-4B8C718A5D9C}" srcOrd="0" destOrd="0" presId="urn:microsoft.com/office/officeart/2018/2/layout/IconLabelList"/>
    <dgm:cxn modelId="{D98A1C68-4597-4B75-B302-CEB36F2686FF}" type="presParOf" srcId="{DD471273-F54C-403A-80F3-DC01EB14024C}" destId="{0EB7BD29-6353-4045-A7AE-67FB78BC7B45}" srcOrd="1" destOrd="0" presId="urn:microsoft.com/office/officeart/2018/2/layout/IconLabelList"/>
    <dgm:cxn modelId="{A0F8AA42-5306-424A-BB85-BA6D8250C86C}" type="presParOf" srcId="{DD471273-F54C-403A-80F3-DC01EB14024C}" destId="{EC921347-F9BF-4A10-93D3-E257F0113CE6}" srcOrd="2" destOrd="0" presId="urn:microsoft.com/office/officeart/2018/2/layout/IconLabelList"/>
    <dgm:cxn modelId="{F9D15324-6E32-4920-844B-67609764DED8}" type="presParOf" srcId="{631C0CE1-4FBB-4BE8-A9F0-DC3E0EB676F9}" destId="{3444A350-E3F2-44DC-94B0-5B61939B5AFF}" srcOrd="3" destOrd="0" presId="urn:microsoft.com/office/officeart/2018/2/layout/IconLabelList"/>
    <dgm:cxn modelId="{5E9879B1-3CBE-41FD-9F3D-BF2F349BE1D1}" type="presParOf" srcId="{631C0CE1-4FBB-4BE8-A9F0-DC3E0EB676F9}" destId="{2CDCBA9F-06C0-4196-BDD5-B547EBE530BD}" srcOrd="4" destOrd="0" presId="urn:microsoft.com/office/officeart/2018/2/layout/IconLabelList"/>
    <dgm:cxn modelId="{B5DBCC7E-4102-4F1F-ADAA-E77CD78BCCF5}" type="presParOf" srcId="{2CDCBA9F-06C0-4196-BDD5-B547EBE530BD}" destId="{659B8103-B22F-4434-9134-52176D032E2D}" srcOrd="0" destOrd="0" presId="urn:microsoft.com/office/officeart/2018/2/layout/IconLabelList"/>
    <dgm:cxn modelId="{3B0630DA-25CC-4C2F-9D1F-B4488E327D62}" type="presParOf" srcId="{2CDCBA9F-06C0-4196-BDD5-B547EBE530BD}" destId="{42DE1286-8AC5-4512-9C03-5B399E95F848}" srcOrd="1" destOrd="0" presId="urn:microsoft.com/office/officeart/2018/2/layout/IconLabelList"/>
    <dgm:cxn modelId="{4A341DD9-31E4-4E2C-927E-38AB139E7D67}" type="presParOf" srcId="{2CDCBA9F-06C0-4196-BDD5-B547EBE530BD}" destId="{B6CA0815-2BCE-4252-B261-F8741CB348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03EC65-E302-41B7-8692-A283B6DF86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C78ED9-8644-4A33-8C55-86A4CBB51F0E}">
      <dgm:prSet/>
      <dgm:spPr/>
      <dgm:t>
        <a:bodyPr/>
        <a:lstStyle/>
        <a:p>
          <a:r>
            <a:rPr lang="en-SG"/>
            <a:t>Gut Center</a:t>
          </a:r>
          <a:endParaRPr lang="en-US"/>
        </a:p>
      </dgm:t>
    </dgm:pt>
    <dgm:pt modelId="{0FD33DA6-A29A-4349-944B-DEFF0A630945}" type="parTrans" cxnId="{983CDEE7-07E3-4799-9A24-14E9D638263A}">
      <dgm:prSet/>
      <dgm:spPr/>
      <dgm:t>
        <a:bodyPr/>
        <a:lstStyle/>
        <a:p>
          <a:endParaRPr lang="en-US"/>
        </a:p>
      </dgm:t>
    </dgm:pt>
    <dgm:pt modelId="{7C996307-FB52-483C-B5C2-09A200C40C82}" type="sibTrans" cxnId="{983CDEE7-07E3-4799-9A24-14E9D638263A}">
      <dgm:prSet/>
      <dgm:spPr/>
      <dgm:t>
        <a:bodyPr/>
        <a:lstStyle/>
        <a:p>
          <a:endParaRPr lang="en-US"/>
        </a:p>
      </dgm:t>
    </dgm:pt>
    <dgm:pt modelId="{B481E6CF-4A12-47AC-AFB7-220BB66B9E0A}">
      <dgm:prSet/>
      <dgm:spPr/>
      <dgm:t>
        <a:bodyPr/>
        <a:lstStyle/>
        <a:p>
          <a:r>
            <a:rPr lang="en-SG"/>
            <a:t>Experiences are filtered through the body</a:t>
          </a:r>
          <a:endParaRPr lang="en-US"/>
        </a:p>
      </dgm:t>
    </dgm:pt>
    <dgm:pt modelId="{1BD899EC-1CF1-40B2-AECF-E957458B4095}" type="parTrans" cxnId="{D7E667D2-4EC7-4E8C-8C79-4E6825AB3515}">
      <dgm:prSet/>
      <dgm:spPr/>
      <dgm:t>
        <a:bodyPr/>
        <a:lstStyle/>
        <a:p>
          <a:endParaRPr lang="en-US"/>
        </a:p>
      </dgm:t>
    </dgm:pt>
    <dgm:pt modelId="{D0A9C466-9228-4828-80E7-B8288A6E6496}" type="sibTrans" cxnId="{D7E667D2-4EC7-4E8C-8C79-4E6825AB3515}">
      <dgm:prSet/>
      <dgm:spPr/>
      <dgm:t>
        <a:bodyPr/>
        <a:lstStyle/>
        <a:p>
          <a:endParaRPr lang="en-US"/>
        </a:p>
      </dgm:t>
    </dgm:pt>
    <dgm:pt modelId="{9DC9F6D0-7191-4035-8C82-76D5CA072111}">
      <dgm:prSet/>
      <dgm:spPr/>
      <dgm:t>
        <a:bodyPr/>
        <a:lstStyle/>
        <a:p>
          <a:r>
            <a:rPr lang="en-SG"/>
            <a:t>A strong intuition informs decisions</a:t>
          </a:r>
          <a:endParaRPr lang="en-US"/>
        </a:p>
      </dgm:t>
    </dgm:pt>
    <dgm:pt modelId="{293D3F79-F253-4634-94A2-EE0754940A09}" type="parTrans" cxnId="{72E6689B-02EE-4C12-9798-515139883189}">
      <dgm:prSet/>
      <dgm:spPr/>
      <dgm:t>
        <a:bodyPr/>
        <a:lstStyle/>
        <a:p>
          <a:endParaRPr lang="en-US"/>
        </a:p>
      </dgm:t>
    </dgm:pt>
    <dgm:pt modelId="{41A091EE-3629-4DDC-B39E-C06DCC040D98}" type="sibTrans" cxnId="{72E6689B-02EE-4C12-9798-515139883189}">
      <dgm:prSet/>
      <dgm:spPr/>
      <dgm:t>
        <a:bodyPr/>
        <a:lstStyle/>
        <a:p>
          <a:endParaRPr lang="en-US"/>
        </a:p>
      </dgm:t>
    </dgm:pt>
    <dgm:pt modelId="{3AF92CC4-47E0-46AC-94AE-7D78C7AB621D}" type="pres">
      <dgm:prSet presAssocID="{D703EC65-E302-41B7-8692-A283B6DF862D}" presName="linear" presStyleCnt="0">
        <dgm:presLayoutVars>
          <dgm:animLvl val="lvl"/>
          <dgm:resizeHandles val="exact"/>
        </dgm:presLayoutVars>
      </dgm:prSet>
      <dgm:spPr/>
    </dgm:pt>
    <dgm:pt modelId="{00337B76-D96B-4F96-8B51-896D94824EAD}" type="pres">
      <dgm:prSet presAssocID="{BEC78ED9-8644-4A33-8C55-86A4CBB51F0E}" presName="parentText" presStyleLbl="node1" presStyleIdx="0" presStyleCnt="3">
        <dgm:presLayoutVars>
          <dgm:chMax val="0"/>
          <dgm:bulletEnabled val="1"/>
        </dgm:presLayoutVars>
      </dgm:prSet>
      <dgm:spPr/>
    </dgm:pt>
    <dgm:pt modelId="{DDD4E950-741F-410C-9C35-3C59752E1E4C}" type="pres">
      <dgm:prSet presAssocID="{7C996307-FB52-483C-B5C2-09A200C40C82}" presName="spacer" presStyleCnt="0"/>
      <dgm:spPr/>
    </dgm:pt>
    <dgm:pt modelId="{AA00B6AA-A06C-4BE5-90EC-2BCA1720B14D}" type="pres">
      <dgm:prSet presAssocID="{B481E6CF-4A12-47AC-AFB7-220BB66B9E0A}" presName="parentText" presStyleLbl="node1" presStyleIdx="1" presStyleCnt="3">
        <dgm:presLayoutVars>
          <dgm:chMax val="0"/>
          <dgm:bulletEnabled val="1"/>
        </dgm:presLayoutVars>
      </dgm:prSet>
      <dgm:spPr/>
    </dgm:pt>
    <dgm:pt modelId="{AD12C94E-5CF7-4097-A204-617155C73116}" type="pres">
      <dgm:prSet presAssocID="{D0A9C466-9228-4828-80E7-B8288A6E6496}" presName="spacer" presStyleCnt="0"/>
      <dgm:spPr/>
    </dgm:pt>
    <dgm:pt modelId="{5636299F-9E2F-41F3-94EF-1C151916EED6}" type="pres">
      <dgm:prSet presAssocID="{9DC9F6D0-7191-4035-8C82-76D5CA072111}" presName="parentText" presStyleLbl="node1" presStyleIdx="2" presStyleCnt="3">
        <dgm:presLayoutVars>
          <dgm:chMax val="0"/>
          <dgm:bulletEnabled val="1"/>
        </dgm:presLayoutVars>
      </dgm:prSet>
      <dgm:spPr/>
    </dgm:pt>
  </dgm:ptLst>
  <dgm:cxnLst>
    <dgm:cxn modelId="{4AB92338-83B7-42F7-B20D-BA810A0717FC}" type="presOf" srcId="{B481E6CF-4A12-47AC-AFB7-220BB66B9E0A}" destId="{AA00B6AA-A06C-4BE5-90EC-2BCA1720B14D}" srcOrd="0" destOrd="0" presId="urn:microsoft.com/office/officeart/2005/8/layout/vList2"/>
    <dgm:cxn modelId="{72E6689B-02EE-4C12-9798-515139883189}" srcId="{D703EC65-E302-41B7-8692-A283B6DF862D}" destId="{9DC9F6D0-7191-4035-8C82-76D5CA072111}" srcOrd="2" destOrd="0" parTransId="{293D3F79-F253-4634-94A2-EE0754940A09}" sibTransId="{41A091EE-3629-4DDC-B39E-C06DCC040D98}"/>
    <dgm:cxn modelId="{5653B79C-E688-4E09-974B-BC050535559E}" type="presOf" srcId="{9DC9F6D0-7191-4035-8C82-76D5CA072111}" destId="{5636299F-9E2F-41F3-94EF-1C151916EED6}" srcOrd="0" destOrd="0" presId="urn:microsoft.com/office/officeart/2005/8/layout/vList2"/>
    <dgm:cxn modelId="{D7E667D2-4EC7-4E8C-8C79-4E6825AB3515}" srcId="{D703EC65-E302-41B7-8692-A283B6DF862D}" destId="{B481E6CF-4A12-47AC-AFB7-220BB66B9E0A}" srcOrd="1" destOrd="0" parTransId="{1BD899EC-1CF1-40B2-AECF-E957458B4095}" sibTransId="{D0A9C466-9228-4828-80E7-B8288A6E6496}"/>
    <dgm:cxn modelId="{983CDEE7-07E3-4799-9A24-14E9D638263A}" srcId="{D703EC65-E302-41B7-8692-A283B6DF862D}" destId="{BEC78ED9-8644-4A33-8C55-86A4CBB51F0E}" srcOrd="0" destOrd="0" parTransId="{0FD33DA6-A29A-4349-944B-DEFF0A630945}" sibTransId="{7C996307-FB52-483C-B5C2-09A200C40C82}"/>
    <dgm:cxn modelId="{E75173F2-73FD-4FB3-B05B-ACC6F387F791}" type="presOf" srcId="{D703EC65-E302-41B7-8692-A283B6DF862D}" destId="{3AF92CC4-47E0-46AC-94AE-7D78C7AB621D}" srcOrd="0" destOrd="0" presId="urn:microsoft.com/office/officeart/2005/8/layout/vList2"/>
    <dgm:cxn modelId="{142D63F6-C7B0-491D-A0CC-9E93AFED1E41}" type="presOf" srcId="{BEC78ED9-8644-4A33-8C55-86A4CBB51F0E}" destId="{00337B76-D96B-4F96-8B51-896D94824EAD}" srcOrd="0" destOrd="0" presId="urn:microsoft.com/office/officeart/2005/8/layout/vList2"/>
    <dgm:cxn modelId="{97D52CA0-A8C4-414D-A55B-35015BE8A45F}" type="presParOf" srcId="{3AF92CC4-47E0-46AC-94AE-7D78C7AB621D}" destId="{00337B76-D96B-4F96-8B51-896D94824EAD}" srcOrd="0" destOrd="0" presId="urn:microsoft.com/office/officeart/2005/8/layout/vList2"/>
    <dgm:cxn modelId="{A318B1DB-65B3-47D9-A452-73084B13FB1A}" type="presParOf" srcId="{3AF92CC4-47E0-46AC-94AE-7D78C7AB621D}" destId="{DDD4E950-741F-410C-9C35-3C59752E1E4C}" srcOrd="1" destOrd="0" presId="urn:microsoft.com/office/officeart/2005/8/layout/vList2"/>
    <dgm:cxn modelId="{0A53D5C2-703E-4E0D-8A19-8A41002B29DB}" type="presParOf" srcId="{3AF92CC4-47E0-46AC-94AE-7D78C7AB621D}" destId="{AA00B6AA-A06C-4BE5-90EC-2BCA1720B14D}" srcOrd="2" destOrd="0" presId="urn:microsoft.com/office/officeart/2005/8/layout/vList2"/>
    <dgm:cxn modelId="{752A6DA0-1575-4060-B0CC-C758A9383DFE}" type="presParOf" srcId="{3AF92CC4-47E0-46AC-94AE-7D78C7AB621D}" destId="{AD12C94E-5CF7-4097-A204-617155C73116}" srcOrd="3" destOrd="0" presId="urn:microsoft.com/office/officeart/2005/8/layout/vList2"/>
    <dgm:cxn modelId="{972479CD-C5F5-4F9F-B205-3EF3F59B03CE}" type="presParOf" srcId="{3AF92CC4-47E0-46AC-94AE-7D78C7AB621D}" destId="{5636299F-9E2F-41F3-94EF-1C151916EE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AB6949-7C3C-467A-9D12-06BF55789E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E9D24E2-BFAE-4F3C-B798-22D1EA5B88E9}">
      <dgm:prSet/>
      <dgm:spPr/>
      <dgm:t>
        <a:bodyPr/>
        <a:lstStyle/>
        <a:p>
          <a:pPr>
            <a:lnSpc>
              <a:spcPct val="100000"/>
            </a:lnSpc>
          </a:pPr>
          <a:r>
            <a:rPr lang="en-SG"/>
            <a:t>Gut &amp; Dependent</a:t>
          </a:r>
          <a:endParaRPr lang="en-US"/>
        </a:p>
      </dgm:t>
    </dgm:pt>
    <dgm:pt modelId="{3CF635F0-747F-4668-A985-FD334C1638C5}" type="parTrans" cxnId="{ADC7C895-F42D-41D3-9004-1178A3465BC8}">
      <dgm:prSet/>
      <dgm:spPr/>
      <dgm:t>
        <a:bodyPr/>
        <a:lstStyle/>
        <a:p>
          <a:endParaRPr lang="en-US"/>
        </a:p>
      </dgm:t>
    </dgm:pt>
    <dgm:pt modelId="{E91BFE47-73EC-4BFA-B816-E0D226B2689A}" type="sibTrans" cxnId="{ADC7C895-F42D-41D3-9004-1178A3465BC8}">
      <dgm:prSet/>
      <dgm:spPr/>
      <dgm:t>
        <a:bodyPr/>
        <a:lstStyle/>
        <a:p>
          <a:pPr>
            <a:lnSpc>
              <a:spcPct val="100000"/>
            </a:lnSpc>
          </a:pPr>
          <a:endParaRPr lang="en-US"/>
        </a:p>
      </dgm:t>
    </dgm:pt>
    <dgm:pt modelId="{9C17A3F4-2933-44D2-8C52-B21AE92314A2}">
      <dgm:prSet/>
      <dgm:spPr/>
      <dgm:t>
        <a:bodyPr/>
        <a:lstStyle/>
        <a:p>
          <a:pPr>
            <a:lnSpc>
              <a:spcPct val="100000"/>
            </a:lnSpc>
          </a:pPr>
          <a:r>
            <a:rPr lang="en-SG"/>
            <a:t>Internalizes anger, resents</a:t>
          </a:r>
          <a:endParaRPr lang="en-US"/>
        </a:p>
      </dgm:t>
    </dgm:pt>
    <dgm:pt modelId="{237177DA-11D6-4C98-97E1-6912284A3FE9}" type="parTrans" cxnId="{2DD997AF-27FE-432F-83D7-827B3A987223}">
      <dgm:prSet/>
      <dgm:spPr/>
      <dgm:t>
        <a:bodyPr/>
        <a:lstStyle/>
        <a:p>
          <a:endParaRPr lang="en-US"/>
        </a:p>
      </dgm:t>
    </dgm:pt>
    <dgm:pt modelId="{F1FA465A-E432-44B0-9301-DA835578358B}" type="sibTrans" cxnId="{2DD997AF-27FE-432F-83D7-827B3A987223}">
      <dgm:prSet/>
      <dgm:spPr/>
      <dgm:t>
        <a:bodyPr/>
        <a:lstStyle/>
        <a:p>
          <a:pPr>
            <a:lnSpc>
              <a:spcPct val="100000"/>
            </a:lnSpc>
          </a:pPr>
          <a:endParaRPr lang="en-US"/>
        </a:p>
      </dgm:t>
    </dgm:pt>
    <dgm:pt modelId="{19963019-2752-40F0-8A68-B1BA209C7333}">
      <dgm:prSet/>
      <dgm:spPr/>
      <dgm:t>
        <a:bodyPr/>
        <a:lstStyle/>
        <a:p>
          <a:pPr>
            <a:lnSpc>
              <a:spcPct val="100000"/>
            </a:lnSpc>
          </a:pPr>
          <a:r>
            <a:rPr lang="en-SG"/>
            <a:t>Need to be perfect, think they are lacking, inner voices work against them</a:t>
          </a:r>
          <a:endParaRPr lang="en-US"/>
        </a:p>
      </dgm:t>
    </dgm:pt>
    <dgm:pt modelId="{A5E5AA9E-83BA-43B1-9875-BE91CCE91FE7}" type="parTrans" cxnId="{5ED4FB53-2D8E-4FAE-AC32-AC73D4B038D7}">
      <dgm:prSet/>
      <dgm:spPr/>
      <dgm:t>
        <a:bodyPr/>
        <a:lstStyle/>
        <a:p>
          <a:endParaRPr lang="en-US"/>
        </a:p>
      </dgm:t>
    </dgm:pt>
    <dgm:pt modelId="{50DB6F74-D711-4A2B-8495-DB4F3B46E903}" type="sibTrans" cxnId="{5ED4FB53-2D8E-4FAE-AC32-AC73D4B038D7}">
      <dgm:prSet/>
      <dgm:spPr/>
      <dgm:t>
        <a:bodyPr/>
        <a:lstStyle/>
        <a:p>
          <a:pPr>
            <a:lnSpc>
              <a:spcPct val="100000"/>
            </a:lnSpc>
          </a:pPr>
          <a:endParaRPr lang="en-US"/>
        </a:p>
      </dgm:t>
    </dgm:pt>
    <dgm:pt modelId="{DF7FB4D2-233C-4B8B-AB22-BC0E42D35ED7}">
      <dgm:prSet/>
      <dgm:spPr/>
      <dgm:t>
        <a:bodyPr/>
        <a:lstStyle/>
        <a:p>
          <a:pPr>
            <a:lnSpc>
              <a:spcPct val="100000"/>
            </a:lnSpc>
          </a:pPr>
          <a:r>
            <a:rPr lang="en-SG"/>
            <a:t>Criticism does not work well with them</a:t>
          </a:r>
          <a:endParaRPr lang="en-US"/>
        </a:p>
      </dgm:t>
    </dgm:pt>
    <dgm:pt modelId="{7C41CDCF-582F-494B-B5FE-735C2E292491}" type="parTrans" cxnId="{669DA470-8D80-4ED3-9321-74F0D180BB0E}">
      <dgm:prSet/>
      <dgm:spPr/>
      <dgm:t>
        <a:bodyPr/>
        <a:lstStyle/>
        <a:p>
          <a:endParaRPr lang="en-US"/>
        </a:p>
      </dgm:t>
    </dgm:pt>
    <dgm:pt modelId="{BE319B70-34E5-4EE7-8389-C72F5EECA3CE}" type="sibTrans" cxnId="{669DA470-8D80-4ED3-9321-74F0D180BB0E}">
      <dgm:prSet/>
      <dgm:spPr/>
      <dgm:t>
        <a:bodyPr/>
        <a:lstStyle/>
        <a:p>
          <a:pPr>
            <a:lnSpc>
              <a:spcPct val="100000"/>
            </a:lnSpc>
          </a:pPr>
          <a:endParaRPr lang="en-US"/>
        </a:p>
      </dgm:t>
    </dgm:pt>
    <dgm:pt modelId="{87B371B5-F0C1-4E66-988D-A738E3266522}">
      <dgm:prSet/>
      <dgm:spPr/>
      <dgm:t>
        <a:bodyPr/>
        <a:lstStyle/>
        <a:p>
          <a:pPr>
            <a:lnSpc>
              <a:spcPct val="100000"/>
            </a:lnSpc>
          </a:pPr>
          <a:r>
            <a:rPr lang="en-SG"/>
            <a:t>Driven to correct things based on their high standards</a:t>
          </a:r>
          <a:endParaRPr lang="en-US"/>
        </a:p>
      </dgm:t>
    </dgm:pt>
    <dgm:pt modelId="{22F56BB2-5374-4FCD-BDFA-9E7FE745B923}" type="parTrans" cxnId="{B89248AD-3FA2-4EC1-8280-4A5A558639D5}">
      <dgm:prSet/>
      <dgm:spPr/>
      <dgm:t>
        <a:bodyPr/>
        <a:lstStyle/>
        <a:p>
          <a:endParaRPr lang="en-US"/>
        </a:p>
      </dgm:t>
    </dgm:pt>
    <dgm:pt modelId="{73C49DEB-AE99-4EFA-A940-7D7396D2FD76}" type="sibTrans" cxnId="{B89248AD-3FA2-4EC1-8280-4A5A558639D5}">
      <dgm:prSet/>
      <dgm:spPr/>
      <dgm:t>
        <a:bodyPr/>
        <a:lstStyle/>
        <a:p>
          <a:pPr>
            <a:lnSpc>
              <a:spcPct val="100000"/>
            </a:lnSpc>
          </a:pPr>
          <a:endParaRPr lang="en-US"/>
        </a:p>
      </dgm:t>
    </dgm:pt>
    <dgm:pt modelId="{84F0A038-F553-46B9-A1F7-C930BF3D02C4}">
      <dgm:prSet/>
      <dgm:spPr/>
      <dgm:t>
        <a:bodyPr/>
        <a:lstStyle/>
        <a:p>
          <a:pPr>
            <a:lnSpc>
              <a:spcPct val="100000"/>
            </a:lnSpc>
          </a:pPr>
          <a:r>
            <a:rPr lang="en-SG"/>
            <a:t>Feel terrible from releasing anger</a:t>
          </a:r>
          <a:endParaRPr lang="en-US"/>
        </a:p>
      </dgm:t>
    </dgm:pt>
    <dgm:pt modelId="{CB3F35FC-5588-4AC9-A7DC-FA3882061F91}" type="parTrans" cxnId="{1D6BE012-8753-49B4-B557-CFFEDDE5FEDA}">
      <dgm:prSet/>
      <dgm:spPr/>
      <dgm:t>
        <a:bodyPr/>
        <a:lstStyle/>
        <a:p>
          <a:endParaRPr lang="en-US"/>
        </a:p>
      </dgm:t>
    </dgm:pt>
    <dgm:pt modelId="{8471D12B-3966-4CA4-A8F3-AA7D563295F0}" type="sibTrans" cxnId="{1D6BE012-8753-49B4-B557-CFFEDDE5FEDA}">
      <dgm:prSet/>
      <dgm:spPr/>
      <dgm:t>
        <a:bodyPr/>
        <a:lstStyle/>
        <a:p>
          <a:endParaRPr lang="en-US"/>
        </a:p>
      </dgm:t>
    </dgm:pt>
    <dgm:pt modelId="{69A03F35-50B1-4BD0-8A38-43A97A8C9419}" type="pres">
      <dgm:prSet presAssocID="{8DAB6949-7C3C-467A-9D12-06BF55789EF5}" presName="root" presStyleCnt="0">
        <dgm:presLayoutVars>
          <dgm:dir/>
          <dgm:resizeHandles val="exact"/>
        </dgm:presLayoutVars>
      </dgm:prSet>
      <dgm:spPr/>
    </dgm:pt>
    <dgm:pt modelId="{8506F75F-E00C-4D8D-B7CE-607E69D7042E}" type="pres">
      <dgm:prSet presAssocID="{8DAB6949-7C3C-467A-9D12-06BF55789EF5}" presName="container" presStyleCnt="0">
        <dgm:presLayoutVars>
          <dgm:dir/>
          <dgm:resizeHandles val="exact"/>
        </dgm:presLayoutVars>
      </dgm:prSet>
      <dgm:spPr/>
    </dgm:pt>
    <dgm:pt modelId="{A66B76A1-016E-419C-8D44-91933541F6C3}" type="pres">
      <dgm:prSet presAssocID="{DE9D24E2-BFAE-4F3C-B798-22D1EA5B88E9}" presName="compNode" presStyleCnt="0"/>
      <dgm:spPr/>
    </dgm:pt>
    <dgm:pt modelId="{EDC04AB7-2F9A-438A-A531-CF8AFEDCFF4B}" type="pres">
      <dgm:prSet presAssocID="{DE9D24E2-BFAE-4F3C-B798-22D1EA5B88E9}" presName="iconBgRect" presStyleLbl="bgShp" presStyleIdx="0" presStyleCnt="6"/>
      <dgm:spPr/>
    </dgm:pt>
    <dgm:pt modelId="{DAD46FBA-2997-4025-8018-79E67D26A612}" type="pres">
      <dgm:prSet presAssocID="{DE9D24E2-BFAE-4F3C-B798-22D1EA5B88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mach"/>
        </a:ext>
      </dgm:extLst>
    </dgm:pt>
    <dgm:pt modelId="{CFBF04C5-5D80-4223-9441-295EE97CD93D}" type="pres">
      <dgm:prSet presAssocID="{DE9D24E2-BFAE-4F3C-B798-22D1EA5B88E9}" presName="spaceRect" presStyleCnt="0"/>
      <dgm:spPr/>
    </dgm:pt>
    <dgm:pt modelId="{1DEB70F3-704A-4969-8ECD-8B76BC330164}" type="pres">
      <dgm:prSet presAssocID="{DE9D24E2-BFAE-4F3C-B798-22D1EA5B88E9}" presName="textRect" presStyleLbl="revTx" presStyleIdx="0" presStyleCnt="6">
        <dgm:presLayoutVars>
          <dgm:chMax val="1"/>
          <dgm:chPref val="1"/>
        </dgm:presLayoutVars>
      </dgm:prSet>
      <dgm:spPr/>
    </dgm:pt>
    <dgm:pt modelId="{03C21532-BA80-4244-A975-AA8988A78A1A}" type="pres">
      <dgm:prSet presAssocID="{E91BFE47-73EC-4BFA-B816-E0D226B2689A}" presName="sibTrans" presStyleLbl="sibTrans2D1" presStyleIdx="0" presStyleCnt="0"/>
      <dgm:spPr/>
    </dgm:pt>
    <dgm:pt modelId="{E89F0EC6-7D9B-47AC-8459-EFE324D15972}" type="pres">
      <dgm:prSet presAssocID="{9C17A3F4-2933-44D2-8C52-B21AE92314A2}" presName="compNode" presStyleCnt="0"/>
      <dgm:spPr/>
    </dgm:pt>
    <dgm:pt modelId="{778DF49A-5BA3-4F88-B80E-5718C40F8A38}" type="pres">
      <dgm:prSet presAssocID="{9C17A3F4-2933-44D2-8C52-B21AE92314A2}" presName="iconBgRect" presStyleLbl="bgShp" presStyleIdx="1" presStyleCnt="6"/>
      <dgm:spPr/>
    </dgm:pt>
    <dgm:pt modelId="{81973342-3ECA-466D-8390-6A92F1175868}" type="pres">
      <dgm:prSet presAssocID="{9C17A3F4-2933-44D2-8C52-B21AE92314A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ngry Face with No Fill"/>
        </a:ext>
      </dgm:extLst>
    </dgm:pt>
    <dgm:pt modelId="{48CE1326-2477-4BCC-8220-319872885770}" type="pres">
      <dgm:prSet presAssocID="{9C17A3F4-2933-44D2-8C52-B21AE92314A2}" presName="spaceRect" presStyleCnt="0"/>
      <dgm:spPr/>
    </dgm:pt>
    <dgm:pt modelId="{686E2960-0280-4AFD-BD92-747AEFF87664}" type="pres">
      <dgm:prSet presAssocID="{9C17A3F4-2933-44D2-8C52-B21AE92314A2}" presName="textRect" presStyleLbl="revTx" presStyleIdx="1" presStyleCnt="6">
        <dgm:presLayoutVars>
          <dgm:chMax val="1"/>
          <dgm:chPref val="1"/>
        </dgm:presLayoutVars>
      </dgm:prSet>
      <dgm:spPr/>
    </dgm:pt>
    <dgm:pt modelId="{3357C61D-AC2D-4EC4-B906-24B55052C1AA}" type="pres">
      <dgm:prSet presAssocID="{F1FA465A-E432-44B0-9301-DA835578358B}" presName="sibTrans" presStyleLbl="sibTrans2D1" presStyleIdx="0" presStyleCnt="0"/>
      <dgm:spPr/>
    </dgm:pt>
    <dgm:pt modelId="{610BCB67-5D60-489B-89A7-CADA6EC11265}" type="pres">
      <dgm:prSet presAssocID="{19963019-2752-40F0-8A68-B1BA209C7333}" presName="compNode" presStyleCnt="0"/>
      <dgm:spPr/>
    </dgm:pt>
    <dgm:pt modelId="{82956FEF-FF54-4B4E-B0E9-DAA0723BF75D}" type="pres">
      <dgm:prSet presAssocID="{19963019-2752-40F0-8A68-B1BA209C7333}" presName="iconBgRect" presStyleLbl="bgShp" presStyleIdx="2" presStyleCnt="6"/>
      <dgm:spPr/>
    </dgm:pt>
    <dgm:pt modelId="{BCAF6AC2-F2D9-491E-B298-82A828143B0E}" type="pres">
      <dgm:prSet presAssocID="{19963019-2752-40F0-8A68-B1BA209C73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Person"/>
        </a:ext>
      </dgm:extLst>
    </dgm:pt>
    <dgm:pt modelId="{7C691BEF-A7D4-4F81-904F-3E8DC52442F4}" type="pres">
      <dgm:prSet presAssocID="{19963019-2752-40F0-8A68-B1BA209C7333}" presName="spaceRect" presStyleCnt="0"/>
      <dgm:spPr/>
    </dgm:pt>
    <dgm:pt modelId="{F4EA89AA-B09F-4ABC-A718-C01E16CD9566}" type="pres">
      <dgm:prSet presAssocID="{19963019-2752-40F0-8A68-B1BA209C7333}" presName="textRect" presStyleLbl="revTx" presStyleIdx="2" presStyleCnt="6">
        <dgm:presLayoutVars>
          <dgm:chMax val="1"/>
          <dgm:chPref val="1"/>
        </dgm:presLayoutVars>
      </dgm:prSet>
      <dgm:spPr/>
    </dgm:pt>
    <dgm:pt modelId="{890A36F1-B492-47FD-939B-561CA13E412D}" type="pres">
      <dgm:prSet presAssocID="{50DB6F74-D711-4A2B-8495-DB4F3B46E903}" presName="sibTrans" presStyleLbl="sibTrans2D1" presStyleIdx="0" presStyleCnt="0"/>
      <dgm:spPr/>
    </dgm:pt>
    <dgm:pt modelId="{F38DE108-5BC8-46EE-B5F7-AEAA58369098}" type="pres">
      <dgm:prSet presAssocID="{DF7FB4D2-233C-4B8B-AB22-BC0E42D35ED7}" presName="compNode" presStyleCnt="0"/>
      <dgm:spPr/>
    </dgm:pt>
    <dgm:pt modelId="{3FA1434E-FEEE-4FDD-B6B4-E69CCBA1329B}" type="pres">
      <dgm:prSet presAssocID="{DF7FB4D2-233C-4B8B-AB22-BC0E42D35ED7}" presName="iconBgRect" presStyleLbl="bgShp" presStyleIdx="3" presStyleCnt="6"/>
      <dgm:spPr/>
    </dgm:pt>
    <dgm:pt modelId="{E2E6195E-D451-4EF6-B228-6D3A919E2340}" type="pres">
      <dgm:prSet presAssocID="{DF7FB4D2-233C-4B8B-AB22-BC0E42D35ED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se"/>
        </a:ext>
      </dgm:extLst>
    </dgm:pt>
    <dgm:pt modelId="{77FDE4BF-CEEB-4E6C-9A99-9D392FF5FDD6}" type="pres">
      <dgm:prSet presAssocID="{DF7FB4D2-233C-4B8B-AB22-BC0E42D35ED7}" presName="spaceRect" presStyleCnt="0"/>
      <dgm:spPr/>
    </dgm:pt>
    <dgm:pt modelId="{F6C6C7EC-8E7F-4E4F-837F-10E832F75CF9}" type="pres">
      <dgm:prSet presAssocID="{DF7FB4D2-233C-4B8B-AB22-BC0E42D35ED7}" presName="textRect" presStyleLbl="revTx" presStyleIdx="3" presStyleCnt="6">
        <dgm:presLayoutVars>
          <dgm:chMax val="1"/>
          <dgm:chPref val="1"/>
        </dgm:presLayoutVars>
      </dgm:prSet>
      <dgm:spPr/>
    </dgm:pt>
    <dgm:pt modelId="{E0BC7352-0DD6-49E4-A6DC-BD1D2C1774E2}" type="pres">
      <dgm:prSet presAssocID="{BE319B70-34E5-4EE7-8389-C72F5EECA3CE}" presName="sibTrans" presStyleLbl="sibTrans2D1" presStyleIdx="0" presStyleCnt="0"/>
      <dgm:spPr/>
    </dgm:pt>
    <dgm:pt modelId="{4208EC21-C389-46B2-9EDA-44C1B7573BB5}" type="pres">
      <dgm:prSet presAssocID="{87B371B5-F0C1-4E66-988D-A738E3266522}" presName="compNode" presStyleCnt="0"/>
      <dgm:spPr/>
    </dgm:pt>
    <dgm:pt modelId="{5BB3FC2F-B7E3-4101-AF80-7D1DBEBE926B}" type="pres">
      <dgm:prSet presAssocID="{87B371B5-F0C1-4E66-988D-A738E3266522}" presName="iconBgRect" presStyleLbl="bgShp" presStyleIdx="4" presStyleCnt="6"/>
      <dgm:spPr/>
    </dgm:pt>
    <dgm:pt modelId="{B092F023-6400-4BB0-815B-E0D84C82FBF8}" type="pres">
      <dgm:prSet presAssocID="{87B371B5-F0C1-4E66-988D-A738E326652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C4A95815-0E54-486C-BD06-C3D10996F6C2}" type="pres">
      <dgm:prSet presAssocID="{87B371B5-F0C1-4E66-988D-A738E3266522}" presName="spaceRect" presStyleCnt="0"/>
      <dgm:spPr/>
    </dgm:pt>
    <dgm:pt modelId="{79A6B01B-F82A-4B0F-9CB8-F700F9CB37F3}" type="pres">
      <dgm:prSet presAssocID="{87B371B5-F0C1-4E66-988D-A738E3266522}" presName="textRect" presStyleLbl="revTx" presStyleIdx="4" presStyleCnt="6">
        <dgm:presLayoutVars>
          <dgm:chMax val="1"/>
          <dgm:chPref val="1"/>
        </dgm:presLayoutVars>
      </dgm:prSet>
      <dgm:spPr/>
    </dgm:pt>
    <dgm:pt modelId="{717B588A-1591-45AD-854A-02E84B9928B3}" type="pres">
      <dgm:prSet presAssocID="{73C49DEB-AE99-4EFA-A940-7D7396D2FD76}" presName="sibTrans" presStyleLbl="sibTrans2D1" presStyleIdx="0" presStyleCnt="0"/>
      <dgm:spPr/>
    </dgm:pt>
    <dgm:pt modelId="{88A1AB0F-24F4-4E17-A1B9-7B3B53BD79C9}" type="pres">
      <dgm:prSet presAssocID="{84F0A038-F553-46B9-A1F7-C930BF3D02C4}" presName="compNode" presStyleCnt="0"/>
      <dgm:spPr/>
    </dgm:pt>
    <dgm:pt modelId="{8C419B56-1D5D-4488-B8DA-5AC30D433ABD}" type="pres">
      <dgm:prSet presAssocID="{84F0A038-F553-46B9-A1F7-C930BF3D02C4}" presName="iconBgRect" presStyleLbl="bgShp" presStyleIdx="5" presStyleCnt="6"/>
      <dgm:spPr/>
    </dgm:pt>
    <dgm:pt modelId="{CE933F0A-6E8F-4E24-A06B-D0C5973896FC}" type="pres">
      <dgm:prSet presAssocID="{84F0A038-F553-46B9-A1F7-C930BF3D02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ngry Face with Solid Fill"/>
        </a:ext>
      </dgm:extLst>
    </dgm:pt>
    <dgm:pt modelId="{22559932-151A-485B-BBDC-77FE97A49E43}" type="pres">
      <dgm:prSet presAssocID="{84F0A038-F553-46B9-A1F7-C930BF3D02C4}" presName="spaceRect" presStyleCnt="0"/>
      <dgm:spPr/>
    </dgm:pt>
    <dgm:pt modelId="{F2DC71E3-3440-4295-9A74-FFD30C40FCB9}" type="pres">
      <dgm:prSet presAssocID="{84F0A038-F553-46B9-A1F7-C930BF3D02C4}" presName="textRect" presStyleLbl="revTx" presStyleIdx="5" presStyleCnt="6">
        <dgm:presLayoutVars>
          <dgm:chMax val="1"/>
          <dgm:chPref val="1"/>
        </dgm:presLayoutVars>
      </dgm:prSet>
      <dgm:spPr/>
    </dgm:pt>
  </dgm:ptLst>
  <dgm:cxnLst>
    <dgm:cxn modelId="{853ADD05-21A7-4C6D-B22E-AB557FCDF3DF}" type="presOf" srcId="{50DB6F74-D711-4A2B-8495-DB4F3B46E903}" destId="{890A36F1-B492-47FD-939B-561CA13E412D}" srcOrd="0" destOrd="0" presId="urn:microsoft.com/office/officeart/2018/2/layout/IconCircleList"/>
    <dgm:cxn modelId="{81ABC710-5E29-4BD7-8E60-369A863EF39D}" type="presOf" srcId="{8DAB6949-7C3C-467A-9D12-06BF55789EF5}" destId="{69A03F35-50B1-4BD0-8A38-43A97A8C9419}" srcOrd="0" destOrd="0" presId="urn:microsoft.com/office/officeart/2018/2/layout/IconCircleList"/>
    <dgm:cxn modelId="{1D6BE012-8753-49B4-B557-CFFEDDE5FEDA}" srcId="{8DAB6949-7C3C-467A-9D12-06BF55789EF5}" destId="{84F0A038-F553-46B9-A1F7-C930BF3D02C4}" srcOrd="5" destOrd="0" parTransId="{CB3F35FC-5588-4AC9-A7DC-FA3882061F91}" sibTransId="{8471D12B-3966-4CA4-A8F3-AA7D563295F0}"/>
    <dgm:cxn modelId="{D672741C-F354-43B5-9271-5221ED253D90}" type="presOf" srcId="{F1FA465A-E432-44B0-9301-DA835578358B}" destId="{3357C61D-AC2D-4EC4-B906-24B55052C1AA}" srcOrd="0" destOrd="0" presId="urn:microsoft.com/office/officeart/2018/2/layout/IconCircleList"/>
    <dgm:cxn modelId="{D2DA9A24-BA71-4D6E-9024-68F45E76282B}" type="presOf" srcId="{19963019-2752-40F0-8A68-B1BA209C7333}" destId="{F4EA89AA-B09F-4ABC-A718-C01E16CD9566}" srcOrd="0" destOrd="0" presId="urn:microsoft.com/office/officeart/2018/2/layout/IconCircleList"/>
    <dgm:cxn modelId="{8852EA30-9BF0-4267-BEF0-DBD52B70F2FA}" type="presOf" srcId="{87B371B5-F0C1-4E66-988D-A738E3266522}" destId="{79A6B01B-F82A-4B0F-9CB8-F700F9CB37F3}" srcOrd="0" destOrd="0" presId="urn:microsoft.com/office/officeart/2018/2/layout/IconCircleList"/>
    <dgm:cxn modelId="{CB3CDF61-DCED-4ECB-8C0F-9AD611FBEA06}" type="presOf" srcId="{84F0A038-F553-46B9-A1F7-C930BF3D02C4}" destId="{F2DC71E3-3440-4295-9A74-FFD30C40FCB9}" srcOrd="0" destOrd="0" presId="urn:microsoft.com/office/officeart/2018/2/layout/IconCircleList"/>
    <dgm:cxn modelId="{9A8D2744-4E44-43BD-A9BB-ADA666873B53}" type="presOf" srcId="{E91BFE47-73EC-4BFA-B816-E0D226B2689A}" destId="{03C21532-BA80-4244-A975-AA8988A78A1A}" srcOrd="0" destOrd="0" presId="urn:microsoft.com/office/officeart/2018/2/layout/IconCircleList"/>
    <dgm:cxn modelId="{669DA470-8D80-4ED3-9321-74F0D180BB0E}" srcId="{8DAB6949-7C3C-467A-9D12-06BF55789EF5}" destId="{DF7FB4D2-233C-4B8B-AB22-BC0E42D35ED7}" srcOrd="3" destOrd="0" parTransId="{7C41CDCF-582F-494B-B5FE-735C2E292491}" sibTransId="{BE319B70-34E5-4EE7-8389-C72F5EECA3CE}"/>
    <dgm:cxn modelId="{5ED4FB53-2D8E-4FAE-AC32-AC73D4B038D7}" srcId="{8DAB6949-7C3C-467A-9D12-06BF55789EF5}" destId="{19963019-2752-40F0-8A68-B1BA209C7333}" srcOrd="2" destOrd="0" parTransId="{A5E5AA9E-83BA-43B1-9875-BE91CCE91FE7}" sibTransId="{50DB6F74-D711-4A2B-8495-DB4F3B46E903}"/>
    <dgm:cxn modelId="{F987C65A-5B06-4138-9EA6-92BE6B255D01}" type="presOf" srcId="{9C17A3F4-2933-44D2-8C52-B21AE92314A2}" destId="{686E2960-0280-4AFD-BD92-747AEFF87664}" srcOrd="0" destOrd="0" presId="urn:microsoft.com/office/officeart/2018/2/layout/IconCircleList"/>
    <dgm:cxn modelId="{ADC7C895-F42D-41D3-9004-1178A3465BC8}" srcId="{8DAB6949-7C3C-467A-9D12-06BF55789EF5}" destId="{DE9D24E2-BFAE-4F3C-B798-22D1EA5B88E9}" srcOrd="0" destOrd="0" parTransId="{3CF635F0-747F-4668-A985-FD334C1638C5}" sibTransId="{E91BFE47-73EC-4BFA-B816-E0D226B2689A}"/>
    <dgm:cxn modelId="{B89248AD-3FA2-4EC1-8280-4A5A558639D5}" srcId="{8DAB6949-7C3C-467A-9D12-06BF55789EF5}" destId="{87B371B5-F0C1-4E66-988D-A738E3266522}" srcOrd="4" destOrd="0" parTransId="{22F56BB2-5374-4FCD-BDFA-9E7FE745B923}" sibTransId="{73C49DEB-AE99-4EFA-A940-7D7396D2FD76}"/>
    <dgm:cxn modelId="{2DD997AF-27FE-432F-83D7-827B3A987223}" srcId="{8DAB6949-7C3C-467A-9D12-06BF55789EF5}" destId="{9C17A3F4-2933-44D2-8C52-B21AE92314A2}" srcOrd="1" destOrd="0" parTransId="{237177DA-11D6-4C98-97E1-6912284A3FE9}" sibTransId="{F1FA465A-E432-44B0-9301-DA835578358B}"/>
    <dgm:cxn modelId="{F57EC8BC-4D51-4A5B-9652-F1FB4F7EA6F0}" type="presOf" srcId="{73C49DEB-AE99-4EFA-A940-7D7396D2FD76}" destId="{717B588A-1591-45AD-854A-02E84B9928B3}" srcOrd="0" destOrd="0" presId="urn:microsoft.com/office/officeart/2018/2/layout/IconCircleList"/>
    <dgm:cxn modelId="{BEE05FD0-FA7E-4392-B92B-F0CCC7D1503D}" type="presOf" srcId="{DF7FB4D2-233C-4B8B-AB22-BC0E42D35ED7}" destId="{F6C6C7EC-8E7F-4E4F-837F-10E832F75CF9}" srcOrd="0" destOrd="0" presId="urn:microsoft.com/office/officeart/2018/2/layout/IconCircleList"/>
    <dgm:cxn modelId="{5397D1E1-5DF7-4F71-8EC6-D48F7004652E}" type="presOf" srcId="{DE9D24E2-BFAE-4F3C-B798-22D1EA5B88E9}" destId="{1DEB70F3-704A-4969-8ECD-8B76BC330164}" srcOrd="0" destOrd="0" presId="urn:microsoft.com/office/officeart/2018/2/layout/IconCircleList"/>
    <dgm:cxn modelId="{BBCB83E9-6439-449B-9647-3B797942052F}" type="presOf" srcId="{BE319B70-34E5-4EE7-8389-C72F5EECA3CE}" destId="{E0BC7352-0DD6-49E4-A6DC-BD1D2C1774E2}" srcOrd="0" destOrd="0" presId="urn:microsoft.com/office/officeart/2018/2/layout/IconCircleList"/>
    <dgm:cxn modelId="{FCAFB310-8723-4C09-B0F1-4E9E4CDF2E9B}" type="presParOf" srcId="{69A03F35-50B1-4BD0-8A38-43A97A8C9419}" destId="{8506F75F-E00C-4D8D-B7CE-607E69D7042E}" srcOrd="0" destOrd="0" presId="urn:microsoft.com/office/officeart/2018/2/layout/IconCircleList"/>
    <dgm:cxn modelId="{C81B8E8A-D94C-4ABD-BACD-9C4A5CE2E1C6}" type="presParOf" srcId="{8506F75F-E00C-4D8D-B7CE-607E69D7042E}" destId="{A66B76A1-016E-419C-8D44-91933541F6C3}" srcOrd="0" destOrd="0" presId="urn:microsoft.com/office/officeart/2018/2/layout/IconCircleList"/>
    <dgm:cxn modelId="{C0F87B71-C055-4EDE-A532-9C2451238706}" type="presParOf" srcId="{A66B76A1-016E-419C-8D44-91933541F6C3}" destId="{EDC04AB7-2F9A-438A-A531-CF8AFEDCFF4B}" srcOrd="0" destOrd="0" presId="urn:microsoft.com/office/officeart/2018/2/layout/IconCircleList"/>
    <dgm:cxn modelId="{4AAC5EB7-228E-4185-832C-66EDF3FC9B7E}" type="presParOf" srcId="{A66B76A1-016E-419C-8D44-91933541F6C3}" destId="{DAD46FBA-2997-4025-8018-79E67D26A612}" srcOrd="1" destOrd="0" presId="urn:microsoft.com/office/officeart/2018/2/layout/IconCircleList"/>
    <dgm:cxn modelId="{7AAFDA13-4C97-4CD4-AA1E-638F464D0E3C}" type="presParOf" srcId="{A66B76A1-016E-419C-8D44-91933541F6C3}" destId="{CFBF04C5-5D80-4223-9441-295EE97CD93D}" srcOrd="2" destOrd="0" presId="urn:microsoft.com/office/officeart/2018/2/layout/IconCircleList"/>
    <dgm:cxn modelId="{4BE29F8B-7F61-4438-A376-834AAF0AA7D5}" type="presParOf" srcId="{A66B76A1-016E-419C-8D44-91933541F6C3}" destId="{1DEB70F3-704A-4969-8ECD-8B76BC330164}" srcOrd="3" destOrd="0" presId="urn:microsoft.com/office/officeart/2018/2/layout/IconCircleList"/>
    <dgm:cxn modelId="{73E6039F-266A-477D-8257-8C4C2A49C523}" type="presParOf" srcId="{8506F75F-E00C-4D8D-B7CE-607E69D7042E}" destId="{03C21532-BA80-4244-A975-AA8988A78A1A}" srcOrd="1" destOrd="0" presId="urn:microsoft.com/office/officeart/2018/2/layout/IconCircleList"/>
    <dgm:cxn modelId="{CA79E411-C1F3-469E-A853-F4EED120B07A}" type="presParOf" srcId="{8506F75F-E00C-4D8D-B7CE-607E69D7042E}" destId="{E89F0EC6-7D9B-47AC-8459-EFE324D15972}" srcOrd="2" destOrd="0" presId="urn:microsoft.com/office/officeart/2018/2/layout/IconCircleList"/>
    <dgm:cxn modelId="{C98893C3-0493-4C49-B398-B62968129EE8}" type="presParOf" srcId="{E89F0EC6-7D9B-47AC-8459-EFE324D15972}" destId="{778DF49A-5BA3-4F88-B80E-5718C40F8A38}" srcOrd="0" destOrd="0" presId="urn:microsoft.com/office/officeart/2018/2/layout/IconCircleList"/>
    <dgm:cxn modelId="{15870D2B-7AAF-4701-A578-7FE95BCFE285}" type="presParOf" srcId="{E89F0EC6-7D9B-47AC-8459-EFE324D15972}" destId="{81973342-3ECA-466D-8390-6A92F1175868}" srcOrd="1" destOrd="0" presId="urn:microsoft.com/office/officeart/2018/2/layout/IconCircleList"/>
    <dgm:cxn modelId="{42DD2E9A-890E-4EED-B9BA-7E61CD0F45A3}" type="presParOf" srcId="{E89F0EC6-7D9B-47AC-8459-EFE324D15972}" destId="{48CE1326-2477-4BCC-8220-319872885770}" srcOrd="2" destOrd="0" presId="urn:microsoft.com/office/officeart/2018/2/layout/IconCircleList"/>
    <dgm:cxn modelId="{AF41B131-4D6C-4B4F-8092-D2427049C4DE}" type="presParOf" srcId="{E89F0EC6-7D9B-47AC-8459-EFE324D15972}" destId="{686E2960-0280-4AFD-BD92-747AEFF87664}" srcOrd="3" destOrd="0" presId="urn:microsoft.com/office/officeart/2018/2/layout/IconCircleList"/>
    <dgm:cxn modelId="{F9CB84EC-0A8C-44F6-83A2-2137CF2E325D}" type="presParOf" srcId="{8506F75F-E00C-4D8D-B7CE-607E69D7042E}" destId="{3357C61D-AC2D-4EC4-B906-24B55052C1AA}" srcOrd="3" destOrd="0" presId="urn:microsoft.com/office/officeart/2018/2/layout/IconCircleList"/>
    <dgm:cxn modelId="{32D498EF-9123-48CC-BF57-F86FF295A71C}" type="presParOf" srcId="{8506F75F-E00C-4D8D-B7CE-607E69D7042E}" destId="{610BCB67-5D60-489B-89A7-CADA6EC11265}" srcOrd="4" destOrd="0" presId="urn:microsoft.com/office/officeart/2018/2/layout/IconCircleList"/>
    <dgm:cxn modelId="{6B67EB19-EF5B-453F-BC3B-10901A3FC3AA}" type="presParOf" srcId="{610BCB67-5D60-489B-89A7-CADA6EC11265}" destId="{82956FEF-FF54-4B4E-B0E9-DAA0723BF75D}" srcOrd="0" destOrd="0" presId="urn:microsoft.com/office/officeart/2018/2/layout/IconCircleList"/>
    <dgm:cxn modelId="{C0C6035B-DD1E-404F-B542-DB9324EA1174}" type="presParOf" srcId="{610BCB67-5D60-489B-89A7-CADA6EC11265}" destId="{BCAF6AC2-F2D9-491E-B298-82A828143B0E}" srcOrd="1" destOrd="0" presId="urn:microsoft.com/office/officeart/2018/2/layout/IconCircleList"/>
    <dgm:cxn modelId="{9E4CBBC6-8F47-46AA-8131-1C4FD6549894}" type="presParOf" srcId="{610BCB67-5D60-489B-89A7-CADA6EC11265}" destId="{7C691BEF-A7D4-4F81-904F-3E8DC52442F4}" srcOrd="2" destOrd="0" presId="urn:microsoft.com/office/officeart/2018/2/layout/IconCircleList"/>
    <dgm:cxn modelId="{4522DF1A-7BA2-4533-B111-E77243290F23}" type="presParOf" srcId="{610BCB67-5D60-489B-89A7-CADA6EC11265}" destId="{F4EA89AA-B09F-4ABC-A718-C01E16CD9566}" srcOrd="3" destOrd="0" presId="urn:microsoft.com/office/officeart/2018/2/layout/IconCircleList"/>
    <dgm:cxn modelId="{FF9D94EB-7212-4291-AC09-3A9C2EE37E29}" type="presParOf" srcId="{8506F75F-E00C-4D8D-B7CE-607E69D7042E}" destId="{890A36F1-B492-47FD-939B-561CA13E412D}" srcOrd="5" destOrd="0" presId="urn:microsoft.com/office/officeart/2018/2/layout/IconCircleList"/>
    <dgm:cxn modelId="{047EFD59-1BAF-4EB1-842B-3ABF58B2038F}" type="presParOf" srcId="{8506F75F-E00C-4D8D-B7CE-607E69D7042E}" destId="{F38DE108-5BC8-46EE-B5F7-AEAA58369098}" srcOrd="6" destOrd="0" presId="urn:microsoft.com/office/officeart/2018/2/layout/IconCircleList"/>
    <dgm:cxn modelId="{77E52978-9E59-4697-9B64-AB670009B00B}" type="presParOf" srcId="{F38DE108-5BC8-46EE-B5F7-AEAA58369098}" destId="{3FA1434E-FEEE-4FDD-B6B4-E69CCBA1329B}" srcOrd="0" destOrd="0" presId="urn:microsoft.com/office/officeart/2018/2/layout/IconCircleList"/>
    <dgm:cxn modelId="{F578A212-9E1D-414E-B296-B241CC7013DE}" type="presParOf" srcId="{F38DE108-5BC8-46EE-B5F7-AEAA58369098}" destId="{E2E6195E-D451-4EF6-B228-6D3A919E2340}" srcOrd="1" destOrd="0" presId="urn:microsoft.com/office/officeart/2018/2/layout/IconCircleList"/>
    <dgm:cxn modelId="{09006EBB-2DE5-482D-9963-8183B7E614DA}" type="presParOf" srcId="{F38DE108-5BC8-46EE-B5F7-AEAA58369098}" destId="{77FDE4BF-CEEB-4E6C-9A99-9D392FF5FDD6}" srcOrd="2" destOrd="0" presId="urn:microsoft.com/office/officeart/2018/2/layout/IconCircleList"/>
    <dgm:cxn modelId="{0AF40256-E35C-4E2D-908C-B7914ED5D468}" type="presParOf" srcId="{F38DE108-5BC8-46EE-B5F7-AEAA58369098}" destId="{F6C6C7EC-8E7F-4E4F-837F-10E832F75CF9}" srcOrd="3" destOrd="0" presId="urn:microsoft.com/office/officeart/2018/2/layout/IconCircleList"/>
    <dgm:cxn modelId="{427F1FDE-A5BA-46B8-BC34-F85CFFEF0996}" type="presParOf" srcId="{8506F75F-E00C-4D8D-B7CE-607E69D7042E}" destId="{E0BC7352-0DD6-49E4-A6DC-BD1D2C1774E2}" srcOrd="7" destOrd="0" presId="urn:microsoft.com/office/officeart/2018/2/layout/IconCircleList"/>
    <dgm:cxn modelId="{87441BC7-59AF-4522-BAF2-2C924D603D24}" type="presParOf" srcId="{8506F75F-E00C-4D8D-B7CE-607E69D7042E}" destId="{4208EC21-C389-46B2-9EDA-44C1B7573BB5}" srcOrd="8" destOrd="0" presId="urn:microsoft.com/office/officeart/2018/2/layout/IconCircleList"/>
    <dgm:cxn modelId="{F4252729-4824-4ED8-BEE6-A528C5F8446D}" type="presParOf" srcId="{4208EC21-C389-46B2-9EDA-44C1B7573BB5}" destId="{5BB3FC2F-B7E3-4101-AF80-7D1DBEBE926B}" srcOrd="0" destOrd="0" presId="urn:microsoft.com/office/officeart/2018/2/layout/IconCircleList"/>
    <dgm:cxn modelId="{D46E5721-8E52-4DA7-9919-D34C9C6818DD}" type="presParOf" srcId="{4208EC21-C389-46B2-9EDA-44C1B7573BB5}" destId="{B092F023-6400-4BB0-815B-E0D84C82FBF8}" srcOrd="1" destOrd="0" presId="urn:microsoft.com/office/officeart/2018/2/layout/IconCircleList"/>
    <dgm:cxn modelId="{D71FF562-4951-40BF-87CA-F3B6C0186633}" type="presParOf" srcId="{4208EC21-C389-46B2-9EDA-44C1B7573BB5}" destId="{C4A95815-0E54-486C-BD06-C3D10996F6C2}" srcOrd="2" destOrd="0" presId="urn:microsoft.com/office/officeart/2018/2/layout/IconCircleList"/>
    <dgm:cxn modelId="{8C782E28-9AF3-43C4-B70F-D2D196CA4762}" type="presParOf" srcId="{4208EC21-C389-46B2-9EDA-44C1B7573BB5}" destId="{79A6B01B-F82A-4B0F-9CB8-F700F9CB37F3}" srcOrd="3" destOrd="0" presId="urn:microsoft.com/office/officeart/2018/2/layout/IconCircleList"/>
    <dgm:cxn modelId="{E26870B7-AB40-40CA-B19E-D0F749B00002}" type="presParOf" srcId="{8506F75F-E00C-4D8D-B7CE-607E69D7042E}" destId="{717B588A-1591-45AD-854A-02E84B9928B3}" srcOrd="9" destOrd="0" presId="urn:microsoft.com/office/officeart/2018/2/layout/IconCircleList"/>
    <dgm:cxn modelId="{54389125-4F3D-4CA1-9DEF-AD2CF3F68D9E}" type="presParOf" srcId="{8506F75F-E00C-4D8D-B7CE-607E69D7042E}" destId="{88A1AB0F-24F4-4E17-A1B9-7B3B53BD79C9}" srcOrd="10" destOrd="0" presId="urn:microsoft.com/office/officeart/2018/2/layout/IconCircleList"/>
    <dgm:cxn modelId="{4817FD69-B790-4485-9956-ECD735A78407}" type="presParOf" srcId="{88A1AB0F-24F4-4E17-A1B9-7B3B53BD79C9}" destId="{8C419B56-1D5D-4488-B8DA-5AC30D433ABD}" srcOrd="0" destOrd="0" presId="urn:microsoft.com/office/officeart/2018/2/layout/IconCircleList"/>
    <dgm:cxn modelId="{D69DF972-4FE3-4FC8-BFEF-EE8E7C418544}" type="presParOf" srcId="{88A1AB0F-24F4-4E17-A1B9-7B3B53BD79C9}" destId="{CE933F0A-6E8F-4E24-A06B-D0C5973896FC}" srcOrd="1" destOrd="0" presId="urn:microsoft.com/office/officeart/2018/2/layout/IconCircleList"/>
    <dgm:cxn modelId="{43146E31-A620-4AEE-8FBE-0CF9780AFED4}" type="presParOf" srcId="{88A1AB0F-24F4-4E17-A1B9-7B3B53BD79C9}" destId="{22559932-151A-485B-BBDC-77FE97A49E43}" srcOrd="2" destOrd="0" presId="urn:microsoft.com/office/officeart/2018/2/layout/IconCircleList"/>
    <dgm:cxn modelId="{DDF0C023-161E-4912-A7EF-FB21F9409CD2}" type="presParOf" srcId="{88A1AB0F-24F4-4E17-A1B9-7B3B53BD79C9}" destId="{F2DC71E3-3440-4295-9A74-FFD30C40FCB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AD0F96D-DEEF-4437-A76F-F96DC95932A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1D66D5-F80E-430C-ACE5-BF5E1F0BEE31}">
      <dgm:prSet/>
      <dgm:spPr/>
      <dgm:t>
        <a:bodyPr/>
        <a:lstStyle/>
        <a:p>
          <a:pPr>
            <a:lnSpc>
              <a:spcPct val="100000"/>
            </a:lnSpc>
          </a:pPr>
          <a:r>
            <a:rPr lang="en-SG">
              <a:solidFill>
                <a:schemeClr val="bg2">
                  <a:lumMod val="75000"/>
                </a:schemeClr>
              </a:solidFill>
            </a:rPr>
            <a:t>Identify behaviours in times of stress and security</a:t>
          </a:r>
          <a:endParaRPr lang="en-US">
            <a:solidFill>
              <a:schemeClr val="bg2">
                <a:lumMod val="75000"/>
              </a:schemeClr>
            </a:solidFill>
          </a:endParaRPr>
        </a:p>
      </dgm:t>
    </dgm:pt>
    <dgm:pt modelId="{20A38ED3-9BB6-4CD5-B988-A7B297430855}" type="parTrans" cxnId="{A8BA763B-B20A-46A2-A2DB-E110DAB84D81}">
      <dgm:prSet/>
      <dgm:spPr/>
      <dgm:t>
        <a:bodyPr/>
        <a:lstStyle/>
        <a:p>
          <a:endParaRPr lang="en-US">
            <a:solidFill>
              <a:schemeClr val="bg2">
                <a:lumMod val="75000"/>
              </a:schemeClr>
            </a:solidFill>
          </a:endParaRPr>
        </a:p>
      </dgm:t>
    </dgm:pt>
    <dgm:pt modelId="{8EB460DE-42E4-4CBB-B497-839BFBF1077F}" type="sibTrans" cxnId="{A8BA763B-B20A-46A2-A2DB-E110DAB84D81}">
      <dgm:prSet/>
      <dgm:spPr/>
      <dgm:t>
        <a:bodyPr/>
        <a:lstStyle/>
        <a:p>
          <a:endParaRPr lang="en-US">
            <a:solidFill>
              <a:schemeClr val="bg2">
                <a:lumMod val="75000"/>
              </a:schemeClr>
            </a:solidFill>
          </a:endParaRPr>
        </a:p>
      </dgm:t>
    </dgm:pt>
    <dgm:pt modelId="{2A7E2FE6-EA80-452D-91B8-8C721C93043B}">
      <dgm:prSet/>
      <dgm:spPr/>
      <dgm:t>
        <a:bodyPr/>
        <a:lstStyle/>
        <a:p>
          <a:pPr>
            <a:lnSpc>
              <a:spcPct val="100000"/>
            </a:lnSpc>
          </a:pPr>
          <a:r>
            <a:rPr lang="en-SG">
              <a:solidFill>
                <a:schemeClr val="bg2">
                  <a:lumMod val="75000"/>
                </a:schemeClr>
              </a:solidFill>
            </a:rPr>
            <a:t>Identify passions and motivations</a:t>
          </a:r>
          <a:endParaRPr lang="en-US">
            <a:solidFill>
              <a:schemeClr val="bg2">
                <a:lumMod val="75000"/>
              </a:schemeClr>
            </a:solidFill>
          </a:endParaRPr>
        </a:p>
      </dgm:t>
    </dgm:pt>
    <dgm:pt modelId="{3EE624A9-1A81-426D-BB30-05A049454076}" type="parTrans" cxnId="{AC6C93A5-9A16-4776-A8B2-9C5962BE4362}">
      <dgm:prSet/>
      <dgm:spPr/>
      <dgm:t>
        <a:bodyPr/>
        <a:lstStyle/>
        <a:p>
          <a:endParaRPr lang="en-US">
            <a:solidFill>
              <a:schemeClr val="bg2">
                <a:lumMod val="75000"/>
              </a:schemeClr>
            </a:solidFill>
          </a:endParaRPr>
        </a:p>
      </dgm:t>
    </dgm:pt>
    <dgm:pt modelId="{5A352B2E-6B35-4D42-9AA9-90532F0B4260}" type="sibTrans" cxnId="{AC6C93A5-9A16-4776-A8B2-9C5962BE4362}">
      <dgm:prSet/>
      <dgm:spPr/>
      <dgm:t>
        <a:bodyPr/>
        <a:lstStyle/>
        <a:p>
          <a:endParaRPr lang="en-US">
            <a:solidFill>
              <a:schemeClr val="bg2">
                <a:lumMod val="75000"/>
              </a:schemeClr>
            </a:solidFill>
          </a:endParaRPr>
        </a:p>
      </dgm:t>
    </dgm:pt>
    <dgm:pt modelId="{34001731-EEF1-4857-98C9-F99ECF67C6DD}">
      <dgm:prSet/>
      <dgm:spPr/>
      <dgm:t>
        <a:bodyPr/>
        <a:lstStyle/>
        <a:p>
          <a:pPr>
            <a:lnSpc>
              <a:spcPct val="100000"/>
            </a:lnSpc>
          </a:pPr>
          <a:r>
            <a:rPr lang="en-SG">
              <a:solidFill>
                <a:schemeClr val="bg2">
                  <a:lumMod val="75000"/>
                </a:schemeClr>
              </a:solidFill>
            </a:rPr>
            <a:t>Identify methods for care and transformation</a:t>
          </a:r>
          <a:endParaRPr lang="en-US">
            <a:solidFill>
              <a:schemeClr val="bg2">
                <a:lumMod val="75000"/>
              </a:schemeClr>
            </a:solidFill>
          </a:endParaRPr>
        </a:p>
      </dgm:t>
    </dgm:pt>
    <dgm:pt modelId="{4C253BED-3779-419F-916D-2995728C9BE5}" type="parTrans" cxnId="{691BBBAC-5EAC-4DA2-B035-AEEAE0501B5E}">
      <dgm:prSet/>
      <dgm:spPr/>
      <dgm:t>
        <a:bodyPr/>
        <a:lstStyle/>
        <a:p>
          <a:endParaRPr lang="en-US">
            <a:solidFill>
              <a:schemeClr val="bg2">
                <a:lumMod val="75000"/>
              </a:schemeClr>
            </a:solidFill>
          </a:endParaRPr>
        </a:p>
      </dgm:t>
    </dgm:pt>
    <dgm:pt modelId="{5E38BCD2-FADD-469E-8D62-13B1D18EC9AA}" type="sibTrans" cxnId="{691BBBAC-5EAC-4DA2-B035-AEEAE0501B5E}">
      <dgm:prSet/>
      <dgm:spPr/>
      <dgm:t>
        <a:bodyPr/>
        <a:lstStyle/>
        <a:p>
          <a:endParaRPr lang="en-US">
            <a:solidFill>
              <a:schemeClr val="bg2">
                <a:lumMod val="75000"/>
              </a:schemeClr>
            </a:solidFill>
          </a:endParaRPr>
        </a:p>
      </dgm:t>
    </dgm:pt>
    <dgm:pt modelId="{6E138052-62BE-42CF-98D8-E6CC8E84C45B}" type="pres">
      <dgm:prSet presAssocID="{8AD0F96D-DEEF-4437-A76F-F96DC95932AE}" presName="root" presStyleCnt="0">
        <dgm:presLayoutVars>
          <dgm:dir/>
          <dgm:resizeHandles val="exact"/>
        </dgm:presLayoutVars>
      </dgm:prSet>
      <dgm:spPr/>
    </dgm:pt>
    <dgm:pt modelId="{B76B7347-6F3C-40D1-B315-8835BC401B60}" type="pres">
      <dgm:prSet presAssocID="{E61D66D5-F80E-430C-ACE5-BF5E1F0BEE31}" presName="compNode" presStyleCnt="0"/>
      <dgm:spPr/>
    </dgm:pt>
    <dgm:pt modelId="{B95321C2-EA8F-449F-ACFF-0A794722D613}" type="pres">
      <dgm:prSet presAssocID="{E61D66D5-F80E-430C-ACE5-BF5E1F0BEE31}" presName="bgRect" presStyleLbl="bgShp" presStyleIdx="0" presStyleCnt="3"/>
      <dgm:spPr/>
    </dgm:pt>
    <dgm:pt modelId="{9226FE2F-03DB-46AA-8E92-C142E84FDEA7}" type="pres">
      <dgm:prSet presAssocID="{E61D66D5-F80E-430C-ACE5-BF5E1F0BEE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in head"/>
        </a:ext>
      </dgm:extLst>
    </dgm:pt>
    <dgm:pt modelId="{DB955AC9-1E12-4C6C-B75C-2DB178615BE5}" type="pres">
      <dgm:prSet presAssocID="{E61D66D5-F80E-430C-ACE5-BF5E1F0BEE31}" presName="spaceRect" presStyleCnt="0"/>
      <dgm:spPr/>
    </dgm:pt>
    <dgm:pt modelId="{708D4018-CA0C-4F18-AD4D-3CED32524102}" type="pres">
      <dgm:prSet presAssocID="{E61D66D5-F80E-430C-ACE5-BF5E1F0BEE31}" presName="parTx" presStyleLbl="revTx" presStyleIdx="0" presStyleCnt="3">
        <dgm:presLayoutVars>
          <dgm:chMax val="0"/>
          <dgm:chPref val="0"/>
        </dgm:presLayoutVars>
      </dgm:prSet>
      <dgm:spPr/>
    </dgm:pt>
    <dgm:pt modelId="{0D50028B-183E-4ED6-9E54-6D1F11509B5C}" type="pres">
      <dgm:prSet presAssocID="{8EB460DE-42E4-4CBB-B497-839BFBF1077F}" presName="sibTrans" presStyleCnt="0"/>
      <dgm:spPr/>
    </dgm:pt>
    <dgm:pt modelId="{34846B47-2EF0-46C2-BC12-43A2FCD8ACA4}" type="pres">
      <dgm:prSet presAssocID="{2A7E2FE6-EA80-452D-91B8-8C721C93043B}" presName="compNode" presStyleCnt="0"/>
      <dgm:spPr/>
    </dgm:pt>
    <dgm:pt modelId="{3741A6EC-D1CB-475C-921B-B8D9ABCC25AA}" type="pres">
      <dgm:prSet presAssocID="{2A7E2FE6-EA80-452D-91B8-8C721C93043B}" presName="bgRect" presStyleLbl="bgShp" presStyleIdx="1" presStyleCnt="3"/>
      <dgm:spPr/>
    </dgm:pt>
    <dgm:pt modelId="{486905FE-835D-433E-A905-52EE66C3D02E}" type="pres">
      <dgm:prSet presAssocID="{2A7E2FE6-EA80-452D-91B8-8C721C9304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D7E7665-F907-4314-973E-EBBA9EEBA84E}" type="pres">
      <dgm:prSet presAssocID="{2A7E2FE6-EA80-452D-91B8-8C721C93043B}" presName="spaceRect" presStyleCnt="0"/>
      <dgm:spPr/>
    </dgm:pt>
    <dgm:pt modelId="{A3CA24BA-41F4-41E6-9E5C-4F54D5C71A68}" type="pres">
      <dgm:prSet presAssocID="{2A7E2FE6-EA80-452D-91B8-8C721C93043B}" presName="parTx" presStyleLbl="revTx" presStyleIdx="1" presStyleCnt="3">
        <dgm:presLayoutVars>
          <dgm:chMax val="0"/>
          <dgm:chPref val="0"/>
        </dgm:presLayoutVars>
      </dgm:prSet>
      <dgm:spPr/>
    </dgm:pt>
    <dgm:pt modelId="{062398E6-65BF-4ACB-8A71-092DB92AFE3C}" type="pres">
      <dgm:prSet presAssocID="{5A352B2E-6B35-4D42-9AA9-90532F0B4260}" presName="sibTrans" presStyleCnt="0"/>
      <dgm:spPr/>
    </dgm:pt>
    <dgm:pt modelId="{34DFDA38-12C6-4C9E-816C-EAB8D8D63832}" type="pres">
      <dgm:prSet presAssocID="{34001731-EEF1-4857-98C9-F99ECF67C6DD}" presName="compNode" presStyleCnt="0"/>
      <dgm:spPr/>
    </dgm:pt>
    <dgm:pt modelId="{C6D88540-C125-46FE-96D0-A425633E0209}" type="pres">
      <dgm:prSet presAssocID="{34001731-EEF1-4857-98C9-F99ECF67C6DD}" presName="bgRect" presStyleLbl="bgShp" presStyleIdx="2" presStyleCnt="3"/>
      <dgm:spPr/>
    </dgm:pt>
    <dgm:pt modelId="{C2BF461D-10E5-4E8D-9A3A-E82C391E4638}" type="pres">
      <dgm:prSet presAssocID="{34001731-EEF1-4857-98C9-F99ECF67C6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41AD3648-6CA5-449C-B66E-9072D7797957}" type="pres">
      <dgm:prSet presAssocID="{34001731-EEF1-4857-98C9-F99ECF67C6DD}" presName="spaceRect" presStyleCnt="0"/>
      <dgm:spPr/>
    </dgm:pt>
    <dgm:pt modelId="{99BA651B-28FE-4AC1-8289-39BDD430220E}" type="pres">
      <dgm:prSet presAssocID="{34001731-EEF1-4857-98C9-F99ECF67C6DD}" presName="parTx" presStyleLbl="revTx" presStyleIdx="2" presStyleCnt="3">
        <dgm:presLayoutVars>
          <dgm:chMax val="0"/>
          <dgm:chPref val="0"/>
        </dgm:presLayoutVars>
      </dgm:prSet>
      <dgm:spPr/>
    </dgm:pt>
  </dgm:ptLst>
  <dgm:cxnLst>
    <dgm:cxn modelId="{6BB07014-1176-4F9C-921F-AFE428D7CD2F}" type="presOf" srcId="{34001731-EEF1-4857-98C9-F99ECF67C6DD}" destId="{99BA651B-28FE-4AC1-8289-39BDD430220E}" srcOrd="0" destOrd="0" presId="urn:microsoft.com/office/officeart/2018/2/layout/IconVerticalSolidList"/>
    <dgm:cxn modelId="{A8BA763B-B20A-46A2-A2DB-E110DAB84D81}" srcId="{8AD0F96D-DEEF-4437-A76F-F96DC95932AE}" destId="{E61D66D5-F80E-430C-ACE5-BF5E1F0BEE31}" srcOrd="0" destOrd="0" parTransId="{20A38ED3-9BB6-4CD5-B988-A7B297430855}" sibTransId="{8EB460DE-42E4-4CBB-B497-839BFBF1077F}"/>
    <dgm:cxn modelId="{AC6C93A5-9A16-4776-A8B2-9C5962BE4362}" srcId="{8AD0F96D-DEEF-4437-A76F-F96DC95932AE}" destId="{2A7E2FE6-EA80-452D-91B8-8C721C93043B}" srcOrd="1" destOrd="0" parTransId="{3EE624A9-1A81-426D-BB30-05A049454076}" sibTransId="{5A352B2E-6B35-4D42-9AA9-90532F0B4260}"/>
    <dgm:cxn modelId="{691BBBAC-5EAC-4DA2-B035-AEEAE0501B5E}" srcId="{8AD0F96D-DEEF-4437-A76F-F96DC95932AE}" destId="{34001731-EEF1-4857-98C9-F99ECF67C6DD}" srcOrd="2" destOrd="0" parTransId="{4C253BED-3779-419F-916D-2995728C9BE5}" sibTransId="{5E38BCD2-FADD-469E-8D62-13B1D18EC9AA}"/>
    <dgm:cxn modelId="{750280B8-375E-4A0A-80B4-738EB949DDEF}" type="presOf" srcId="{E61D66D5-F80E-430C-ACE5-BF5E1F0BEE31}" destId="{708D4018-CA0C-4F18-AD4D-3CED32524102}" srcOrd="0" destOrd="0" presId="urn:microsoft.com/office/officeart/2018/2/layout/IconVerticalSolidList"/>
    <dgm:cxn modelId="{C351D8D4-F3EE-4F68-81EA-D6E7596A883A}" type="presOf" srcId="{8AD0F96D-DEEF-4437-A76F-F96DC95932AE}" destId="{6E138052-62BE-42CF-98D8-E6CC8E84C45B}" srcOrd="0" destOrd="0" presId="urn:microsoft.com/office/officeart/2018/2/layout/IconVerticalSolidList"/>
    <dgm:cxn modelId="{B5A439FC-7BC2-475C-8593-488E3092D154}" type="presOf" srcId="{2A7E2FE6-EA80-452D-91B8-8C721C93043B}" destId="{A3CA24BA-41F4-41E6-9E5C-4F54D5C71A68}" srcOrd="0" destOrd="0" presId="urn:microsoft.com/office/officeart/2018/2/layout/IconVerticalSolidList"/>
    <dgm:cxn modelId="{7BA45A87-C5A7-46C3-A03D-3EE2400752DD}" type="presParOf" srcId="{6E138052-62BE-42CF-98D8-E6CC8E84C45B}" destId="{B76B7347-6F3C-40D1-B315-8835BC401B60}" srcOrd="0" destOrd="0" presId="urn:microsoft.com/office/officeart/2018/2/layout/IconVerticalSolidList"/>
    <dgm:cxn modelId="{04815D4E-FC2E-43C9-A2FA-8EED436F0E55}" type="presParOf" srcId="{B76B7347-6F3C-40D1-B315-8835BC401B60}" destId="{B95321C2-EA8F-449F-ACFF-0A794722D613}" srcOrd="0" destOrd="0" presId="urn:microsoft.com/office/officeart/2018/2/layout/IconVerticalSolidList"/>
    <dgm:cxn modelId="{0EB6CBBF-6148-4E64-A555-D73B85A4D91F}" type="presParOf" srcId="{B76B7347-6F3C-40D1-B315-8835BC401B60}" destId="{9226FE2F-03DB-46AA-8E92-C142E84FDEA7}" srcOrd="1" destOrd="0" presId="urn:microsoft.com/office/officeart/2018/2/layout/IconVerticalSolidList"/>
    <dgm:cxn modelId="{CF09DA5F-CC6E-4BBF-A4EF-DE5082E6FF53}" type="presParOf" srcId="{B76B7347-6F3C-40D1-B315-8835BC401B60}" destId="{DB955AC9-1E12-4C6C-B75C-2DB178615BE5}" srcOrd="2" destOrd="0" presId="urn:microsoft.com/office/officeart/2018/2/layout/IconVerticalSolidList"/>
    <dgm:cxn modelId="{5A39FCAF-64B0-460F-BD9A-3676B3D00F11}" type="presParOf" srcId="{B76B7347-6F3C-40D1-B315-8835BC401B60}" destId="{708D4018-CA0C-4F18-AD4D-3CED32524102}" srcOrd="3" destOrd="0" presId="urn:microsoft.com/office/officeart/2018/2/layout/IconVerticalSolidList"/>
    <dgm:cxn modelId="{3F90BF6E-F874-4D36-A924-EA04F484DA3B}" type="presParOf" srcId="{6E138052-62BE-42CF-98D8-E6CC8E84C45B}" destId="{0D50028B-183E-4ED6-9E54-6D1F11509B5C}" srcOrd="1" destOrd="0" presId="urn:microsoft.com/office/officeart/2018/2/layout/IconVerticalSolidList"/>
    <dgm:cxn modelId="{EB8B30A1-E7C8-409E-B561-B581185975D0}" type="presParOf" srcId="{6E138052-62BE-42CF-98D8-E6CC8E84C45B}" destId="{34846B47-2EF0-46C2-BC12-43A2FCD8ACA4}" srcOrd="2" destOrd="0" presId="urn:microsoft.com/office/officeart/2018/2/layout/IconVerticalSolidList"/>
    <dgm:cxn modelId="{E9DAC9F9-F840-48FE-864C-D4D55C10833F}" type="presParOf" srcId="{34846B47-2EF0-46C2-BC12-43A2FCD8ACA4}" destId="{3741A6EC-D1CB-475C-921B-B8D9ABCC25AA}" srcOrd="0" destOrd="0" presId="urn:microsoft.com/office/officeart/2018/2/layout/IconVerticalSolidList"/>
    <dgm:cxn modelId="{C11951BA-9978-4695-B0C0-2D9FD79E7E5C}" type="presParOf" srcId="{34846B47-2EF0-46C2-BC12-43A2FCD8ACA4}" destId="{486905FE-835D-433E-A905-52EE66C3D02E}" srcOrd="1" destOrd="0" presId="urn:microsoft.com/office/officeart/2018/2/layout/IconVerticalSolidList"/>
    <dgm:cxn modelId="{DAC0EB01-8E24-40BC-B995-F5E23BF0512A}" type="presParOf" srcId="{34846B47-2EF0-46C2-BC12-43A2FCD8ACA4}" destId="{9D7E7665-F907-4314-973E-EBBA9EEBA84E}" srcOrd="2" destOrd="0" presId="urn:microsoft.com/office/officeart/2018/2/layout/IconVerticalSolidList"/>
    <dgm:cxn modelId="{D6621EB2-B0F8-4813-AF1B-5EDDE08C5B76}" type="presParOf" srcId="{34846B47-2EF0-46C2-BC12-43A2FCD8ACA4}" destId="{A3CA24BA-41F4-41E6-9E5C-4F54D5C71A68}" srcOrd="3" destOrd="0" presId="urn:microsoft.com/office/officeart/2018/2/layout/IconVerticalSolidList"/>
    <dgm:cxn modelId="{12ACA185-9CF7-46BD-A874-11882B2A5B9A}" type="presParOf" srcId="{6E138052-62BE-42CF-98D8-E6CC8E84C45B}" destId="{062398E6-65BF-4ACB-8A71-092DB92AFE3C}" srcOrd="3" destOrd="0" presId="urn:microsoft.com/office/officeart/2018/2/layout/IconVerticalSolidList"/>
    <dgm:cxn modelId="{B6314537-D719-4920-83E4-7C3BBE6B2C3A}" type="presParOf" srcId="{6E138052-62BE-42CF-98D8-E6CC8E84C45B}" destId="{34DFDA38-12C6-4C9E-816C-EAB8D8D63832}" srcOrd="4" destOrd="0" presId="urn:microsoft.com/office/officeart/2018/2/layout/IconVerticalSolidList"/>
    <dgm:cxn modelId="{166FABB6-F052-4EEE-BF89-24914194AED3}" type="presParOf" srcId="{34DFDA38-12C6-4C9E-816C-EAB8D8D63832}" destId="{C6D88540-C125-46FE-96D0-A425633E0209}" srcOrd="0" destOrd="0" presId="urn:microsoft.com/office/officeart/2018/2/layout/IconVerticalSolidList"/>
    <dgm:cxn modelId="{DB3EBFCA-D40A-4FB3-9327-8FC224802459}" type="presParOf" srcId="{34DFDA38-12C6-4C9E-816C-EAB8D8D63832}" destId="{C2BF461D-10E5-4E8D-9A3A-E82C391E4638}" srcOrd="1" destOrd="0" presId="urn:microsoft.com/office/officeart/2018/2/layout/IconVerticalSolidList"/>
    <dgm:cxn modelId="{D808FF16-0433-4881-A228-07AC9511C223}" type="presParOf" srcId="{34DFDA38-12C6-4C9E-816C-EAB8D8D63832}" destId="{41AD3648-6CA5-449C-B66E-9072D7797957}" srcOrd="2" destOrd="0" presId="urn:microsoft.com/office/officeart/2018/2/layout/IconVerticalSolidList"/>
    <dgm:cxn modelId="{31B55BB9-7F36-4930-A0FC-D5CC972F6CCD}" type="presParOf" srcId="{34DFDA38-12C6-4C9E-816C-EAB8D8D63832}" destId="{99BA651B-28FE-4AC1-8289-39BDD43022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7D0479-AF80-498F-BFAC-40123BEAAE7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89FEDB-594A-4870-A373-F3B987E3B9F4}">
      <dgm:prSet custT="1"/>
      <dgm:spPr/>
      <dgm:t>
        <a:bodyPr/>
        <a:lstStyle/>
        <a:p>
          <a:pPr>
            <a:lnSpc>
              <a:spcPct val="100000"/>
            </a:lnSpc>
          </a:pPr>
          <a:r>
            <a:rPr lang="en-SG" sz="2400" dirty="0">
              <a:solidFill>
                <a:schemeClr val="bg2">
                  <a:lumMod val="75000"/>
                </a:schemeClr>
              </a:solidFill>
            </a:rPr>
            <a:t>Test of 177 Questions</a:t>
          </a:r>
          <a:endParaRPr lang="en-US" sz="2400" dirty="0">
            <a:solidFill>
              <a:schemeClr val="bg2">
                <a:lumMod val="75000"/>
              </a:schemeClr>
            </a:solidFill>
          </a:endParaRPr>
        </a:p>
      </dgm:t>
    </dgm:pt>
    <dgm:pt modelId="{0715E68C-260A-435F-8AB7-84651740E930}" type="parTrans" cxnId="{19C2A243-B55C-4110-AA83-5AF09289A4CE}">
      <dgm:prSet/>
      <dgm:spPr/>
      <dgm:t>
        <a:bodyPr/>
        <a:lstStyle/>
        <a:p>
          <a:endParaRPr lang="en-US">
            <a:solidFill>
              <a:schemeClr val="bg2">
                <a:lumMod val="75000"/>
              </a:schemeClr>
            </a:solidFill>
          </a:endParaRPr>
        </a:p>
      </dgm:t>
    </dgm:pt>
    <dgm:pt modelId="{6D1A9A55-839F-4A30-8EE2-7A6DE5CEA862}" type="sibTrans" cxnId="{19C2A243-B55C-4110-AA83-5AF09289A4CE}">
      <dgm:prSet/>
      <dgm:spPr/>
      <dgm:t>
        <a:bodyPr/>
        <a:lstStyle/>
        <a:p>
          <a:endParaRPr lang="en-US">
            <a:solidFill>
              <a:schemeClr val="bg2">
                <a:lumMod val="75000"/>
              </a:schemeClr>
            </a:solidFill>
          </a:endParaRPr>
        </a:p>
      </dgm:t>
    </dgm:pt>
    <dgm:pt modelId="{E8A928F4-9A90-4616-AB08-DDE2E337AAB6}">
      <dgm:prSet custT="1"/>
      <dgm:spPr/>
      <dgm:t>
        <a:bodyPr/>
        <a:lstStyle/>
        <a:p>
          <a:pPr>
            <a:lnSpc>
              <a:spcPct val="100000"/>
            </a:lnSpc>
          </a:pPr>
          <a:r>
            <a:rPr lang="en-SG" sz="2400" dirty="0">
              <a:solidFill>
                <a:schemeClr val="bg2">
                  <a:lumMod val="75000"/>
                </a:schemeClr>
              </a:solidFill>
            </a:rPr>
            <a:t>Reveals your unique combination of strengths, normally we focus on the top 5</a:t>
          </a:r>
          <a:endParaRPr lang="en-US" sz="2400" dirty="0">
            <a:solidFill>
              <a:schemeClr val="bg2">
                <a:lumMod val="75000"/>
              </a:schemeClr>
            </a:solidFill>
          </a:endParaRPr>
        </a:p>
      </dgm:t>
    </dgm:pt>
    <dgm:pt modelId="{E289F6B0-DB89-4703-8551-6E9AF0CAD71C}" type="parTrans" cxnId="{7D4595ED-4750-4F48-A662-516417B6C28E}">
      <dgm:prSet/>
      <dgm:spPr/>
      <dgm:t>
        <a:bodyPr/>
        <a:lstStyle/>
        <a:p>
          <a:endParaRPr lang="en-US">
            <a:solidFill>
              <a:schemeClr val="bg2">
                <a:lumMod val="75000"/>
              </a:schemeClr>
            </a:solidFill>
          </a:endParaRPr>
        </a:p>
      </dgm:t>
    </dgm:pt>
    <dgm:pt modelId="{6122BC9C-6A82-4353-8B0A-B8BE786D6768}" type="sibTrans" cxnId="{7D4595ED-4750-4F48-A662-516417B6C28E}">
      <dgm:prSet/>
      <dgm:spPr/>
      <dgm:t>
        <a:bodyPr/>
        <a:lstStyle/>
        <a:p>
          <a:endParaRPr lang="en-US">
            <a:solidFill>
              <a:schemeClr val="bg2">
                <a:lumMod val="75000"/>
              </a:schemeClr>
            </a:solidFill>
          </a:endParaRPr>
        </a:p>
      </dgm:t>
    </dgm:pt>
    <dgm:pt modelId="{FD48E955-C2BE-4CFB-9D26-1A3D17FEF653}">
      <dgm:prSet custT="1"/>
      <dgm:spPr/>
      <dgm:t>
        <a:bodyPr/>
        <a:lstStyle/>
        <a:p>
          <a:pPr>
            <a:lnSpc>
              <a:spcPct val="100000"/>
            </a:lnSpc>
          </a:pPr>
          <a:r>
            <a:rPr lang="en-SG" sz="2400" dirty="0">
              <a:solidFill>
                <a:schemeClr val="bg2">
                  <a:lumMod val="75000"/>
                </a:schemeClr>
              </a:solidFill>
            </a:rPr>
            <a:t>Up to your own commitment to realize your potential.</a:t>
          </a:r>
          <a:endParaRPr lang="en-US" sz="2400" dirty="0">
            <a:solidFill>
              <a:schemeClr val="bg2">
                <a:lumMod val="75000"/>
              </a:schemeClr>
            </a:solidFill>
          </a:endParaRPr>
        </a:p>
      </dgm:t>
    </dgm:pt>
    <dgm:pt modelId="{4D6A637F-FABF-491F-B8A5-A1F478D2C638}" type="parTrans" cxnId="{3F16B7B8-97A9-465C-9A98-CC3E376046A3}">
      <dgm:prSet/>
      <dgm:spPr/>
      <dgm:t>
        <a:bodyPr/>
        <a:lstStyle/>
        <a:p>
          <a:endParaRPr lang="en-US">
            <a:solidFill>
              <a:schemeClr val="bg2">
                <a:lumMod val="75000"/>
              </a:schemeClr>
            </a:solidFill>
          </a:endParaRPr>
        </a:p>
      </dgm:t>
    </dgm:pt>
    <dgm:pt modelId="{43C237CF-E71D-47F8-A146-D5B862F79853}" type="sibTrans" cxnId="{3F16B7B8-97A9-465C-9A98-CC3E376046A3}">
      <dgm:prSet/>
      <dgm:spPr/>
      <dgm:t>
        <a:bodyPr/>
        <a:lstStyle/>
        <a:p>
          <a:endParaRPr lang="en-US">
            <a:solidFill>
              <a:schemeClr val="bg2">
                <a:lumMod val="75000"/>
              </a:schemeClr>
            </a:solidFill>
          </a:endParaRPr>
        </a:p>
      </dgm:t>
    </dgm:pt>
    <dgm:pt modelId="{841ACAD8-0FDE-469F-9CF6-E57F167946D7}">
      <dgm:prSet custT="1"/>
      <dgm:spPr/>
      <dgm:t>
        <a:bodyPr/>
        <a:lstStyle/>
        <a:p>
          <a:pPr>
            <a:lnSpc>
              <a:spcPct val="100000"/>
            </a:lnSpc>
          </a:pPr>
          <a:r>
            <a:rPr lang="en-SG" sz="1800" dirty="0">
              <a:solidFill>
                <a:schemeClr val="bg2">
                  <a:lumMod val="75000"/>
                </a:schemeClr>
              </a:solidFill>
            </a:rPr>
            <a:t>There are courses and coaches to help with that too</a:t>
          </a:r>
          <a:endParaRPr lang="en-US" sz="1800" dirty="0">
            <a:solidFill>
              <a:schemeClr val="bg2">
                <a:lumMod val="75000"/>
              </a:schemeClr>
            </a:solidFill>
          </a:endParaRPr>
        </a:p>
      </dgm:t>
    </dgm:pt>
    <dgm:pt modelId="{B557E229-A313-494E-BB97-136A5D684954}" type="parTrans" cxnId="{57F0F231-F36A-4EFD-89DC-26C94AB1395D}">
      <dgm:prSet/>
      <dgm:spPr/>
      <dgm:t>
        <a:bodyPr/>
        <a:lstStyle/>
        <a:p>
          <a:endParaRPr lang="en-US">
            <a:solidFill>
              <a:schemeClr val="bg2">
                <a:lumMod val="75000"/>
              </a:schemeClr>
            </a:solidFill>
          </a:endParaRPr>
        </a:p>
      </dgm:t>
    </dgm:pt>
    <dgm:pt modelId="{2D165ED6-7063-4FDA-98CE-2BD82807110E}" type="sibTrans" cxnId="{57F0F231-F36A-4EFD-89DC-26C94AB1395D}">
      <dgm:prSet/>
      <dgm:spPr/>
      <dgm:t>
        <a:bodyPr/>
        <a:lstStyle/>
        <a:p>
          <a:endParaRPr lang="en-US">
            <a:solidFill>
              <a:schemeClr val="bg2">
                <a:lumMod val="75000"/>
              </a:schemeClr>
            </a:solidFill>
          </a:endParaRPr>
        </a:p>
      </dgm:t>
    </dgm:pt>
    <dgm:pt modelId="{0B76E47A-543E-4DCB-B974-2C27F1EF9146}" type="pres">
      <dgm:prSet presAssocID="{337D0479-AF80-498F-BFAC-40123BEAAE7A}" presName="root" presStyleCnt="0">
        <dgm:presLayoutVars>
          <dgm:dir/>
          <dgm:resizeHandles val="exact"/>
        </dgm:presLayoutVars>
      </dgm:prSet>
      <dgm:spPr/>
    </dgm:pt>
    <dgm:pt modelId="{137ABF36-E760-49FE-8A87-AA513BB6BF8B}" type="pres">
      <dgm:prSet presAssocID="{7489FEDB-594A-4870-A373-F3B987E3B9F4}" presName="compNode" presStyleCnt="0"/>
      <dgm:spPr/>
    </dgm:pt>
    <dgm:pt modelId="{3C93F6B3-445A-4CD7-8F35-83321480599A}" type="pres">
      <dgm:prSet presAssocID="{7489FEDB-594A-4870-A373-F3B987E3B9F4}" presName="bgRect" presStyleLbl="bgShp" presStyleIdx="0" presStyleCnt="3" custLinFactNeighborY="3474"/>
      <dgm:spPr/>
    </dgm:pt>
    <dgm:pt modelId="{EFE46ADE-2B1A-4CA6-99B2-D7E09E96F681}" type="pres">
      <dgm:prSet presAssocID="{7489FEDB-594A-4870-A373-F3B987E3B9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F58583A4-3B21-417B-A65C-BB2DE7FC67B7}" type="pres">
      <dgm:prSet presAssocID="{7489FEDB-594A-4870-A373-F3B987E3B9F4}" presName="spaceRect" presStyleCnt="0"/>
      <dgm:spPr/>
    </dgm:pt>
    <dgm:pt modelId="{35C2513F-4E7B-478F-A311-046CC83CBA12}" type="pres">
      <dgm:prSet presAssocID="{7489FEDB-594A-4870-A373-F3B987E3B9F4}" presName="parTx" presStyleLbl="revTx" presStyleIdx="0" presStyleCnt="4">
        <dgm:presLayoutVars>
          <dgm:chMax val="0"/>
          <dgm:chPref val="0"/>
        </dgm:presLayoutVars>
      </dgm:prSet>
      <dgm:spPr/>
    </dgm:pt>
    <dgm:pt modelId="{E71B3DD6-E2CA-46DB-8402-F719603B5090}" type="pres">
      <dgm:prSet presAssocID="{6D1A9A55-839F-4A30-8EE2-7A6DE5CEA862}" presName="sibTrans" presStyleCnt="0"/>
      <dgm:spPr/>
    </dgm:pt>
    <dgm:pt modelId="{390C3BFB-9D9B-41D6-938C-B963A0AA4792}" type="pres">
      <dgm:prSet presAssocID="{E8A928F4-9A90-4616-AB08-DDE2E337AAB6}" presName="compNode" presStyleCnt="0"/>
      <dgm:spPr/>
    </dgm:pt>
    <dgm:pt modelId="{2FAC802A-7A68-44AE-9CFA-3779F4A52E3A}" type="pres">
      <dgm:prSet presAssocID="{E8A928F4-9A90-4616-AB08-DDE2E337AAB6}" presName="bgRect" presStyleLbl="bgShp" presStyleIdx="1" presStyleCnt="3"/>
      <dgm:spPr/>
    </dgm:pt>
    <dgm:pt modelId="{9F8F85F5-2A06-482E-A33D-49F0832347A5}" type="pres">
      <dgm:prSet presAssocID="{E8A928F4-9A90-4616-AB08-DDE2E337AA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mond"/>
        </a:ext>
      </dgm:extLst>
    </dgm:pt>
    <dgm:pt modelId="{144A368F-33F0-45D7-93A8-E5CFAEA44233}" type="pres">
      <dgm:prSet presAssocID="{E8A928F4-9A90-4616-AB08-DDE2E337AAB6}" presName="spaceRect" presStyleCnt="0"/>
      <dgm:spPr/>
    </dgm:pt>
    <dgm:pt modelId="{A22EAE2C-7DF7-4B86-833F-393959C98F80}" type="pres">
      <dgm:prSet presAssocID="{E8A928F4-9A90-4616-AB08-DDE2E337AAB6}" presName="parTx" presStyleLbl="revTx" presStyleIdx="1" presStyleCnt="4">
        <dgm:presLayoutVars>
          <dgm:chMax val="0"/>
          <dgm:chPref val="0"/>
        </dgm:presLayoutVars>
      </dgm:prSet>
      <dgm:spPr/>
    </dgm:pt>
    <dgm:pt modelId="{9893AF84-C99B-4226-876A-E13087910C58}" type="pres">
      <dgm:prSet presAssocID="{6122BC9C-6A82-4353-8B0A-B8BE786D6768}" presName="sibTrans" presStyleCnt="0"/>
      <dgm:spPr/>
    </dgm:pt>
    <dgm:pt modelId="{4909579B-5EE4-4DED-8C89-0440930968D2}" type="pres">
      <dgm:prSet presAssocID="{FD48E955-C2BE-4CFB-9D26-1A3D17FEF653}" presName="compNode" presStyleCnt="0"/>
      <dgm:spPr/>
    </dgm:pt>
    <dgm:pt modelId="{C511DD89-CD0B-4BE5-86EB-C76CA0D986EB}" type="pres">
      <dgm:prSet presAssocID="{FD48E955-C2BE-4CFB-9D26-1A3D17FEF653}" presName="bgRect" presStyleLbl="bgShp" presStyleIdx="2" presStyleCnt="3"/>
      <dgm:spPr/>
    </dgm:pt>
    <dgm:pt modelId="{CAB02796-592D-4559-B2E3-BDC3BDF7BC71}" type="pres">
      <dgm:prSet presAssocID="{FD48E955-C2BE-4CFB-9D26-1A3D17FEF6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D5F6A526-5673-413C-A211-3F8D8C8D0465}" type="pres">
      <dgm:prSet presAssocID="{FD48E955-C2BE-4CFB-9D26-1A3D17FEF653}" presName="spaceRect" presStyleCnt="0"/>
      <dgm:spPr/>
    </dgm:pt>
    <dgm:pt modelId="{FBDF6F49-6A2F-4F19-BD78-1F9B77B0B97E}" type="pres">
      <dgm:prSet presAssocID="{FD48E955-C2BE-4CFB-9D26-1A3D17FEF653}" presName="parTx" presStyleLbl="revTx" presStyleIdx="2" presStyleCnt="4">
        <dgm:presLayoutVars>
          <dgm:chMax val="0"/>
          <dgm:chPref val="0"/>
        </dgm:presLayoutVars>
      </dgm:prSet>
      <dgm:spPr/>
    </dgm:pt>
    <dgm:pt modelId="{8259A053-BCD8-471A-8737-52B03EFC02AE}" type="pres">
      <dgm:prSet presAssocID="{FD48E955-C2BE-4CFB-9D26-1A3D17FEF653}" presName="desTx" presStyleLbl="revTx" presStyleIdx="3" presStyleCnt="4">
        <dgm:presLayoutVars/>
      </dgm:prSet>
      <dgm:spPr/>
    </dgm:pt>
  </dgm:ptLst>
  <dgm:cxnLst>
    <dgm:cxn modelId="{EEFBF81C-3AA0-4E8D-A4A6-91998A1C9869}" type="presOf" srcId="{337D0479-AF80-498F-BFAC-40123BEAAE7A}" destId="{0B76E47A-543E-4DCB-B974-2C27F1EF9146}" srcOrd="0" destOrd="0" presId="urn:microsoft.com/office/officeart/2018/2/layout/IconVerticalSolidList"/>
    <dgm:cxn modelId="{9851561E-7DDF-4758-9C78-0B7D7EE8F742}" type="presOf" srcId="{FD48E955-C2BE-4CFB-9D26-1A3D17FEF653}" destId="{FBDF6F49-6A2F-4F19-BD78-1F9B77B0B97E}" srcOrd="0" destOrd="0" presId="urn:microsoft.com/office/officeart/2018/2/layout/IconVerticalSolidList"/>
    <dgm:cxn modelId="{71902122-4C6D-4121-9418-71720B825919}" type="presOf" srcId="{7489FEDB-594A-4870-A373-F3B987E3B9F4}" destId="{35C2513F-4E7B-478F-A311-046CC83CBA12}" srcOrd="0" destOrd="0" presId="urn:microsoft.com/office/officeart/2018/2/layout/IconVerticalSolidList"/>
    <dgm:cxn modelId="{57F0F231-F36A-4EFD-89DC-26C94AB1395D}" srcId="{FD48E955-C2BE-4CFB-9D26-1A3D17FEF653}" destId="{841ACAD8-0FDE-469F-9CF6-E57F167946D7}" srcOrd="0" destOrd="0" parTransId="{B557E229-A313-494E-BB97-136A5D684954}" sibTransId="{2D165ED6-7063-4FDA-98CE-2BD82807110E}"/>
    <dgm:cxn modelId="{19C2A243-B55C-4110-AA83-5AF09289A4CE}" srcId="{337D0479-AF80-498F-BFAC-40123BEAAE7A}" destId="{7489FEDB-594A-4870-A373-F3B987E3B9F4}" srcOrd="0" destOrd="0" parTransId="{0715E68C-260A-435F-8AB7-84651740E930}" sibTransId="{6D1A9A55-839F-4A30-8EE2-7A6DE5CEA862}"/>
    <dgm:cxn modelId="{E3C04457-8A67-4D58-A3EF-EFD6D30E6420}" type="presOf" srcId="{E8A928F4-9A90-4616-AB08-DDE2E337AAB6}" destId="{A22EAE2C-7DF7-4B86-833F-393959C98F80}" srcOrd="0" destOrd="0" presId="urn:microsoft.com/office/officeart/2018/2/layout/IconVerticalSolidList"/>
    <dgm:cxn modelId="{3F16B7B8-97A9-465C-9A98-CC3E376046A3}" srcId="{337D0479-AF80-498F-BFAC-40123BEAAE7A}" destId="{FD48E955-C2BE-4CFB-9D26-1A3D17FEF653}" srcOrd="2" destOrd="0" parTransId="{4D6A637F-FABF-491F-B8A5-A1F478D2C638}" sibTransId="{43C237CF-E71D-47F8-A146-D5B862F79853}"/>
    <dgm:cxn modelId="{465692CD-67A0-4712-8275-A6A097DB11DD}" type="presOf" srcId="{841ACAD8-0FDE-469F-9CF6-E57F167946D7}" destId="{8259A053-BCD8-471A-8737-52B03EFC02AE}" srcOrd="0" destOrd="0" presId="urn:microsoft.com/office/officeart/2018/2/layout/IconVerticalSolidList"/>
    <dgm:cxn modelId="{7D4595ED-4750-4F48-A662-516417B6C28E}" srcId="{337D0479-AF80-498F-BFAC-40123BEAAE7A}" destId="{E8A928F4-9A90-4616-AB08-DDE2E337AAB6}" srcOrd="1" destOrd="0" parTransId="{E289F6B0-DB89-4703-8551-6E9AF0CAD71C}" sibTransId="{6122BC9C-6A82-4353-8B0A-B8BE786D6768}"/>
    <dgm:cxn modelId="{CAB1D364-8FE6-4516-92BD-D25E33A7DA0B}" type="presParOf" srcId="{0B76E47A-543E-4DCB-B974-2C27F1EF9146}" destId="{137ABF36-E760-49FE-8A87-AA513BB6BF8B}" srcOrd="0" destOrd="0" presId="urn:microsoft.com/office/officeart/2018/2/layout/IconVerticalSolidList"/>
    <dgm:cxn modelId="{BDE6B18B-7792-4B3F-857A-71899A2BB32C}" type="presParOf" srcId="{137ABF36-E760-49FE-8A87-AA513BB6BF8B}" destId="{3C93F6B3-445A-4CD7-8F35-83321480599A}" srcOrd="0" destOrd="0" presId="urn:microsoft.com/office/officeart/2018/2/layout/IconVerticalSolidList"/>
    <dgm:cxn modelId="{4D1A202F-3FDB-429E-81E9-EFB65EDD3B1D}" type="presParOf" srcId="{137ABF36-E760-49FE-8A87-AA513BB6BF8B}" destId="{EFE46ADE-2B1A-4CA6-99B2-D7E09E96F681}" srcOrd="1" destOrd="0" presId="urn:microsoft.com/office/officeart/2018/2/layout/IconVerticalSolidList"/>
    <dgm:cxn modelId="{5E0B3FFA-A513-4113-B441-4975CC11434A}" type="presParOf" srcId="{137ABF36-E760-49FE-8A87-AA513BB6BF8B}" destId="{F58583A4-3B21-417B-A65C-BB2DE7FC67B7}" srcOrd="2" destOrd="0" presId="urn:microsoft.com/office/officeart/2018/2/layout/IconVerticalSolidList"/>
    <dgm:cxn modelId="{6CC0CE6E-08BA-4654-8FAD-8C74AA242039}" type="presParOf" srcId="{137ABF36-E760-49FE-8A87-AA513BB6BF8B}" destId="{35C2513F-4E7B-478F-A311-046CC83CBA12}" srcOrd="3" destOrd="0" presId="urn:microsoft.com/office/officeart/2018/2/layout/IconVerticalSolidList"/>
    <dgm:cxn modelId="{49E07BB8-2A8D-4EAB-AA3A-20D0A103A6B8}" type="presParOf" srcId="{0B76E47A-543E-4DCB-B974-2C27F1EF9146}" destId="{E71B3DD6-E2CA-46DB-8402-F719603B5090}" srcOrd="1" destOrd="0" presId="urn:microsoft.com/office/officeart/2018/2/layout/IconVerticalSolidList"/>
    <dgm:cxn modelId="{2CA5EB1A-1F6F-43AB-A247-2B41BB240C45}" type="presParOf" srcId="{0B76E47A-543E-4DCB-B974-2C27F1EF9146}" destId="{390C3BFB-9D9B-41D6-938C-B963A0AA4792}" srcOrd="2" destOrd="0" presId="urn:microsoft.com/office/officeart/2018/2/layout/IconVerticalSolidList"/>
    <dgm:cxn modelId="{3AB0901C-E77F-42D6-9EA8-BA365DB3A433}" type="presParOf" srcId="{390C3BFB-9D9B-41D6-938C-B963A0AA4792}" destId="{2FAC802A-7A68-44AE-9CFA-3779F4A52E3A}" srcOrd="0" destOrd="0" presId="urn:microsoft.com/office/officeart/2018/2/layout/IconVerticalSolidList"/>
    <dgm:cxn modelId="{F9B10762-8E33-4E04-8FDF-CD1A0EB2C501}" type="presParOf" srcId="{390C3BFB-9D9B-41D6-938C-B963A0AA4792}" destId="{9F8F85F5-2A06-482E-A33D-49F0832347A5}" srcOrd="1" destOrd="0" presId="urn:microsoft.com/office/officeart/2018/2/layout/IconVerticalSolidList"/>
    <dgm:cxn modelId="{099E2D0E-1B46-4C14-B917-C50C8498678C}" type="presParOf" srcId="{390C3BFB-9D9B-41D6-938C-B963A0AA4792}" destId="{144A368F-33F0-45D7-93A8-E5CFAEA44233}" srcOrd="2" destOrd="0" presId="urn:microsoft.com/office/officeart/2018/2/layout/IconVerticalSolidList"/>
    <dgm:cxn modelId="{0F613B7E-D25B-4511-8BDD-1A02F608714E}" type="presParOf" srcId="{390C3BFB-9D9B-41D6-938C-B963A0AA4792}" destId="{A22EAE2C-7DF7-4B86-833F-393959C98F80}" srcOrd="3" destOrd="0" presId="urn:microsoft.com/office/officeart/2018/2/layout/IconVerticalSolidList"/>
    <dgm:cxn modelId="{AE7044C8-FDB1-4A9F-B4E6-B7ED079F06D5}" type="presParOf" srcId="{0B76E47A-543E-4DCB-B974-2C27F1EF9146}" destId="{9893AF84-C99B-4226-876A-E13087910C58}" srcOrd="3" destOrd="0" presId="urn:microsoft.com/office/officeart/2018/2/layout/IconVerticalSolidList"/>
    <dgm:cxn modelId="{F707F01A-FDF2-4D31-A100-39997AA18700}" type="presParOf" srcId="{0B76E47A-543E-4DCB-B974-2C27F1EF9146}" destId="{4909579B-5EE4-4DED-8C89-0440930968D2}" srcOrd="4" destOrd="0" presId="urn:microsoft.com/office/officeart/2018/2/layout/IconVerticalSolidList"/>
    <dgm:cxn modelId="{4CCDEA8C-BADB-4DA3-A60F-137A4964EE9B}" type="presParOf" srcId="{4909579B-5EE4-4DED-8C89-0440930968D2}" destId="{C511DD89-CD0B-4BE5-86EB-C76CA0D986EB}" srcOrd="0" destOrd="0" presId="urn:microsoft.com/office/officeart/2018/2/layout/IconVerticalSolidList"/>
    <dgm:cxn modelId="{DDF50FB7-CA78-45E6-B9BA-ED4885B1C261}" type="presParOf" srcId="{4909579B-5EE4-4DED-8C89-0440930968D2}" destId="{CAB02796-592D-4559-B2E3-BDC3BDF7BC71}" srcOrd="1" destOrd="0" presId="urn:microsoft.com/office/officeart/2018/2/layout/IconVerticalSolidList"/>
    <dgm:cxn modelId="{95932FF9-F999-42E1-86E9-B20FC547853B}" type="presParOf" srcId="{4909579B-5EE4-4DED-8C89-0440930968D2}" destId="{D5F6A526-5673-413C-A211-3F8D8C8D0465}" srcOrd="2" destOrd="0" presId="urn:microsoft.com/office/officeart/2018/2/layout/IconVerticalSolidList"/>
    <dgm:cxn modelId="{FBF43BE4-2FCE-4A8A-8884-A8A41C4874A1}" type="presParOf" srcId="{4909579B-5EE4-4DED-8C89-0440930968D2}" destId="{FBDF6F49-6A2F-4F19-BD78-1F9B77B0B97E}" srcOrd="3" destOrd="0" presId="urn:microsoft.com/office/officeart/2018/2/layout/IconVerticalSolidList"/>
    <dgm:cxn modelId="{AFABD793-03D0-413B-81AB-8077AD377D70}" type="presParOf" srcId="{4909579B-5EE4-4DED-8C89-0440930968D2}" destId="{8259A053-BCD8-471A-8737-52B03EFC02A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514A71-4A78-4828-BF0C-C5AD403ACF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8659D4B-CF91-44E5-BFB4-CE7FBA056E9A}">
      <dgm:prSet custT="1"/>
      <dgm:spPr/>
      <dgm:t>
        <a:bodyPr/>
        <a:lstStyle/>
        <a:p>
          <a:pPr>
            <a:lnSpc>
              <a:spcPct val="100000"/>
            </a:lnSpc>
          </a:pPr>
          <a:r>
            <a:rPr lang="en-SG" sz="2400" dirty="0">
              <a:solidFill>
                <a:srgbClr val="002060"/>
              </a:solidFill>
            </a:rPr>
            <a:t>System of personality typing that describes patterns in how people interpret the world and deal with their emotions</a:t>
          </a:r>
          <a:endParaRPr lang="en-US" sz="2400" dirty="0">
            <a:solidFill>
              <a:srgbClr val="002060"/>
            </a:solidFill>
          </a:endParaRPr>
        </a:p>
      </dgm:t>
    </dgm:pt>
    <dgm:pt modelId="{854C4EDA-12A2-4C8E-87EB-2AF853447AB5}" type="parTrans" cxnId="{670BDFA2-9066-4048-9072-53A53897B52D}">
      <dgm:prSet/>
      <dgm:spPr/>
      <dgm:t>
        <a:bodyPr/>
        <a:lstStyle/>
        <a:p>
          <a:endParaRPr lang="en-US">
            <a:solidFill>
              <a:srgbClr val="002060"/>
            </a:solidFill>
          </a:endParaRPr>
        </a:p>
      </dgm:t>
    </dgm:pt>
    <dgm:pt modelId="{45DD89BA-8BA1-473B-9C60-2348651350ED}" type="sibTrans" cxnId="{670BDFA2-9066-4048-9072-53A53897B52D}">
      <dgm:prSet/>
      <dgm:spPr/>
      <dgm:t>
        <a:bodyPr/>
        <a:lstStyle/>
        <a:p>
          <a:endParaRPr lang="en-US">
            <a:solidFill>
              <a:srgbClr val="002060"/>
            </a:solidFill>
          </a:endParaRPr>
        </a:p>
      </dgm:t>
    </dgm:pt>
    <dgm:pt modelId="{B206DEFA-6636-4DB9-B422-18DBCA8C89BE}">
      <dgm:prSet custT="1"/>
      <dgm:spPr/>
      <dgm:t>
        <a:bodyPr/>
        <a:lstStyle/>
        <a:p>
          <a:pPr>
            <a:lnSpc>
              <a:spcPct val="100000"/>
            </a:lnSpc>
          </a:pPr>
          <a:r>
            <a:rPr lang="en-SG" sz="2400" dirty="0">
              <a:solidFill>
                <a:srgbClr val="002060"/>
              </a:solidFill>
            </a:rPr>
            <a:t>Used in businesses to understand workplace interpersonal dynamics</a:t>
          </a:r>
          <a:endParaRPr lang="en-US" sz="2400" dirty="0">
            <a:solidFill>
              <a:srgbClr val="002060"/>
            </a:solidFill>
          </a:endParaRPr>
        </a:p>
      </dgm:t>
    </dgm:pt>
    <dgm:pt modelId="{499B7295-B2D8-454D-A666-730B8419313A}" type="parTrans" cxnId="{A5C95084-F9D3-4E60-A2AA-F0B3083AF53A}">
      <dgm:prSet/>
      <dgm:spPr/>
      <dgm:t>
        <a:bodyPr/>
        <a:lstStyle/>
        <a:p>
          <a:endParaRPr lang="en-US">
            <a:solidFill>
              <a:srgbClr val="002060"/>
            </a:solidFill>
          </a:endParaRPr>
        </a:p>
      </dgm:t>
    </dgm:pt>
    <dgm:pt modelId="{17CF656E-BE36-4FAA-821F-86F7B9249E6A}" type="sibTrans" cxnId="{A5C95084-F9D3-4E60-A2AA-F0B3083AF53A}">
      <dgm:prSet/>
      <dgm:spPr/>
      <dgm:t>
        <a:bodyPr/>
        <a:lstStyle/>
        <a:p>
          <a:endParaRPr lang="en-US">
            <a:solidFill>
              <a:srgbClr val="002060"/>
            </a:solidFill>
          </a:endParaRPr>
        </a:p>
      </dgm:t>
    </dgm:pt>
    <dgm:pt modelId="{042AEED5-A890-43AF-9538-0610529D051A}" type="pres">
      <dgm:prSet presAssocID="{B2514A71-4A78-4828-BF0C-C5AD403ACF9D}" presName="root" presStyleCnt="0">
        <dgm:presLayoutVars>
          <dgm:dir/>
          <dgm:resizeHandles val="exact"/>
        </dgm:presLayoutVars>
      </dgm:prSet>
      <dgm:spPr/>
    </dgm:pt>
    <dgm:pt modelId="{F907BBE6-25A1-4F25-B0CE-278F2306EBE4}" type="pres">
      <dgm:prSet presAssocID="{A8659D4B-CF91-44E5-BFB4-CE7FBA056E9A}" presName="compNode" presStyleCnt="0"/>
      <dgm:spPr/>
    </dgm:pt>
    <dgm:pt modelId="{384F7D03-7CF7-460E-9FB7-B7337BE6B1DD}" type="pres">
      <dgm:prSet presAssocID="{A8659D4B-CF91-44E5-BFB4-CE7FBA056E9A}" presName="bgRect" presStyleLbl="bgShp" presStyleIdx="0" presStyleCnt="2"/>
      <dgm:spPr/>
    </dgm:pt>
    <dgm:pt modelId="{CF1CAC51-3E89-4B7C-8122-9496C85F79EF}" type="pres">
      <dgm:prSet presAssocID="{A8659D4B-CF91-44E5-BFB4-CE7FBA056E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9E4A2362-F0A4-4947-AF0E-11BFC26E7DB1}" type="pres">
      <dgm:prSet presAssocID="{A8659D4B-CF91-44E5-BFB4-CE7FBA056E9A}" presName="spaceRect" presStyleCnt="0"/>
      <dgm:spPr/>
    </dgm:pt>
    <dgm:pt modelId="{99907A96-C7C9-4C47-9716-BC813194EE7A}" type="pres">
      <dgm:prSet presAssocID="{A8659D4B-CF91-44E5-BFB4-CE7FBA056E9A}" presName="parTx" presStyleLbl="revTx" presStyleIdx="0" presStyleCnt="2">
        <dgm:presLayoutVars>
          <dgm:chMax val="0"/>
          <dgm:chPref val="0"/>
        </dgm:presLayoutVars>
      </dgm:prSet>
      <dgm:spPr/>
    </dgm:pt>
    <dgm:pt modelId="{3F97860D-AEED-4EE1-8ACB-DB0AE50DEF6F}" type="pres">
      <dgm:prSet presAssocID="{45DD89BA-8BA1-473B-9C60-2348651350ED}" presName="sibTrans" presStyleCnt="0"/>
      <dgm:spPr/>
    </dgm:pt>
    <dgm:pt modelId="{1CA76BC9-A694-4FCC-AE96-474D399F5C81}" type="pres">
      <dgm:prSet presAssocID="{B206DEFA-6636-4DB9-B422-18DBCA8C89BE}" presName="compNode" presStyleCnt="0"/>
      <dgm:spPr/>
    </dgm:pt>
    <dgm:pt modelId="{657BB953-5814-414F-9411-8A09234690C3}" type="pres">
      <dgm:prSet presAssocID="{B206DEFA-6636-4DB9-B422-18DBCA8C89BE}" presName="bgRect" presStyleLbl="bgShp" presStyleIdx="1" presStyleCnt="2"/>
      <dgm:spPr/>
    </dgm:pt>
    <dgm:pt modelId="{51459897-8478-4AF9-88E4-BC811C74590B}" type="pres">
      <dgm:prSet presAssocID="{B206DEFA-6636-4DB9-B422-18DBCA8C89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7A628607-A94B-4EC2-B67B-78E0A42E84A9}" type="pres">
      <dgm:prSet presAssocID="{B206DEFA-6636-4DB9-B422-18DBCA8C89BE}" presName="spaceRect" presStyleCnt="0"/>
      <dgm:spPr/>
    </dgm:pt>
    <dgm:pt modelId="{06031AB0-9984-4B19-BD77-B2D195C0AB37}" type="pres">
      <dgm:prSet presAssocID="{B206DEFA-6636-4DB9-B422-18DBCA8C89BE}" presName="parTx" presStyleLbl="revTx" presStyleIdx="1" presStyleCnt="2">
        <dgm:presLayoutVars>
          <dgm:chMax val="0"/>
          <dgm:chPref val="0"/>
        </dgm:presLayoutVars>
      </dgm:prSet>
      <dgm:spPr/>
    </dgm:pt>
  </dgm:ptLst>
  <dgm:cxnLst>
    <dgm:cxn modelId="{A5C95084-F9D3-4E60-A2AA-F0B3083AF53A}" srcId="{B2514A71-4A78-4828-BF0C-C5AD403ACF9D}" destId="{B206DEFA-6636-4DB9-B422-18DBCA8C89BE}" srcOrd="1" destOrd="0" parTransId="{499B7295-B2D8-454D-A666-730B8419313A}" sibTransId="{17CF656E-BE36-4FAA-821F-86F7B9249E6A}"/>
    <dgm:cxn modelId="{A97BB186-8730-4AE6-9DCE-C8B0F4BF0D13}" type="presOf" srcId="{A8659D4B-CF91-44E5-BFB4-CE7FBA056E9A}" destId="{99907A96-C7C9-4C47-9716-BC813194EE7A}" srcOrd="0" destOrd="0" presId="urn:microsoft.com/office/officeart/2018/2/layout/IconVerticalSolidList"/>
    <dgm:cxn modelId="{670BDFA2-9066-4048-9072-53A53897B52D}" srcId="{B2514A71-4A78-4828-BF0C-C5AD403ACF9D}" destId="{A8659D4B-CF91-44E5-BFB4-CE7FBA056E9A}" srcOrd="0" destOrd="0" parTransId="{854C4EDA-12A2-4C8E-87EB-2AF853447AB5}" sibTransId="{45DD89BA-8BA1-473B-9C60-2348651350ED}"/>
    <dgm:cxn modelId="{10E710B1-0CBB-4F7D-8F7E-7FA1EA73E33E}" type="presOf" srcId="{B2514A71-4A78-4828-BF0C-C5AD403ACF9D}" destId="{042AEED5-A890-43AF-9538-0610529D051A}" srcOrd="0" destOrd="0" presId="urn:microsoft.com/office/officeart/2018/2/layout/IconVerticalSolidList"/>
    <dgm:cxn modelId="{558B43EA-0B1E-4473-A0AE-FDE5764FB094}" type="presOf" srcId="{B206DEFA-6636-4DB9-B422-18DBCA8C89BE}" destId="{06031AB0-9984-4B19-BD77-B2D195C0AB37}" srcOrd="0" destOrd="0" presId="urn:microsoft.com/office/officeart/2018/2/layout/IconVerticalSolidList"/>
    <dgm:cxn modelId="{83C96CBF-263F-4AFF-8C2E-8451A64A66A3}" type="presParOf" srcId="{042AEED5-A890-43AF-9538-0610529D051A}" destId="{F907BBE6-25A1-4F25-B0CE-278F2306EBE4}" srcOrd="0" destOrd="0" presId="urn:microsoft.com/office/officeart/2018/2/layout/IconVerticalSolidList"/>
    <dgm:cxn modelId="{C22AAD47-9B6D-4C81-8A8B-2DD1720AB5AA}" type="presParOf" srcId="{F907BBE6-25A1-4F25-B0CE-278F2306EBE4}" destId="{384F7D03-7CF7-460E-9FB7-B7337BE6B1DD}" srcOrd="0" destOrd="0" presId="urn:microsoft.com/office/officeart/2018/2/layout/IconVerticalSolidList"/>
    <dgm:cxn modelId="{02E4632E-2A6E-42EB-A320-723EB71C7CD4}" type="presParOf" srcId="{F907BBE6-25A1-4F25-B0CE-278F2306EBE4}" destId="{CF1CAC51-3E89-4B7C-8122-9496C85F79EF}" srcOrd="1" destOrd="0" presId="urn:microsoft.com/office/officeart/2018/2/layout/IconVerticalSolidList"/>
    <dgm:cxn modelId="{2CE722B8-F5B1-4ABB-81E4-7F80598E4978}" type="presParOf" srcId="{F907BBE6-25A1-4F25-B0CE-278F2306EBE4}" destId="{9E4A2362-F0A4-4947-AF0E-11BFC26E7DB1}" srcOrd="2" destOrd="0" presId="urn:microsoft.com/office/officeart/2018/2/layout/IconVerticalSolidList"/>
    <dgm:cxn modelId="{67EF989F-52CF-40A7-93B1-BD6A32B2AB98}" type="presParOf" srcId="{F907BBE6-25A1-4F25-B0CE-278F2306EBE4}" destId="{99907A96-C7C9-4C47-9716-BC813194EE7A}" srcOrd="3" destOrd="0" presId="urn:microsoft.com/office/officeart/2018/2/layout/IconVerticalSolidList"/>
    <dgm:cxn modelId="{E64F6269-2F11-40D6-A6B6-6F4E101EF3F4}" type="presParOf" srcId="{042AEED5-A890-43AF-9538-0610529D051A}" destId="{3F97860D-AEED-4EE1-8ACB-DB0AE50DEF6F}" srcOrd="1" destOrd="0" presId="urn:microsoft.com/office/officeart/2018/2/layout/IconVerticalSolidList"/>
    <dgm:cxn modelId="{4A024736-E309-4758-B5E4-429B642CE5F8}" type="presParOf" srcId="{042AEED5-A890-43AF-9538-0610529D051A}" destId="{1CA76BC9-A694-4FCC-AE96-474D399F5C81}" srcOrd="2" destOrd="0" presId="urn:microsoft.com/office/officeart/2018/2/layout/IconVerticalSolidList"/>
    <dgm:cxn modelId="{40239FA8-C3F8-4B9D-9B7C-B4962EC8A048}" type="presParOf" srcId="{1CA76BC9-A694-4FCC-AE96-474D399F5C81}" destId="{657BB953-5814-414F-9411-8A09234690C3}" srcOrd="0" destOrd="0" presId="urn:microsoft.com/office/officeart/2018/2/layout/IconVerticalSolidList"/>
    <dgm:cxn modelId="{399F0798-64F5-4FC7-871C-1037E3CA2AD5}" type="presParOf" srcId="{1CA76BC9-A694-4FCC-AE96-474D399F5C81}" destId="{51459897-8478-4AF9-88E4-BC811C74590B}" srcOrd="1" destOrd="0" presId="urn:microsoft.com/office/officeart/2018/2/layout/IconVerticalSolidList"/>
    <dgm:cxn modelId="{95182D59-61D4-4AFC-BC3C-1AA097AEC713}" type="presParOf" srcId="{1CA76BC9-A694-4FCC-AE96-474D399F5C81}" destId="{7A628607-A94B-4EC2-B67B-78E0A42E84A9}" srcOrd="2" destOrd="0" presId="urn:microsoft.com/office/officeart/2018/2/layout/IconVerticalSolidList"/>
    <dgm:cxn modelId="{11EDA0D2-6902-460C-AA3F-C5EB607D31A7}" type="presParOf" srcId="{1CA76BC9-A694-4FCC-AE96-474D399F5C81}" destId="{06031AB0-9984-4B19-BD77-B2D195C0AB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8F7E72-8869-49CF-84AF-488A713807C3}" type="doc">
      <dgm:prSet loTypeId="urn:microsoft.com/office/officeart/2005/8/layout/process1" loCatId="process" qsTypeId="urn:microsoft.com/office/officeart/2005/8/quickstyle/simple1" qsCatId="simple" csTypeId="urn:microsoft.com/office/officeart/2005/8/colors/accent1_2" csCatId="accent1" phldr="1"/>
      <dgm:spPr/>
    </dgm:pt>
    <dgm:pt modelId="{4EFAC29E-67A1-466A-86A5-2FC6E6C1B36F}">
      <dgm:prSet phldrT="[Text]"/>
      <dgm:spPr/>
      <dgm:t>
        <a:bodyPr/>
        <a:lstStyle/>
        <a:p>
          <a:r>
            <a:rPr lang="en-SG" dirty="0"/>
            <a:t>Stance</a:t>
          </a:r>
        </a:p>
      </dgm:t>
    </dgm:pt>
    <dgm:pt modelId="{6C0B7DE1-FD9A-4004-B0D8-FAA5B2B7594E}" type="parTrans" cxnId="{A1251966-5C5B-4DAF-B169-B38C21F9260E}">
      <dgm:prSet/>
      <dgm:spPr/>
      <dgm:t>
        <a:bodyPr/>
        <a:lstStyle/>
        <a:p>
          <a:endParaRPr lang="en-SG"/>
        </a:p>
      </dgm:t>
    </dgm:pt>
    <dgm:pt modelId="{85978FDF-8A19-4029-93B0-1B6D3B13F812}" type="sibTrans" cxnId="{A1251966-5C5B-4DAF-B169-B38C21F9260E}">
      <dgm:prSet/>
      <dgm:spPr/>
      <dgm:t>
        <a:bodyPr/>
        <a:lstStyle/>
        <a:p>
          <a:endParaRPr lang="en-SG"/>
        </a:p>
      </dgm:t>
    </dgm:pt>
    <dgm:pt modelId="{F0ED1FA1-F4C9-477D-AE0E-9290E2FDF537}">
      <dgm:prSet phldrT="[Text]"/>
      <dgm:spPr/>
      <dgm:t>
        <a:bodyPr/>
        <a:lstStyle/>
        <a:p>
          <a:r>
            <a:rPr lang="en-SG" dirty="0"/>
            <a:t>Triad</a:t>
          </a:r>
        </a:p>
      </dgm:t>
    </dgm:pt>
    <dgm:pt modelId="{5AF071A9-2D96-4CE0-A296-98E91A29A3A4}" type="parTrans" cxnId="{C099A32F-428A-4377-8B44-663AA83677CA}">
      <dgm:prSet/>
      <dgm:spPr/>
      <dgm:t>
        <a:bodyPr/>
        <a:lstStyle/>
        <a:p>
          <a:endParaRPr lang="en-SG"/>
        </a:p>
      </dgm:t>
    </dgm:pt>
    <dgm:pt modelId="{1427DD2A-979A-476A-BD3B-FD1484203002}" type="sibTrans" cxnId="{C099A32F-428A-4377-8B44-663AA83677CA}">
      <dgm:prSet/>
      <dgm:spPr/>
      <dgm:t>
        <a:bodyPr/>
        <a:lstStyle/>
        <a:p>
          <a:endParaRPr lang="en-SG"/>
        </a:p>
      </dgm:t>
    </dgm:pt>
    <dgm:pt modelId="{B59F369A-0324-42B8-84C6-BF15A9B45785}">
      <dgm:prSet phldrT="[Text]"/>
      <dgm:spPr/>
      <dgm:t>
        <a:bodyPr/>
        <a:lstStyle/>
        <a:p>
          <a:r>
            <a:rPr lang="en-SG" dirty="0"/>
            <a:t>Number</a:t>
          </a:r>
        </a:p>
      </dgm:t>
    </dgm:pt>
    <dgm:pt modelId="{805D0101-0A41-4F64-9550-784556D72F1E}" type="parTrans" cxnId="{7B083DB9-A7DF-42A3-AA32-40C0E00C5164}">
      <dgm:prSet/>
      <dgm:spPr/>
      <dgm:t>
        <a:bodyPr/>
        <a:lstStyle/>
        <a:p>
          <a:endParaRPr lang="en-SG"/>
        </a:p>
      </dgm:t>
    </dgm:pt>
    <dgm:pt modelId="{A85BD7DB-82AD-44DB-BCB3-04CC89FA32E3}" type="sibTrans" cxnId="{7B083DB9-A7DF-42A3-AA32-40C0E00C5164}">
      <dgm:prSet/>
      <dgm:spPr/>
      <dgm:t>
        <a:bodyPr/>
        <a:lstStyle/>
        <a:p>
          <a:endParaRPr lang="en-SG"/>
        </a:p>
      </dgm:t>
    </dgm:pt>
    <dgm:pt modelId="{CFF22E26-C391-49BA-8A67-CF511FDE6577}" type="pres">
      <dgm:prSet presAssocID="{B08F7E72-8869-49CF-84AF-488A713807C3}" presName="Name0" presStyleCnt="0">
        <dgm:presLayoutVars>
          <dgm:dir/>
          <dgm:resizeHandles val="exact"/>
        </dgm:presLayoutVars>
      </dgm:prSet>
      <dgm:spPr/>
    </dgm:pt>
    <dgm:pt modelId="{3DF5B7C3-5D85-48BC-9A18-632177ADF246}" type="pres">
      <dgm:prSet presAssocID="{4EFAC29E-67A1-466A-86A5-2FC6E6C1B36F}" presName="node" presStyleLbl="node1" presStyleIdx="0" presStyleCnt="3">
        <dgm:presLayoutVars>
          <dgm:bulletEnabled val="1"/>
        </dgm:presLayoutVars>
      </dgm:prSet>
      <dgm:spPr/>
    </dgm:pt>
    <dgm:pt modelId="{8BDFED93-8560-43D7-BF61-5C12E183D495}" type="pres">
      <dgm:prSet presAssocID="{85978FDF-8A19-4029-93B0-1B6D3B13F812}" presName="sibTrans" presStyleLbl="sibTrans2D1" presStyleIdx="0" presStyleCnt="2"/>
      <dgm:spPr/>
    </dgm:pt>
    <dgm:pt modelId="{565201F8-F347-4F70-91D7-0FDD720158C1}" type="pres">
      <dgm:prSet presAssocID="{85978FDF-8A19-4029-93B0-1B6D3B13F812}" presName="connectorText" presStyleLbl="sibTrans2D1" presStyleIdx="0" presStyleCnt="2"/>
      <dgm:spPr/>
    </dgm:pt>
    <dgm:pt modelId="{D1BAFA99-0652-4FE5-8ADF-95014F22D019}" type="pres">
      <dgm:prSet presAssocID="{F0ED1FA1-F4C9-477D-AE0E-9290E2FDF537}" presName="node" presStyleLbl="node1" presStyleIdx="1" presStyleCnt="3">
        <dgm:presLayoutVars>
          <dgm:bulletEnabled val="1"/>
        </dgm:presLayoutVars>
      </dgm:prSet>
      <dgm:spPr/>
    </dgm:pt>
    <dgm:pt modelId="{38D14CEB-ADE2-484D-8055-53EB200D4A0D}" type="pres">
      <dgm:prSet presAssocID="{1427DD2A-979A-476A-BD3B-FD1484203002}" presName="sibTrans" presStyleLbl="sibTrans2D1" presStyleIdx="1" presStyleCnt="2"/>
      <dgm:spPr/>
    </dgm:pt>
    <dgm:pt modelId="{4301AE13-0DAC-4BA8-B662-307892E6E8F5}" type="pres">
      <dgm:prSet presAssocID="{1427DD2A-979A-476A-BD3B-FD1484203002}" presName="connectorText" presStyleLbl="sibTrans2D1" presStyleIdx="1" presStyleCnt="2"/>
      <dgm:spPr/>
    </dgm:pt>
    <dgm:pt modelId="{D62E108D-52C7-4903-BFE6-712C78A2A0A4}" type="pres">
      <dgm:prSet presAssocID="{B59F369A-0324-42B8-84C6-BF15A9B45785}" presName="node" presStyleLbl="node1" presStyleIdx="2" presStyleCnt="3">
        <dgm:presLayoutVars>
          <dgm:bulletEnabled val="1"/>
        </dgm:presLayoutVars>
      </dgm:prSet>
      <dgm:spPr/>
    </dgm:pt>
  </dgm:ptLst>
  <dgm:cxnLst>
    <dgm:cxn modelId="{8C37221C-AEF1-466F-A42D-DF284A12D9B5}" type="presOf" srcId="{85978FDF-8A19-4029-93B0-1B6D3B13F812}" destId="{565201F8-F347-4F70-91D7-0FDD720158C1}" srcOrd="1" destOrd="0" presId="urn:microsoft.com/office/officeart/2005/8/layout/process1"/>
    <dgm:cxn modelId="{D9D6D720-8FD7-41CE-BB36-46D682E48695}" type="presOf" srcId="{1427DD2A-979A-476A-BD3B-FD1484203002}" destId="{4301AE13-0DAC-4BA8-B662-307892E6E8F5}" srcOrd="1" destOrd="0" presId="urn:microsoft.com/office/officeart/2005/8/layout/process1"/>
    <dgm:cxn modelId="{C099A32F-428A-4377-8B44-663AA83677CA}" srcId="{B08F7E72-8869-49CF-84AF-488A713807C3}" destId="{F0ED1FA1-F4C9-477D-AE0E-9290E2FDF537}" srcOrd="1" destOrd="0" parTransId="{5AF071A9-2D96-4CE0-A296-98E91A29A3A4}" sibTransId="{1427DD2A-979A-476A-BD3B-FD1484203002}"/>
    <dgm:cxn modelId="{74D61363-7B75-4932-B8FB-FFA9D5B9BB03}" type="presOf" srcId="{85978FDF-8A19-4029-93B0-1B6D3B13F812}" destId="{8BDFED93-8560-43D7-BF61-5C12E183D495}" srcOrd="0" destOrd="0" presId="urn:microsoft.com/office/officeart/2005/8/layout/process1"/>
    <dgm:cxn modelId="{A1251966-5C5B-4DAF-B169-B38C21F9260E}" srcId="{B08F7E72-8869-49CF-84AF-488A713807C3}" destId="{4EFAC29E-67A1-466A-86A5-2FC6E6C1B36F}" srcOrd="0" destOrd="0" parTransId="{6C0B7DE1-FD9A-4004-B0D8-FAA5B2B7594E}" sibTransId="{85978FDF-8A19-4029-93B0-1B6D3B13F812}"/>
    <dgm:cxn modelId="{F1779952-D0B2-461F-B90C-E19B334B3DE2}" type="presOf" srcId="{B08F7E72-8869-49CF-84AF-488A713807C3}" destId="{CFF22E26-C391-49BA-8A67-CF511FDE6577}" srcOrd="0" destOrd="0" presId="urn:microsoft.com/office/officeart/2005/8/layout/process1"/>
    <dgm:cxn modelId="{E78B7E8F-97F8-4C6E-B2FF-53E9D77BAB44}" type="presOf" srcId="{4EFAC29E-67A1-466A-86A5-2FC6E6C1B36F}" destId="{3DF5B7C3-5D85-48BC-9A18-632177ADF246}" srcOrd="0" destOrd="0" presId="urn:microsoft.com/office/officeart/2005/8/layout/process1"/>
    <dgm:cxn modelId="{9360D9B7-19BD-47F4-8C12-3D0F8CDACAE6}" type="presOf" srcId="{F0ED1FA1-F4C9-477D-AE0E-9290E2FDF537}" destId="{D1BAFA99-0652-4FE5-8ADF-95014F22D019}" srcOrd="0" destOrd="0" presId="urn:microsoft.com/office/officeart/2005/8/layout/process1"/>
    <dgm:cxn modelId="{7B083DB9-A7DF-42A3-AA32-40C0E00C5164}" srcId="{B08F7E72-8869-49CF-84AF-488A713807C3}" destId="{B59F369A-0324-42B8-84C6-BF15A9B45785}" srcOrd="2" destOrd="0" parTransId="{805D0101-0A41-4F64-9550-784556D72F1E}" sibTransId="{A85BD7DB-82AD-44DB-BCB3-04CC89FA32E3}"/>
    <dgm:cxn modelId="{DD0AD0CB-211A-4E4E-B8B6-565CB5B5EB27}" type="presOf" srcId="{1427DD2A-979A-476A-BD3B-FD1484203002}" destId="{38D14CEB-ADE2-484D-8055-53EB200D4A0D}" srcOrd="0" destOrd="0" presId="urn:microsoft.com/office/officeart/2005/8/layout/process1"/>
    <dgm:cxn modelId="{3747ADED-82CE-4A49-B43B-567FDCC0758E}" type="presOf" srcId="{B59F369A-0324-42B8-84C6-BF15A9B45785}" destId="{D62E108D-52C7-4903-BFE6-712C78A2A0A4}" srcOrd="0" destOrd="0" presId="urn:microsoft.com/office/officeart/2005/8/layout/process1"/>
    <dgm:cxn modelId="{6C052FEE-41DA-4399-828F-B2798BDD661B}" type="presParOf" srcId="{CFF22E26-C391-49BA-8A67-CF511FDE6577}" destId="{3DF5B7C3-5D85-48BC-9A18-632177ADF246}" srcOrd="0" destOrd="0" presId="urn:microsoft.com/office/officeart/2005/8/layout/process1"/>
    <dgm:cxn modelId="{3468CC67-DB65-4A87-9531-5956CF9A4C8C}" type="presParOf" srcId="{CFF22E26-C391-49BA-8A67-CF511FDE6577}" destId="{8BDFED93-8560-43D7-BF61-5C12E183D495}" srcOrd="1" destOrd="0" presId="urn:microsoft.com/office/officeart/2005/8/layout/process1"/>
    <dgm:cxn modelId="{8D3FF1D9-3125-4A44-80E7-440C5BDAE20B}" type="presParOf" srcId="{8BDFED93-8560-43D7-BF61-5C12E183D495}" destId="{565201F8-F347-4F70-91D7-0FDD720158C1}" srcOrd="0" destOrd="0" presId="urn:microsoft.com/office/officeart/2005/8/layout/process1"/>
    <dgm:cxn modelId="{4792E3B6-D8F6-48B4-927E-4470359F8581}" type="presParOf" srcId="{CFF22E26-C391-49BA-8A67-CF511FDE6577}" destId="{D1BAFA99-0652-4FE5-8ADF-95014F22D019}" srcOrd="2" destOrd="0" presId="urn:microsoft.com/office/officeart/2005/8/layout/process1"/>
    <dgm:cxn modelId="{A100C2D3-725D-49D7-A656-D7628EA8E844}" type="presParOf" srcId="{CFF22E26-C391-49BA-8A67-CF511FDE6577}" destId="{38D14CEB-ADE2-484D-8055-53EB200D4A0D}" srcOrd="3" destOrd="0" presId="urn:microsoft.com/office/officeart/2005/8/layout/process1"/>
    <dgm:cxn modelId="{35EFA521-2421-46C9-B0E1-BFB62B107C73}" type="presParOf" srcId="{38D14CEB-ADE2-484D-8055-53EB200D4A0D}" destId="{4301AE13-0DAC-4BA8-B662-307892E6E8F5}" srcOrd="0" destOrd="0" presId="urn:microsoft.com/office/officeart/2005/8/layout/process1"/>
    <dgm:cxn modelId="{37BAC37B-0062-47BF-A6C4-8EE3416B0D37}" type="presParOf" srcId="{CFF22E26-C391-49BA-8A67-CF511FDE6577}" destId="{D62E108D-52C7-4903-BFE6-712C78A2A0A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8EA08B-7722-42BE-952C-E462514ADB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B8E2BF-582C-4918-8698-7E08C3D6315A}">
      <dgm:prSet/>
      <dgm:spPr/>
      <dgm:t>
        <a:bodyPr/>
        <a:lstStyle/>
        <a:p>
          <a:r>
            <a:rPr lang="en-SG"/>
            <a:t>Aggressive</a:t>
          </a:r>
          <a:endParaRPr lang="en-US"/>
        </a:p>
      </dgm:t>
    </dgm:pt>
    <dgm:pt modelId="{8D8595DC-1E56-41E1-9FF0-FF70CFDAAB6D}" type="parTrans" cxnId="{69B41D66-B252-4126-A7D8-1D9C73BF0EE9}">
      <dgm:prSet/>
      <dgm:spPr/>
      <dgm:t>
        <a:bodyPr/>
        <a:lstStyle/>
        <a:p>
          <a:endParaRPr lang="en-US"/>
        </a:p>
      </dgm:t>
    </dgm:pt>
    <dgm:pt modelId="{33293440-7DC0-4DC6-84FA-F316EFAEBBF6}" type="sibTrans" cxnId="{69B41D66-B252-4126-A7D8-1D9C73BF0EE9}">
      <dgm:prSet/>
      <dgm:spPr/>
      <dgm:t>
        <a:bodyPr/>
        <a:lstStyle/>
        <a:p>
          <a:endParaRPr lang="en-US"/>
        </a:p>
      </dgm:t>
    </dgm:pt>
    <dgm:pt modelId="{1CE01437-D8D0-45B9-997E-E25D4067FB9D}">
      <dgm:prSet/>
      <dgm:spPr/>
      <dgm:t>
        <a:bodyPr/>
        <a:lstStyle/>
        <a:p>
          <a:r>
            <a:rPr lang="en-SG"/>
            <a:t>Dependent</a:t>
          </a:r>
          <a:endParaRPr lang="en-US"/>
        </a:p>
      </dgm:t>
    </dgm:pt>
    <dgm:pt modelId="{C38567E2-2FD4-4044-81B9-BCE31D2BFF2F}" type="parTrans" cxnId="{A649CCBD-7D2B-4751-BD09-93188B999BD7}">
      <dgm:prSet/>
      <dgm:spPr/>
      <dgm:t>
        <a:bodyPr/>
        <a:lstStyle/>
        <a:p>
          <a:endParaRPr lang="en-US"/>
        </a:p>
      </dgm:t>
    </dgm:pt>
    <dgm:pt modelId="{EC6DD028-3739-4076-AFE8-616812AB8B67}" type="sibTrans" cxnId="{A649CCBD-7D2B-4751-BD09-93188B999BD7}">
      <dgm:prSet/>
      <dgm:spPr/>
      <dgm:t>
        <a:bodyPr/>
        <a:lstStyle/>
        <a:p>
          <a:endParaRPr lang="en-US"/>
        </a:p>
      </dgm:t>
    </dgm:pt>
    <dgm:pt modelId="{ECBA60E1-A22E-48EE-BC3D-FC149EDF5018}">
      <dgm:prSet/>
      <dgm:spPr/>
      <dgm:t>
        <a:bodyPr/>
        <a:lstStyle/>
        <a:p>
          <a:r>
            <a:rPr lang="en-SG"/>
            <a:t>Withdrawn</a:t>
          </a:r>
          <a:endParaRPr lang="en-US"/>
        </a:p>
      </dgm:t>
    </dgm:pt>
    <dgm:pt modelId="{D3D723D6-3D04-4470-ACD4-1082208DA8C0}" type="parTrans" cxnId="{76DBDBD0-F0B6-468E-8B70-1482045CA35A}">
      <dgm:prSet/>
      <dgm:spPr/>
      <dgm:t>
        <a:bodyPr/>
        <a:lstStyle/>
        <a:p>
          <a:endParaRPr lang="en-US"/>
        </a:p>
      </dgm:t>
    </dgm:pt>
    <dgm:pt modelId="{64880BF0-216A-4359-90E9-9116E3F62BCE}" type="sibTrans" cxnId="{76DBDBD0-F0B6-468E-8B70-1482045CA35A}">
      <dgm:prSet/>
      <dgm:spPr/>
      <dgm:t>
        <a:bodyPr/>
        <a:lstStyle/>
        <a:p>
          <a:endParaRPr lang="en-US"/>
        </a:p>
      </dgm:t>
    </dgm:pt>
    <dgm:pt modelId="{D52D73AE-3286-486D-962B-7E376A4764FB}" type="pres">
      <dgm:prSet presAssocID="{908EA08B-7722-42BE-952C-E462514ADBD8}" presName="linear" presStyleCnt="0">
        <dgm:presLayoutVars>
          <dgm:animLvl val="lvl"/>
          <dgm:resizeHandles val="exact"/>
        </dgm:presLayoutVars>
      </dgm:prSet>
      <dgm:spPr/>
    </dgm:pt>
    <dgm:pt modelId="{2EFCD9F9-5966-4215-B87C-85659BC72083}" type="pres">
      <dgm:prSet presAssocID="{A8B8E2BF-582C-4918-8698-7E08C3D6315A}" presName="parentText" presStyleLbl="node1" presStyleIdx="0" presStyleCnt="3">
        <dgm:presLayoutVars>
          <dgm:chMax val="0"/>
          <dgm:bulletEnabled val="1"/>
        </dgm:presLayoutVars>
      </dgm:prSet>
      <dgm:spPr/>
    </dgm:pt>
    <dgm:pt modelId="{B2A72792-356D-47E5-B835-5612D7548810}" type="pres">
      <dgm:prSet presAssocID="{33293440-7DC0-4DC6-84FA-F316EFAEBBF6}" presName="spacer" presStyleCnt="0"/>
      <dgm:spPr/>
    </dgm:pt>
    <dgm:pt modelId="{2598893C-D515-4AA4-A628-22877FD44EEC}" type="pres">
      <dgm:prSet presAssocID="{1CE01437-D8D0-45B9-997E-E25D4067FB9D}" presName="parentText" presStyleLbl="node1" presStyleIdx="1" presStyleCnt="3">
        <dgm:presLayoutVars>
          <dgm:chMax val="0"/>
          <dgm:bulletEnabled val="1"/>
        </dgm:presLayoutVars>
      </dgm:prSet>
      <dgm:spPr/>
    </dgm:pt>
    <dgm:pt modelId="{EB8A6048-90E5-411D-B277-896A8C06C6C5}" type="pres">
      <dgm:prSet presAssocID="{EC6DD028-3739-4076-AFE8-616812AB8B67}" presName="spacer" presStyleCnt="0"/>
      <dgm:spPr/>
    </dgm:pt>
    <dgm:pt modelId="{3907488D-B96F-486A-9684-8EFD33E7F8D3}" type="pres">
      <dgm:prSet presAssocID="{ECBA60E1-A22E-48EE-BC3D-FC149EDF5018}" presName="parentText" presStyleLbl="node1" presStyleIdx="2" presStyleCnt="3">
        <dgm:presLayoutVars>
          <dgm:chMax val="0"/>
          <dgm:bulletEnabled val="1"/>
        </dgm:presLayoutVars>
      </dgm:prSet>
      <dgm:spPr/>
    </dgm:pt>
  </dgm:ptLst>
  <dgm:cxnLst>
    <dgm:cxn modelId="{81D09004-2DD5-4A9F-A420-644D60C54F28}" type="presOf" srcId="{1CE01437-D8D0-45B9-997E-E25D4067FB9D}" destId="{2598893C-D515-4AA4-A628-22877FD44EEC}" srcOrd="0" destOrd="0" presId="urn:microsoft.com/office/officeart/2005/8/layout/vList2"/>
    <dgm:cxn modelId="{16F8290E-DCC1-44DE-ADDF-9FBC6AB333BB}" type="presOf" srcId="{A8B8E2BF-582C-4918-8698-7E08C3D6315A}" destId="{2EFCD9F9-5966-4215-B87C-85659BC72083}" srcOrd="0" destOrd="0" presId="urn:microsoft.com/office/officeart/2005/8/layout/vList2"/>
    <dgm:cxn modelId="{69B41D66-B252-4126-A7D8-1D9C73BF0EE9}" srcId="{908EA08B-7722-42BE-952C-E462514ADBD8}" destId="{A8B8E2BF-582C-4918-8698-7E08C3D6315A}" srcOrd="0" destOrd="0" parTransId="{8D8595DC-1E56-41E1-9FF0-FF70CFDAAB6D}" sibTransId="{33293440-7DC0-4DC6-84FA-F316EFAEBBF6}"/>
    <dgm:cxn modelId="{D7A8BA98-3064-4C38-A195-649C5E1EE6E3}" type="presOf" srcId="{908EA08B-7722-42BE-952C-E462514ADBD8}" destId="{D52D73AE-3286-486D-962B-7E376A4764FB}" srcOrd="0" destOrd="0" presId="urn:microsoft.com/office/officeart/2005/8/layout/vList2"/>
    <dgm:cxn modelId="{A649CCBD-7D2B-4751-BD09-93188B999BD7}" srcId="{908EA08B-7722-42BE-952C-E462514ADBD8}" destId="{1CE01437-D8D0-45B9-997E-E25D4067FB9D}" srcOrd="1" destOrd="0" parTransId="{C38567E2-2FD4-4044-81B9-BCE31D2BFF2F}" sibTransId="{EC6DD028-3739-4076-AFE8-616812AB8B67}"/>
    <dgm:cxn modelId="{76DBDBD0-F0B6-468E-8B70-1482045CA35A}" srcId="{908EA08B-7722-42BE-952C-E462514ADBD8}" destId="{ECBA60E1-A22E-48EE-BC3D-FC149EDF5018}" srcOrd="2" destOrd="0" parTransId="{D3D723D6-3D04-4470-ACD4-1082208DA8C0}" sibTransId="{64880BF0-216A-4359-90E9-9116E3F62BCE}"/>
    <dgm:cxn modelId="{A04144DF-91D8-442D-A3DE-4DBCC1C5FFB6}" type="presOf" srcId="{ECBA60E1-A22E-48EE-BC3D-FC149EDF5018}" destId="{3907488D-B96F-486A-9684-8EFD33E7F8D3}" srcOrd="0" destOrd="0" presId="urn:microsoft.com/office/officeart/2005/8/layout/vList2"/>
    <dgm:cxn modelId="{13885BEA-B510-41C5-90A2-FA8CDCCF10B2}" type="presParOf" srcId="{D52D73AE-3286-486D-962B-7E376A4764FB}" destId="{2EFCD9F9-5966-4215-B87C-85659BC72083}" srcOrd="0" destOrd="0" presId="urn:microsoft.com/office/officeart/2005/8/layout/vList2"/>
    <dgm:cxn modelId="{20ACE1BF-D7F1-4A43-9EA5-1AB5B0F9DE79}" type="presParOf" srcId="{D52D73AE-3286-486D-962B-7E376A4764FB}" destId="{B2A72792-356D-47E5-B835-5612D7548810}" srcOrd="1" destOrd="0" presId="urn:microsoft.com/office/officeart/2005/8/layout/vList2"/>
    <dgm:cxn modelId="{7F37A6BA-2DCD-49B5-A5FC-EF6299BEE745}" type="presParOf" srcId="{D52D73AE-3286-486D-962B-7E376A4764FB}" destId="{2598893C-D515-4AA4-A628-22877FD44EEC}" srcOrd="2" destOrd="0" presId="urn:microsoft.com/office/officeart/2005/8/layout/vList2"/>
    <dgm:cxn modelId="{2048607D-7E63-4D7F-9765-6160C4019084}" type="presParOf" srcId="{D52D73AE-3286-486D-962B-7E376A4764FB}" destId="{EB8A6048-90E5-411D-B277-896A8C06C6C5}" srcOrd="3" destOrd="0" presId="urn:microsoft.com/office/officeart/2005/8/layout/vList2"/>
    <dgm:cxn modelId="{522FDF70-F34C-4832-A479-3BD1A2E59B72}" type="presParOf" srcId="{D52D73AE-3286-486D-962B-7E376A4764FB}" destId="{3907488D-B96F-486A-9684-8EFD33E7F8D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F15A8B-9656-49C0-B4B6-34D97BB98FC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CF3DB8D-ED38-41BE-835C-5D03B92EAB12}">
      <dgm:prSet/>
      <dgm:spPr/>
      <dgm:t>
        <a:bodyPr/>
        <a:lstStyle/>
        <a:p>
          <a:r>
            <a:rPr lang="en-SG"/>
            <a:t>Feeling repressed</a:t>
          </a:r>
          <a:endParaRPr lang="en-US"/>
        </a:p>
      </dgm:t>
    </dgm:pt>
    <dgm:pt modelId="{122CE69A-3BA4-4CB5-BDAF-3E7216BB2515}" type="parTrans" cxnId="{86823605-AECF-4E2D-8DF7-1C8C0A69BEF5}">
      <dgm:prSet/>
      <dgm:spPr/>
      <dgm:t>
        <a:bodyPr/>
        <a:lstStyle/>
        <a:p>
          <a:endParaRPr lang="en-US"/>
        </a:p>
      </dgm:t>
    </dgm:pt>
    <dgm:pt modelId="{69F774F4-E025-46F9-9BF9-61B69B234961}" type="sibTrans" cxnId="{86823605-AECF-4E2D-8DF7-1C8C0A69BEF5}">
      <dgm:prSet/>
      <dgm:spPr/>
      <dgm:t>
        <a:bodyPr/>
        <a:lstStyle/>
        <a:p>
          <a:endParaRPr lang="en-US"/>
        </a:p>
      </dgm:t>
    </dgm:pt>
    <dgm:pt modelId="{EFFE7B91-7160-4EE3-A311-BCC33735ECC2}">
      <dgm:prSet/>
      <dgm:spPr/>
      <dgm:t>
        <a:bodyPr/>
        <a:lstStyle/>
        <a:p>
          <a:r>
            <a:rPr lang="en-SG"/>
            <a:t>Key need is control</a:t>
          </a:r>
          <a:endParaRPr lang="en-US"/>
        </a:p>
      </dgm:t>
    </dgm:pt>
    <dgm:pt modelId="{361F1C62-20CB-4EA7-BD10-EB22347017A9}" type="parTrans" cxnId="{554B6A05-E5C0-4802-9624-D3C79AA8C0B6}">
      <dgm:prSet/>
      <dgm:spPr/>
      <dgm:t>
        <a:bodyPr/>
        <a:lstStyle/>
        <a:p>
          <a:endParaRPr lang="en-US"/>
        </a:p>
      </dgm:t>
    </dgm:pt>
    <dgm:pt modelId="{E6EC20A9-FB54-4C36-A1DA-8DB7A9D54C84}" type="sibTrans" cxnId="{554B6A05-E5C0-4802-9624-D3C79AA8C0B6}">
      <dgm:prSet/>
      <dgm:spPr/>
      <dgm:t>
        <a:bodyPr/>
        <a:lstStyle/>
        <a:p>
          <a:endParaRPr lang="en-US"/>
        </a:p>
      </dgm:t>
    </dgm:pt>
    <dgm:pt modelId="{E52800B9-768C-4E84-A4F5-4E711895811F}">
      <dgm:prSet/>
      <dgm:spPr/>
      <dgm:t>
        <a:bodyPr/>
        <a:lstStyle/>
        <a:p>
          <a:r>
            <a:rPr lang="en-SG"/>
            <a:t>Tend to be leaders</a:t>
          </a:r>
          <a:endParaRPr lang="en-US"/>
        </a:p>
      </dgm:t>
    </dgm:pt>
    <dgm:pt modelId="{C150F0F2-D200-49A9-AF59-1186B5805965}" type="parTrans" cxnId="{B188E04A-EC23-4362-9BCC-1E6CE09D8096}">
      <dgm:prSet/>
      <dgm:spPr/>
      <dgm:t>
        <a:bodyPr/>
        <a:lstStyle/>
        <a:p>
          <a:endParaRPr lang="en-US"/>
        </a:p>
      </dgm:t>
    </dgm:pt>
    <dgm:pt modelId="{6FBC8E58-8B04-499D-A302-63DABAC03BE4}" type="sibTrans" cxnId="{B188E04A-EC23-4362-9BCC-1E6CE09D8096}">
      <dgm:prSet/>
      <dgm:spPr/>
      <dgm:t>
        <a:bodyPr/>
        <a:lstStyle/>
        <a:p>
          <a:endParaRPr lang="en-US"/>
        </a:p>
      </dgm:t>
    </dgm:pt>
    <dgm:pt modelId="{7BF5B25B-0A86-46D6-906C-6FC12220141F}">
      <dgm:prSet/>
      <dgm:spPr/>
      <dgm:t>
        <a:bodyPr/>
        <a:lstStyle/>
        <a:p>
          <a:r>
            <a:rPr lang="en-SG"/>
            <a:t>Concerned about the future, and have many ideas for how things should be</a:t>
          </a:r>
          <a:endParaRPr lang="en-US"/>
        </a:p>
      </dgm:t>
    </dgm:pt>
    <dgm:pt modelId="{4396C357-2CE6-4062-8386-F142D7B90083}" type="parTrans" cxnId="{3F61B71D-568B-417C-A749-E66527DD2B29}">
      <dgm:prSet/>
      <dgm:spPr/>
      <dgm:t>
        <a:bodyPr/>
        <a:lstStyle/>
        <a:p>
          <a:endParaRPr lang="en-US"/>
        </a:p>
      </dgm:t>
    </dgm:pt>
    <dgm:pt modelId="{08D7E84F-EBD0-4DDC-9161-765942D79BC7}" type="sibTrans" cxnId="{3F61B71D-568B-417C-A749-E66527DD2B29}">
      <dgm:prSet/>
      <dgm:spPr/>
      <dgm:t>
        <a:bodyPr/>
        <a:lstStyle/>
        <a:p>
          <a:endParaRPr lang="en-US"/>
        </a:p>
      </dgm:t>
    </dgm:pt>
    <dgm:pt modelId="{41D73B68-F932-4E76-A059-419D9FCFA084}">
      <dgm:prSet/>
      <dgm:spPr/>
      <dgm:t>
        <a:bodyPr/>
        <a:lstStyle/>
        <a:p>
          <a:r>
            <a:rPr lang="en-SG"/>
            <a:t>Have a lot of energy</a:t>
          </a:r>
          <a:endParaRPr lang="en-US"/>
        </a:p>
      </dgm:t>
    </dgm:pt>
    <dgm:pt modelId="{C7754CFD-58D7-433A-96B1-B9169AB833B6}" type="parTrans" cxnId="{BE4B5C6D-E51E-4AD0-A757-9FF99994603D}">
      <dgm:prSet/>
      <dgm:spPr/>
      <dgm:t>
        <a:bodyPr/>
        <a:lstStyle/>
        <a:p>
          <a:endParaRPr lang="en-US"/>
        </a:p>
      </dgm:t>
    </dgm:pt>
    <dgm:pt modelId="{6BF13568-7C39-4C49-AE28-A8D67933A75C}" type="sibTrans" cxnId="{BE4B5C6D-E51E-4AD0-A757-9FF99994603D}">
      <dgm:prSet/>
      <dgm:spPr/>
      <dgm:t>
        <a:bodyPr/>
        <a:lstStyle/>
        <a:p>
          <a:endParaRPr lang="en-US"/>
        </a:p>
      </dgm:t>
    </dgm:pt>
    <dgm:pt modelId="{8F56B7B2-F20C-4BB9-A0EB-C1A3A9C4B2C4}">
      <dgm:prSet/>
      <dgm:spPr/>
      <dgm:t>
        <a:bodyPr/>
        <a:lstStyle/>
        <a:p>
          <a:r>
            <a:rPr lang="en-SG"/>
            <a:t>Can be pushy and unaware of the feelings of others</a:t>
          </a:r>
          <a:endParaRPr lang="en-US"/>
        </a:p>
      </dgm:t>
    </dgm:pt>
    <dgm:pt modelId="{AA3A201F-A875-487A-8A76-7FDDBFB73762}" type="parTrans" cxnId="{5EA242FC-1C6E-495C-8C37-FAD3B756EA9E}">
      <dgm:prSet/>
      <dgm:spPr/>
      <dgm:t>
        <a:bodyPr/>
        <a:lstStyle/>
        <a:p>
          <a:endParaRPr lang="en-US"/>
        </a:p>
      </dgm:t>
    </dgm:pt>
    <dgm:pt modelId="{D1BD2E78-F33B-42D4-8835-4D25EBF94FC9}" type="sibTrans" cxnId="{5EA242FC-1C6E-495C-8C37-FAD3B756EA9E}">
      <dgm:prSet/>
      <dgm:spPr/>
      <dgm:t>
        <a:bodyPr/>
        <a:lstStyle/>
        <a:p>
          <a:endParaRPr lang="en-US"/>
        </a:p>
      </dgm:t>
    </dgm:pt>
    <dgm:pt modelId="{DA794366-25A1-4A1B-9645-052865B1460B}" type="pres">
      <dgm:prSet presAssocID="{E4F15A8B-9656-49C0-B4B6-34D97BB98FC1}" presName="diagram" presStyleCnt="0">
        <dgm:presLayoutVars>
          <dgm:dir/>
          <dgm:resizeHandles val="exact"/>
        </dgm:presLayoutVars>
      </dgm:prSet>
      <dgm:spPr/>
    </dgm:pt>
    <dgm:pt modelId="{C76DD1D0-E5BA-41F4-B648-83FAF33F1118}" type="pres">
      <dgm:prSet presAssocID="{1CF3DB8D-ED38-41BE-835C-5D03B92EAB12}" presName="node" presStyleLbl="node1" presStyleIdx="0" presStyleCnt="6">
        <dgm:presLayoutVars>
          <dgm:bulletEnabled val="1"/>
        </dgm:presLayoutVars>
      </dgm:prSet>
      <dgm:spPr/>
    </dgm:pt>
    <dgm:pt modelId="{697221BE-BC4B-422B-9D7A-9E5754470131}" type="pres">
      <dgm:prSet presAssocID="{69F774F4-E025-46F9-9BF9-61B69B234961}" presName="sibTrans" presStyleCnt="0"/>
      <dgm:spPr/>
    </dgm:pt>
    <dgm:pt modelId="{DCD362E3-BF4C-4A92-A5C8-B5E6970B3427}" type="pres">
      <dgm:prSet presAssocID="{EFFE7B91-7160-4EE3-A311-BCC33735ECC2}" presName="node" presStyleLbl="node1" presStyleIdx="1" presStyleCnt="6">
        <dgm:presLayoutVars>
          <dgm:bulletEnabled val="1"/>
        </dgm:presLayoutVars>
      </dgm:prSet>
      <dgm:spPr/>
    </dgm:pt>
    <dgm:pt modelId="{8CB6AC64-6237-4CDD-92FF-BA9773DA18AB}" type="pres">
      <dgm:prSet presAssocID="{E6EC20A9-FB54-4C36-A1DA-8DB7A9D54C84}" presName="sibTrans" presStyleCnt="0"/>
      <dgm:spPr/>
    </dgm:pt>
    <dgm:pt modelId="{72304534-4DEC-4763-8777-F3C3213D4681}" type="pres">
      <dgm:prSet presAssocID="{E52800B9-768C-4E84-A4F5-4E711895811F}" presName="node" presStyleLbl="node1" presStyleIdx="2" presStyleCnt="6">
        <dgm:presLayoutVars>
          <dgm:bulletEnabled val="1"/>
        </dgm:presLayoutVars>
      </dgm:prSet>
      <dgm:spPr/>
    </dgm:pt>
    <dgm:pt modelId="{8FC50575-BC9C-46C5-9B2C-36D49E1E7D24}" type="pres">
      <dgm:prSet presAssocID="{6FBC8E58-8B04-499D-A302-63DABAC03BE4}" presName="sibTrans" presStyleCnt="0"/>
      <dgm:spPr/>
    </dgm:pt>
    <dgm:pt modelId="{066CCC40-53CB-486F-8790-B304C2DBB850}" type="pres">
      <dgm:prSet presAssocID="{7BF5B25B-0A86-46D6-906C-6FC12220141F}" presName="node" presStyleLbl="node1" presStyleIdx="3" presStyleCnt="6">
        <dgm:presLayoutVars>
          <dgm:bulletEnabled val="1"/>
        </dgm:presLayoutVars>
      </dgm:prSet>
      <dgm:spPr/>
    </dgm:pt>
    <dgm:pt modelId="{CD2B3C35-C090-4D97-935F-0991E4BDB8C2}" type="pres">
      <dgm:prSet presAssocID="{08D7E84F-EBD0-4DDC-9161-765942D79BC7}" presName="sibTrans" presStyleCnt="0"/>
      <dgm:spPr/>
    </dgm:pt>
    <dgm:pt modelId="{D2EE9644-9BD8-4AD9-8E6D-431D57716A2E}" type="pres">
      <dgm:prSet presAssocID="{41D73B68-F932-4E76-A059-419D9FCFA084}" presName="node" presStyleLbl="node1" presStyleIdx="4" presStyleCnt="6">
        <dgm:presLayoutVars>
          <dgm:bulletEnabled val="1"/>
        </dgm:presLayoutVars>
      </dgm:prSet>
      <dgm:spPr/>
    </dgm:pt>
    <dgm:pt modelId="{C26BB92B-36D7-413D-AE16-77C6C2BD1381}" type="pres">
      <dgm:prSet presAssocID="{6BF13568-7C39-4C49-AE28-A8D67933A75C}" presName="sibTrans" presStyleCnt="0"/>
      <dgm:spPr/>
    </dgm:pt>
    <dgm:pt modelId="{7FA53812-74AD-436F-BA72-B1D58C9309D9}" type="pres">
      <dgm:prSet presAssocID="{8F56B7B2-F20C-4BB9-A0EB-C1A3A9C4B2C4}" presName="node" presStyleLbl="node1" presStyleIdx="5" presStyleCnt="6">
        <dgm:presLayoutVars>
          <dgm:bulletEnabled val="1"/>
        </dgm:presLayoutVars>
      </dgm:prSet>
      <dgm:spPr/>
    </dgm:pt>
  </dgm:ptLst>
  <dgm:cxnLst>
    <dgm:cxn modelId="{86823605-AECF-4E2D-8DF7-1C8C0A69BEF5}" srcId="{E4F15A8B-9656-49C0-B4B6-34D97BB98FC1}" destId="{1CF3DB8D-ED38-41BE-835C-5D03B92EAB12}" srcOrd="0" destOrd="0" parTransId="{122CE69A-3BA4-4CB5-BDAF-3E7216BB2515}" sibTransId="{69F774F4-E025-46F9-9BF9-61B69B234961}"/>
    <dgm:cxn modelId="{554B6A05-E5C0-4802-9624-D3C79AA8C0B6}" srcId="{E4F15A8B-9656-49C0-B4B6-34D97BB98FC1}" destId="{EFFE7B91-7160-4EE3-A311-BCC33735ECC2}" srcOrd="1" destOrd="0" parTransId="{361F1C62-20CB-4EA7-BD10-EB22347017A9}" sibTransId="{E6EC20A9-FB54-4C36-A1DA-8DB7A9D54C84}"/>
    <dgm:cxn modelId="{452C0819-B584-4B2A-9165-04600151AAC3}" type="presOf" srcId="{E4F15A8B-9656-49C0-B4B6-34D97BB98FC1}" destId="{DA794366-25A1-4A1B-9645-052865B1460B}" srcOrd="0" destOrd="0" presId="urn:microsoft.com/office/officeart/2005/8/layout/default"/>
    <dgm:cxn modelId="{3F61B71D-568B-417C-A749-E66527DD2B29}" srcId="{E4F15A8B-9656-49C0-B4B6-34D97BB98FC1}" destId="{7BF5B25B-0A86-46D6-906C-6FC12220141F}" srcOrd="3" destOrd="0" parTransId="{4396C357-2CE6-4062-8386-F142D7B90083}" sibTransId="{08D7E84F-EBD0-4DDC-9161-765942D79BC7}"/>
    <dgm:cxn modelId="{CE03A034-E2ED-4EB6-9D3C-3833360B455D}" type="presOf" srcId="{41D73B68-F932-4E76-A059-419D9FCFA084}" destId="{D2EE9644-9BD8-4AD9-8E6D-431D57716A2E}" srcOrd="0" destOrd="0" presId="urn:microsoft.com/office/officeart/2005/8/layout/default"/>
    <dgm:cxn modelId="{1C4EE43D-D0AE-432C-AE1B-EAB648C36F19}" type="presOf" srcId="{1CF3DB8D-ED38-41BE-835C-5D03B92EAB12}" destId="{C76DD1D0-E5BA-41F4-B648-83FAF33F1118}" srcOrd="0" destOrd="0" presId="urn:microsoft.com/office/officeart/2005/8/layout/default"/>
    <dgm:cxn modelId="{B188E04A-EC23-4362-9BCC-1E6CE09D8096}" srcId="{E4F15A8B-9656-49C0-B4B6-34D97BB98FC1}" destId="{E52800B9-768C-4E84-A4F5-4E711895811F}" srcOrd="2" destOrd="0" parTransId="{C150F0F2-D200-49A9-AF59-1186B5805965}" sibTransId="{6FBC8E58-8B04-499D-A302-63DABAC03BE4}"/>
    <dgm:cxn modelId="{E719CD6B-A578-408C-B483-DE57F9D85E2C}" type="presOf" srcId="{EFFE7B91-7160-4EE3-A311-BCC33735ECC2}" destId="{DCD362E3-BF4C-4A92-A5C8-B5E6970B3427}" srcOrd="0" destOrd="0" presId="urn:microsoft.com/office/officeart/2005/8/layout/default"/>
    <dgm:cxn modelId="{BE4B5C6D-E51E-4AD0-A757-9FF99994603D}" srcId="{E4F15A8B-9656-49C0-B4B6-34D97BB98FC1}" destId="{41D73B68-F932-4E76-A059-419D9FCFA084}" srcOrd="4" destOrd="0" parTransId="{C7754CFD-58D7-433A-96B1-B9169AB833B6}" sibTransId="{6BF13568-7C39-4C49-AE28-A8D67933A75C}"/>
    <dgm:cxn modelId="{9B6DA48B-845C-4809-9EBA-9522BE2759BD}" type="presOf" srcId="{8F56B7B2-F20C-4BB9-A0EB-C1A3A9C4B2C4}" destId="{7FA53812-74AD-436F-BA72-B1D58C9309D9}" srcOrd="0" destOrd="0" presId="urn:microsoft.com/office/officeart/2005/8/layout/default"/>
    <dgm:cxn modelId="{A63135D1-C93D-4FCD-A3BA-994B9B50F48B}" type="presOf" srcId="{7BF5B25B-0A86-46D6-906C-6FC12220141F}" destId="{066CCC40-53CB-486F-8790-B304C2DBB850}" srcOrd="0" destOrd="0" presId="urn:microsoft.com/office/officeart/2005/8/layout/default"/>
    <dgm:cxn modelId="{C37DE3EE-B564-4BC8-A8E2-37730A255CF3}" type="presOf" srcId="{E52800B9-768C-4E84-A4F5-4E711895811F}" destId="{72304534-4DEC-4763-8777-F3C3213D4681}" srcOrd="0" destOrd="0" presId="urn:microsoft.com/office/officeart/2005/8/layout/default"/>
    <dgm:cxn modelId="{5EA242FC-1C6E-495C-8C37-FAD3B756EA9E}" srcId="{E4F15A8B-9656-49C0-B4B6-34D97BB98FC1}" destId="{8F56B7B2-F20C-4BB9-A0EB-C1A3A9C4B2C4}" srcOrd="5" destOrd="0" parTransId="{AA3A201F-A875-487A-8A76-7FDDBFB73762}" sibTransId="{D1BD2E78-F33B-42D4-8835-4D25EBF94FC9}"/>
    <dgm:cxn modelId="{E5796B25-E0A6-4134-A76F-0882B380E9D3}" type="presParOf" srcId="{DA794366-25A1-4A1B-9645-052865B1460B}" destId="{C76DD1D0-E5BA-41F4-B648-83FAF33F1118}" srcOrd="0" destOrd="0" presId="urn:microsoft.com/office/officeart/2005/8/layout/default"/>
    <dgm:cxn modelId="{F7C3EB55-A498-40B5-957B-8C67B2754DC4}" type="presParOf" srcId="{DA794366-25A1-4A1B-9645-052865B1460B}" destId="{697221BE-BC4B-422B-9D7A-9E5754470131}" srcOrd="1" destOrd="0" presId="urn:microsoft.com/office/officeart/2005/8/layout/default"/>
    <dgm:cxn modelId="{2E2014BF-EA0D-4B0A-8D71-669DECD1C77A}" type="presParOf" srcId="{DA794366-25A1-4A1B-9645-052865B1460B}" destId="{DCD362E3-BF4C-4A92-A5C8-B5E6970B3427}" srcOrd="2" destOrd="0" presId="urn:microsoft.com/office/officeart/2005/8/layout/default"/>
    <dgm:cxn modelId="{7A939083-7E5F-4DC9-B6EE-AB4C116B548F}" type="presParOf" srcId="{DA794366-25A1-4A1B-9645-052865B1460B}" destId="{8CB6AC64-6237-4CDD-92FF-BA9773DA18AB}" srcOrd="3" destOrd="0" presId="urn:microsoft.com/office/officeart/2005/8/layout/default"/>
    <dgm:cxn modelId="{98E57556-55AF-4932-88FF-69913022D830}" type="presParOf" srcId="{DA794366-25A1-4A1B-9645-052865B1460B}" destId="{72304534-4DEC-4763-8777-F3C3213D4681}" srcOrd="4" destOrd="0" presId="urn:microsoft.com/office/officeart/2005/8/layout/default"/>
    <dgm:cxn modelId="{AF439049-239E-4B2F-AA9D-B4339AF5D08C}" type="presParOf" srcId="{DA794366-25A1-4A1B-9645-052865B1460B}" destId="{8FC50575-BC9C-46C5-9B2C-36D49E1E7D24}" srcOrd="5" destOrd="0" presId="urn:microsoft.com/office/officeart/2005/8/layout/default"/>
    <dgm:cxn modelId="{22C2F957-A612-49C8-83E5-C27DC4A95FC7}" type="presParOf" srcId="{DA794366-25A1-4A1B-9645-052865B1460B}" destId="{066CCC40-53CB-486F-8790-B304C2DBB850}" srcOrd="6" destOrd="0" presId="urn:microsoft.com/office/officeart/2005/8/layout/default"/>
    <dgm:cxn modelId="{5646AC4C-3535-4937-A8E4-88D5E40456A5}" type="presParOf" srcId="{DA794366-25A1-4A1B-9645-052865B1460B}" destId="{CD2B3C35-C090-4D97-935F-0991E4BDB8C2}" srcOrd="7" destOrd="0" presId="urn:microsoft.com/office/officeart/2005/8/layout/default"/>
    <dgm:cxn modelId="{C260A8C9-8FAB-4F36-B483-972BF5FB54BC}" type="presParOf" srcId="{DA794366-25A1-4A1B-9645-052865B1460B}" destId="{D2EE9644-9BD8-4AD9-8E6D-431D57716A2E}" srcOrd="8" destOrd="0" presId="urn:microsoft.com/office/officeart/2005/8/layout/default"/>
    <dgm:cxn modelId="{057B8E63-6D8B-48F0-A3CB-75A611082A90}" type="presParOf" srcId="{DA794366-25A1-4A1B-9645-052865B1460B}" destId="{C26BB92B-36D7-413D-AE16-77C6C2BD1381}" srcOrd="9" destOrd="0" presId="urn:microsoft.com/office/officeart/2005/8/layout/default"/>
    <dgm:cxn modelId="{E94CFCDF-D9C4-44FE-9F0E-ADA2C45930F5}" type="presParOf" srcId="{DA794366-25A1-4A1B-9645-052865B1460B}" destId="{7FA53812-74AD-436F-BA72-B1D58C9309D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EBDEA3-CE1E-4D01-BCE0-17F72A7923D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765703E-7532-4443-8453-FA13926E1E54}">
      <dgm:prSet/>
      <dgm:spPr/>
      <dgm:t>
        <a:bodyPr/>
        <a:lstStyle/>
        <a:p>
          <a:r>
            <a:rPr lang="en-SG" dirty="0"/>
            <a:t>Thinks a lot about relationships and interpersonal dynamics, must do well what others want or expect</a:t>
          </a:r>
          <a:endParaRPr lang="en-US" dirty="0"/>
        </a:p>
      </dgm:t>
    </dgm:pt>
    <dgm:pt modelId="{95F4BDBF-953D-48DF-A5F8-5EAFECA88C91}" type="parTrans" cxnId="{D014E222-E63E-48D7-B465-39FB97089EFF}">
      <dgm:prSet/>
      <dgm:spPr/>
      <dgm:t>
        <a:bodyPr/>
        <a:lstStyle/>
        <a:p>
          <a:endParaRPr lang="en-US"/>
        </a:p>
      </dgm:t>
    </dgm:pt>
    <dgm:pt modelId="{E0E058E7-4EBC-4586-BF5D-A6D59FDF62B3}" type="sibTrans" cxnId="{D014E222-E63E-48D7-B465-39FB97089EFF}">
      <dgm:prSet/>
      <dgm:spPr/>
      <dgm:t>
        <a:bodyPr/>
        <a:lstStyle/>
        <a:p>
          <a:endParaRPr lang="en-US"/>
        </a:p>
      </dgm:t>
    </dgm:pt>
    <dgm:pt modelId="{D1917E6E-1298-453A-9F3E-0DEB178BB4DC}">
      <dgm:prSet/>
      <dgm:spPr/>
      <dgm:t>
        <a:bodyPr/>
        <a:lstStyle/>
        <a:p>
          <a:r>
            <a:rPr lang="en-SG"/>
            <a:t>Hold high standards and are harsh on themselves when falling short</a:t>
          </a:r>
          <a:endParaRPr lang="en-US"/>
        </a:p>
      </dgm:t>
    </dgm:pt>
    <dgm:pt modelId="{19B38F2D-0071-4619-B182-6368C419D3DE}" type="parTrans" cxnId="{E91A5C08-9080-43A6-886F-6E11912E224C}">
      <dgm:prSet/>
      <dgm:spPr/>
      <dgm:t>
        <a:bodyPr/>
        <a:lstStyle/>
        <a:p>
          <a:endParaRPr lang="en-US"/>
        </a:p>
      </dgm:t>
    </dgm:pt>
    <dgm:pt modelId="{9EE07DD2-EAD3-41F3-862A-5296E6800F76}" type="sibTrans" cxnId="{E91A5C08-9080-43A6-886F-6E11912E224C}">
      <dgm:prSet/>
      <dgm:spPr/>
      <dgm:t>
        <a:bodyPr/>
        <a:lstStyle/>
        <a:p>
          <a:endParaRPr lang="en-US"/>
        </a:p>
      </dgm:t>
    </dgm:pt>
    <dgm:pt modelId="{0E7D673A-EE21-49BE-BC95-316164022474}">
      <dgm:prSet/>
      <dgm:spPr/>
      <dgm:t>
        <a:bodyPr/>
        <a:lstStyle/>
        <a:p>
          <a:r>
            <a:rPr lang="en-SG" dirty="0"/>
            <a:t>Have trouble with boundaries,  making plans and following through</a:t>
          </a:r>
          <a:endParaRPr lang="en-US" dirty="0"/>
        </a:p>
      </dgm:t>
    </dgm:pt>
    <dgm:pt modelId="{9BFA4C24-33B1-4A8B-881F-3D22172CA9BB}" type="parTrans" cxnId="{D0DA14FD-5AEC-40B2-B33C-B8A9B33E5225}">
      <dgm:prSet/>
      <dgm:spPr/>
      <dgm:t>
        <a:bodyPr/>
        <a:lstStyle/>
        <a:p>
          <a:endParaRPr lang="en-US"/>
        </a:p>
      </dgm:t>
    </dgm:pt>
    <dgm:pt modelId="{0E7FB519-986A-4F21-80CF-999C645571DC}" type="sibTrans" cxnId="{D0DA14FD-5AEC-40B2-B33C-B8A9B33E5225}">
      <dgm:prSet/>
      <dgm:spPr/>
      <dgm:t>
        <a:bodyPr/>
        <a:lstStyle/>
        <a:p>
          <a:endParaRPr lang="en-US"/>
        </a:p>
      </dgm:t>
    </dgm:pt>
    <dgm:pt modelId="{39660876-3014-4ECE-A3AF-B19639AB1D88}">
      <dgm:prSet/>
      <dgm:spPr/>
      <dgm:t>
        <a:bodyPr/>
        <a:lstStyle/>
        <a:p>
          <a:r>
            <a:rPr lang="en-SG" dirty="0"/>
            <a:t>Opinionated, hold fast to inherited stances and ideas</a:t>
          </a:r>
          <a:endParaRPr lang="en-US" dirty="0"/>
        </a:p>
      </dgm:t>
    </dgm:pt>
    <dgm:pt modelId="{7825818F-F89A-4D8C-AFCC-B5E4A48E4321}" type="parTrans" cxnId="{2311A185-4211-4BE7-BC97-69BCA8AB70D4}">
      <dgm:prSet/>
      <dgm:spPr/>
      <dgm:t>
        <a:bodyPr/>
        <a:lstStyle/>
        <a:p>
          <a:endParaRPr lang="en-US"/>
        </a:p>
      </dgm:t>
    </dgm:pt>
    <dgm:pt modelId="{9FE39006-4280-4625-A1E6-8787A0FD0254}" type="sibTrans" cxnId="{2311A185-4211-4BE7-BC97-69BCA8AB70D4}">
      <dgm:prSet/>
      <dgm:spPr/>
      <dgm:t>
        <a:bodyPr/>
        <a:lstStyle/>
        <a:p>
          <a:endParaRPr lang="en-US"/>
        </a:p>
      </dgm:t>
    </dgm:pt>
    <dgm:pt modelId="{C3EEB977-FCB8-45EE-B3EA-9ED9D51F633F}">
      <dgm:prSet/>
      <dgm:spPr/>
      <dgm:t>
        <a:bodyPr/>
        <a:lstStyle/>
        <a:p>
          <a:r>
            <a:rPr lang="en-SG"/>
            <a:t>Comfortable with being 2nd</a:t>
          </a:r>
          <a:endParaRPr lang="en-US"/>
        </a:p>
      </dgm:t>
    </dgm:pt>
    <dgm:pt modelId="{B726FE91-4F74-4DD9-A6D3-1EC7A3C3C681}" type="parTrans" cxnId="{F7A9F172-D8E0-4E00-87F4-4FDC8101F810}">
      <dgm:prSet/>
      <dgm:spPr/>
      <dgm:t>
        <a:bodyPr/>
        <a:lstStyle/>
        <a:p>
          <a:endParaRPr lang="en-US"/>
        </a:p>
      </dgm:t>
    </dgm:pt>
    <dgm:pt modelId="{0D518E1D-D4E0-4304-8185-474435841588}" type="sibTrans" cxnId="{F7A9F172-D8E0-4E00-87F4-4FDC8101F810}">
      <dgm:prSet/>
      <dgm:spPr/>
      <dgm:t>
        <a:bodyPr/>
        <a:lstStyle/>
        <a:p>
          <a:endParaRPr lang="en-US"/>
        </a:p>
      </dgm:t>
    </dgm:pt>
    <dgm:pt modelId="{12217665-5C0E-4417-95AB-56059E3EFB07}">
      <dgm:prSet/>
      <dgm:spPr/>
      <dgm:t>
        <a:bodyPr/>
        <a:lstStyle/>
        <a:p>
          <a:r>
            <a:rPr lang="en-SG"/>
            <a:t>Gets energy from being with others</a:t>
          </a:r>
          <a:endParaRPr lang="en-US"/>
        </a:p>
      </dgm:t>
    </dgm:pt>
    <dgm:pt modelId="{DF304BD9-FC43-42B4-84F5-CD08DBD5E2AC}" type="parTrans" cxnId="{B2DB8C66-C4F6-4D4D-B91E-7AF98ABD6DF4}">
      <dgm:prSet/>
      <dgm:spPr/>
      <dgm:t>
        <a:bodyPr/>
        <a:lstStyle/>
        <a:p>
          <a:endParaRPr lang="en-US"/>
        </a:p>
      </dgm:t>
    </dgm:pt>
    <dgm:pt modelId="{93177F9B-AAD7-4FE7-A6A0-0BF3A6546205}" type="sibTrans" cxnId="{B2DB8C66-C4F6-4D4D-B91E-7AF98ABD6DF4}">
      <dgm:prSet/>
      <dgm:spPr/>
      <dgm:t>
        <a:bodyPr/>
        <a:lstStyle/>
        <a:p>
          <a:endParaRPr lang="en-US"/>
        </a:p>
      </dgm:t>
    </dgm:pt>
    <dgm:pt modelId="{CCC79F1A-A3A8-426B-84F9-7C62CE7DD566}" type="pres">
      <dgm:prSet presAssocID="{8DEBDEA3-CE1E-4D01-BCE0-17F72A7923DE}" presName="diagram" presStyleCnt="0">
        <dgm:presLayoutVars>
          <dgm:dir/>
          <dgm:resizeHandles val="exact"/>
        </dgm:presLayoutVars>
      </dgm:prSet>
      <dgm:spPr/>
    </dgm:pt>
    <dgm:pt modelId="{D7C87551-B1BE-43F5-ACF2-C2E6FABFBB4F}" type="pres">
      <dgm:prSet presAssocID="{4765703E-7532-4443-8453-FA13926E1E54}" presName="node" presStyleLbl="node1" presStyleIdx="0" presStyleCnt="6">
        <dgm:presLayoutVars>
          <dgm:bulletEnabled val="1"/>
        </dgm:presLayoutVars>
      </dgm:prSet>
      <dgm:spPr/>
    </dgm:pt>
    <dgm:pt modelId="{66A19C51-264F-43B2-9BC3-4A0BFD6ADB4E}" type="pres">
      <dgm:prSet presAssocID="{E0E058E7-4EBC-4586-BF5D-A6D59FDF62B3}" presName="sibTrans" presStyleCnt="0"/>
      <dgm:spPr/>
    </dgm:pt>
    <dgm:pt modelId="{2967FAA6-A7CC-4028-B00B-9223BDF33294}" type="pres">
      <dgm:prSet presAssocID="{D1917E6E-1298-453A-9F3E-0DEB178BB4DC}" presName="node" presStyleLbl="node1" presStyleIdx="1" presStyleCnt="6">
        <dgm:presLayoutVars>
          <dgm:bulletEnabled val="1"/>
        </dgm:presLayoutVars>
      </dgm:prSet>
      <dgm:spPr/>
    </dgm:pt>
    <dgm:pt modelId="{F50C917D-75DA-4A00-8614-F736BFAA2849}" type="pres">
      <dgm:prSet presAssocID="{9EE07DD2-EAD3-41F3-862A-5296E6800F76}" presName="sibTrans" presStyleCnt="0"/>
      <dgm:spPr/>
    </dgm:pt>
    <dgm:pt modelId="{3A5D6C7C-6357-4DB4-B646-7526D6882C5C}" type="pres">
      <dgm:prSet presAssocID="{0E7D673A-EE21-49BE-BC95-316164022474}" presName="node" presStyleLbl="node1" presStyleIdx="2" presStyleCnt="6">
        <dgm:presLayoutVars>
          <dgm:bulletEnabled val="1"/>
        </dgm:presLayoutVars>
      </dgm:prSet>
      <dgm:spPr/>
    </dgm:pt>
    <dgm:pt modelId="{15F8DE33-56B5-444B-967A-40047BB8E98A}" type="pres">
      <dgm:prSet presAssocID="{0E7FB519-986A-4F21-80CF-999C645571DC}" presName="sibTrans" presStyleCnt="0"/>
      <dgm:spPr/>
    </dgm:pt>
    <dgm:pt modelId="{F9237262-11F0-4E1D-B10A-0AC7A95A1598}" type="pres">
      <dgm:prSet presAssocID="{39660876-3014-4ECE-A3AF-B19639AB1D88}" presName="node" presStyleLbl="node1" presStyleIdx="3" presStyleCnt="6">
        <dgm:presLayoutVars>
          <dgm:bulletEnabled val="1"/>
        </dgm:presLayoutVars>
      </dgm:prSet>
      <dgm:spPr/>
    </dgm:pt>
    <dgm:pt modelId="{A53A6CD6-EAD3-4D36-91A3-FAA2189895B0}" type="pres">
      <dgm:prSet presAssocID="{9FE39006-4280-4625-A1E6-8787A0FD0254}" presName="sibTrans" presStyleCnt="0"/>
      <dgm:spPr/>
    </dgm:pt>
    <dgm:pt modelId="{01BC9C8F-088E-4475-A8D0-364859FA6075}" type="pres">
      <dgm:prSet presAssocID="{C3EEB977-FCB8-45EE-B3EA-9ED9D51F633F}" presName="node" presStyleLbl="node1" presStyleIdx="4" presStyleCnt="6">
        <dgm:presLayoutVars>
          <dgm:bulletEnabled val="1"/>
        </dgm:presLayoutVars>
      </dgm:prSet>
      <dgm:spPr/>
    </dgm:pt>
    <dgm:pt modelId="{743F40C2-50DA-43C1-AFF4-8E43FB94843A}" type="pres">
      <dgm:prSet presAssocID="{0D518E1D-D4E0-4304-8185-474435841588}" presName="sibTrans" presStyleCnt="0"/>
      <dgm:spPr/>
    </dgm:pt>
    <dgm:pt modelId="{1FAEF730-972A-4169-B1D1-795F45C31390}" type="pres">
      <dgm:prSet presAssocID="{12217665-5C0E-4417-95AB-56059E3EFB07}" presName="node" presStyleLbl="node1" presStyleIdx="5" presStyleCnt="6">
        <dgm:presLayoutVars>
          <dgm:bulletEnabled val="1"/>
        </dgm:presLayoutVars>
      </dgm:prSet>
      <dgm:spPr/>
    </dgm:pt>
  </dgm:ptLst>
  <dgm:cxnLst>
    <dgm:cxn modelId="{E91A5C08-9080-43A6-886F-6E11912E224C}" srcId="{8DEBDEA3-CE1E-4D01-BCE0-17F72A7923DE}" destId="{D1917E6E-1298-453A-9F3E-0DEB178BB4DC}" srcOrd="1" destOrd="0" parTransId="{19B38F2D-0071-4619-B182-6368C419D3DE}" sibTransId="{9EE07DD2-EAD3-41F3-862A-5296E6800F76}"/>
    <dgm:cxn modelId="{A8389F1D-D0BB-489B-8404-3406BACFF597}" type="presOf" srcId="{0E7D673A-EE21-49BE-BC95-316164022474}" destId="{3A5D6C7C-6357-4DB4-B646-7526D6882C5C}" srcOrd="0" destOrd="0" presId="urn:microsoft.com/office/officeart/2005/8/layout/default"/>
    <dgm:cxn modelId="{D014E222-E63E-48D7-B465-39FB97089EFF}" srcId="{8DEBDEA3-CE1E-4D01-BCE0-17F72A7923DE}" destId="{4765703E-7532-4443-8453-FA13926E1E54}" srcOrd="0" destOrd="0" parTransId="{95F4BDBF-953D-48DF-A5F8-5EAFECA88C91}" sibTransId="{E0E058E7-4EBC-4586-BF5D-A6D59FDF62B3}"/>
    <dgm:cxn modelId="{146F7736-1B53-4577-8743-F03B2AF66D1D}" type="presOf" srcId="{D1917E6E-1298-453A-9F3E-0DEB178BB4DC}" destId="{2967FAA6-A7CC-4028-B00B-9223BDF33294}" srcOrd="0" destOrd="0" presId="urn:microsoft.com/office/officeart/2005/8/layout/default"/>
    <dgm:cxn modelId="{B2DB8C66-C4F6-4D4D-B91E-7AF98ABD6DF4}" srcId="{8DEBDEA3-CE1E-4D01-BCE0-17F72A7923DE}" destId="{12217665-5C0E-4417-95AB-56059E3EFB07}" srcOrd="5" destOrd="0" parTransId="{DF304BD9-FC43-42B4-84F5-CD08DBD5E2AC}" sibTransId="{93177F9B-AAD7-4FE7-A6A0-0BF3A6546205}"/>
    <dgm:cxn modelId="{07F6B546-D184-47AC-BE07-6D1085CD7582}" type="presOf" srcId="{4765703E-7532-4443-8453-FA13926E1E54}" destId="{D7C87551-B1BE-43F5-ACF2-C2E6FABFBB4F}" srcOrd="0" destOrd="0" presId="urn:microsoft.com/office/officeart/2005/8/layout/default"/>
    <dgm:cxn modelId="{F7A9F172-D8E0-4E00-87F4-4FDC8101F810}" srcId="{8DEBDEA3-CE1E-4D01-BCE0-17F72A7923DE}" destId="{C3EEB977-FCB8-45EE-B3EA-9ED9D51F633F}" srcOrd="4" destOrd="0" parTransId="{B726FE91-4F74-4DD9-A6D3-1EC7A3C3C681}" sibTransId="{0D518E1D-D4E0-4304-8185-474435841588}"/>
    <dgm:cxn modelId="{2311A185-4211-4BE7-BC97-69BCA8AB70D4}" srcId="{8DEBDEA3-CE1E-4D01-BCE0-17F72A7923DE}" destId="{39660876-3014-4ECE-A3AF-B19639AB1D88}" srcOrd="3" destOrd="0" parTransId="{7825818F-F89A-4D8C-AFCC-B5E4A48E4321}" sibTransId="{9FE39006-4280-4625-A1E6-8787A0FD0254}"/>
    <dgm:cxn modelId="{00D7CDA3-713D-4AED-8621-F9029CCF4B11}" type="presOf" srcId="{12217665-5C0E-4417-95AB-56059E3EFB07}" destId="{1FAEF730-972A-4169-B1D1-795F45C31390}" srcOrd="0" destOrd="0" presId="urn:microsoft.com/office/officeart/2005/8/layout/default"/>
    <dgm:cxn modelId="{D3DF87AA-01FA-4990-A189-CFB8EEA0D037}" type="presOf" srcId="{C3EEB977-FCB8-45EE-B3EA-9ED9D51F633F}" destId="{01BC9C8F-088E-4475-A8D0-364859FA6075}" srcOrd="0" destOrd="0" presId="urn:microsoft.com/office/officeart/2005/8/layout/default"/>
    <dgm:cxn modelId="{5579EEAB-349C-4C8B-9285-313B36882AE8}" type="presOf" srcId="{39660876-3014-4ECE-A3AF-B19639AB1D88}" destId="{F9237262-11F0-4E1D-B10A-0AC7A95A1598}" srcOrd="0" destOrd="0" presId="urn:microsoft.com/office/officeart/2005/8/layout/default"/>
    <dgm:cxn modelId="{2DE60BEA-F990-487C-BA1B-D1D474B4A0E0}" type="presOf" srcId="{8DEBDEA3-CE1E-4D01-BCE0-17F72A7923DE}" destId="{CCC79F1A-A3A8-426B-84F9-7C62CE7DD566}" srcOrd="0" destOrd="0" presId="urn:microsoft.com/office/officeart/2005/8/layout/default"/>
    <dgm:cxn modelId="{D0DA14FD-5AEC-40B2-B33C-B8A9B33E5225}" srcId="{8DEBDEA3-CE1E-4D01-BCE0-17F72A7923DE}" destId="{0E7D673A-EE21-49BE-BC95-316164022474}" srcOrd="2" destOrd="0" parTransId="{9BFA4C24-33B1-4A8B-881F-3D22172CA9BB}" sibTransId="{0E7FB519-986A-4F21-80CF-999C645571DC}"/>
    <dgm:cxn modelId="{3F190EF4-294E-488A-AA27-DA30F1E789C4}" type="presParOf" srcId="{CCC79F1A-A3A8-426B-84F9-7C62CE7DD566}" destId="{D7C87551-B1BE-43F5-ACF2-C2E6FABFBB4F}" srcOrd="0" destOrd="0" presId="urn:microsoft.com/office/officeart/2005/8/layout/default"/>
    <dgm:cxn modelId="{550073AA-0345-43A7-83BA-B518753D26AA}" type="presParOf" srcId="{CCC79F1A-A3A8-426B-84F9-7C62CE7DD566}" destId="{66A19C51-264F-43B2-9BC3-4A0BFD6ADB4E}" srcOrd="1" destOrd="0" presId="urn:microsoft.com/office/officeart/2005/8/layout/default"/>
    <dgm:cxn modelId="{584130C5-1465-4A86-A407-5F68FB88280A}" type="presParOf" srcId="{CCC79F1A-A3A8-426B-84F9-7C62CE7DD566}" destId="{2967FAA6-A7CC-4028-B00B-9223BDF33294}" srcOrd="2" destOrd="0" presId="urn:microsoft.com/office/officeart/2005/8/layout/default"/>
    <dgm:cxn modelId="{D078B68E-0E5A-4FC1-BDA7-F8E45AF152BC}" type="presParOf" srcId="{CCC79F1A-A3A8-426B-84F9-7C62CE7DD566}" destId="{F50C917D-75DA-4A00-8614-F736BFAA2849}" srcOrd="3" destOrd="0" presId="urn:microsoft.com/office/officeart/2005/8/layout/default"/>
    <dgm:cxn modelId="{CEA68FF5-9A0E-45EA-85FA-A7206C8FAD0C}" type="presParOf" srcId="{CCC79F1A-A3A8-426B-84F9-7C62CE7DD566}" destId="{3A5D6C7C-6357-4DB4-B646-7526D6882C5C}" srcOrd="4" destOrd="0" presId="urn:microsoft.com/office/officeart/2005/8/layout/default"/>
    <dgm:cxn modelId="{A375D2C5-A8DF-40FA-9992-AAAB031419F6}" type="presParOf" srcId="{CCC79F1A-A3A8-426B-84F9-7C62CE7DD566}" destId="{15F8DE33-56B5-444B-967A-40047BB8E98A}" srcOrd="5" destOrd="0" presId="urn:microsoft.com/office/officeart/2005/8/layout/default"/>
    <dgm:cxn modelId="{796596C2-3897-4900-9C25-93B3B85675EA}" type="presParOf" srcId="{CCC79F1A-A3A8-426B-84F9-7C62CE7DD566}" destId="{F9237262-11F0-4E1D-B10A-0AC7A95A1598}" srcOrd="6" destOrd="0" presId="urn:microsoft.com/office/officeart/2005/8/layout/default"/>
    <dgm:cxn modelId="{1239CD64-B8C0-4F03-8010-20C2F68B348C}" type="presParOf" srcId="{CCC79F1A-A3A8-426B-84F9-7C62CE7DD566}" destId="{A53A6CD6-EAD3-4D36-91A3-FAA2189895B0}" srcOrd="7" destOrd="0" presId="urn:microsoft.com/office/officeart/2005/8/layout/default"/>
    <dgm:cxn modelId="{7EF7190A-4562-4964-9915-AE341DE8A13F}" type="presParOf" srcId="{CCC79F1A-A3A8-426B-84F9-7C62CE7DD566}" destId="{01BC9C8F-088E-4475-A8D0-364859FA6075}" srcOrd="8" destOrd="0" presId="urn:microsoft.com/office/officeart/2005/8/layout/default"/>
    <dgm:cxn modelId="{4146DEE1-CFE9-4B07-B6E4-5A6942BC5822}" type="presParOf" srcId="{CCC79F1A-A3A8-426B-84F9-7C62CE7DD566}" destId="{743F40C2-50DA-43C1-AFF4-8E43FB94843A}" srcOrd="9" destOrd="0" presId="urn:microsoft.com/office/officeart/2005/8/layout/default"/>
    <dgm:cxn modelId="{903D8C0A-6631-4716-AF4C-A968D7AF3EE9}" type="presParOf" srcId="{CCC79F1A-A3A8-426B-84F9-7C62CE7DD566}" destId="{1FAEF730-972A-4169-B1D1-795F45C3139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6CE0B4-60BA-40D8-B926-71EC137AC0D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E140706-39E3-4992-9DB0-1B03F53A7572}">
      <dgm:prSet custT="1"/>
      <dgm:spPr/>
      <dgm:t>
        <a:bodyPr/>
        <a:lstStyle/>
        <a:p>
          <a:pPr>
            <a:lnSpc>
              <a:spcPct val="100000"/>
            </a:lnSpc>
          </a:pPr>
          <a:r>
            <a:rPr lang="en-SG" sz="2000" dirty="0"/>
            <a:t>Look within for what they need, do not succumb to peer pressure</a:t>
          </a:r>
          <a:endParaRPr lang="en-US" sz="2000" dirty="0"/>
        </a:p>
      </dgm:t>
    </dgm:pt>
    <dgm:pt modelId="{56E155A5-37B1-40B2-8D02-ED922CF638BC}" type="parTrans" cxnId="{0E2ECBCB-F6D3-40EA-805B-A3E0746FDECC}">
      <dgm:prSet/>
      <dgm:spPr/>
      <dgm:t>
        <a:bodyPr/>
        <a:lstStyle/>
        <a:p>
          <a:endParaRPr lang="en-US"/>
        </a:p>
      </dgm:t>
    </dgm:pt>
    <dgm:pt modelId="{A58ED07E-77A6-487C-8A7D-338A49FB8EAF}" type="sibTrans" cxnId="{0E2ECBCB-F6D3-40EA-805B-A3E0746FDECC}">
      <dgm:prSet/>
      <dgm:spPr/>
      <dgm:t>
        <a:bodyPr/>
        <a:lstStyle/>
        <a:p>
          <a:pPr>
            <a:lnSpc>
              <a:spcPct val="100000"/>
            </a:lnSpc>
          </a:pPr>
          <a:endParaRPr lang="en-US"/>
        </a:p>
      </dgm:t>
    </dgm:pt>
    <dgm:pt modelId="{26A15123-E76B-4385-96D6-9A918311E58D}">
      <dgm:prSet custT="1"/>
      <dgm:spPr/>
      <dgm:t>
        <a:bodyPr/>
        <a:lstStyle/>
        <a:p>
          <a:pPr>
            <a:lnSpc>
              <a:spcPct val="100000"/>
            </a:lnSpc>
          </a:pPr>
          <a:r>
            <a:rPr lang="en-SG" sz="2000" dirty="0"/>
            <a:t>Withdrawn under stress, not practiced at standing and speaking up for themselves</a:t>
          </a:r>
          <a:endParaRPr lang="en-US" sz="2000" dirty="0"/>
        </a:p>
      </dgm:t>
    </dgm:pt>
    <dgm:pt modelId="{E4E6A796-950D-42E7-A5ED-074C73004D3D}" type="parTrans" cxnId="{8A98D62C-B3D0-4E16-B3EC-290FCC8B70F3}">
      <dgm:prSet/>
      <dgm:spPr/>
      <dgm:t>
        <a:bodyPr/>
        <a:lstStyle/>
        <a:p>
          <a:endParaRPr lang="en-US"/>
        </a:p>
      </dgm:t>
    </dgm:pt>
    <dgm:pt modelId="{EEDF0D7D-2427-4A98-9F97-0DBC7049D6AC}" type="sibTrans" cxnId="{8A98D62C-B3D0-4E16-B3EC-290FCC8B70F3}">
      <dgm:prSet/>
      <dgm:spPr/>
      <dgm:t>
        <a:bodyPr/>
        <a:lstStyle/>
        <a:p>
          <a:pPr>
            <a:lnSpc>
              <a:spcPct val="100000"/>
            </a:lnSpc>
          </a:pPr>
          <a:endParaRPr lang="en-US"/>
        </a:p>
      </dgm:t>
    </dgm:pt>
    <dgm:pt modelId="{31A3C757-9516-463B-9B25-4E28D56AC3F7}">
      <dgm:prSet custT="1"/>
      <dgm:spPr/>
      <dgm:t>
        <a:bodyPr/>
        <a:lstStyle/>
        <a:p>
          <a:pPr>
            <a:lnSpc>
              <a:spcPct val="100000"/>
            </a:lnSpc>
          </a:pPr>
          <a:r>
            <a:rPr lang="en-SG" sz="2000" dirty="0"/>
            <a:t>Their inner world is the real world, not easy to connect with people outside</a:t>
          </a:r>
          <a:endParaRPr lang="en-US" sz="2000" dirty="0"/>
        </a:p>
      </dgm:t>
    </dgm:pt>
    <dgm:pt modelId="{4923E59B-B046-4A80-B236-D6DBDFED643B}" type="parTrans" cxnId="{C85F8A20-FB05-4385-B17B-44A8B39346C6}">
      <dgm:prSet/>
      <dgm:spPr/>
      <dgm:t>
        <a:bodyPr/>
        <a:lstStyle/>
        <a:p>
          <a:endParaRPr lang="en-US"/>
        </a:p>
      </dgm:t>
    </dgm:pt>
    <dgm:pt modelId="{0F7DF531-FFEB-4B2B-85FB-5C7B6A5BA20F}" type="sibTrans" cxnId="{C85F8A20-FB05-4385-B17B-44A8B39346C6}">
      <dgm:prSet/>
      <dgm:spPr/>
      <dgm:t>
        <a:bodyPr/>
        <a:lstStyle/>
        <a:p>
          <a:pPr>
            <a:lnSpc>
              <a:spcPct val="100000"/>
            </a:lnSpc>
          </a:pPr>
          <a:endParaRPr lang="en-US"/>
        </a:p>
      </dgm:t>
    </dgm:pt>
    <dgm:pt modelId="{44F430CD-49AA-4103-8C21-D6AD051474A6}">
      <dgm:prSet custT="1"/>
      <dgm:spPr/>
      <dgm:t>
        <a:bodyPr/>
        <a:lstStyle/>
        <a:p>
          <a:pPr>
            <a:lnSpc>
              <a:spcPct val="100000"/>
            </a:lnSpc>
          </a:pPr>
          <a:r>
            <a:rPr lang="en-SG" sz="2000"/>
            <a:t>Doing repressed</a:t>
          </a:r>
          <a:endParaRPr lang="en-US" sz="2000"/>
        </a:p>
      </dgm:t>
    </dgm:pt>
    <dgm:pt modelId="{62B44B29-1003-4124-B343-DEFE6A541085}" type="parTrans" cxnId="{547710C3-15AE-4CD7-9796-6F7DC28DD768}">
      <dgm:prSet/>
      <dgm:spPr/>
      <dgm:t>
        <a:bodyPr/>
        <a:lstStyle/>
        <a:p>
          <a:endParaRPr lang="en-US"/>
        </a:p>
      </dgm:t>
    </dgm:pt>
    <dgm:pt modelId="{EAE7B3A6-AFC6-4BFB-806E-8BC4DDB23428}" type="sibTrans" cxnId="{547710C3-15AE-4CD7-9796-6F7DC28DD768}">
      <dgm:prSet/>
      <dgm:spPr/>
      <dgm:t>
        <a:bodyPr/>
        <a:lstStyle/>
        <a:p>
          <a:pPr>
            <a:lnSpc>
              <a:spcPct val="100000"/>
            </a:lnSpc>
          </a:pPr>
          <a:endParaRPr lang="en-US"/>
        </a:p>
      </dgm:t>
    </dgm:pt>
    <dgm:pt modelId="{2103DB9D-A568-4750-BE39-F2A72A398EC2}">
      <dgm:prSet custT="1"/>
      <dgm:spPr/>
      <dgm:t>
        <a:bodyPr/>
        <a:lstStyle/>
        <a:p>
          <a:pPr>
            <a:lnSpc>
              <a:spcPct val="100000"/>
            </a:lnSpc>
          </a:pPr>
          <a:r>
            <a:rPr lang="en-SG" sz="2000" dirty="0"/>
            <a:t>Regret is a common emotion</a:t>
          </a:r>
          <a:endParaRPr lang="en-US" sz="2000" dirty="0"/>
        </a:p>
      </dgm:t>
    </dgm:pt>
    <dgm:pt modelId="{26881819-6803-497E-B5EE-C067AAB232AD}" type="parTrans" cxnId="{9350376C-8F77-44E4-B5FE-8905D15FEFEA}">
      <dgm:prSet/>
      <dgm:spPr/>
      <dgm:t>
        <a:bodyPr/>
        <a:lstStyle/>
        <a:p>
          <a:endParaRPr lang="en-US"/>
        </a:p>
      </dgm:t>
    </dgm:pt>
    <dgm:pt modelId="{64B55C61-6992-4FF8-82EE-4BF7A5965724}" type="sibTrans" cxnId="{9350376C-8F77-44E4-B5FE-8905D15FEFEA}">
      <dgm:prSet/>
      <dgm:spPr/>
      <dgm:t>
        <a:bodyPr/>
        <a:lstStyle/>
        <a:p>
          <a:endParaRPr lang="en-US"/>
        </a:p>
      </dgm:t>
    </dgm:pt>
    <dgm:pt modelId="{1E482E4A-29BC-44C9-A5F6-8E25091F5C1F}" type="pres">
      <dgm:prSet presAssocID="{0E6CE0B4-60BA-40D8-B926-71EC137AC0D3}" presName="diagram" presStyleCnt="0">
        <dgm:presLayoutVars>
          <dgm:dir/>
          <dgm:resizeHandles val="exact"/>
        </dgm:presLayoutVars>
      </dgm:prSet>
      <dgm:spPr/>
    </dgm:pt>
    <dgm:pt modelId="{19F4D6C0-2826-42D6-8136-6978D73238AE}" type="pres">
      <dgm:prSet presAssocID="{9E140706-39E3-4992-9DB0-1B03F53A7572}" presName="node" presStyleLbl="node1" presStyleIdx="0" presStyleCnt="5">
        <dgm:presLayoutVars>
          <dgm:bulletEnabled val="1"/>
        </dgm:presLayoutVars>
      </dgm:prSet>
      <dgm:spPr/>
    </dgm:pt>
    <dgm:pt modelId="{A806D07F-1984-4433-8884-83F6AD6F9970}" type="pres">
      <dgm:prSet presAssocID="{A58ED07E-77A6-487C-8A7D-338A49FB8EAF}" presName="sibTrans" presStyleCnt="0"/>
      <dgm:spPr/>
    </dgm:pt>
    <dgm:pt modelId="{E68F2958-3CDC-4663-83FE-5EC94B1EC0CF}" type="pres">
      <dgm:prSet presAssocID="{26A15123-E76B-4385-96D6-9A918311E58D}" presName="node" presStyleLbl="node1" presStyleIdx="1" presStyleCnt="5">
        <dgm:presLayoutVars>
          <dgm:bulletEnabled val="1"/>
        </dgm:presLayoutVars>
      </dgm:prSet>
      <dgm:spPr/>
    </dgm:pt>
    <dgm:pt modelId="{8E3B7574-B593-4D33-8FA0-36FD4759FDE2}" type="pres">
      <dgm:prSet presAssocID="{EEDF0D7D-2427-4A98-9F97-0DBC7049D6AC}" presName="sibTrans" presStyleCnt="0"/>
      <dgm:spPr/>
    </dgm:pt>
    <dgm:pt modelId="{521007F6-5EC8-455E-ADB0-D087374E08FD}" type="pres">
      <dgm:prSet presAssocID="{31A3C757-9516-463B-9B25-4E28D56AC3F7}" presName="node" presStyleLbl="node1" presStyleIdx="2" presStyleCnt="5">
        <dgm:presLayoutVars>
          <dgm:bulletEnabled val="1"/>
        </dgm:presLayoutVars>
      </dgm:prSet>
      <dgm:spPr/>
    </dgm:pt>
    <dgm:pt modelId="{BE650581-25F8-417E-9ECE-B8A370E4F375}" type="pres">
      <dgm:prSet presAssocID="{0F7DF531-FFEB-4B2B-85FB-5C7B6A5BA20F}" presName="sibTrans" presStyleCnt="0"/>
      <dgm:spPr/>
    </dgm:pt>
    <dgm:pt modelId="{53E0BC58-B1F2-4851-9489-7AF6F24D1A1A}" type="pres">
      <dgm:prSet presAssocID="{44F430CD-49AA-4103-8C21-D6AD051474A6}" presName="node" presStyleLbl="node1" presStyleIdx="3" presStyleCnt="5">
        <dgm:presLayoutVars>
          <dgm:bulletEnabled val="1"/>
        </dgm:presLayoutVars>
      </dgm:prSet>
      <dgm:spPr/>
    </dgm:pt>
    <dgm:pt modelId="{2055ACAC-11FF-49F1-926B-82259F1F647D}" type="pres">
      <dgm:prSet presAssocID="{EAE7B3A6-AFC6-4BFB-806E-8BC4DDB23428}" presName="sibTrans" presStyleCnt="0"/>
      <dgm:spPr/>
    </dgm:pt>
    <dgm:pt modelId="{30B1D86E-B955-48D2-A837-FB1AAC927D8C}" type="pres">
      <dgm:prSet presAssocID="{2103DB9D-A568-4750-BE39-F2A72A398EC2}" presName="node" presStyleLbl="node1" presStyleIdx="4" presStyleCnt="5">
        <dgm:presLayoutVars>
          <dgm:bulletEnabled val="1"/>
        </dgm:presLayoutVars>
      </dgm:prSet>
      <dgm:spPr/>
    </dgm:pt>
  </dgm:ptLst>
  <dgm:cxnLst>
    <dgm:cxn modelId="{F16DC21E-8E05-41B0-99F4-BF68E4A044BC}" type="presOf" srcId="{31A3C757-9516-463B-9B25-4E28D56AC3F7}" destId="{521007F6-5EC8-455E-ADB0-D087374E08FD}" srcOrd="0" destOrd="0" presId="urn:microsoft.com/office/officeart/2005/8/layout/default"/>
    <dgm:cxn modelId="{C85F8A20-FB05-4385-B17B-44A8B39346C6}" srcId="{0E6CE0B4-60BA-40D8-B926-71EC137AC0D3}" destId="{31A3C757-9516-463B-9B25-4E28D56AC3F7}" srcOrd="2" destOrd="0" parTransId="{4923E59B-B046-4A80-B236-D6DBDFED643B}" sibTransId="{0F7DF531-FFEB-4B2B-85FB-5C7B6A5BA20F}"/>
    <dgm:cxn modelId="{8A98D62C-B3D0-4E16-B3EC-290FCC8B70F3}" srcId="{0E6CE0B4-60BA-40D8-B926-71EC137AC0D3}" destId="{26A15123-E76B-4385-96D6-9A918311E58D}" srcOrd="1" destOrd="0" parTransId="{E4E6A796-950D-42E7-A5ED-074C73004D3D}" sibTransId="{EEDF0D7D-2427-4A98-9F97-0DBC7049D6AC}"/>
    <dgm:cxn modelId="{05908843-A16C-44F6-ABFC-7F483B87E207}" type="presOf" srcId="{2103DB9D-A568-4750-BE39-F2A72A398EC2}" destId="{30B1D86E-B955-48D2-A837-FB1AAC927D8C}" srcOrd="0" destOrd="0" presId="urn:microsoft.com/office/officeart/2005/8/layout/default"/>
    <dgm:cxn modelId="{9350376C-8F77-44E4-B5FE-8905D15FEFEA}" srcId="{0E6CE0B4-60BA-40D8-B926-71EC137AC0D3}" destId="{2103DB9D-A568-4750-BE39-F2A72A398EC2}" srcOrd="4" destOrd="0" parTransId="{26881819-6803-497E-B5EE-C067AAB232AD}" sibTransId="{64B55C61-6992-4FF8-82EE-4BF7A5965724}"/>
    <dgm:cxn modelId="{2B17114D-892D-4B9A-9202-5A31F74821D6}" type="presOf" srcId="{0E6CE0B4-60BA-40D8-B926-71EC137AC0D3}" destId="{1E482E4A-29BC-44C9-A5F6-8E25091F5C1F}" srcOrd="0" destOrd="0" presId="urn:microsoft.com/office/officeart/2005/8/layout/default"/>
    <dgm:cxn modelId="{CC0C4181-6A13-4E70-B6B6-74D10E8E01DD}" type="presOf" srcId="{9E140706-39E3-4992-9DB0-1B03F53A7572}" destId="{19F4D6C0-2826-42D6-8136-6978D73238AE}" srcOrd="0" destOrd="0" presId="urn:microsoft.com/office/officeart/2005/8/layout/default"/>
    <dgm:cxn modelId="{436FB1AA-92A2-4FEF-B44D-EB7787EFC2AF}" type="presOf" srcId="{26A15123-E76B-4385-96D6-9A918311E58D}" destId="{E68F2958-3CDC-4663-83FE-5EC94B1EC0CF}" srcOrd="0" destOrd="0" presId="urn:microsoft.com/office/officeart/2005/8/layout/default"/>
    <dgm:cxn modelId="{23044CBB-5C32-4400-BB6C-849D17B7885B}" type="presOf" srcId="{44F430CD-49AA-4103-8C21-D6AD051474A6}" destId="{53E0BC58-B1F2-4851-9489-7AF6F24D1A1A}" srcOrd="0" destOrd="0" presId="urn:microsoft.com/office/officeart/2005/8/layout/default"/>
    <dgm:cxn modelId="{547710C3-15AE-4CD7-9796-6F7DC28DD768}" srcId="{0E6CE0B4-60BA-40D8-B926-71EC137AC0D3}" destId="{44F430CD-49AA-4103-8C21-D6AD051474A6}" srcOrd="3" destOrd="0" parTransId="{62B44B29-1003-4124-B343-DEFE6A541085}" sibTransId="{EAE7B3A6-AFC6-4BFB-806E-8BC4DDB23428}"/>
    <dgm:cxn modelId="{0E2ECBCB-F6D3-40EA-805B-A3E0746FDECC}" srcId="{0E6CE0B4-60BA-40D8-B926-71EC137AC0D3}" destId="{9E140706-39E3-4992-9DB0-1B03F53A7572}" srcOrd="0" destOrd="0" parTransId="{56E155A5-37B1-40B2-8D02-ED922CF638BC}" sibTransId="{A58ED07E-77A6-487C-8A7D-338A49FB8EAF}"/>
    <dgm:cxn modelId="{02994E77-5730-4D48-AE29-A3B110BD6DB4}" type="presParOf" srcId="{1E482E4A-29BC-44C9-A5F6-8E25091F5C1F}" destId="{19F4D6C0-2826-42D6-8136-6978D73238AE}" srcOrd="0" destOrd="0" presId="urn:microsoft.com/office/officeart/2005/8/layout/default"/>
    <dgm:cxn modelId="{F3D65CE0-D846-49BB-B6E2-0ADA90760CB7}" type="presParOf" srcId="{1E482E4A-29BC-44C9-A5F6-8E25091F5C1F}" destId="{A806D07F-1984-4433-8884-83F6AD6F9970}" srcOrd="1" destOrd="0" presId="urn:microsoft.com/office/officeart/2005/8/layout/default"/>
    <dgm:cxn modelId="{492D186A-5205-4235-9D60-3385E21A1877}" type="presParOf" srcId="{1E482E4A-29BC-44C9-A5F6-8E25091F5C1F}" destId="{E68F2958-3CDC-4663-83FE-5EC94B1EC0CF}" srcOrd="2" destOrd="0" presId="urn:microsoft.com/office/officeart/2005/8/layout/default"/>
    <dgm:cxn modelId="{2333112C-0CD3-4684-AFCB-0ACC9E0F977C}" type="presParOf" srcId="{1E482E4A-29BC-44C9-A5F6-8E25091F5C1F}" destId="{8E3B7574-B593-4D33-8FA0-36FD4759FDE2}" srcOrd="3" destOrd="0" presId="urn:microsoft.com/office/officeart/2005/8/layout/default"/>
    <dgm:cxn modelId="{0BB85739-448C-4462-8108-16E2374A2E29}" type="presParOf" srcId="{1E482E4A-29BC-44C9-A5F6-8E25091F5C1F}" destId="{521007F6-5EC8-455E-ADB0-D087374E08FD}" srcOrd="4" destOrd="0" presId="urn:microsoft.com/office/officeart/2005/8/layout/default"/>
    <dgm:cxn modelId="{623425D9-F1BE-480B-9CAA-A85B9BB0A570}" type="presParOf" srcId="{1E482E4A-29BC-44C9-A5F6-8E25091F5C1F}" destId="{BE650581-25F8-417E-9ECE-B8A370E4F375}" srcOrd="5" destOrd="0" presId="urn:microsoft.com/office/officeart/2005/8/layout/default"/>
    <dgm:cxn modelId="{C4CB446A-61E5-4AB7-A79B-6B020DA972B0}" type="presParOf" srcId="{1E482E4A-29BC-44C9-A5F6-8E25091F5C1F}" destId="{53E0BC58-B1F2-4851-9489-7AF6F24D1A1A}" srcOrd="6" destOrd="0" presId="urn:microsoft.com/office/officeart/2005/8/layout/default"/>
    <dgm:cxn modelId="{B7E9369C-8B33-4F75-A395-BAEF499E0180}" type="presParOf" srcId="{1E482E4A-29BC-44C9-A5F6-8E25091F5C1F}" destId="{2055ACAC-11FF-49F1-926B-82259F1F647D}" srcOrd="7" destOrd="0" presId="urn:microsoft.com/office/officeart/2005/8/layout/default"/>
    <dgm:cxn modelId="{D3C73A5E-BEE7-4B21-9CD0-15E3FB15C924}" type="presParOf" srcId="{1E482E4A-29BC-44C9-A5F6-8E25091F5C1F}" destId="{30B1D86E-B955-48D2-A837-FB1AAC927D8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FBC12C-B0C9-4503-9ED9-0B287471E53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A8EA9EF-7D85-45C7-A903-813FBA52F91B}">
      <dgm:prSet/>
      <dgm:spPr/>
      <dgm:t>
        <a:bodyPr/>
        <a:lstStyle/>
        <a:p>
          <a:pPr>
            <a:lnSpc>
              <a:spcPct val="100000"/>
            </a:lnSpc>
          </a:pPr>
          <a:r>
            <a:rPr lang="en-SG" dirty="0"/>
            <a:t>Thinking</a:t>
          </a:r>
          <a:endParaRPr lang="en-US" dirty="0"/>
        </a:p>
      </dgm:t>
    </dgm:pt>
    <dgm:pt modelId="{3F820614-637A-4F7F-9307-C8A835522751}" type="parTrans" cxnId="{8E6AAA43-D9DD-481D-A657-BFAF97B53C45}">
      <dgm:prSet/>
      <dgm:spPr/>
      <dgm:t>
        <a:bodyPr/>
        <a:lstStyle/>
        <a:p>
          <a:endParaRPr lang="en-US"/>
        </a:p>
      </dgm:t>
    </dgm:pt>
    <dgm:pt modelId="{005C4260-E96E-42B9-8435-AE8179B847BE}" type="sibTrans" cxnId="{8E6AAA43-D9DD-481D-A657-BFAF97B53C45}">
      <dgm:prSet/>
      <dgm:spPr/>
      <dgm:t>
        <a:bodyPr/>
        <a:lstStyle/>
        <a:p>
          <a:endParaRPr lang="en-US"/>
        </a:p>
      </dgm:t>
    </dgm:pt>
    <dgm:pt modelId="{AB448C31-E34D-4A02-9DC9-D53FE678089D}">
      <dgm:prSet/>
      <dgm:spPr/>
      <dgm:t>
        <a:bodyPr/>
        <a:lstStyle/>
        <a:p>
          <a:pPr>
            <a:lnSpc>
              <a:spcPct val="100000"/>
            </a:lnSpc>
          </a:pPr>
          <a:r>
            <a:rPr lang="en-SG" dirty="0"/>
            <a:t>Feeling</a:t>
          </a:r>
          <a:endParaRPr lang="en-US" dirty="0"/>
        </a:p>
      </dgm:t>
    </dgm:pt>
    <dgm:pt modelId="{3FD39629-3436-43E4-ACC9-D0E842367F78}" type="parTrans" cxnId="{4B6AE08B-0415-44D0-B462-D30D3C72E9DF}">
      <dgm:prSet/>
      <dgm:spPr/>
      <dgm:t>
        <a:bodyPr/>
        <a:lstStyle/>
        <a:p>
          <a:endParaRPr lang="en-US"/>
        </a:p>
      </dgm:t>
    </dgm:pt>
    <dgm:pt modelId="{C9FF5690-A088-412D-9AAF-1CAF88E32343}" type="sibTrans" cxnId="{4B6AE08B-0415-44D0-B462-D30D3C72E9DF}">
      <dgm:prSet/>
      <dgm:spPr/>
      <dgm:t>
        <a:bodyPr/>
        <a:lstStyle/>
        <a:p>
          <a:endParaRPr lang="en-US"/>
        </a:p>
      </dgm:t>
    </dgm:pt>
    <dgm:pt modelId="{6D0C6429-8D07-49CC-955F-F086B44FB49E}">
      <dgm:prSet/>
      <dgm:spPr/>
      <dgm:t>
        <a:bodyPr/>
        <a:lstStyle/>
        <a:p>
          <a:pPr>
            <a:lnSpc>
              <a:spcPct val="100000"/>
            </a:lnSpc>
          </a:pPr>
          <a:r>
            <a:rPr lang="en-SG" dirty="0"/>
            <a:t>Instinctual</a:t>
          </a:r>
          <a:endParaRPr lang="en-US" dirty="0"/>
        </a:p>
      </dgm:t>
    </dgm:pt>
    <dgm:pt modelId="{31BC36BB-B3D1-4E8D-9308-47691C802CEA}" type="parTrans" cxnId="{5F687FAF-771D-466F-9026-B7E8F027D6E3}">
      <dgm:prSet/>
      <dgm:spPr/>
      <dgm:t>
        <a:bodyPr/>
        <a:lstStyle/>
        <a:p>
          <a:endParaRPr lang="en-US"/>
        </a:p>
      </dgm:t>
    </dgm:pt>
    <dgm:pt modelId="{3C4639E9-9F79-4C7D-8B37-490C17C168DB}" type="sibTrans" cxnId="{5F687FAF-771D-466F-9026-B7E8F027D6E3}">
      <dgm:prSet/>
      <dgm:spPr/>
      <dgm:t>
        <a:bodyPr/>
        <a:lstStyle/>
        <a:p>
          <a:endParaRPr lang="en-US"/>
        </a:p>
      </dgm:t>
    </dgm:pt>
    <dgm:pt modelId="{4D659B71-E1B1-4612-8198-DB4BC1683020}" type="pres">
      <dgm:prSet presAssocID="{8CFBC12C-B0C9-4503-9ED9-0B287471E53F}" presName="hierChild1" presStyleCnt="0">
        <dgm:presLayoutVars>
          <dgm:chPref val="1"/>
          <dgm:dir/>
          <dgm:animOne val="branch"/>
          <dgm:animLvl val="lvl"/>
          <dgm:resizeHandles/>
        </dgm:presLayoutVars>
      </dgm:prSet>
      <dgm:spPr/>
    </dgm:pt>
    <dgm:pt modelId="{157AB143-9A5B-43AE-93B9-868B5201C86B}" type="pres">
      <dgm:prSet presAssocID="{8A8EA9EF-7D85-45C7-A903-813FBA52F91B}" presName="hierRoot1" presStyleCnt="0"/>
      <dgm:spPr/>
    </dgm:pt>
    <dgm:pt modelId="{5BEA1174-3474-482E-8C81-CA2D3B32D3F6}" type="pres">
      <dgm:prSet presAssocID="{8A8EA9EF-7D85-45C7-A903-813FBA52F91B}" presName="composite" presStyleCnt="0"/>
      <dgm:spPr/>
    </dgm:pt>
    <dgm:pt modelId="{F7B4D9B4-B68A-4BC1-9F9B-9EF15449DC80}" type="pres">
      <dgm:prSet presAssocID="{8A8EA9EF-7D85-45C7-A903-813FBA52F91B}" presName="background" presStyleLbl="node0" presStyleIdx="0" presStyleCnt="3"/>
      <dgm:spPr/>
    </dgm:pt>
    <dgm:pt modelId="{12662EEF-D321-4459-9F9A-351A9099B5CF}" type="pres">
      <dgm:prSet presAssocID="{8A8EA9EF-7D85-45C7-A903-813FBA52F91B}" presName="text" presStyleLbl="fgAcc0" presStyleIdx="0" presStyleCnt="3">
        <dgm:presLayoutVars>
          <dgm:chPref val="3"/>
        </dgm:presLayoutVars>
      </dgm:prSet>
      <dgm:spPr/>
    </dgm:pt>
    <dgm:pt modelId="{C0B99E62-9F44-4EC0-8D86-DBB31887881E}" type="pres">
      <dgm:prSet presAssocID="{8A8EA9EF-7D85-45C7-A903-813FBA52F91B}" presName="hierChild2" presStyleCnt="0"/>
      <dgm:spPr/>
    </dgm:pt>
    <dgm:pt modelId="{14DEC92B-1A5A-448E-B5C6-06B248B122BD}" type="pres">
      <dgm:prSet presAssocID="{AB448C31-E34D-4A02-9DC9-D53FE678089D}" presName="hierRoot1" presStyleCnt="0"/>
      <dgm:spPr/>
    </dgm:pt>
    <dgm:pt modelId="{7D270A46-198A-4E6D-9A5B-A54CF278ABE1}" type="pres">
      <dgm:prSet presAssocID="{AB448C31-E34D-4A02-9DC9-D53FE678089D}" presName="composite" presStyleCnt="0"/>
      <dgm:spPr/>
    </dgm:pt>
    <dgm:pt modelId="{929307B6-0F8F-43CD-997F-6F7FABB1BEE5}" type="pres">
      <dgm:prSet presAssocID="{AB448C31-E34D-4A02-9DC9-D53FE678089D}" presName="background" presStyleLbl="node0" presStyleIdx="1" presStyleCnt="3"/>
      <dgm:spPr/>
    </dgm:pt>
    <dgm:pt modelId="{0A9A4388-86C0-47F1-9B99-7F30500EAE64}" type="pres">
      <dgm:prSet presAssocID="{AB448C31-E34D-4A02-9DC9-D53FE678089D}" presName="text" presStyleLbl="fgAcc0" presStyleIdx="1" presStyleCnt="3">
        <dgm:presLayoutVars>
          <dgm:chPref val="3"/>
        </dgm:presLayoutVars>
      </dgm:prSet>
      <dgm:spPr/>
    </dgm:pt>
    <dgm:pt modelId="{BB89D099-7CDE-43B0-B98D-579FBE352E9C}" type="pres">
      <dgm:prSet presAssocID="{AB448C31-E34D-4A02-9DC9-D53FE678089D}" presName="hierChild2" presStyleCnt="0"/>
      <dgm:spPr/>
    </dgm:pt>
    <dgm:pt modelId="{8F8D5F8D-750B-4E10-B573-42D91E2604A4}" type="pres">
      <dgm:prSet presAssocID="{6D0C6429-8D07-49CC-955F-F086B44FB49E}" presName="hierRoot1" presStyleCnt="0"/>
      <dgm:spPr/>
    </dgm:pt>
    <dgm:pt modelId="{AEC4DEE8-1D79-43EE-95EC-8346D920AD8E}" type="pres">
      <dgm:prSet presAssocID="{6D0C6429-8D07-49CC-955F-F086B44FB49E}" presName="composite" presStyleCnt="0"/>
      <dgm:spPr/>
    </dgm:pt>
    <dgm:pt modelId="{B5613A6B-3A0A-430A-B835-7543202DF0E2}" type="pres">
      <dgm:prSet presAssocID="{6D0C6429-8D07-49CC-955F-F086B44FB49E}" presName="background" presStyleLbl="node0" presStyleIdx="2" presStyleCnt="3"/>
      <dgm:spPr/>
    </dgm:pt>
    <dgm:pt modelId="{77E6F086-B1FD-4F36-9E2A-34204E41EF98}" type="pres">
      <dgm:prSet presAssocID="{6D0C6429-8D07-49CC-955F-F086B44FB49E}" presName="text" presStyleLbl="fgAcc0" presStyleIdx="2" presStyleCnt="3">
        <dgm:presLayoutVars>
          <dgm:chPref val="3"/>
        </dgm:presLayoutVars>
      </dgm:prSet>
      <dgm:spPr/>
    </dgm:pt>
    <dgm:pt modelId="{14480578-B25C-4933-A0B0-54B492FD1E54}" type="pres">
      <dgm:prSet presAssocID="{6D0C6429-8D07-49CC-955F-F086B44FB49E}" presName="hierChild2" presStyleCnt="0"/>
      <dgm:spPr/>
    </dgm:pt>
  </dgm:ptLst>
  <dgm:cxnLst>
    <dgm:cxn modelId="{2366891C-4184-4B82-ACD9-EC90EAEF3551}" type="presOf" srcId="{8A8EA9EF-7D85-45C7-A903-813FBA52F91B}" destId="{12662EEF-D321-4459-9F9A-351A9099B5CF}" srcOrd="0" destOrd="0" presId="urn:microsoft.com/office/officeart/2005/8/layout/hierarchy1"/>
    <dgm:cxn modelId="{8E6AAA43-D9DD-481D-A657-BFAF97B53C45}" srcId="{8CFBC12C-B0C9-4503-9ED9-0B287471E53F}" destId="{8A8EA9EF-7D85-45C7-A903-813FBA52F91B}" srcOrd="0" destOrd="0" parTransId="{3F820614-637A-4F7F-9307-C8A835522751}" sibTransId="{005C4260-E96E-42B9-8435-AE8179B847BE}"/>
    <dgm:cxn modelId="{4CB0A877-0E81-4497-A71D-6B8D9F63E0DD}" type="presOf" srcId="{6D0C6429-8D07-49CC-955F-F086B44FB49E}" destId="{77E6F086-B1FD-4F36-9E2A-34204E41EF98}" srcOrd="0" destOrd="0" presId="urn:microsoft.com/office/officeart/2005/8/layout/hierarchy1"/>
    <dgm:cxn modelId="{4B6AE08B-0415-44D0-B462-D30D3C72E9DF}" srcId="{8CFBC12C-B0C9-4503-9ED9-0B287471E53F}" destId="{AB448C31-E34D-4A02-9DC9-D53FE678089D}" srcOrd="1" destOrd="0" parTransId="{3FD39629-3436-43E4-ACC9-D0E842367F78}" sibTransId="{C9FF5690-A088-412D-9AAF-1CAF88E32343}"/>
    <dgm:cxn modelId="{4888489D-192E-4A0C-9E34-7AC6F5596119}" type="presOf" srcId="{AB448C31-E34D-4A02-9DC9-D53FE678089D}" destId="{0A9A4388-86C0-47F1-9B99-7F30500EAE64}" srcOrd="0" destOrd="0" presId="urn:microsoft.com/office/officeart/2005/8/layout/hierarchy1"/>
    <dgm:cxn modelId="{5F687FAF-771D-466F-9026-B7E8F027D6E3}" srcId="{8CFBC12C-B0C9-4503-9ED9-0B287471E53F}" destId="{6D0C6429-8D07-49CC-955F-F086B44FB49E}" srcOrd="2" destOrd="0" parTransId="{31BC36BB-B3D1-4E8D-9308-47691C802CEA}" sibTransId="{3C4639E9-9F79-4C7D-8B37-490C17C168DB}"/>
    <dgm:cxn modelId="{A5F9A6F0-342D-4950-8E8F-C8D8E45019D9}" type="presOf" srcId="{8CFBC12C-B0C9-4503-9ED9-0B287471E53F}" destId="{4D659B71-E1B1-4612-8198-DB4BC1683020}" srcOrd="0" destOrd="0" presId="urn:microsoft.com/office/officeart/2005/8/layout/hierarchy1"/>
    <dgm:cxn modelId="{52C3A678-6EB0-4207-AAC9-446DC083203A}" type="presParOf" srcId="{4D659B71-E1B1-4612-8198-DB4BC1683020}" destId="{157AB143-9A5B-43AE-93B9-868B5201C86B}" srcOrd="0" destOrd="0" presId="urn:microsoft.com/office/officeart/2005/8/layout/hierarchy1"/>
    <dgm:cxn modelId="{154C2191-0298-4FF4-8329-C4E7BF4BAFD4}" type="presParOf" srcId="{157AB143-9A5B-43AE-93B9-868B5201C86B}" destId="{5BEA1174-3474-482E-8C81-CA2D3B32D3F6}" srcOrd="0" destOrd="0" presId="urn:microsoft.com/office/officeart/2005/8/layout/hierarchy1"/>
    <dgm:cxn modelId="{F538E9F9-1780-43C0-A182-0E7C8C1A205E}" type="presParOf" srcId="{5BEA1174-3474-482E-8C81-CA2D3B32D3F6}" destId="{F7B4D9B4-B68A-4BC1-9F9B-9EF15449DC80}" srcOrd="0" destOrd="0" presId="urn:microsoft.com/office/officeart/2005/8/layout/hierarchy1"/>
    <dgm:cxn modelId="{A1336AF8-0C00-4B4E-8696-361CC4442217}" type="presParOf" srcId="{5BEA1174-3474-482E-8C81-CA2D3B32D3F6}" destId="{12662EEF-D321-4459-9F9A-351A9099B5CF}" srcOrd="1" destOrd="0" presId="urn:microsoft.com/office/officeart/2005/8/layout/hierarchy1"/>
    <dgm:cxn modelId="{CCDB2247-305F-4D5F-840F-FAB52BE4CEA7}" type="presParOf" srcId="{157AB143-9A5B-43AE-93B9-868B5201C86B}" destId="{C0B99E62-9F44-4EC0-8D86-DBB31887881E}" srcOrd="1" destOrd="0" presId="urn:microsoft.com/office/officeart/2005/8/layout/hierarchy1"/>
    <dgm:cxn modelId="{E9C47D7F-1D48-4A1F-BAEF-46274F8A93DE}" type="presParOf" srcId="{4D659B71-E1B1-4612-8198-DB4BC1683020}" destId="{14DEC92B-1A5A-448E-B5C6-06B248B122BD}" srcOrd="1" destOrd="0" presId="urn:microsoft.com/office/officeart/2005/8/layout/hierarchy1"/>
    <dgm:cxn modelId="{B41BAC35-DE03-42B6-9AE8-FCD41AD7AED9}" type="presParOf" srcId="{14DEC92B-1A5A-448E-B5C6-06B248B122BD}" destId="{7D270A46-198A-4E6D-9A5B-A54CF278ABE1}" srcOrd="0" destOrd="0" presId="urn:microsoft.com/office/officeart/2005/8/layout/hierarchy1"/>
    <dgm:cxn modelId="{AB33BDF8-661B-437C-9857-3E1CC315F3D9}" type="presParOf" srcId="{7D270A46-198A-4E6D-9A5B-A54CF278ABE1}" destId="{929307B6-0F8F-43CD-997F-6F7FABB1BEE5}" srcOrd="0" destOrd="0" presId="urn:microsoft.com/office/officeart/2005/8/layout/hierarchy1"/>
    <dgm:cxn modelId="{D88E01B0-7044-4999-890E-F2CE1FEC401F}" type="presParOf" srcId="{7D270A46-198A-4E6D-9A5B-A54CF278ABE1}" destId="{0A9A4388-86C0-47F1-9B99-7F30500EAE64}" srcOrd="1" destOrd="0" presId="urn:microsoft.com/office/officeart/2005/8/layout/hierarchy1"/>
    <dgm:cxn modelId="{B978B738-019C-45AF-A6C4-AC23C55EFF9C}" type="presParOf" srcId="{14DEC92B-1A5A-448E-B5C6-06B248B122BD}" destId="{BB89D099-7CDE-43B0-B98D-579FBE352E9C}" srcOrd="1" destOrd="0" presId="urn:microsoft.com/office/officeart/2005/8/layout/hierarchy1"/>
    <dgm:cxn modelId="{3581F2DC-8DCF-4672-B4F7-53D23C3EC80A}" type="presParOf" srcId="{4D659B71-E1B1-4612-8198-DB4BC1683020}" destId="{8F8D5F8D-750B-4E10-B573-42D91E2604A4}" srcOrd="2" destOrd="0" presId="urn:microsoft.com/office/officeart/2005/8/layout/hierarchy1"/>
    <dgm:cxn modelId="{AE2FDC7A-975A-4D70-9C0A-16BC94D59ED7}" type="presParOf" srcId="{8F8D5F8D-750B-4E10-B573-42D91E2604A4}" destId="{AEC4DEE8-1D79-43EE-95EC-8346D920AD8E}" srcOrd="0" destOrd="0" presId="urn:microsoft.com/office/officeart/2005/8/layout/hierarchy1"/>
    <dgm:cxn modelId="{E21B511D-2BBD-4A7E-8A6A-DD3DBAF2811E}" type="presParOf" srcId="{AEC4DEE8-1D79-43EE-95EC-8346D920AD8E}" destId="{B5613A6B-3A0A-430A-B835-7543202DF0E2}" srcOrd="0" destOrd="0" presId="urn:microsoft.com/office/officeart/2005/8/layout/hierarchy1"/>
    <dgm:cxn modelId="{557A36A4-410A-4A54-843E-465571E7274E}" type="presParOf" srcId="{AEC4DEE8-1D79-43EE-95EC-8346D920AD8E}" destId="{77E6F086-B1FD-4F36-9E2A-34204E41EF98}" srcOrd="1" destOrd="0" presId="urn:microsoft.com/office/officeart/2005/8/layout/hierarchy1"/>
    <dgm:cxn modelId="{1A6F4F7B-D3DC-4BEE-AAE6-9AA808554103}" type="presParOf" srcId="{8F8D5F8D-750B-4E10-B573-42D91E2604A4}" destId="{14480578-B25C-4933-A0B0-54B492FD1E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8537D-AD10-4301-AC2E-289EA788B043}">
      <dsp:nvSpPr>
        <dsp:cNvPr id="0" name=""/>
        <dsp:cNvSpPr/>
      </dsp:nvSpPr>
      <dsp:spPr>
        <a:xfrm>
          <a:off x="1052690" y="74098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F4ECA9-C406-4DAB-AD33-C98A97FD51DA}">
      <dsp:nvSpPr>
        <dsp:cNvPr id="0" name=""/>
        <dsp:cNvSpPr/>
      </dsp:nvSpPr>
      <dsp:spPr>
        <a:xfrm>
          <a:off x="16284" y="2863362"/>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pPr>
          <a:r>
            <a:rPr lang="en-US" sz="4100" kern="1200"/>
            <a:t>Of Understanding</a:t>
          </a:r>
        </a:p>
      </dsp:txBody>
      <dsp:txXfrm>
        <a:off x="16284" y="2863362"/>
        <a:ext cx="3768750" cy="720000"/>
      </dsp:txXfrm>
    </dsp:sp>
    <dsp:sp modelId="{0EDDFF27-212F-4503-8DED-89C39D46B360}">
      <dsp:nvSpPr>
        <dsp:cNvPr id="0" name=""/>
        <dsp:cNvSpPr/>
      </dsp:nvSpPr>
      <dsp:spPr>
        <a:xfrm>
          <a:off x="5480971" y="74098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31634-2B71-4689-B975-650CDBBAEB36}">
      <dsp:nvSpPr>
        <dsp:cNvPr id="0" name=""/>
        <dsp:cNvSpPr/>
      </dsp:nvSpPr>
      <dsp:spPr>
        <a:xfrm>
          <a:off x="4444565" y="2863362"/>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pPr>
          <a:r>
            <a:rPr lang="en-US" sz="4100" kern="1200" dirty="0"/>
            <a:t>For Action</a:t>
          </a:r>
        </a:p>
      </dsp:txBody>
      <dsp:txXfrm>
        <a:off x="4444565" y="2863362"/>
        <a:ext cx="3768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0D823-092E-4E88-A756-CA3046CA4008}">
      <dsp:nvSpPr>
        <dsp:cNvPr id="0" name=""/>
        <dsp:cNvSpPr/>
      </dsp:nvSpPr>
      <dsp:spPr>
        <a:xfrm>
          <a:off x="0" y="607874"/>
          <a:ext cx="8229600" cy="959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SG" sz="4000" kern="1200"/>
            <a:t>Head center</a:t>
          </a:r>
          <a:endParaRPr lang="en-US" sz="4000" kern="1200"/>
        </a:p>
      </dsp:txBody>
      <dsp:txXfrm>
        <a:off x="46834" y="654708"/>
        <a:ext cx="8135932" cy="865732"/>
      </dsp:txXfrm>
    </dsp:sp>
    <dsp:sp modelId="{D04494D0-F258-4F90-A0C9-CD2E26631811}">
      <dsp:nvSpPr>
        <dsp:cNvPr id="0" name=""/>
        <dsp:cNvSpPr/>
      </dsp:nvSpPr>
      <dsp:spPr>
        <a:xfrm>
          <a:off x="0" y="1682475"/>
          <a:ext cx="8229600" cy="959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SG" sz="4000" kern="1200"/>
            <a:t>Filter life through an intellectual lens</a:t>
          </a:r>
          <a:endParaRPr lang="en-US" sz="4000" kern="1200"/>
        </a:p>
      </dsp:txBody>
      <dsp:txXfrm>
        <a:off x="46834" y="1729309"/>
        <a:ext cx="8135932" cy="865732"/>
      </dsp:txXfrm>
    </dsp:sp>
    <dsp:sp modelId="{D3D25C14-335E-444E-ACEB-9683C8D0B350}">
      <dsp:nvSpPr>
        <dsp:cNvPr id="0" name=""/>
        <dsp:cNvSpPr/>
      </dsp:nvSpPr>
      <dsp:spPr>
        <a:xfrm>
          <a:off x="0" y="2757075"/>
          <a:ext cx="8229600" cy="959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SG" sz="4000" kern="1200"/>
            <a:t>Motivated by a need for security, fear</a:t>
          </a:r>
          <a:endParaRPr lang="en-US" sz="4000" kern="1200"/>
        </a:p>
      </dsp:txBody>
      <dsp:txXfrm>
        <a:off x="46834" y="2803909"/>
        <a:ext cx="8135932" cy="8657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816D0-9D7E-4F3F-AF40-A4B55A52B9F7}">
      <dsp:nvSpPr>
        <dsp:cNvPr id="0" name=""/>
        <dsp:cNvSpPr/>
      </dsp:nvSpPr>
      <dsp:spPr>
        <a:xfrm>
          <a:off x="750914" y="1102554"/>
          <a:ext cx="1081248" cy="1081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ACC1C-714B-4098-BFAF-6400AC8C43F1}">
      <dsp:nvSpPr>
        <dsp:cNvPr id="0" name=""/>
        <dsp:cNvSpPr/>
      </dsp:nvSpPr>
      <dsp:spPr>
        <a:xfrm>
          <a:off x="90151" y="2501795"/>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SG" sz="2300" kern="1200"/>
            <a:t>Heart center</a:t>
          </a:r>
          <a:endParaRPr lang="en-US" sz="2300" kern="1200"/>
        </a:p>
      </dsp:txBody>
      <dsp:txXfrm>
        <a:off x="90151" y="2501795"/>
        <a:ext cx="2402775" cy="720000"/>
      </dsp:txXfrm>
    </dsp:sp>
    <dsp:sp modelId="{F8E1CF67-8B5D-4BFF-819D-4B8C718A5D9C}">
      <dsp:nvSpPr>
        <dsp:cNvPr id="0" name=""/>
        <dsp:cNvSpPr/>
      </dsp:nvSpPr>
      <dsp:spPr>
        <a:xfrm>
          <a:off x="3574175" y="1102554"/>
          <a:ext cx="1081248" cy="1081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21347-F9BF-4A10-93D3-E257F0113CE6}">
      <dsp:nvSpPr>
        <dsp:cNvPr id="0" name=""/>
        <dsp:cNvSpPr/>
      </dsp:nvSpPr>
      <dsp:spPr>
        <a:xfrm>
          <a:off x="2913412" y="2501795"/>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SG" sz="2300" kern="1200"/>
            <a:t>Filter life through an emotional lens</a:t>
          </a:r>
          <a:endParaRPr lang="en-US" sz="2300" kern="1200"/>
        </a:p>
      </dsp:txBody>
      <dsp:txXfrm>
        <a:off x="2913412" y="2501795"/>
        <a:ext cx="2402775" cy="720000"/>
      </dsp:txXfrm>
    </dsp:sp>
    <dsp:sp modelId="{659B8103-B22F-4434-9134-52176D032E2D}">
      <dsp:nvSpPr>
        <dsp:cNvPr id="0" name=""/>
        <dsp:cNvSpPr/>
      </dsp:nvSpPr>
      <dsp:spPr>
        <a:xfrm>
          <a:off x="6397436" y="1102554"/>
          <a:ext cx="1081248" cy="1081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A0815-2BCE-4252-B261-F8741CB348BF}">
      <dsp:nvSpPr>
        <dsp:cNvPr id="0" name=""/>
        <dsp:cNvSpPr/>
      </dsp:nvSpPr>
      <dsp:spPr>
        <a:xfrm>
          <a:off x="5736673" y="2501795"/>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SG" sz="2300" kern="1200"/>
            <a:t>Easily access their own feelings</a:t>
          </a:r>
          <a:endParaRPr lang="en-US" sz="2300" kern="1200"/>
        </a:p>
      </dsp:txBody>
      <dsp:txXfrm>
        <a:off x="5736673" y="2501795"/>
        <a:ext cx="2402775"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37B76-D96B-4F96-8B51-896D94824EAD}">
      <dsp:nvSpPr>
        <dsp:cNvPr id="0" name=""/>
        <dsp:cNvSpPr/>
      </dsp:nvSpPr>
      <dsp:spPr>
        <a:xfrm>
          <a:off x="0" y="763305"/>
          <a:ext cx="8229600" cy="8634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SG" sz="3600" kern="1200"/>
            <a:t>Gut Center</a:t>
          </a:r>
          <a:endParaRPr lang="en-US" sz="3600" kern="1200"/>
        </a:p>
      </dsp:txBody>
      <dsp:txXfrm>
        <a:off x="42151" y="805456"/>
        <a:ext cx="8145298" cy="779158"/>
      </dsp:txXfrm>
    </dsp:sp>
    <dsp:sp modelId="{AA00B6AA-A06C-4BE5-90EC-2BCA1720B14D}">
      <dsp:nvSpPr>
        <dsp:cNvPr id="0" name=""/>
        <dsp:cNvSpPr/>
      </dsp:nvSpPr>
      <dsp:spPr>
        <a:xfrm>
          <a:off x="0" y="1730445"/>
          <a:ext cx="8229600" cy="8634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SG" sz="3600" kern="1200"/>
            <a:t>Experiences are filtered through the body</a:t>
          </a:r>
          <a:endParaRPr lang="en-US" sz="3600" kern="1200"/>
        </a:p>
      </dsp:txBody>
      <dsp:txXfrm>
        <a:off x="42151" y="1772596"/>
        <a:ext cx="8145298" cy="779158"/>
      </dsp:txXfrm>
    </dsp:sp>
    <dsp:sp modelId="{5636299F-9E2F-41F3-94EF-1C151916EED6}">
      <dsp:nvSpPr>
        <dsp:cNvPr id="0" name=""/>
        <dsp:cNvSpPr/>
      </dsp:nvSpPr>
      <dsp:spPr>
        <a:xfrm>
          <a:off x="0" y="2697585"/>
          <a:ext cx="8229600" cy="8634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SG" sz="3600" kern="1200"/>
            <a:t>A strong intuition informs decisions</a:t>
          </a:r>
          <a:endParaRPr lang="en-US" sz="3600" kern="1200"/>
        </a:p>
      </dsp:txBody>
      <dsp:txXfrm>
        <a:off x="42151" y="2739736"/>
        <a:ext cx="8145298" cy="7791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04AB7-2F9A-438A-A531-CF8AFEDCFF4B}">
      <dsp:nvSpPr>
        <dsp:cNvPr id="0" name=""/>
        <dsp:cNvSpPr/>
      </dsp:nvSpPr>
      <dsp:spPr>
        <a:xfrm>
          <a:off x="627112" y="41854"/>
          <a:ext cx="923454" cy="9234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46FBA-2997-4025-8018-79E67D26A612}">
      <dsp:nvSpPr>
        <dsp:cNvPr id="0" name=""/>
        <dsp:cNvSpPr/>
      </dsp:nvSpPr>
      <dsp:spPr>
        <a:xfrm>
          <a:off x="821037" y="235779"/>
          <a:ext cx="535603" cy="535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B70F3-704A-4969-8ECD-8B76BC330164}">
      <dsp:nvSpPr>
        <dsp:cNvPr id="0" name=""/>
        <dsp:cNvSpPr/>
      </dsp:nvSpPr>
      <dsp:spPr>
        <a:xfrm>
          <a:off x="1748449" y="41854"/>
          <a:ext cx="2176712" cy="9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SG" sz="1600" kern="1200"/>
            <a:t>Gut &amp; Dependent</a:t>
          </a:r>
          <a:endParaRPr lang="en-US" sz="1600" kern="1200"/>
        </a:p>
      </dsp:txBody>
      <dsp:txXfrm>
        <a:off x="1748449" y="41854"/>
        <a:ext cx="2176712" cy="923454"/>
      </dsp:txXfrm>
    </dsp:sp>
    <dsp:sp modelId="{778DF49A-5BA3-4F88-B80E-5718C40F8A38}">
      <dsp:nvSpPr>
        <dsp:cNvPr id="0" name=""/>
        <dsp:cNvSpPr/>
      </dsp:nvSpPr>
      <dsp:spPr>
        <a:xfrm>
          <a:off x="4304437" y="41854"/>
          <a:ext cx="923454" cy="9234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973342-3ECA-466D-8390-6A92F1175868}">
      <dsp:nvSpPr>
        <dsp:cNvPr id="0" name=""/>
        <dsp:cNvSpPr/>
      </dsp:nvSpPr>
      <dsp:spPr>
        <a:xfrm>
          <a:off x="4498363" y="235779"/>
          <a:ext cx="535603" cy="535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E2960-0280-4AFD-BD92-747AEFF87664}">
      <dsp:nvSpPr>
        <dsp:cNvPr id="0" name=""/>
        <dsp:cNvSpPr/>
      </dsp:nvSpPr>
      <dsp:spPr>
        <a:xfrm>
          <a:off x="5425774" y="41854"/>
          <a:ext cx="2176712" cy="9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SG" sz="1600" kern="1200"/>
            <a:t>Internalizes anger, resents</a:t>
          </a:r>
          <a:endParaRPr lang="en-US" sz="1600" kern="1200"/>
        </a:p>
      </dsp:txBody>
      <dsp:txXfrm>
        <a:off x="5425774" y="41854"/>
        <a:ext cx="2176712" cy="923454"/>
      </dsp:txXfrm>
    </dsp:sp>
    <dsp:sp modelId="{82956FEF-FF54-4B4E-B0E9-DAA0723BF75D}">
      <dsp:nvSpPr>
        <dsp:cNvPr id="0" name=""/>
        <dsp:cNvSpPr/>
      </dsp:nvSpPr>
      <dsp:spPr>
        <a:xfrm>
          <a:off x="627112" y="1700448"/>
          <a:ext cx="923454" cy="9234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F6AC2-F2D9-491E-B298-82A828143B0E}">
      <dsp:nvSpPr>
        <dsp:cNvPr id="0" name=""/>
        <dsp:cNvSpPr/>
      </dsp:nvSpPr>
      <dsp:spPr>
        <a:xfrm>
          <a:off x="821037" y="1894373"/>
          <a:ext cx="535603" cy="535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A89AA-B09F-4ABC-A718-C01E16CD9566}">
      <dsp:nvSpPr>
        <dsp:cNvPr id="0" name=""/>
        <dsp:cNvSpPr/>
      </dsp:nvSpPr>
      <dsp:spPr>
        <a:xfrm>
          <a:off x="1748449" y="1700448"/>
          <a:ext cx="2176712" cy="9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SG" sz="1600" kern="1200"/>
            <a:t>Need to be perfect, think they are lacking, inner voices work against them</a:t>
          </a:r>
          <a:endParaRPr lang="en-US" sz="1600" kern="1200"/>
        </a:p>
      </dsp:txBody>
      <dsp:txXfrm>
        <a:off x="1748449" y="1700448"/>
        <a:ext cx="2176712" cy="923454"/>
      </dsp:txXfrm>
    </dsp:sp>
    <dsp:sp modelId="{3FA1434E-FEEE-4FDD-B6B4-E69CCBA1329B}">
      <dsp:nvSpPr>
        <dsp:cNvPr id="0" name=""/>
        <dsp:cNvSpPr/>
      </dsp:nvSpPr>
      <dsp:spPr>
        <a:xfrm>
          <a:off x="4304437" y="1700448"/>
          <a:ext cx="923454" cy="9234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6195E-D451-4EF6-B228-6D3A919E2340}">
      <dsp:nvSpPr>
        <dsp:cNvPr id="0" name=""/>
        <dsp:cNvSpPr/>
      </dsp:nvSpPr>
      <dsp:spPr>
        <a:xfrm>
          <a:off x="4498363" y="1894373"/>
          <a:ext cx="535603" cy="5356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C6C7EC-8E7F-4E4F-837F-10E832F75CF9}">
      <dsp:nvSpPr>
        <dsp:cNvPr id="0" name=""/>
        <dsp:cNvSpPr/>
      </dsp:nvSpPr>
      <dsp:spPr>
        <a:xfrm>
          <a:off x="5425774" y="1700448"/>
          <a:ext cx="2176712" cy="9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SG" sz="1600" kern="1200"/>
            <a:t>Criticism does not work well with them</a:t>
          </a:r>
          <a:endParaRPr lang="en-US" sz="1600" kern="1200"/>
        </a:p>
      </dsp:txBody>
      <dsp:txXfrm>
        <a:off x="5425774" y="1700448"/>
        <a:ext cx="2176712" cy="923454"/>
      </dsp:txXfrm>
    </dsp:sp>
    <dsp:sp modelId="{5BB3FC2F-B7E3-4101-AF80-7D1DBEBE926B}">
      <dsp:nvSpPr>
        <dsp:cNvPr id="0" name=""/>
        <dsp:cNvSpPr/>
      </dsp:nvSpPr>
      <dsp:spPr>
        <a:xfrm>
          <a:off x="627112" y="3359041"/>
          <a:ext cx="923454" cy="9234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2F023-6400-4BB0-815B-E0D84C82FBF8}">
      <dsp:nvSpPr>
        <dsp:cNvPr id="0" name=""/>
        <dsp:cNvSpPr/>
      </dsp:nvSpPr>
      <dsp:spPr>
        <a:xfrm>
          <a:off x="821037" y="3552966"/>
          <a:ext cx="535603" cy="5356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6B01B-F82A-4B0F-9CB8-F700F9CB37F3}">
      <dsp:nvSpPr>
        <dsp:cNvPr id="0" name=""/>
        <dsp:cNvSpPr/>
      </dsp:nvSpPr>
      <dsp:spPr>
        <a:xfrm>
          <a:off x="1748449" y="3359041"/>
          <a:ext cx="2176712" cy="9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SG" sz="1600" kern="1200"/>
            <a:t>Driven to correct things based on their high standards</a:t>
          </a:r>
          <a:endParaRPr lang="en-US" sz="1600" kern="1200"/>
        </a:p>
      </dsp:txBody>
      <dsp:txXfrm>
        <a:off x="1748449" y="3359041"/>
        <a:ext cx="2176712" cy="923454"/>
      </dsp:txXfrm>
    </dsp:sp>
    <dsp:sp modelId="{8C419B56-1D5D-4488-B8DA-5AC30D433ABD}">
      <dsp:nvSpPr>
        <dsp:cNvPr id="0" name=""/>
        <dsp:cNvSpPr/>
      </dsp:nvSpPr>
      <dsp:spPr>
        <a:xfrm>
          <a:off x="4304437" y="3359041"/>
          <a:ext cx="923454" cy="9234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33F0A-6E8F-4E24-A06B-D0C5973896FC}">
      <dsp:nvSpPr>
        <dsp:cNvPr id="0" name=""/>
        <dsp:cNvSpPr/>
      </dsp:nvSpPr>
      <dsp:spPr>
        <a:xfrm>
          <a:off x="4498363" y="3552966"/>
          <a:ext cx="535603" cy="5356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C71E3-3440-4295-9A74-FFD30C40FCB9}">
      <dsp:nvSpPr>
        <dsp:cNvPr id="0" name=""/>
        <dsp:cNvSpPr/>
      </dsp:nvSpPr>
      <dsp:spPr>
        <a:xfrm>
          <a:off x="5425774" y="3359041"/>
          <a:ext cx="2176712" cy="9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SG" sz="1600" kern="1200"/>
            <a:t>Feel terrible from releasing anger</a:t>
          </a:r>
          <a:endParaRPr lang="en-US" sz="1600" kern="1200"/>
        </a:p>
      </dsp:txBody>
      <dsp:txXfrm>
        <a:off x="5425774" y="3359041"/>
        <a:ext cx="2176712" cy="9234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321C2-EA8F-449F-ACFF-0A794722D613}">
      <dsp:nvSpPr>
        <dsp:cNvPr id="0" name=""/>
        <dsp:cNvSpPr/>
      </dsp:nvSpPr>
      <dsp:spPr>
        <a:xfrm>
          <a:off x="0" y="527"/>
          <a:ext cx="8229600" cy="1235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6FE2F-03DB-46AA-8E92-C142E84FDEA7}">
      <dsp:nvSpPr>
        <dsp:cNvPr id="0" name=""/>
        <dsp:cNvSpPr/>
      </dsp:nvSpPr>
      <dsp:spPr>
        <a:xfrm>
          <a:off x="373656" y="278453"/>
          <a:ext cx="679374" cy="6793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8D4018-CA0C-4F18-AD4D-3CED32524102}">
      <dsp:nvSpPr>
        <dsp:cNvPr id="0" name=""/>
        <dsp:cNvSpPr/>
      </dsp:nvSpPr>
      <dsp:spPr>
        <a:xfrm>
          <a:off x="1426687" y="527"/>
          <a:ext cx="6802912" cy="123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28" tIns="130728" rIns="130728" bIns="130728" numCol="1" spcCol="1270" anchor="ctr" anchorCtr="0">
          <a:noAutofit/>
        </a:bodyPr>
        <a:lstStyle/>
        <a:p>
          <a:pPr marL="0" lvl="0" indent="0" algn="l" defTabSz="1111250">
            <a:lnSpc>
              <a:spcPct val="100000"/>
            </a:lnSpc>
            <a:spcBef>
              <a:spcPct val="0"/>
            </a:spcBef>
            <a:spcAft>
              <a:spcPct val="35000"/>
            </a:spcAft>
            <a:buNone/>
          </a:pPr>
          <a:r>
            <a:rPr lang="en-SG" sz="2500" kern="1200">
              <a:solidFill>
                <a:schemeClr val="bg2">
                  <a:lumMod val="75000"/>
                </a:schemeClr>
              </a:solidFill>
            </a:rPr>
            <a:t>Identify behaviours in times of stress and security</a:t>
          </a:r>
          <a:endParaRPr lang="en-US" sz="2500" kern="1200">
            <a:solidFill>
              <a:schemeClr val="bg2">
                <a:lumMod val="75000"/>
              </a:schemeClr>
            </a:solidFill>
          </a:endParaRPr>
        </a:p>
      </dsp:txBody>
      <dsp:txXfrm>
        <a:off x="1426687" y="527"/>
        <a:ext cx="6802912" cy="1235226"/>
      </dsp:txXfrm>
    </dsp:sp>
    <dsp:sp modelId="{3741A6EC-D1CB-475C-921B-B8D9ABCC25AA}">
      <dsp:nvSpPr>
        <dsp:cNvPr id="0" name=""/>
        <dsp:cNvSpPr/>
      </dsp:nvSpPr>
      <dsp:spPr>
        <a:xfrm>
          <a:off x="0" y="1544561"/>
          <a:ext cx="8229600" cy="1235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905FE-835D-433E-A905-52EE66C3D02E}">
      <dsp:nvSpPr>
        <dsp:cNvPr id="0" name=""/>
        <dsp:cNvSpPr/>
      </dsp:nvSpPr>
      <dsp:spPr>
        <a:xfrm>
          <a:off x="373656" y="1822487"/>
          <a:ext cx="679374" cy="6793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A24BA-41F4-41E6-9E5C-4F54D5C71A68}">
      <dsp:nvSpPr>
        <dsp:cNvPr id="0" name=""/>
        <dsp:cNvSpPr/>
      </dsp:nvSpPr>
      <dsp:spPr>
        <a:xfrm>
          <a:off x="1426687" y="1544561"/>
          <a:ext cx="6802912" cy="123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28" tIns="130728" rIns="130728" bIns="130728" numCol="1" spcCol="1270" anchor="ctr" anchorCtr="0">
          <a:noAutofit/>
        </a:bodyPr>
        <a:lstStyle/>
        <a:p>
          <a:pPr marL="0" lvl="0" indent="0" algn="l" defTabSz="1111250">
            <a:lnSpc>
              <a:spcPct val="100000"/>
            </a:lnSpc>
            <a:spcBef>
              <a:spcPct val="0"/>
            </a:spcBef>
            <a:spcAft>
              <a:spcPct val="35000"/>
            </a:spcAft>
            <a:buNone/>
          </a:pPr>
          <a:r>
            <a:rPr lang="en-SG" sz="2500" kern="1200">
              <a:solidFill>
                <a:schemeClr val="bg2">
                  <a:lumMod val="75000"/>
                </a:schemeClr>
              </a:solidFill>
            </a:rPr>
            <a:t>Identify passions and motivations</a:t>
          </a:r>
          <a:endParaRPr lang="en-US" sz="2500" kern="1200">
            <a:solidFill>
              <a:schemeClr val="bg2">
                <a:lumMod val="75000"/>
              </a:schemeClr>
            </a:solidFill>
          </a:endParaRPr>
        </a:p>
      </dsp:txBody>
      <dsp:txXfrm>
        <a:off x="1426687" y="1544561"/>
        <a:ext cx="6802912" cy="1235226"/>
      </dsp:txXfrm>
    </dsp:sp>
    <dsp:sp modelId="{C6D88540-C125-46FE-96D0-A425633E0209}">
      <dsp:nvSpPr>
        <dsp:cNvPr id="0" name=""/>
        <dsp:cNvSpPr/>
      </dsp:nvSpPr>
      <dsp:spPr>
        <a:xfrm>
          <a:off x="0" y="3088595"/>
          <a:ext cx="8229600" cy="1235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F461D-10E5-4E8D-9A3A-E82C391E4638}">
      <dsp:nvSpPr>
        <dsp:cNvPr id="0" name=""/>
        <dsp:cNvSpPr/>
      </dsp:nvSpPr>
      <dsp:spPr>
        <a:xfrm>
          <a:off x="373656" y="3366521"/>
          <a:ext cx="679374" cy="6793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A651B-28FE-4AC1-8289-39BDD430220E}">
      <dsp:nvSpPr>
        <dsp:cNvPr id="0" name=""/>
        <dsp:cNvSpPr/>
      </dsp:nvSpPr>
      <dsp:spPr>
        <a:xfrm>
          <a:off x="1426687" y="3088595"/>
          <a:ext cx="6802912" cy="123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28" tIns="130728" rIns="130728" bIns="130728" numCol="1" spcCol="1270" anchor="ctr" anchorCtr="0">
          <a:noAutofit/>
        </a:bodyPr>
        <a:lstStyle/>
        <a:p>
          <a:pPr marL="0" lvl="0" indent="0" algn="l" defTabSz="1111250">
            <a:lnSpc>
              <a:spcPct val="100000"/>
            </a:lnSpc>
            <a:spcBef>
              <a:spcPct val="0"/>
            </a:spcBef>
            <a:spcAft>
              <a:spcPct val="35000"/>
            </a:spcAft>
            <a:buNone/>
          </a:pPr>
          <a:r>
            <a:rPr lang="en-SG" sz="2500" kern="1200">
              <a:solidFill>
                <a:schemeClr val="bg2">
                  <a:lumMod val="75000"/>
                </a:schemeClr>
              </a:solidFill>
            </a:rPr>
            <a:t>Identify methods for care and transformation</a:t>
          </a:r>
          <a:endParaRPr lang="en-US" sz="2500" kern="1200">
            <a:solidFill>
              <a:schemeClr val="bg2">
                <a:lumMod val="75000"/>
              </a:schemeClr>
            </a:solidFill>
          </a:endParaRPr>
        </a:p>
      </dsp:txBody>
      <dsp:txXfrm>
        <a:off x="1426687" y="3088595"/>
        <a:ext cx="6802912" cy="1235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F6B3-445A-4CD7-8F35-83321480599A}">
      <dsp:nvSpPr>
        <dsp:cNvPr id="0" name=""/>
        <dsp:cNvSpPr/>
      </dsp:nvSpPr>
      <dsp:spPr>
        <a:xfrm>
          <a:off x="0" y="265106"/>
          <a:ext cx="8229600" cy="1098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46ADE-2B1A-4CA6-99B2-D7E09E96F681}">
      <dsp:nvSpPr>
        <dsp:cNvPr id="0" name=""/>
        <dsp:cNvSpPr/>
      </dsp:nvSpPr>
      <dsp:spPr>
        <a:xfrm>
          <a:off x="332391" y="474167"/>
          <a:ext cx="604939" cy="6043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2513F-4E7B-478F-A311-046CC83CBA12}">
      <dsp:nvSpPr>
        <dsp:cNvPr id="0" name=""/>
        <dsp:cNvSpPr/>
      </dsp:nvSpPr>
      <dsp:spPr>
        <a:xfrm>
          <a:off x="1269722" y="226934"/>
          <a:ext cx="6783106" cy="109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05" tIns="116405" rIns="116405" bIns="116405" numCol="1" spcCol="1270" anchor="ctr" anchorCtr="0">
          <a:noAutofit/>
        </a:bodyPr>
        <a:lstStyle/>
        <a:p>
          <a:pPr marL="0" lvl="0" indent="0" algn="l" defTabSz="1066800">
            <a:lnSpc>
              <a:spcPct val="100000"/>
            </a:lnSpc>
            <a:spcBef>
              <a:spcPct val="0"/>
            </a:spcBef>
            <a:spcAft>
              <a:spcPct val="35000"/>
            </a:spcAft>
            <a:buNone/>
          </a:pPr>
          <a:r>
            <a:rPr lang="en-SG" sz="2400" kern="1200" dirty="0">
              <a:solidFill>
                <a:schemeClr val="bg2">
                  <a:lumMod val="75000"/>
                </a:schemeClr>
              </a:solidFill>
            </a:rPr>
            <a:t>Test of 177 Questions</a:t>
          </a:r>
          <a:endParaRPr lang="en-US" sz="2400" kern="1200" dirty="0">
            <a:solidFill>
              <a:schemeClr val="bg2">
                <a:lumMod val="75000"/>
              </a:schemeClr>
            </a:solidFill>
          </a:endParaRPr>
        </a:p>
      </dsp:txBody>
      <dsp:txXfrm>
        <a:off x="1269722" y="226934"/>
        <a:ext cx="6783106" cy="1099889"/>
      </dsp:txXfrm>
    </dsp:sp>
    <dsp:sp modelId="{2FAC802A-7A68-44AE-9CFA-3779F4A52E3A}">
      <dsp:nvSpPr>
        <dsp:cNvPr id="0" name=""/>
        <dsp:cNvSpPr/>
      </dsp:nvSpPr>
      <dsp:spPr>
        <a:xfrm>
          <a:off x="0" y="1612230"/>
          <a:ext cx="8229600" cy="1098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F85F5-2A06-482E-A33D-49F0832347A5}">
      <dsp:nvSpPr>
        <dsp:cNvPr id="0" name=""/>
        <dsp:cNvSpPr/>
      </dsp:nvSpPr>
      <dsp:spPr>
        <a:xfrm>
          <a:off x="332391" y="1859463"/>
          <a:ext cx="604939" cy="6043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2EAE2C-7DF7-4B86-833F-393959C98F80}">
      <dsp:nvSpPr>
        <dsp:cNvPr id="0" name=""/>
        <dsp:cNvSpPr/>
      </dsp:nvSpPr>
      <dsp:spPr>
        <a:xfrm>
          <a:off x="1269722" y="1612230"/>
          <a:ext cx="6783106" cy="109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05" tIns="116405" rIns="116405" bIns="116405" numCol="1" spcCol="1270" anchor="ctr" anchorCtr="0">
          <a:noAutofit/>
        </a:bodyPr>
        <a:lstStyle/>
        <a:p>
          <a:pPr marL="0" lvl="0" indent="0" algn="l" defTabSz="1066800">
            <a:lnSpc>
              <a:spcPct val="100000"/>
            </a:lnSpc>
            <a:spcBef>
              <a:spcPct val="0"/>
            </a:spcBef>
            <a:spcAft>
              <a:spcPct val="35000"/>
            </a:spcAft>
            <a:buNone/>
          </a:pPr>
          <a:r>
            <a:rPr lang="en-SG" sz="2400" kern="1200" dirty="0">
              <a:solidFill>
                <a:schemeClr val="bg2">
                  <a:lumMod val="75000"/>
                </a:schemeClr>
              </a:solidFill>
            </a:rPr>
            <a:t>Reveals your unique combination of strengths, normally we focus on the top 5</a:t>
          </a:r>
          <a:endParaRPr lang="en-US" sz="2400" kern="1200" dirty="0">
            <a:solidFill>
              <a:schemeClr val="bg2">
                <a:lumMod val="75000"/>
              </a:schemeClr>
            </a:solidFill>
          </a:endParaRPr>
        </a:p>
      </dsp:txBody>
      <dsp:txXfrm>
        <a:off x="1269722" y="1612230"/>
        <a:ext cx="6783106" cy="1099889"/>
      </dsp:txXfrm>
    </dsp:sp>
    <dsp:sp modelId="{C511DD89-CD0B-4BE5-86EB-C76CA0D986EB}">
      <dsp:nvSpPr>
        <dsp:cNvPr id="0" name=""/>
        <dsp:cNvSpPr/>
      </dsp:nvSpPr>
      <dsp:spPr>
        <a:xfrm>
          <a:off x="0" y="2997526"/>
          <a:ext cx="8229600" cy="1098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02796-592D-4559-B2E3-BDC3BDF7BC71}">
      <dsp:nvSpPr>
        <dsp:cNvPr id="0" name=""/>
        <dsp:cNvSpPr/>
      </dsp:nvSpPr>
      <dsp:spPr>
        <a:xfrm>
          <a:off x="332716" y="3244759"/>
          <a:ext cx="604939" cy="6043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F6F49-6A2F-4F19-BD78-1F9B77B0B97E}">
      <dsp:nvSpPr>
        <dsp:cNvPr id="0" name=""/>
        <dsp:cNvSpPr/>
      </dsp:nvSpPr>
      <dsp:spPr>
        <a:xfrm>
          <a:off x="1270372" y="2997526"/>
          <a:ext cx="3703320" cy="109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05" tIns="116405" rIns="116405" bIns="116405" numCol="1" spcCol="1270" anchor="ctr" anchorCtr="0">
          <a:noAutofit/>
        </a:bodyPr>
        <a:lstStyle/>
        <a:p>
          <a:pPr marL="0" lvl="0" indent="0" algn="l" defTabSz="1066800">
            <a:lnSpc>
              <a:spcPct val="100000"/>
            </a:lnSpc>
            <a:spcBef>
              <a:spcPct val="0"/>
            </a:spcBef>
            <a:spcAft>
              <a:spcPct val="35000"/>
            </a:spcAft>
            <a:buNone/>
          </a:pPr>
          <a:r>
            <a:rPr lang="en-SG" sz="2400" kern="1200" dirty="0">
              <a:solidFill>
                <a:schemeClr val="bg2">
                  <a:lumMod val="75000"/>
                </a:schemeClr>
              </a:solidFill>
            </a:rPr>
            <a:t>Up to your own commitment to realize your potential.</a:t>
          </a:r>
          <a:endParaRPr lang="en-US" sz="2400" kern="1200" dirty="0">
            <a:solidFill>
              <a:schemeClr val="bg2">
                <a:lumMod val="75000"/>
              </a:schemeClr>
            </a:solidFill>
          </a:endParaRPr>
        </a:p>
      </dsp:txBody>
      <dsp:txXfrm>
        <a:off x="1270372" y="2997526"/>
        <a:ext cx="3703320" cy="1099889"/>
      </dsp:txXfrm>
    </dsp:sp>
    <dsp:sp modelId="{8259A053-BCD8-471A-8737-52B03EFC02AE}">
      <dsp:nvSpPr>
        <dsp:cNvPr id="0" name=""/>
        <dsp:cNvSpPr/>
      </dsp:nvSpPr>
      <dsp:spPr>
        <a:xfrm>
          <a:off x="4973692" y="2997526"/>
          <a:ext cx="2989695" cy="1098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91" tIns="116291" rIns="116291" bIns="116291" numCol="1" spcCol="1270" anchor="ctr" anchorCtr="0">
          <a:noAutofit/>
        </a:bodyPr>
        <a:lstStyle/>
        <a:p>
          <a:pPr marL="0" lvl="0" indent="0" algn="l" defTabSz="800100">
            <a:lnSpc>
              <a:spcPct val="100000"/>
            </a:lnSpc>
            <a:spcBef>
              <a:spcPct val="0"/>
            </a:spcBef>
            <a:spcAft>
              <a:spcPct val="35000"/>
            </a:spcAft>
            <a:buNone/>
          </a:pPr>
          <a:r>
            <a:rPr lang="en-SG" sz="1800" kern="1200" dirty="0">
              <a:solidFill>
                <a:schemeClr val="bg2">
                  <a:lumMod val="75000"/>
                </a:schemeClr>
              </a:solidFill>
            </a:rPr>
            <a:t>There are courses and coaches to help with that too</a:t>
          </a:r>
          <a:endParaRPr lang="en-US" sz="1800" kern="1200" dirty="0">
            <a:solidFill>
              <a:schemeClr val="bg2">
                <a:lumMod val="75000"/>
              </a:schemeClr>
            </a:solidFill>
          </a:endParaRPr>
        </a:p>
      </dsp:txBody>
      <dsp:txXfrm>
        <a:off x="4973692" y="2997526"/>
        <a:ext cx="2989695" cy="1098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7D03-7CF7-460E-9FB7-B7337BE6B1DD}">
      <dsp:nvSpPr>
        <dsp:cNvPr id="0" name=""/>
        <dsp:cNvSpPr/>
      </dsp:nvSpPr>
      <dsp:spPr>
        <a:xfrm>
          <a:off x="0" y="581084"/>
          <a:ext cx="8229600" cy="14189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CAC51-3E89-4B7C-8122-9496C85F79EF}">
      <dsp:nvSpPr>
        <dsp:cNvPr id="0" name=""/>
        <dsp:cNvSpPr/>
      </dsp:nvSpPr>
      <dsp:spPr>
        <a:xfrm>
          <a:off x="429225" y="900343"/>
          <a:ext cx="780410" cy="780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07A96-C7C9-4C47-9716-BC813194EE7A}">
      <dsp:nvSpPr>
        <dsp:cNvPr id="0" name=""/>
        <dsp:cNvSpPr/>
      </dsp:nvSpPr>
      <dsp:spPr>
        <a:xfrm>
          <a:off x="1638861" y="581084"/>
          <a:ext cx="6590738" cy="141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70" tIns="150170" rIns="150170" bIns="150170" numCol="1" spcCol="1270" anchor="ctr" anchorCtr="0">
          <a:noAutofit/>
        </a:bodyPr>
        <a:lstStyle/>
        <a:p>
          <a:pPr marL="0" lvl="0" indent="0" algn="l" defTabSz="1066800">
            <a:lnSpc>
              <a:spcPct val="100000"/>
            </a:lnSpc>
            <a:spcBef>
              <a:spcPct val="0"/>
            </a:spcBef>
            <a:spcAft>
              <a:spcPct val="35000"/>
            </a:spcAft>
            <a:buNone/>
          </a:pPr>
          <a:r>
            <a:rPr lang="en-SG" sz="2400" kern="1200" dirty="0">
              <a:solidFill>
                <a:srgbClr val="002060"/>
              </a:solidFill>
            </a:rPr>
            <a:t>System of personality typing that describes patterns in how people interpret the world and deal with their emotions</a:t>
          </a:r>
          <a:endParaRPr lang="en-US" sz="2400" kern="1200" dirty="0">
            <a:solidFill>
              <a:srgbClr val="002060"/>
            </a:solidFill>
          </a:endParaRPr>
        </a:p>
      </dsp:txBody>
      <dsp:txXfrm>
        <a:off x="1638861" y="581084"/>
        <a:ext cx="6590738" cy="1418927"/>
      </dsp:txXfrm>
    </dsp:sp>
    <dsp:sp modelId="{657BB953-5814-414F-9411-8A09234690C3}">
      <dsp:nvSpPr>
        <dsp:cNvPr id="0" name=""/>
        <dsp:cNvSpPr/>
      </dsp:nvSpPr>
      <dsp:spPr>
        <a:xfrm>
          <a:off x="0" y="2324338"/>
          <a:ext cx="8229600" cy="14189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459897-8478-4AF9-88E4-BC811C74590B}">
      <dsp:nvSpPr>
        <dsp:cNvPr id="0" name=""/>
        <dsp:cNvSpPr/>
      </dsp:nvSpPr>
      <dsp:spPr>
        <a:xfrm>
          <a:off x="429225" y="2643596"/>
          <a:ext cx="780410" cy="780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031AB0-9984-4B19-BD77-B2D195C0AB37}">
      <dsp:nvSpPr>
        <dsp:cNvPr id="0" name=""/>
        <dsp:cNvSpPr/>
      </dsp:nvSpPr>
      <dsp:spPr>
        <a:xfrm>
          <a:off x="1638861" y="2324338"/>
          <a:ext cx="6590738" cy="141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70" tIns="150170" rIns="150170" bIns="150170" numCol="1" spcCol="1270" anchor="ctr" anchorCtr="0">
          <a:noAutofit/>
        </a:bodyPr>
        <a:lstStyle/>
        <a:p>
          <a:pPr marL="0" lvl="0" indent="0" algn="l" defTabSz="1066800">
            <a:lnSpc>
              <a:spcPct val="100000"/>
            </a:lnSpc>
            <a:spcBef>
              <a:spcPct val="0"/>
            </a:spcBef>
            <a:spcAft>
              <a:spcPct val="35000"/>
            </a:spcAft>
            <a:buNone/>
          </a:pPr>
          <a:r>
            <a:rPr lang="en-SG" sz="2400" kern="1200" dirty="0">
              <a:solidFill>
                <a:srgbClr val="002060"/>
              </a:solidFill>
            </a:rPr>
            <a:t>Used in businesses to understand workplace interpersonal dynamics</a:t>
          </a:r>
          <a:endParaRPr lang="en-US" sz="2400" kern="1200" dirty="0">
            <a:solidFill>
              <a:srgbClr val="002060"/>
            </a:solidFill>
          </a:endParaRPr>
        </a:p>
      </dsp:txBody>
      <dsp:txXfrm>
        <a:off x="1638861" y="2324338"/>
        <a:ext cx="6590738" cy="14189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5B7C3-5D85-48BC-9A18-632177ADF246}">
      <dsp:nvSpPr>
        <dsp:cNvPr id="0" name=""/>
        <dsp:cNvSpPr/>
      </dsp:nvSpPr>
      <dsp:spPr>
        <a:xfrm>
          <a:off x="6514" y="1886547"/>
          <a:ext cx="1947107" cy="116826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SG" sz="3700" kern="1200" dirty="0"/>
            <a:t>Stance</a:t>
          </a:r>
        </a:p>
      </dsp:txBody>
      <dsp:txXfrm>
        <a:off x="40731" y="1920764"/>
        <a:ext cx="1878673" cy="1099830"/>
      </dsp:txXfrm>
    </dsp:sp>
    <dsp:sp modelId="{8BDFED93-8560-43D7-BF61-5C12E183D495}">
      <dsp:nvSpPr>
        <dsp:cNvPr id="0" name=""/>
        <dsp:cNvSpPr/>
      </dsp:nvSpPr>
      <dsp:spPr>
        <a:xfrm>
          <a:off x="2148332" y="2229238"/>
          <a:ext cx="412786" cy="482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SG" sz="2000" kern="1200"/>
        </a:p>
      </dsp:txBody>
      <dsp:txXfrm>
        <a:off x="2148332" y="2325814"/>
        <a:ext cx="288950" cy="289730"/>
      </dsp:txXfrm>
    </dsp:sp>
    <dsp:sp modelId="{D1BAFA99-0652-4FE5-8ADF-95014F22D019}">
      <dsp:nvSpPr>
        <dsp:cNvPr id="0" name=""/>
        <dsp:cNvSpPr/>
      </dsp:nvSpPr>
      <dsp:spPr>
        <a:xfrm>
          <a:off x="2732465" y="1886547"/>
          <a:ext cx="1947107" cy="116826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SG" sz="3700" kern="1200" dirty="0"/>
            <a:t>Triad</a:t>
          </a:r>
        </a:p>
      </dsp:txBody>
      <dsp:txXfrm>
        <a:off x="2766682" y="1920764"/>
        <a:ext cx="1878673" cy="1099830"/>
      </dsp:txXfrm>
    </dsp:sp>
    <dsp:sp modelId="{38D14CEB-ADE2-484D-8055-53EB200D4A0D}">
      <dsp:nvSpPr>
        <dsp:cNvPr id="0" name=""/>
        <dsp:cNvSpPr/>
      </dsp:nvSpPr>
      <dsp:spPr>
        <a:xfrm>
          <a:off x="4874283" y="2229238"/>
          <a:ext cx="412786" cy="482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SG" sz="2000" kern="1200"/>
        </a:p>
      </dsp:txBody>
      <dsp:txXfrm>
        <a:off x="4874283" y="2325814"/>
        <a:ext cx="288950" cy="289730"/>
      </dsp:txXfrm>
    </dsp:sp>
    <dsp:sp modelId="{D62E108D-52C7-4903-BFE6-712C78A2A0A4}">
      <dsp:nvSpPr>
        <dsp:cNvPr id="0" name=""/>
        <dsp:cNvSpPr/>
      </dsp:nvSpPr>
      <dsp:spPr>
        <a:xfrm>
          <a:off x="5458415" y="1886547"/>
          <a:ext cx="1947107" cy="116826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SG" sz="3700" kern="1200" dirty="0"/>
            <a:t>Number</a:t>
          </a:r>
        </a:p>
      </dsp:txBody>
      <dsp:txXfrm>
        <a:off x="5492632" y="1920764"/>
        <a:ext cx="1878673" cy="1099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CD9F9-5966-4215-B87C-85659BC72083}">
      <dsp:nvSpPr>
        <dsp:cNvPr id="0" name=""/>
        <dsp:cNvSpPr/>
      </dsp:nvSpPr>
      <dsp:spPr>
        <a:xfrm>
          <a:off x="0" y="25012"/>
          <a:ext cx="8229600" cy="13191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SG" sz="5500" kern="1200"/>
            <a:t>Aggressive</a:t>
          </a:r>
          <a:endParaRPr lang="en-US" sz="5500" kern="1200"/>
        </a:p>
      </dsp:txBody>
      <dsp:txXfrm>
        <a:off x="64397" y="89409"/>
        <a:ext cx="8100806" cy="1190381"/>
      </dsp:txXfrm>
    </dsp:sp>
    <dsp:sp modelId="{2598893C-D515-4AA4-A628-22877FD44EEC}">
      <dsp:nvSpPr>
        <dsp:cNvPr id="0" name=""/>
        <dsp:cNvSpPr/>
      </dsp:nvSpPr>
      <dsp:spPr>
        <a:xfrm>
          <a:off x="0" y="1502587"/>
          <a:ext cx="8229600" cy="13191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SG" sz="5500" kern="1200"/>
            <a:t>Dependent</a:t>
          </a:r>
          <a:endParaRPr lang="en-US" sz="5500" kern="1200"/>
        </a:p>
      </dsp:txBody>
      <dsp:txXfrm>
        <a:off x="64397" y="1566984"/>
        <a:ext cx="8100806" cy="1190381"/>
      </dsp:txXfrm>
    </dsp:sp>
    <dsp:sp modelId="{3907488D-B96F-486A-9684-8EFD33E7F8D3}">
      <dsp:nvSpPr>
        <dsp:cNvPr id="0" name=""/>
        <dsp:cNvSpPr/>
      </dsp:nvSpPr>
      <dsp:spPr>
        <a:xfrm>
          <a:off x="0" y="2980162"/>
          <a:ext cx="8229600" cy="13191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SG" sz="5500" kern="1200"/>
            <a:t>Withdrawn</a:t>
          </a:r>
          <a:endParaRPr lang="en-US" sz="5500" kern="1200"/>
        </a:p>
      </dsp:txBody>
      <dsp:txXfrm>
        <a:off x="64397" y="3044559"/>
        <a:ext cx="8100806" cy="1190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DD1D0-E5BA-41F4-B648-83FAF33F1118}">
      <dsp:nvSpPr>
        <dsp:cNvPr id="0" name=""/>
        <dsp:cNvSpPr/>
      </dsp:nvSpPr>
      <dsp:spPr>
        <a:xfrm>
          <a:off x="0"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kern="1200"/>
            <a:t>Feeling repressed</a:t>
          </a:r>
          <a:endParaRPr lang="en-US" sz="2200" kern="1200"/>
        </a:p>
      </dsp:txBody>
      <dsp:txXfrm>
        <a:off x="0" y="490537"/>
        <a:ext cx="2571749" cy="1543050"/>
      </dsp:txXfrm>
    </dsp:sp>
    <dsp:sp modelId="{DCD362E3-BF4C-4A92-A5C8-B5E6970B3427}">
      <dsp:nvSpPr>
        <dsp:cNvPr id="0" name=""/>
        <dsp:cNvSpPr/>
      </dsp:nvSpPr>
      <dsp:spPr>
        <a:xfrm>
          <a:off x="2828925"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kern="1200"/>
            <a:t>Key need is control</a:t>
          </a:r>
          <a:endParaRPr lang="en-US" sz="2200" kern="1200"/>
        </a:p>
      </dsp:txBody>
      <dsp:txXfrm>
        <a:off x="2828925" y="490537"/>
        <a:ext cx="2571749" cy="1543050"/>
      </dsp:txXfrm>
    </dsp:sp>
    <dsp:sp modelId="{72304534-4DEC-4763-8777-F3C3213D4681}">
      <dsp:nvSpPr>
        <dsp:cNvPr id="0" name=""/>
        <dsp:cNvSpPr/>
      </dsp:nvSpPr>
      <dsp:spPr>
        <a:xfrm>
          <a:off x="5657849"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kern="1200"/>
            <a:t>Tend to be leaders</a:t>
          </a:r>
          <a:endParaRPr lang="en-US" sz="2200" kern="1200"/>
        </a:p>
      </dsp:txBody>
      <dsp:txXfrm>
        <a:off x="5657849" y="490537"/>
        <a:ext cx="2571749" cy="1543050"/>
      </dsp:txXfrm>
    </dsp:sp>
    <dsp:sp modelId="{066CCC40-53CB-486F-8790-B304C2DBB850}">
      <dsp:nvSpPr>
        <dsp:cNvPr id="0" name=""/>
        <dsp:cNvSpPr/>
      </dsp:nvSpPr>
      <dsp:spPr>
        <a:xfrm>
          <a:off x="0"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kern="1200"/>
            <a:t>Concerned about the future, and have many ideas for how things should be</a:t>
          </a:r>
          <a:endParaRPr lang="en-US" sz="2200" kern="1200"/>
        </a:p>
      </dsp:txBody>
      <dsp:txXfrm>
        <a:off x="0" y="2290762"/>
        <a:ext cx="2571749" cy="1543050"/>
      </dsp:txXfrm>
    </dsp:sp>
    <dsp:sp modelId="{D2EE9644-9BD8-4AD9-8E6D-431D57716A2E}">
      <dsp:nvSpPr>
        <dsp:cNvPr id="0" name=""/>
        <dsp:cNvSpPr/>
      </dsp:nvSpPr>
      <dsp:spPr>
        <a:xfrm>
          <a:off x="2828925"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kern="1200"/>
            <a:t>Have a lot of energy</a:t>
          </a:r>
          <a:endParaRPr lang="en-US" sz="2200" kern="1200"/>
        </a:p>
      </dsp:txBody>
      <dsp:txXfrm>
        <a:off x="2828925" y="2290762"/>
        <a:ext cx="2571749" cy="1543050"/>
      </dsp:txXfrm>
    </dsp:sp>
    <dsp:sp modelId="{7FA53812-74AD-436F-BA72-B1D58C9309D9}">
      <dsp:nvSpPr>
        <dsp:cNvPr id="0" name=""/>
        <dsp:cNvSpPr/>
      </dsp:nvSpPr>
      <dsp:spPr>
        <a:xfrm>
          <a:off x="5657849"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SG" sz="2200" kern="1200"/>
            <a:t>Can be pushy and unaware of the feelings of others</a:t>
          </a:r>
          <a:endParaRPr lang="en-US" sz="2200" kern="1200"/>
        </a:p>
      </dsp:txBody>
      <dsp:txXfrm>
        <a:off x="5657849" y="2290762"/>
        <a:ext cx="2571749" cy="15430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87551-B1BE-43F5-ACF2-C2E6FABFBB4F}">
      <dsp:nvSpPr>
        <dsp:cNvPr id="0" name=""/>
        <dsp:cNvSpPr/>
      </dsp:nvSpPr>
      <dsp:spPr>
        <a:xfrm>
          <a:off x="0"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kern="1200" dirty="0"/>
            <a:t>Thinks a lot about relationships and interpersonal dynamics, must do well what others want or expect</a:t>
          </a:r>
          <a:endParaRPr lang="en-US" sz="1900" kern="1200" dirty="0"/>
        </a:p>
      </dsp:txBody>
      <dsp:txXfrm>
        <a:off x="0" y="490537"/>
        <a:ext cx="2571749" cy="1543050"/>
      </dsp:txXfrm>
    </dsp:sp>
    <dsp:sp modelId="{2967FAA6-A7CC-4028-B00B-9223BDF33294}">
      <dsp:nvSpPr>
        <dsp:cNvPr id="0" name=""/>
        <dsp:cNvSpPr/>
      </dsp:nvSpPr>
      <dsp:spPr>
        <a:xfrm>
          <a:off x="2828925"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kern="1200"/>
            <a:t>Hold high standards and are harsh on themselves when falling short</a:t>
          </a:r>
          <a:endParaRPr lang="en-US" sz="1900" kern="1200"/>
        </a:p>
      </dsp:txBody>
      <dsp:txXfrm>
        <a:off x="2828925" y="490537"/>
        <a:ext cx="2571749" cy="1543050"/>
      </dsp:txXfrm>
    </dsp:sp>
    <dsp:sp modelId="{3A5D6C7C-6357-4DB4-B646-7526D6882C5C}">
      <dsp:nvSpPr>
        <dsp:cNvPr id="0" name=""/>
        <dsp:cNvSpPr/>
      </dsp:nvSpPr>
      <dsp:spPr>
        <a:xfrm>
          <a:off x="5657849"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kern="1200" dirty="0"/>
            <a:t>Have trouble with boundaries,  making plans and following through</a:t>
          </a:r>
          <a:endParaRPr lang="en-US" sz="1900" kern="1200" dirty="0"/>
        </a:p>
      </dsp:txBody>
      <dsp:txXfrm>
        <a:off x="5657849" y="490537"/>
        <a:ext cx="2571749" cy="1543050"/>
      </dsp:txXfrm>
    </dsp:sp>
    <dsp:sp modelId="{F9237262-11F0-4E1D-B10A-0AC7A95A1598}">
      <dsp:nvSpPr>
        <dsp:cNvPr id="0" name=""/>
        <dsp:cNvSpPr/>
      </dsp:nvSpPr>
      <dsp:spPr>
        <a:xfrm>
          <a:off x="0"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kern="1200" dirty="0"/>
            <a:t>Opinionated, hold fast to inherited stances and ideas</a:t>
          </a:r>
          <a:endParaRPr lang="en-US" sz="1900" kern="1200" dirty="0"/>
        </a:p>
      </dsp:txBody>
      <dsp:txXfrm>
        <a:off x="0" y="2290762"/>
        <a:ext cx="2571749" cy="1543050"/>
      </dsp:txXfrm>
    </dsp:sp>
    <dsp:sp modelId="{01BC9C8F-088E-4475-A8D0-364859FA6075}">
      <dsp:nvSpPr>
        <dsp:cNvPr id="0" name=""/>
        <dsp:cNvSpPr/>
      </dsp:nvSpPr>
      <dsp:spPr>
        <a:xfrm>
          <a:off x="2828925"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kern="1200"/>
            <a:t>Comfortable with being 2nd</a:t>
          </a:r>
          <a:endParaRPr lang="en-US" sz="1900" kern="1200"/>
        </a:p>
      </dsp:txBody>
      <dsp:txXfrm>
        <a:off x="2828925" y="2290762"/>
        <a:ext cx="2571749" cy="1543050"/>
      </dsp:txXfrm>
    </dsp:sp>
    <dsp:sp modelId="{1FAEF730-972A-4169-B1D1-795F45C31390}">
      <dsp:nvSpPr>
        <dsp:cNvPr id="0" name=""/>
        <dsp:cNvSpPr/>
      </dsp:nvSpPr>
      <dsp:spPr>
        <a:xfrm>
          <a:off x="5657849"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kern="1200"/>
            <a:t>Gets energy from being with others</a:t>
          </a:r>
          <a:endParaRPr lang="en-US" sz="1900" kern="1200"/>
        </a:p>
      </dsp:txBody>
      <dsp:txXfrm>
        <a:off x="5657849" y="2290762"/>
        <a:ext cx="2571749" cy="15430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4D6C0-2826-42D6-8136-6978D73238AE}">
      <dsp:nvSpPr>
        <dsp:cNvPr id="0" name=""/>
        <dsp:cNvSpPr/>
      </dsp:nvSpPr>
      <dsp:spPr>
        <a:xfrm>
          <a:off x="0"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SG" sz="2000" kern="1200" dirty="0"/>
            <a:t>Look within for what they need, do not succumb to peer pressure</a:t>
          </a:r>
          <a:endParaRPr lang="en-US" sz="2000" kern="1200" dirty="0"/>
        </a:p>
      </dsp:txBody>
      <dsp:txXfrm>
        <a:off x="0" y="490537"/>
        <a:ext cx="2571749" cy="1543050"/>
      </dsp:txXfrm>
    </dsp:sp>
    <dsp:sp modelId="{E68F2958-3CDC-4663-83FE-5EC94B1EC0CF}">
      <dsp:nvSpPr>
        <dsp:cNvPr id="0" name=""/>
        <dsp:cNvSpPr/>
      </dsp:nvSpPr>
      <dsp:spPr>
        <a:xfrm>
          <a:off x="2828925"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SG" sz="2000" kern="1200" dirty="0"/>
            <a:t>Withdrawn under stress, not practiced at standing and speaking up for themselves</a:t>
          </a:r>
          <a:endParaRPr lang="en-US" sz="2000" kern="1200" dirty="0"/>
        </a:p>
      </dsp:txBody>
      <dsp:txXfrm>
        <a:off x="2828925" y="490537"/>
        <a:ext cx="2571749" cy="1543050"/>
      </dsp:txXfrm>
    </dsp:sp>
    <dsp:sp modelId="{521007F6-5EC8-455E-ADB0-D087374E08FD}">
      <dsp:nvSpPr>
        <dsp:cNvPr id="0" name=""/>
        <dsp:cNvSpPr/>
      </dsp:nvSpPr>
      <dsp:spPr>
        <a:xfrm>
          <a:off x="5657849" y="490537"/>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SG" sz="2000" kern="1200" dirty="0"/>
            <a:t>Their inner world is the real world, not easy to connect with people outside</a:t>
          </a:r>
          <a:endParaRPr lang="en-US" sz="2000" kern="1200" dirty="0"/>
        </a:p>
      </dsp:txBody>
      <dsp:txXfrm>
        <a:off x="5657849" y="490537"/>
        <a:ext cx="2571749" cy="1543050"/>
      </dsp:txXfrm>
    </dsp:sp>
    <dsp:sp modelId="{53E0BC58-B1F2-4851-9489-7AF6F24D1A1A}">
      <dsp:nvSpPr>
        <dsp:cNvPr id="0" name=""/>
        <dsp:cNvSpPr/>
      </dsp:nvSpPr>
      <dsp:spPr>
        <a:xfrm>
          <a:off x="1414462"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SG" sz="2000" kern="1200"/>
            <a:t>Doing repressed</a:t>
          </a:r>
          <a:endParaRPr lang="en-US" sz="2000" kern="1200"/>
        </a:p>
      </dsp:txBody>
      <dsp:txXfrm>
        <a:off x="1414462" y="2290762"/>
        <a:ext cx="2571749" cy="1543050"/>
      </dsp:txXfrm>
    </dsp:sp>
    <dsp:sp modelId="{30B1D86E-B955-48D2-A837-FB1AAC927D8C}">
      <dsp:nvSpPr>
        <dsp:cNvPr id="0" name=""/>
        <dsp:cNvSpPr/>
      </dsp:nvSpPr>
      <dsp:spPr>
        <a:xfrm>
          <a:off x="4243387" y="2290762"/>
          <a:ext cx="2571749" cy="15430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SG" sz="2000" kern="1200" dirty="0"/>
            <a:t>Regret is a common emotion</a:t>
          </a:r>
          <a:endParaRPr lang="en-US" sz="2000" kern="1200" dirty="0"/>
        </a:p>
      </dsp:txBody>
      <dsp:txXfrm>
        <a:off x="4243387" y="2290762"/>
        <a:ext cx="2571749" cy="15430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4D9B4-B68A-4BC1-9F9B-9EF15449DC80}">
      <dsp:nvSpPr>
        <dsp:cNvPr id="0" name=""/>
        <dsp:cNvSpPr/>
      </dsp:nvSpPr>
      <dsp:spPr>
        <a:xfrm>
          <a:off x="0" y="1305139"/>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62EEF-D321-4459-9F9A-351A9099B5CF}">
      <dsp:nvSpPr>
        <dsp:cNvPr id="0" name=""/>
        <dsp:cNvSpPr/>
      </dsp:nvSpPr>
      <dsp:spPr>
        <a:xfrm>
          <a:off x="257174" y="1549455"/>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100000"/>
            </a:lnSpc>
            <a:spcBef>
              <a:spcPct val="0"/>
            </a:spcBef>
            <a:spcAft>
              <a:spcPct val="35000"/>
            </a:spcAft>
            <a:buNone/>
          </a:pPr>
          <a:r>
            <a:rPr lang="en-SG" sz="3600" kern="1200" dirty="0"/>
            <a:t>Thinking</a:t>
          </a:r>
          <a:endParaRPr lang="en-US" sz="3600" kern="1200" dirty="0"/>
        </a:p>
      </dsp:txBody>
      <dsp:txXfrm>
        <a:off x="300222" y="1592503"/>
        <a:ext cx="2228479" cy="1383659"/>
      </dsp:txXfrm>
    </dsp:sp>
    <dsp:sp modelId="{929307B6-0F8F-43CD-997F-6F7FABB1BEE5}">
      <dsp:nvSpPr>
        <dsp:cNvPr id="0" name=""/>
        <dsp:cNvSpPr/>
      </dsp:nvSpPr>
      <dsp:spPr>
        <a:xfrm>
          <a:off x="2828924" y="1305139"/>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A4388-86C0-47F1-9B99-7F30500EAE64}">
      <dsp:nvSpPr>
        <dsp:cNvPr id="0" name=""/>
        <dsp:cNvSpPr/>
      </dsp:nvSpPr>
      <dsp:spPr>
        <a:xfrm>
          <a:off x="3086099" y="1549455"/>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100000"/>
            </a:lnSpc>
            <a:spcBef>
              <a:spcPct val="0"/>
            </a:spcBef>
            <a:spcAft>
              <a:spcPct val="35000"/>
            </a:spcAft>
            <a:buNone/>
          </a:pPr>
          <a:r>
            <a:rPr lang="en-SG" sz="3600" kern="1200" dirty="0"/>
            <a:t>Feeling</a:t>
          </a:r>
          <a:endParaRPr lang="en-US" sz="3600" kern="1200" dirty="0"/>
        </a:p>
      </dsp:txBody>
      <dsp:txXfrm>
        <a:off x="3129147" y="1592503"/>
        <a:ext cx="2228479" cy="1383659"/>
      </dsp:txXfrm>
    </dsp:sp>
    <dsp:sp modelId="{B5613A6B-3A0A-430A-B835-7543202DF0E2}">
      <dsp:nvSpPr>
        <dsp:cNvPr id="0" name=""/>
        <dsp:cNvSpPr/>
      </dsp:nvSpPr>
      <dsp:spPr>
        <a:xfrm>
          <a:off x="5657850" y="1305139"/>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6F086-B1FD-4F36-9E2A-34204E41EF98}">
      <dsp:nvSpPr>
        <dsp:cNvPr id="0" name=""/>
        <dsp:cNvSpPr/>
      </dsp:nvSpPr>
      <dsp:spPr>
        <a:xfrm>
          <a:off x="5915024" y="1549455"/>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100000"/>
            </a:lnSpc>
            <a:spcBef>
              <a:spcPct val="0"/>
            </a:spcBef>
            <a:spcAft>
              <a:spcPct val="35000"/>
            </a:spcAft>
            <a:buNone/>
          </a:pPr>
          <a:r>
            <a:rPr lang="en-SG" sz="3600" kern="1200" dirty="0"/>
            <a:t>Instinctual</a:t>
          </a:r>
          <a:endParaRPr lang="en-US" sz="3600" kern="1200" dirty="0"/>
        </a:p>
      </dsp:txBody>
      <dsp:txXfrm>
        <a:off x="5958072" y="1592503"/>
        <a:ext cx="2228479" cy="13836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9F85605-FB22-4F2B-A043-3E1CE44877D4}" type="datetimeFigureOut">
              <a:rPr lang="en-US"/>
              <a:pPr>
                <a:defRPr/>
              </a:pPr>
              <a:t>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0BB1438-9F64-4AA3-91F5-338F86611EB5}" type="slidenum">
              <a:rPr lang="en-US"/>
              <a:pPr>
                <a:defRPr/>
              </a:pPr>
              <a:t>‹#›</a:t>
            </a:fld>
            <a:endParaRPr lang="en-US" dirty="0"/>
          </a:p>
        </p:txBody>
      </p:sp>
    </p:spTree>
    <p:extLst>
      <p:ext uri="{BB962C8B-B14F-4D97-AF65-F5344CB8AC3E}">
        <p14:creationId xmlns:p14="http://schemas.microsoft.com/office/powerpoint/2010/main" val="1863635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0C907F-B99C-4007-9B07-BE92B1007843}" type="slidenum">
              <a:rPr lang="en-US" smtClean="0"/>
              <a:pPr fontAlgn="base">
                <a:spcBef>
                  <a:spcPct val="0"/>
                </a:spcBef>
                <a:spcAft>
                  <a:spcPct val="0"/>
                </a:spcAft>
                <a:defRPr/>
              </a:pPr>
              <a:t>0</a:t>
            </a:fld>
            <a:endParaRPr lang="en-US" dirty="0"/>
          </a:p>
        </p:txBody>
      </p:sp>
    </p:spTree>
    <p:extLst>
      <p:ext uri="{BB962C8B-B14F-4D97-AF65-F5344CB8AC3E}">
        <p14:creationId xmlns:p14="http://schemas.microsoft.com/office/powerpoint/2010/main" val="299467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0BB1438-9F64-4AA3-91F5-338F86611EB5}" type="slidenum">
              <a:rPr lang="en-US" smtClean="0"/>
              <a:pPr>
                <a:defRPr/>
              </a:pPr>
              <a:t>1</a:t>
            </a:fld>
            <a:endParaRPr lang="en-US" dirty="0"/>
          </a:p>
        </p:txBody>
      </p:sp>
    </p:spTree>
    <p:extLst>
      <p:ext uri="{BB962C8B-B14F-4D97-AF65-F5344CB8AC3E}">
        <p14:creationId xmlns:p14="http://schemas.microsoft.com/office/powerpoint/2010/main" val="93447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“Structure”, this is the preferred lifestyle method when relating to the outside world</a:t>
            </a:r>
          </a:p>
        </p:txBody>
      </p:sp>
      <p:sp>
        <p:nvSpPr>
          <p:cNvPr id="4" name="Slide Number Placeholder 3"/>
          <p:cNvSpPr>
            <a:spLocks noGrp="1"/>
          </p:cNvSpPr>
          <p:nvPr>
            <p:ph type="sldNum" sz="quarter" idx="5"/>
          </p:nvPr>
        </p:nvSpPr>
        <p:spPr/>
        <p:txBody>
          <a:bodyPr/>
          <a:lstStyle/>
          <a:p>
            <a:pPr>
              <a:defRPr/>
            </a:pPr>
            <a:fld id="{80BB1438-9F64-4AA3-91F5-338F86611EB5}" type="slidenum">
              <a:rPr lang="en-US" smtClean="0"/>
              <a:pPr>
                <a:defRPr/>
              </a:pPr>
              <a:t>8</a:t>
            </a:fld>
            <a:endParaRPr lang="en-US" dirty="0"/>
          </a:p>
        </p:txBody>
      </p:sp>
    </p:spTree>
    <p:extLst>
      <p:ext uri="{BB962C8B-B14F-4D97-AF65-F5344CB8AC3E}">
        <p14:creationId xmlns:p14="http://schemas.microsoft.com/office/powerpoint/2010/main" val="2794913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0BB1438-9F64-4AA3-91F5-338F86611EB5}" type="slidenum">
              <a:rPr lang="en-US" smtClean="0"/>
              <a:pPr>
                <a:defRPr/>
              </a:pPr>
              <a:t>22</a:t>
            </a:fld>
            <a:endParaRPr lang="en-US" dirty="0"/>
          </a:p>
        </p:txBody>
      </p:sp>
    </p:spTree>
    <p:extLst>
      <p:ext uri="{BB962C8B-B14F-4D97-AF65-F5344CB8AC3E}">
        <p14:creationId xmlns:p14="http://schemas.microsoft.com/office/powerpoint/2010/main" val="66609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Strong voice of an inner critic in their heads.</a:t>
            </a:r>
          </a:p>
        </p:txBody>
      </p:sp>
      <p:sp>
        <p:nvSpPr>
          <p:cNvPr id="4" name="Slide Number Placeholder 3"/>
          <p:cNvSpPr>
            <a:spLocks noGrp="1"/>
          </p:cNvSpPr>
          <p:nvPr>
            <p:ph type="sldNum" sz="quarter" idx="5"/>
          </p:nvPr>
        </p:nvSpPr>
        <p:spPr/>
        <p:txBody>
          <a:bodyPr/>
          <a:lstStyle/>
          <a:p>
            <a:pPr>
              <a:defRPr/>
            </a:pPr>
            <a:fld id="{80BB1438-9F64-4AA3-91F5-338F86611EB5}" type="slidenum">
              <a:rPr lang="en-US" smtClean="0"/>
              <a:pPr>
                <a:defRPr/>
              </a:pPr>
              <a:t>30</a:t>
            </a:fld>
            <a:endParaRPr lang="en-US" dirty="0"/>
          </a:p>
        </p:txBody>
      </p:sp>
    </p:spTree>
    <p:extLst>
      <p:ext uri="{BB962C8B-B14F-4D97-AF65-F5344CB8AC3E}">
        <p14:creationId xmlns:p14="http://schemas.microsoft.com/office/powerpoint/2010/main" val="256713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r>
              <a:rPr lang="en-US" dirty="0"/>
              <a:t>All content © 2023 </a:t>
            </a:r>
            <a:r>
              <a:rPr lang="en-US" dirty="0" err="1"/>
              <a:t>DigiPen</a:t>
            </a:r>
            <a:r>
              <a:rPr lang="en-US" dirty="0"/>
              <a:t> (SINGAPORE) Corporation, all rights reserved.</a:t>
            </a:r>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A7E58198-50E0-460A-B447-D24241CAC51B}" type="slidenum">
              <a:rPr lang="en-US"/>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11"/>
          </p:nvPr>
        </p:nvSpPr>
        <p:spPr/>
        <p:txBody>
          <a:bodyPr/>
          <a:lstStyle>
            <a:lvl1pPr>
              <a:defRPr/>
            </a:lvl1pPr>
          </a:lstStyle>
          <a:p>
            <a:pPr>
              <a:defRPr/>
            </a:pPr>
            <a:r>
              <a:rPr lang="en-US" dirty="0"/>
              <a:t>All content © 2023 </a:t>
            </a:r>
            <a:r>
              <a:rPr lang="en-US" dirty="0" err="1"/>
              <a:t>DigiPen</a:t>
            </a:r>
            <a:r>
              <a:rPr lang="en-US" dirty="0"/>
              <a:t> (SINGAPORE) Corporation, all rights reserved.</a:t>
            </a:r>
          </a:p>
        </p:txBody>
      </p:sp>
      <p:sp>
        <p:nvSpPr>
          <p:cNvPr id="6" name="Slide Number Placeholder 22"/>
          <p:cNvSpPr>
            <a:spLocks noGrp="1"/>
          </p:cNvSpPr>
          <p:nvPr>
            <p:ph type="sldNum" sz="quarter" idx="12"/>
          </p:nvPr>
        </p:nvSpPr>
        <p:spPr/>
        <p:txBody>
          <a:bodyPr/>
          <a:lstStyle>
            <a:lvl1pPr>
              <a:defRPr/>
            </a:lvl1pPr>
          </a:lstStyle>
          <a:p>
            <a:pPr>
              <a:defRPr/>
            </a:pPr>
            <a:fld id="{635282DC-FB2F-4680-B270-EFE8FC006BB5}"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0" cap="none" spc="0" baseline="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5" name="Footer Placeholder 2"/>
          <p:cNvSpPr>
            <a:spLocks noGrp="1"/>
          </p:cNvSpPr>
          <p:nvPr>
            <p:ph type="ftr" sz="quarter" idx="11"/>
          </p:nvPr>
        </p:nvSpPr>
        <p:spPr/>
        <p:txBody>
          <a:bodyPr/>
          <a:lstStyle>
            <a:lvl1pPr>
              <a:defRPr/>
            </a:lvl1pPr>
          </a:lstStyle>
          <a:p>
            <a:pPr>
              <a:defRPr/>
            </a:pPr>
            <a:r>
              <a:rPr lang="en-US" dirty="0"/>
              <a:t>All content © 2023 </a:t>
            </a:r>
            <a:r>
              <a:rPr lang="en-US" dirty="0" err="1"/>
              <a:t>DigiPen</a:t>
            </a:r>
            <a:r>
              <a:rPr lang="en-US" dirty="0"/>
              <a:t> (SINGAPORE) Corporation, all rights reserved.</a:t>
            </a:r>
          </a:p>
        </p:txBody>
      </p:sp>
      <p:sp>
        <p:nvSpPr>
          <p:cNvPr id="6" name="Slide Number Placeholder 22"/>
          <p:cNvSpPr>
            <a:spLocks noGrp="1"/>
          </p:cNvSpPr>
          <p:nvPr>
            <p:ph type="sldNum" sz="quarter" idx="12"/>
          </p:nvPr>
        </p:nvSpPr>
        <p:spPr/>
        <p:txBody>
          <a:bodyPr/>
          <a:lstStyle>
            <a:lvl1pPr>
              <a:defRPr/>
            </a:lvl1pPr>
          </a:lstStyle>
          <a:p>
            <a:pPr>
              <a:defRPr/>
            </a:pPr>
            <a:fld id="{0066A1D0-2417-4DFD-8586-2391F2315A2B}" type="slidenum">
              <a:rPr lang="en-US"/>
              <a:pPr>
                <a:defRPr/>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p:cNvSpPr>
            <a:spLocks noGrp="1"/>
          </p:cNvSpPr>
          <p:nvPr>
            <p:ph type="ftr" sz="quarter" idx="11"/>
          </p:nvPr>
        </p:nvSpPr>
        <p:spPr/>
        <p:txBody>
          <a:bodyPr/>
          <a:lstStyle>
            <a:lvl1pPr>
              <a:defRPr/>
            </a:lvl1pPr>
          </a:lstStyle>
          <a:p>
            <a:pPr>
              <a:defRPr/>
            </a:pPr>
            <a:r>
              <a:rPr lang="en-US" dirty="0"/>
              <a:t>All content © 2023 </a:t>
            </a:r>
            <a:r>
              <a:rPr lang="en-US" dirty="0" err="1"/>
              <a:t>DigiPen</a:t>
            </a:r>
            <a:r>
              <a:rPr lang="en-US" dirty="0"/>
              <a:t> (SINGAPORE) Corporation, all rights reserved.</a:t>
            </a:r>
          </a:p>
        </p:txBody>
      </p:sp>
      <p:sp>
        <p:nvSpPr>
          <p:cNvPr id="7" name="Slide Number Placeholder 22"/>
          <p:cNvSpPr>
            <a:spLocks noGrp="1"/>
          </p:cNvSpPr>
          <p:nvPr>
            <p:ph type="sldNum" sz="quarter" idx="12"/>
          </p:nvPr>
        </p:nvSpPr>
        <p:spPr/>
        <p:txBody>
          <a:bodyPr/>
          <a:lstStyle>
            <a:lvl1pPr>
              <a:defRPr/>
            </a:lvl1pPr>
          </a:lstStyle>
          <a:p>
            <a:pPr>
              <a:defRPr/>
            </a:pPr>
            <a:fld id="{000F630C-C329-41C1-8E85-9313A2B78B06}"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6"/>
          <p:cNvSpPr>
            <a:spLocks noGrp="1"/>
          </p:cNvSpPr>
          <p:nvPr>
            <p:ph type="sldNum" sz="quarter" idx="11"/>
          </p:nvPr>
        </p:nvSpPr>
        <p:spPr/>
        <p:txBody>
          <a:bodyPr rtlCol="0"/>
          <a:lstStyle>
            <a:lvl1pPr>
              <a:defRPr/>
            </a:lvl1pPr>
          </a:lstStyle>
          <a:p>
            <a:pPr>
              <a:defRPr/>
            </a:pPr>
            <a:fld id="{CBA72A8C-A492-4E55-A64D-DDA362AC8DFC}" type="slidenum">
              <a:rPr lang="en-US"/>
              <a:pPr>
                <a:defRPr/>
              </a:pPr>
              <a:t>‹#›</a:t>
            </a:fld>
            <a:endParaRPr lang="en-US" dirty="0"/>
          </a:p>
        </p:txBody>
      </p:sp>
      <p:sp>
        <p:nvSpPr>
          <p:cNvPr id="9" name="Footer Placeholder 27"/>
          <p:cNvSpPr>
            <a:spLocks noGrp="1"/>
          </p:cNvSpPr>
          <p:nvPr>
            <p:ph type="ftr" sz="quarter" idx="12"/>
          </p:nvPr>
        </p:nvSpPr>
        <p:spPr/>
        <p:txBody>
          <a:bodyPr rtlCol="0"/>
          <a:lstStyle>
            <a:lvl1pPr>
              <a:defRPr/>
            </a:lvl1pPr>
          </a:lstStyle>
          <a:p>
            <a:pPr>
              <a:defRPr/>
            </a:pPr>
            <a:r>
              <a:rPr lang="en-US" dirty="0"/>
              <a:t>All content © 2023 </a:t>
            </a:r>
            <a:r>
              <a:rPr lang="en-US" dirty="0" err="1"/>
              <a:t>DigiPen</a:t>
            </a:r>
            <a:r>
              <a:rPr lang="en-US" dirty="0"/>
              <a:t> (SINGAPORE) Corporation, all rights reserved.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pPr>
              <a:defRPr/>
            </a:pPr>
            <a:r>
              <a:rPr lang="en-US" dirty="0"/>
              <a:t>All content © 2023 </a:t>
            </a:r>
            <a:r>
              <a:rPr lang="en-US" dirty="0" err="1"/>
              <a:t>DigiPen</a:t>
            </a:r>
            <a:r>
              <a:rPr lang="en-US" dirty="0"/>
              <a:t> (SINGAPORE) Corporation, all rights reserved.</a:t>
            </a:r>
          </a:p>
        </p:txBody>
      </p:sp>
      <p:sp>
        <p:nvSpPr>
          <p:cNvPr id="5" name="Slide Number Placeholder 4"/>
          <p:cNvSpPr>
            <a:spLocks noGrp="1"/>
          </p:cNvSpPr>
          <p:nvPr>
            <p:ph type="sldNum" sz="quarter" idx="12"/>
          </p:nvPr>
        </p:nvSpPr>
        <p:spPr/>
        <p:txBody>
          <a:bodyPr/>
          <a:lstStyle>
            <a:lvl1pPr>
              <a:defRPr/>
            </a:lvl1pPr>
          </a:lstStyle>
          <a:p>
            <a:pPr>
              <a:defRPr/>
            </a:pPr>
            <a:fld id="{00E537E8-C30D-4340-8A2A-D94A978F29DB}"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r>
              <a:rPr lang="en-US" dirty="0"/>
              <a:t>All content © 2023 </a:t>
            </a:r>
            <a:r>
              <a:rPr lang="en-US" dirty="0" err="1"/>
              <a:t>DigiPen</a:t>
            </a:r>
            <a:r>
              <a:rPr lang="en-US" dirty="0"/>
              <a:t> (SINGAPORE) Corporation, all rights reserved.</a:t>
            </a:r>
          </a:p>
        </p:txBody>
      </p:sp>
      <p:sp>
        <p:nvSpPr>
          <p:cNvPr id="4" name="Slide Number Placeholder 22"/>
          <p:cNvSpPr>
            <a:spLocks noGrp="1"/>
          </p:cNvSpPr>
          <p:nvPr>
            <p:ph type="sldNum" sz="quarter" idx="12"/>
          </p:nvPr>
        </p:nvSpPr>
        <p:spPr/>
        <p:txBody>
          <a:bodyPr/>
          <a:lstStyle>
            <a:lvl1pPr>
              <a:defRPr/>
            </a:lvl1pPr>
          </a:lstStyle>
          <a:p>
            <a:pPr>
              <a:defRPr/>
            </a:pPr>
            <a:fld id="{2545C075-7F7A-43EB-B69E-7F634E2FD7F0}" type="slidenum">
              <a:rPr lang="en-US"/>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latin typeface="Arial" pitchFamily="34" charset="0"/>
              </a:defRPr>
            </a:lvl1pPr>
          </a:lstStyle>
          <a:p>
            <a:pPr>
              <a:defRPr/>
            </a:pPr>
            <a:r>
              <a:rPr lang="en-US" dirty="0"/>
              <a:t>All content © 2023 </a:t>
            </a:r>
            <a:r>
              <a:rPr lang="en-US" dirty="0" err="1"/>
              <a:t>DigiPen</a:t>
            </a:r>
            <a:r>
              <a:rPr lang="en-US" dirty="0"/>
              <a:t> (SINGAPORE) Corporation, all rights reserved.</a:t>
            </a:r>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latin typeface="Arial" pitchFamily="34" charset="0"/>
              </a:defRPr>
            </a:lvl1pPr>
          </a:lstStyle>
          <a:p>
            <a:pPr>
              <a:defRPr/>
            </a:pPr>
            <a:fld id="{6834FB08-E814-49FB-B3C3-CAEE5CAC4A9C}"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4287" r:id="rId1"/>
    <p:sldLayoutId id="2147484279" r:id="rId2"/>
    <p:sldLayoutId id="2147484280" r:id="rId3"/>
    <p:sldLayoutId id="2147484281" r:id="rId4"/>
    <p:sldLayoutId id="2147484288" r:id="rId5"/>
    <p:sldLayoutId id="2147484289" r:id="rId6"/>
    <p:sldLayoutId id="2147484282" r:id="rId7"/>
  </p:sldLayoutIdLst>
  <p:transition>
    <p:fade/>
  </p:transition>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57200" y="1981200"/>
            <a:ext cx="8232775" cy="1828800"/>
          </a:xfrm>
        </p:spPr>
        <p:txBody>
          <a:bodyPr/>
          <a:lstStyle/>
          <a:p>
            <a:pPr eaLnBrk="1" hangingPunct="1"/>
            <a:r>
              <a:rPr lang="en-US" sz="7200" dirty="0"/>
              <a:t>CSD 1451</a:t>
            </a:r>
            <a:r>
              <a:rPr lang="en-US" sz="8800" dirty="0"/>
              <a:t> </a:t>
            </a:r>
          </a:p>
        </p:txBody>
      </p:sp>
      <p:sp>
        <p:nvSpPr>
          <p:cNvPr id="5123" name="Subtitle 2"/>
          <p:cNvSpPr>
            <a:spLocks noGrp="1"/>
          </p:cNvSpPr>
          <p:nvPr>
            <p:ph type="subTitle" idx="1"/>
          </p:nvPr>
        </p:nvSpPr>
        <p:spPr>
          <a:xfrm>
            <a:off x="457200" y="3900488"/>
            <a:ext cx="4953000" cy="1752600"/>
          </a:xfrm>
        </p:spPr>
        <p:txBody>
          <a:bodyPr/>
          <a:lstStyle/>
          <a:p>
            <a:pPr marL="63500"/>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FE8271-2A8A-E373-AF91-BF6325510B1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3" name="Slide Number Placeholder 2">
            <a:extLst>
              <a:ext uri="{FF2B5EF4-FFF2-40B4-BE49-F238E27FC236}">
                <a16:creationId xmlns:a16="http://schemas.microsoft.com/office/drawing/2014/main" id="{684051E6-3B59-0CEB-4D80-6FD268B14950}"/>
              </a:ext>
            </a:extLst>
          </p:cNvPr>
          <p:cNvSpPr>
            <a:spLocks noGrp="1"/>
          </p:cNvSpPr>
          <p:nvPr>
            <p:ph type="sldNum" sz="quarter" idx="12"/>
          </p:nvPr>
        </p:nvSpPr>
        <p:spPr/>
        <p:txBody>
          <a:bodyPr/>
          <a:lstStyle/>
          <a:p>
            <a:pPr>
              <a:defRPr/>
            </a:pPr>
            <a:fld id="{2545C075-7F7A-43EB-B69E-7F634E2FD7F0}" type="slidenum">
              <a:rPr lang="en-US" smtClean="0"/>
              <a:pPr>
                <a:defRPr/>
              </a:pPr>
              <a:t>9</a:t>
            </a:fld>
            <a:endParaRPr lang="en-US" dirty="0"/>
          </a:p>
        </p:txBody>
      </p:sp>
      <p:pic>
        <p:nvPicPr>
          <p:cNvPr id="2050" name="Picture 2" descr="Image Credit: Reddit">
            <a:extLst>
              <a:ext uri="{FF2B5EF4-FFF2-40B4-BE49-F238E27FC236}">
                <a16:creationId xmlns:a16="http://schemas.microsoft.com/office/drawing/2014/main" id="{B2646122-C9EC-57BC-B273-02FE4E18C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555"/>
          <a:stretch/>
        </p:blipFill>
        <p:spPr bwMode="auto">
          <a:xfrm>
            <a:off x="228600" y="1676400"/>
            <a:ext cx="862027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1774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FE8271-2A8A-E373-AF91-BF6325510B1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3" name="Slide Number Placeholder 2">
            <a:extLst>
              <a:ext uri="{FF2B5EF4-FFF2-40B4-BE49-F238E27FC236}">
                <a16:creationId xmlns:a16="http://schemas.microsoft.com/office/drawing/2014/main" id="{684051E6-3B59-0CEB-4D80-6FD268B14950}"/>
              </a:ext>
            </a:extLst>
          </p:cNvPr>
          <p:cNvSpPr>
            <a:spLocks noGrp="1"/>
          </p:cNvSpPr>
          <p:nvPr>
            <p:ph type="sldNum" sz="quarter" idx="12"/>
          </p:nvPr>
        </p:nvSpPr>
        <p:spPr/>
        <p:txBody>
          <a:bodyPr/>
          <a:lstStyle/>
          <a:p>
            <a:pPr>
              <a:defRPr/>
            </a:pPr>
            <a:fld id="{2545C075-7F7A-43EB-B69E-7F634E2FD7F0}" type="slidenum">
              <a:rPr lang="en-US" smtClean="0"/>
              <a:pPr>
                <a:defRPr/>
              </a:pPr>
              <a:t>10</a:t>
            </a:fld>
            <a:endParaRPr lang="en-US" dirty="0"/>
          </a:p>
        </p:txBody>
      </p:sp>
      <p:pic>
        <p:nvPicPr>
          <p:cNvPr id="2050" name="Picture 2" descr="Image Credit: Reddit">
            <a:extLst>
              <a:ext uri="{FF2B5EF4-FFF2-40B4-BE49-F238E27FC236}">
                <a16:creationId xmlns:a16="http://schemas.microsoft.com/office/drawing/2014/main" id="{B2646122-C9EC-57BC-B273-02FE4E18C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 t="24944" r="-532" b="50611"/>
          <a:stretch/>
        </p:blipFill>
        <p:spPr bwMode="auto">
          <a:xfrm>
            <a:off x="228600" y="1676400"/>
            <a:ext cx="862027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5694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FE8271-2A8A-E373-AF91-BF6325510B1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3" name="Slide Number Placeholder 2">
            <a:extLst>
              <a:ext uri="{FF2B5EF4-FFF2-40B4-BE49-F238E27FC236}">
                <a16:creationId xmlns:a16="http://schemas.microsoft.com/office/drawing/2014/main" id="{684051E6-3B59-0CEB-4D80-6FD268B14950}"/>
              </a:ext>
            </a:extLst>
          </p:cNvPr>
          <p:cNvSpPr>
            <a:spLocks noGrp="1"/>
          </p:cNvSpPr>
          <p:nvPr>
            <p:ph type="sldNum" sz="quarter" idx="12"/>
          </p:nvPr>
        </p:nvSpPr>
        <p:spPr/>
        <p:txBody>
          <a:bodyPr/>
          <a:lstStyle/>
          <a:p>
            <a:pPr>
              <a:defRPr/>
            </a:pPr>
            <a:fld id="{2545C075-7F7A-43EB-B69E-7F634E2FD7F0}" type="slidenum">
              <a:rPr lang="en-US" smtClean="0"/>
              <a:pPr>
                <a:defRPr/>
              </a:pPr>
              <a:t>11</a:t>
            </a:fld>
            <a:endParaRPr lang="en-US" dirty="0"/>
          </a:p>
        </p:txBody>
      </p:sp>
      <p:pic>
        <p:nvPicPr>
          <p:cNvPr id="2050" name="Picture 2" descr="Image Credit: Reddit">
            <a:extLst>
              <a:ext uri="{FF2B5EF4-FFF2-40B4-BE49-F238E27FC236}">
                <a16:creationId xmlns:a16="http://schemas.microsoft.com/office/drawing/2014/main" id="{B2646122-C9EC-57BC-B273-02FE4E18C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6" t="49888" r="386" b="25667"/>
          <a:stretch/>
        </p:blipFill>
        <p:spPr bwMode="auto">
          <a:xfrm>
            <a:off x="228600" y="1676400"/>
            <a:ext cx="862027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400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FE8271-2A8A-E373-AF91-BF6325510B1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3" name="Slide Number Placeholder 2">
            <a:extLst>
              <a:ext uri="{FF2B5EF4-FFF2-40B4-BE49-F238E27FC236}">
                <a16:creationId xmlns:a16="http://schemas.microsoft.com/office/drawing/2014/main" id="{684051E6-3B59-0CEB-4D80-6FD268B14950}"/>
              </a:ext>
            </a:extLst>
          </p:cNvPr>
          <p:cNvSpPr>
            <a:spLocks noGrp="1"/>
          </p:cNvSpPr>
          <p:nvPr>
            <p:ph type="sldNum" sz="quarter" idx="12"/>
          </p:nvPr>
        </p:nvSpPr>
        <p:spPr/>
        <p:txBody>
          <a:bodyPr/>
          <a:lstStyle/>
          <a:p>
            <a:pPr>
              <a:defRPr/>
            </a:pPr>
            <a:fld id="{2545C075-7F7A-43EB-B69E-7F634E2FD7F0}" type="slidenum">
              <a:rPr lang="en-US" smtClean="0"/>
              <a:pPr>
                <a:defRPr/>
              </a:pPr>
              <a:t>12</a:t>
            </a:fld>
            <a:endParaRPr lang="en-US" dirty="0"/>
          </a:p>
        </p:txBody>
      </p:sp>
      <p:pic>
        <p:nvPicPr>
          <p:cNvPr id="2050" name="Picture 2" descr="Image Credit: Reddit">
            <a:extLst>
              <a:ext uri="{FF2B5EF4-FFF2-40B4-BE49-F238E27FC236}">
                <a16:creationId xmlns:a16="http://schemas.microsoft.com/office/drawing/2014/main" id="{B2646122-C9EC-57BC-B273-02FE4E18C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 t="73335" r="23" b="2220"/>
          <a:stretch/>
        </p:blipFill>
        <p:spPr bwMode="auto">
          <a:xfrm>
            <a:off x="228600" y="1676400"/>
            <a:ext cx="862027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494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317F-205B-4270-90E7-C7A7D814D846}"/>
              </a:ext>
            </a:extLst>
          </p:cNvPr>
          <p:cNvSpPr>
            <a:spLocks noGrp="1"/>
          </p:cNvSpPr>
          <p:nvPr>
            <p:ph type="title"/>
          </p:nvPr>
        </p:nvSpPr>
        <p:spPr/>
        <p:txBody>
          <a:bodyPr/>
          <a:lstStyle/>
          <a:p>
            <a:r>
              <a:rPr lang="en-SG" dirty="0">
                <a:solidFill>
                  <a:schemeClr val="tx1">
                    <a:lumMod val="95000"/>
                  </a:schemeClr>
                </a:solidFill>
              </a:rPr>
              <a:t>Enneagram</a:t>
            </a:r>
          </a:p>
        </p:txBody>
      </p:sp>
      <p:sp>
        <p:nvSpPr>
          <p:cNvPr id="3" name="Text Placeholder 2">
            <a:extLst>
              <a:ext uri="{FF2B5EF4-FFF2-40B4-BE49-F238E27FC236}">
                <a16:creationId xmlns:a16="http://schemas.microsoft.com/office/drawing/2014/main" id="{D7716A41-A104-4FBC-9106-1827F2E60B6B}"/>
              </a:ext>
            </a:extLst>
          </p:cNvPr>
          <p:cNvSpPr>
            <a:spLocks noGrp="1"/>
          </p:cNvSpPr>
          <p:nvPr>
            <p:ph type="body" idx="1"/>
          </p:nvPr>
        </p:nvSpPr>
        <p:spPr/>
        <p:txBody>
          <a:bodyPr/>
          <a:lstStyle/>
          <a:p>
            <a:r>
              <a:rPr lang="en-SG" dirty="0"/>
              <a:t>Our focus today</a:t>
            </a:r>
          </a:p>
        </p:txBody>
      </p:sp>
      <p:sp>
        <p:nvSpPr>
          <p:cNvPr id="4" name="Footer Placeholder 3">
            <a:extLst>
              <a:ext uri="{FF2B5EF4-FFF2-40B4-BE49-F238E27FC236}">
                <a16:creationId xmlns:a16="http://schemas.microsoft.com/office/drawing/2014/main" id="{189F909C-2CBF-4119-8087-C832781C1ED1}"/>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C0E3B900-78ED-42AD-83F3-44DF73025E72}"/>
              </a:ext>
            </a:extLst>
          </p:cNvPr>
          <p:cNvSpPr>
            <a:spLocks noGrp="1"/>
          </p:cNvSpPr>
          <p:nvPr>
            <p:ph type="sldNum" sz="quarter" idx="12"/>
          </p:nvPr>
        </p:nvSpPr>
        <p:spPr/>
        <p:txBody>
          <a:bodyPr/>
          <a:lstStyle/>
          <a:p>
            <a:pPr>
              <a:defRPr/>
            </a:pPr>
            <a:fld id="{0066A1D0-2417-4DFD-8586-2391F2315A2B}" type="slidenum">
              <a:rPr lang="en-US" smtClean="0"/>
              <a:pPr>
                <a:defRPr/>
              </a:pPr>
              <a:t>13</a:t>
            </a:fld>
            <a:endParaRPr lang="en-US" dirty="0"/>
          </a:p>
        </p:txBody>
      </p:sp>
    </p:spTree>
    <p:extLst>
      <p:ext uri="{BB962C8B-B14F-4D97-AF65-F5344CB8AC3E}">
        <p14:creationId xmlns:p14="http://schemas.microsoft.com/office/powerpoint/2010/main" val="39432349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8C89-8DBA-4109-AED9-9EE9D056B6D8}"/>
              </a:ext>
            </a:extLst>
          </p:cNvPr>
          <p:cNvSpPr>
            <a:spLocks noGrp="1"/>
          </p:cNvSpPr>
          <p:nvPr>
            <p:ph type="title"/>
          </p:nvPr>
        </p:nvSpPr>
        <p:spPr/>
        <p:txBody>
          <a:bodyPr/>
          <a:lstStyle/>
          <a:p>
            <a:r>
              <a:rPr lang="en-SG" dirty="0"/>
              <a:t>Enneagram</a:t>
            </a:r>
          </a:p>
        </p:txBody>
      </p:sp>
      <p:graphicFrame>
        <p:nvGraphicFramePr>
          <p:cNvPr id="7" name="Content Placeholder 2">
            <a:extLst>
              <a:ext uri="{FF2B5EF4-FFF2-40B4-BE49-F238E27FC236}">
                <a16:creationId xmlns:a16="http://schemas.microsoft.com/office/drawing/2014/main" id="{835D7DDA-96D6-4157-A3AB-CD006C3476E8}"/>
              </a:ext>
            </a:extLst>
          </p:cNvPr>
          <p:cNvGraphicFramePr>
            <a:graphicFrameLocks noGrp="1"/>
          </p:cNvGraphicFramePr>
          <p:nvPr>
            <p:ph idx="1"/>
            <p:extLst>
              <p:ext uri="{D42A27DB-BD31-4B8C-83A1-F6EECF244321}">
                <p14:modId xmlns:p14="http://schemas.microsoft.com/office/powerpoint/2010/main" val="4054664575"/>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DBCE009-AC9E-4E85-A540-5934F0AA1EB3}"/>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A0C65A1E-570D-40C9-A4C0-9227E1B6E83C}"/>
              </a:ext>
            </a:extLst>
          </p:cNvPr>
          <p:cNvSpPr>
            <a:spLocks noGrp="1"/>
          </p:cNvSpPr>
          <p:nvPr>
            <p:ph type="sldNum" sz="quarter" idx="12"/>
          </p:nvPr>
        </p:nvSpPr>
        <p:spPr/>
        <p:txBody>
          <a:bodyPr/>
          <a:lstStyle/>
          <a:p>
            <a:pPr>
              <a:defRPr/>
            </a:pPr>
            <a:fld id="{635282DC-FB2F-4680-B270-EFE8FC006BB5}" type="slidenum">
              <a:rPr lang="en-US" smtClean="0"/>
              <a:pPr>
                <a:defRPr/>
              </a:pPr>
              <a:t>14</a:t>
            </a:fld>
            <a:endParaRPr lang="en-US" dirty="0"/>
          </a:p>
        </p:txBody>
      </p:sp>
    </p:spTree>
    <p:extLst>
      <p:ext uri="{BB962C8B-B14F-4D97-AF65-F5344CB8AC3E}">
        <p14:creationId xmlns:p14="http://schemas.microsoft.com/office/powerpoint/2010/main" val="24874159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8C89-8DBA-4109-AED9-9EE9D056B6D8}"/>
              </a:ext>
            </a:extLst>
          </p:cNvPr>
          <p:cNvSpPr>
            <a:spLocks noGrp="1"/>
          </p:cNvSpPr>
          <p:nvPr>
            <p:ph type="title"/>
          </p:nvPr>
        </p:nvSpPr>
        <p:spPr/>
        <p:txBody>
          <a:bodyPr/>
          <a:lstStyle/>
          <a:p>
            <a:r>
              <a:rPr lang="en-SG" dirty="0"/>
              <a:t>Warning</a:t>
            </a:r>
          </a:p>
        </p:txBody>
      </p:sp>
      <p:sp>
        <p:nvSpPr>
          <p:cNvPr id="3" name="Content Placeholder 2">
            <a:extLst>
              <a:ext uri="{FF2B5EF4-FFF2-40B4-BE49-F238E27FC236}">
                <a16:creationId xmlns:a16="http://schemas.microsoft.com/office/drawing/2014/main" id="{124F776E-1AA6-49AC-B1F8-EBC3C333097A}"/>
              </a:ext>
            </a:extLst>
          </p:cNvPr>
          <p:cNvSpPr>
            <a:spLocks noGrp="1"/>
          </p:cNvSpPr>
          <p:nvPr>
            <p:ph idx="1"/>
          </p:nvPr>
        </p:nvSpPr>
        <p:spPr/>
        <p:txBody>
          <a:bodyPr/>
          <a:lstStyle/>
          <a:p>
            <a:r>
              <a:rPr lang="en-SG" dirty="0"/>
              <a:t>limited formal research done on the topic</a:t>
            </a:r>
          </a:p>
          <a:p>
            <a:endParaRPr lang="en-SG" dirty="0"/>
          </a:p>
          <a:p>
            <a:r>
              <a:rPr lang="en-SG" dirty="0"/>
              <a:t>different teachers have different interpretations</a:t>
            </a:r>
          </a:p>
          <a:p>
            <a:endParaRPr lang="en-SG" dirty="0"/>
          </a:p>
          <a:p>
            <a:r>
              <a:rPr lang="en-SG" dirty="0"/>
              <a:t>Online tests are not very accurate</a:t>
            </a:r>
          </a:p>
        </p:txBody>
      </p:sp>
      <p:sp>
        <p:nvSpPr>
          <p:cNvPr id="4" name="Footer Placeholder 3">
            <a:extLst>
              <a:ext uri="{FF2B5EF4-FFF2-40B4-BE49-F238E27FC236}">
                <a16:creationId xmlns:a16="http://schemas.microsoft.com/office/drawing/2014/main" id="{ADBCE009-AC9E-4E85-A540-5934F0AA1EB3}"/>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A0C65A1E-570D-40C9-A4C0-9227E1B6E83C}"/>
              </a:ext>
            </a:extLst>
          </p:cNvPr>
          <p:cNvSpPr>
            <a:spLocks noGrp="1"/>
          </p:cNvSpPr>
          <p:nvPr>
            <p:ph type="sldNum" sz="quarter" idx="12"/>
          </p:nvPr>
        </p:nvSpPr>
        <p:spPr/>
        <p:txBody>
          <a:bodyPr/>
          <a:lstStyle/>
          <a:p>
            <a:pPr>
              <a:defRPr/>
            </a:pPr>
            <a:fld id="{635282DC-FB2F-4680-B270-EFE8FC006BB5}" type="slidenum">
              <a:rPr lang="en-US" smtClean="0"/>
              <a:pPr>
                <a:defRPr/>
              </a:pPr>
              <a:t>15</a:t>
            </a:fld>
            <a:endParaRPr lang="en-US" dirty="0"/>
          </a:p>
        </p:txBody>
      </p:sp>
    </p:spTree>
    <p:extLst>
      <p:ext uri="{BB962C8B-B14F-4D97-AF65-F5344CB8AC3E}">
        <p14:creationId xmlns:p14="http://schemas.microsoft.com/office/powerpoint/2010/main" val="26220536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CDA-60EF-479C-A150-B41D13580E47}"/>
              </a:ext>
            </a:extLst>
          </p:cNvPr>
          <p:cNvSpPr>
            <a:spLocks noGrp="1"/>
          </p:cNvSpPr>
          <p:nvPr>
            <p:ph type="title"/>
          </p:nvPr>
        </p:nvSpPr>
        <p:spPr/>
        <p:txBody>
          <a:bodyPr/>
          <a:lstStyle/>
          <a:p>
            <a:r>
              <a:rPr lang="en-SG" dirty="0"/>
              <a:t>Enneagram</a:t>
            </a:r>
          </a:p>
        </p:txBody>
      </p:sp>
      <p:sp>
        <p:nvSpPr>
          <p:cNvPr id="3" name="Content Placeholder 2">
            <a:extLst>
              <a:ext uri="{FF2B5EF4-FFF2-40B4-BE49-F238E27FC236}">
                <a16:creationId xmlns:a16="http://schemas.microsoft.com/office/drawing/2014/main" id="{4D04932F-E28F-4570-A08D-293DB13F90AE}"/>
              </a:ext>
            </a:extLst>
          </p:cNvPr>
          <p:cNvSpPr>
            <a:spLocks noGrp="1"/>
          </p:cNvSpPr>
          <p:nvPr>
            <p:ph idx="1"/>
          </p:nvPr>
        </p:nvSpPr>
        <p:spPr/>
        <p:txBody>
          <a:bodyPr/>
          <a:lstStyle/>
          <a:p>
            <a:r>
              <a:rPr lang="en-SG" dirty="0"/>
              <a:t>9 Unique types</a:t>
            </a:r>
          </a:p>
          <a:p>
            <a:endParaRPr lang="en-SG" dirty="0"/>
          </a:p>
          <a:p>
            <a:r>
              <a:rPr lang="en-SG" dirty="0"/>
              <a:t>Numbers combination of a Stance and Triad</a:t>
            </a:r>
          </a:p>
          <a:p>
            <a:pPr lvl="1"/>
            <a:r>
              <a:rPr lang="en-SG" dirty="0"/>
              <a:t>Stance, how we react to information</a:t>
            </a:r>
          </a:p>
          <a:p>
            <a:pPr lvl="1"/>
            <a:r>
              <a:rPr lang="en-SG" dirty="0"/>
              <a:t>Triad, how we process/take in information</a:t>
            </a:r>
          </a:p>
          <a:p>
            <a:pPr lvl="1"/>
            <a:endParaRPr lang="en-SG" dirty="0"/>
          </a:p>
          <a:p>
            <a:r>
              <a:rPr lang="en-SG" dirty="0"/>
              <a:t>Three types to each Stance and Triad</a:t>
            </a:r>
          </a:p>
        </p:txBody>
      </p:sp>
      <p:sp>
        <p:nvSpPr>
          <p:cNvPr id="4" name="Footer Placeholder 3">
            <a:extLst>
              <a:ext uri="{FF2B5EF4-FFF2-40B4-BE49-F238E27FC236}">
                <a16:creationId xmlns:a16="http://schemas.microsoft.com/office/drawing/2014/main" id="{1780C166-18AC-4919-8A1A-8B81F091E9C3}"/>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10C260C3-1E12-4A02-AC25-7B9A98C220BC}"/>
              </a:ext>
            </a:extLst>
          </p:cNvPr>
          <p:cNvSpPr>
            <a:spLocks noGrp="1"/>
          </p:cNvSpPr>
          <p:nvPr>
            <p:ph type="sldNum" sz="quarter" idx="12"/>
          </p:nvPr>
        </p:nvSpPr>
        <p:spPr/>
        <p:txBody>
          <a:bodyPr/>
          <a:lstStyle/>
          <a:p>
            <a:pPr>
              <a:defRPr/>
            </a:pPr>
            <a:fld id="{635282DC-FB2F-4680-B270-EFE8FC006BB5}" type="slidenum">
              <a:rPr lang="en-US" smtClean="0"/>
              <a:pPr>
                <a:defRPr/>
              </a:pPr>
              <a:t>16</a:t>
            </a:fld>
            <a:endParaRPr lang="en-US" dirty="0"/>
          </a:p>
        </p:txBody>
      </p:sp>
    </p:spTree>
    <p:extLst>
      <p:ext uri="{BB962C8B-B14F-4D97-AF65-F5344CB8AC3E}">
        <p14:creationId xmlns:p14="http://schemas.microsoft.com/office/powerpoint/2010/main" val="14920613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4572-F9A7-403E-B9F6-C62AB0526A06}"/>
              </a:ext>
            </a:extLst>
          </p:cNvPr>
          <p:cNvSpPr>
            <a:spLocks noGrp="1"/>
          </p:cNvSpPr>
          <p:nvPr>
            <p:ph type="title"/>
          </p:nvPr>
        </p:nvSpPr>
        <p:spPr/>
        <p:txBody>
          <a:bodyPr/>
          <a:lstStyle/>
          <a:p>
            <a:r>
              <a:rPr lang="en-US" dirty="0"/>
              <a:t>No “Good” or “Bad” number</a:t>
            </a:r>
          </a:p>
        </p:txBody>
      </p:sp>
      <p:sp>
        <p:nvSpPr>
          <p:cNvPr id="3" name="Content Placeholder 2">
            <a:extLst>
              <a:ext uri="{FF2B5EF4-FFF2-40B4-BE49-F238E27FC236}">
                <a16:creationId xmlns:a16="http://schemas.microsoft.com/office/drawing/2014/main" id="{8559857A-F7D7-4BE5-8FE8-B6667B3A7157}"/>
              </a:ext>
            </a:extLst>
          </p:cNvPr>
          <p:cNvSpPr>
            <a:spLocks noGrp="1"/>
          </p:cNvSpPr>
          <p:nvPr>
            <p:ph idx="1"/>
          </p:nvPr>
        </p:nvSpPr>
        <p:spPr/>
        <p:txBody>
          <a:bodyPr/>
          <a:lstStyle/>
          <a:p>
            <a:r>
              <a:rPr lang="en-US" dirty="0"/>
              <a:t>Everyone has their own:</a:t>
            </a:r>
          </a:p>
          <a:p>
            <a:pPr lvl="1"/>
            <a:r>
              <a:rPr lang="en-US" dirty="0"/>
              <a:t>History</a:t>
            </a:r>
          </a:p>
          <a:p>
            <a:pPr lvl="1"/>
            <a:r>
              <a:rPr lang="en-US" dirty="0"/>
              <a:t>Strengths</a:t>
            </a:r>
          </a:p>
          <a:p>
            <a:pPr lvl="1"/>
            <a:r>
              <a:rPr lang="en-US" dirty="0"/>
              <a:t>Short falls</a:t>
            </a:r>
          </a:p>
          <a:p>
            <a:pPr lvl="1"/>
            <a:r>
              <a:rPr lang="en-US" dirty="0" err="1"/>
              <a:t>Etc</a:t>
            </a:r>
            <a:endParaRPr lang="en-US" dirty="0"/>
          </a:p>
        </p:txBody>
      </p:sp>
      <p:sp>
        <p:nvSpPr>
          <p:cNvPr id="4" name="Footer Placeholder 3">
            <a:extLst>
              <a:ext uri="{FF2B5EF4-FFF2-40B4-BE49-F238E27FC236}">
                <a16:creationId xmlns:a16="http://schemas.microsoft.com/office/drawing/2014/main" id="{30AB8DF7-C5C9-4F9F-9B33-8C1EB6B43278}"/>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62729EB4-2E84-4413-9BA8-F9E9A758A03E}"/>
              </a:ext>
            </a:extLst>
          </p:cNvPr>
          <p:cNvSpPr>
            <a:spLocks noGrp="1"/>
          </p:cNvSpPr>
          <p:nvPr>
            <p:ph type="sldNum" sz="quarter" idx="12"/>
          </p:nvPr>
        </p:nvSpPr>
        <p:spPr/>
        <p:txBody>
          <a:bodyPr/>
          <a:lstStyle/>
          <a:p>
            <a:pPr>
              <a:defRPr/>
            </a:pPr>
            <a:fld id="{635282DC-FB2F-4680-B270-EFE8FC006BB5}" type="slidenum">
              <a:rPr lang="en-US" smtClean="0"/>
              <a:pPr>
                <a:defRPr/>
              </a:pPr>
              <a:t>17</a:t>
            </a:fld>
            <a:endParaRPr lang="en-US" dirty="0"/>
          </a:p>
        </p:txBody>
      </p:sp>
    </p:spTree>
    <p:extLst>
      <p:ext uri="{BB962C8B-B14F-4D97-AF65-F5344CB8AC3E}">
        <p14:creationId xmlns:p14="http://schemas.microsoft.com/office/powerpoint/2010/main" val="40750814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C63A-8C9A-4818-ABBF-CA3E04AF460B}"/>
              </a:ext>
            </a:extLst>
          </p:cNvPr>
          <p:cNvSpPr>
            <a:spLocks noGrp="1"/>
          </p:cNvSpPr>
          <p:nvPr>
            <p:ph type="title"/>
          </p:nvPr>
        </p:nvSpPr>
        <p:spPr/>
        <p:txBody>
          <a:bodyPr/>
          <a:lstStyle/>
          <a:p>
            <a:r>
              <a:rPr lang="en-SG" dirty="0"/>
              <a:t>Find your number</a:t>
            </a:r>
          </a:p>
        </p:txBody>
      </p:sp>
      <p:sp>
        <p:nvSpPr>
          <p:cNvPr id="4" name="Footer Placeholder 3">
            <a:extLst>
              <a:ext uri="{FF2B5EF4-FFF2-40B4-BE49-F238E27FC236}">
                <a16:creationId xmlns:a16="http://schemas.microsoft.com/office/drawing/2014/main" id="{D44FD69D-E8C6-433A-9734-BF5C22EF9AB1}"/>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5E7BCFC3-0F03-43B5-9DBA-00E61ECCDBE5}"/>
              </a:ext>
            </a:extLst>
          </p:cNvPr>
          <p:cNvSpPr>
            <a:spLocks noGrp="1"/>
          </p:cNvSpPr>
          <p:nvPr>
            <p:ph type="sldNum" sz="quarter" idx="12"/>
          </p:nvPr>
        </p:nvSpPr>
        <p:spPr/>
        <p:txBody>
          <a:bodyPr/>
          <a:lstStyle/>
          <a:p>
            <a:pPr>
              <a:defRPr/>
            </a:pPr>
            <a:fld id="{635282DC-FB2F-4680-B270-EFE8FC006BB5}" type="slidenum">
              <a:rPr lang="en-US" smtClean="0"/>
              <a:pPr>
                <a:defRPr/>
              </a:pPr>
              <a:t>18</a:t>
            </a:fld>
            <a:endParaRPr lang="en-US" dirty="0"/>
          </a:p>
        </p:txBody>
      </p:sp>
      <p:graphicFrame>
        <p:nvGraphicFramePr>
          <p:cNvPr id="8" name="Diagram 7">
            <a:extLst>
              <a:ext uri="{FF2B5EF4-FFF2-40B4-BE49-F238E27FC236}">
                <a16:creationId xmlns:a16="http://schemas.microsoft.com/office/drawing/2014/main" id="{9623BBE8-ED53-4D1C-9888-9D5EE48A01F0}"/>
              </a:ext>
            </a:extLst>
          </p:cNvPr>
          <p:cNvGraphicFramePr/>
          <p:nvPr>
            <p:extLst>
              <p:ext uri="{D42A27DB-BD31-4B8C-83A1-F6EECF244321}">
                <p14:modId xmlns:p14="http://schemas.microsoft.com/office/powerpoint/2010/main" val="654303035"/>
              </p:ext>
            </p:extLst>
          </p:nvPr>
        </p:nvGraphicFramePr>
        <p:xfrm>
          <a:off x="865981" y="1327980"/>
          <a:ext cx="7412038" cy="4941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9396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a:xfrm>
            <a:off x="381000" y="2057400"/>
            <a:ext cx="8229600" cy="2362200"/>
          </a:xfrm>
        </p:spPr>
        <p:txBody>
          <a:bodyPr/>
          <a:lstStyle/>
          <a:p>
            <a:pPr algn="ctr" eaLnBrk="1" hangingPunct="1"/>
            <a:r>
              <a:rPr lang="en-US" sz="7200" b="1" dirty="0">
                <a:ea typeface="Arial Unicode MS" pitchFamily="34" charset="-128"/>
                <a:cs typeface="Arial Unicode MS" pitchFamily="34" charset="-128"/>
              </a:rPr>
              <a:t>Interpersonal Skills Part 1</a:t>
            </a:r>
            <a:br>
              <a:rPr lang="en-US" sz="7200" b="1" dirty="0">
                <a:ea typeface="Arial Unicode MS" pitchFamily="34" charset="-128"/>
                <a:cs typeface="Arial Unicode MS" pitchFamily="34" charset="-128"/>
              </a:rPr>
            </a:br>
            <a:endParaRPr lang="en-US" sz="3000" b="1" dirty="0">
              <a:ea typeface="Arial Unicode MS" pitchFamily="34" charset="-128"/>
              <a:cs typeface="Arial Unicode MS" pitchFamily="34" charset="-128"/>
            </a:endParaRPr>
          </a:p>
        </p:txBody>
      </p:sp>
      <p:sp>
        <p:nvSpPr>
          <p:cNvPr id="18435"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6198E0D-1EE8-4BAD-8752-CE96801F015B}" type="slidenum">
              <a:rPr lang="en-US" smtClean="0">
                <a:latin typeface="Arial" charset="0"/>
              </a:rPr>
              <a:pPr/>
              <a:t>1</a:t>
            </a:fld>
            <a:endParaRPr lang="en-US">
              <a:latin typeface="Arial" charset="0"/>
            </a:endParaRPr>
          </a:p>
        </p:txBody>
      </p:sp>
      <p:sp>
        <p:nvSpPr>
          <p:cNvPr id="6" name="Footer Placeholder 5"/>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BA04-01A1-4171-9475-90E1018626F9}"/>
              </a:ext>
            </a:extLst>
          </p:cNvPr>
          <p:cNvSpPr>
            <a:spLocks noGrp="1"/>
          </p:cNvSpPr>
          <p:nvPr>
            <p:ph type="title"/>
          </p:nvPr>
        </p:nvSpPr>
        <p:spPr/>
        <p:txBody>
          <a:bodyPr/>
          <a:lstStyle/>
          <a:p>
            <a:r>
              <a:rPr lang="en-SG" dirty="0"/>
              <a:t>Stances – How we react to info</a:t>
            </a:r>
          </a:p>
        </p:txBody>
      </p:sp>
      <p:graphicFrame>
        <p:nvGraphicFramePr>
          <p:cNvPr id="7" name="Content Placeholder 2">
            <a:extLst>
              <a:ext uri="{FF2B5EF4-FFF2-40B4-BE49-F238E27FC236}">
                <a16:creationId xmlns:a16="http://schemas.microsoft.com/office/drawing/2014/main" id="{7EE40DCF-1648-4A66-929C-FC73C958187E}"/>
              </a:ext>
            </a:extLst>
          </p:cNvPr>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6ECA28B-4705-4860-A122-A848CC922538}"/>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438143C6-7F9C-47AC-AF42-177BC49772F0}"/>
              </a:ext>
            </a:extLst>
          </p:cNvPr>
          <p:cNvSpPr>
            <a:spLocks noGrp="1"/>
          </p:cNvSpPr>
          <p:nvPr>
            <p:ph type="sldNum" sz="quarter" idx="12"/>
          </p:nvPr>
        </p:nvSpPr>
        <p:spPr/>
        <p:txBody>
          <a:bodyPr/>
          <a:lstStyle/>
          <a:p>
            <a:pPr>
              <a:defRPr/>
            </a:pPr>
            <a:fld id="{635282DC-FB2F-4680-B270-EFE8FC006BB5}" type="slidenum">
              <a:rPr lang="en-US" smtClean="0"/>
              <a:pPr>
                <a:defRPr/>
              </a:pPr>
              <a:t>19</a:t>
            </a:fld>
            <a:endParaRPr lang="en-US" dirty="0"/>
          </a:p>
        </p:txBody>
      </p:sp>
    </p:spTree>
    <p:extLst>
      <p:ext uri="{BB962C8B-B14F-4D97-AF65-F5344CB8AC3E}">
        <p14:creationId xmlns:p14="http://schemas.microsoft.com/office/powerpoint/2010/main" val="21056807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DFB5-1F23-406E-A926-A710C8AB91F7}"/>
              </a:ext>
            </a:extLst>
          </p:cNvPr>
          <p:cNvSpPr>
            <a:spLocks noGrp="1"/>
          </p:cNvSpPr>
          <p:nvPr>
            <p:ph type="title"/>
          </p:nvPr>
        </p:nvSpPr>
        <p:spPr/>
        <p:txBody>
          <a:bodyPr/>
          <a:lstStyle/>
          <a:p>
            <a:r>
              <a:rPr lang="en-SG" dirty="0"/>
              <a:t>Aggressive</a:t>
            </a:r>
          </a:p>
        </p:txBody>
      </p:sp>
      <p:graphicFrame>
        <p:nvGraphicFramePr>
          <p:cNvPr id="7" name="Content Placeholder 2">
            <a:extLst>
              <a:ext uri="{FF2B5EF4-FFF2-40B4-BE49-F238E27FC236}">
                <a16:creationId xmlns:a16="http://schemas.microsoft.com/office/drawing/2014/main" id="{773F6955-0B8B-4124-B5E8-A8706432CD7F}"/>
              </a:ext>
            </a:extLst>
          </p:cNvPr>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43D824C-6F21-4D6A-9FB3-A9C54750EB95}"/>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2CC13603-B221-4B79-9800-0AB383CE9993}"/>
              </a:ext>
            </a:extLst>
          </p:cNvPr>
          <p:cNvSpPr>
            <a:spLocks noGrp="1"/>
          </p:cNvSpPr>
          <p:nvPr>
            <p:ph type="sldNum" sz="quarter" idx="12"/>
          </p:nvPr>
        </p:nvSpPr>
        <p:spPr/>
        <p:txBody>
          <a:bodyPr/>
          <a:lstStyle/>
          <a:p>
            <a:pPr>
              <a:defRPr/>
            </a:pPr>
            <a:fld id="{635282DC-FB2F-4680-B270-EFE8FC006BB5}" type="slidenum">
              <a:rPr lang="en-US" smtClean="0"/>
              <a:pPr>
                <a:defRPr/>
              </a:pPr>
              <a:t>20</a:t>
            </a:fld>
            <a:endParaRPr lang="en-US" dirty="0"/>
          </a:p>
        </p:txBody>
      </p:sp>
    </p:spTree>
    <p:extLst>
      <p:ext uri="{BB962C8B-B14F-4D97-AF65-F5344CB8AC3E}">
        <p14:creationId xmlns:p14="http://schemas.microsoft.com/office/powerpoint/2010/main" val="35310062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06D5-8C9D-4A46-B874-036A6DC9A2DA}"/>
              </a:ext>
            </a:extLst>
          </p:cNvPr>
          <p:cNvSpPr>
            <a:spLocks noGrp="1"/>
          </p:cNvSpPr>
          <p:nvPr>
            <p:ph type="title"/>
          </p:nvPr>
        </p:nvSpPr>
        <p:spPr/>
        <p:txBody>
          <a:bodyPr/>
          <a:lstStyle/>
          <a:p>
            <a:r>
              <a:rPr lang="en-SG" dirty="0"/>
              <a:t>Dependent</a:t>
            </a:r>
          </a:p>
        </p:txBody>
      </p:sp>
      <p:graphicFrame>
        <p:nvGraphicFramePr>
          <p:cNvPr id="8" name="Content Placeholder 2">
            <a:extLst>
              <a:ext uri="{FF2B5EF4-FFF2-40B4-BE49-F238E27FC236}">
                <a16:creationId xmlns:a16="http://schemas.microsoft.com/office/drawing/2014/main" id="{B1AEBF80-E1EA-4A6C-BC56-6EE6DBE4A63C}"/>
              </a:ext>
            </a:extLst>
          </p:cNvPr>
          <p:cNvGraphicFramePr>
            <a:graphicFrameLocks noGrp="1"/>
          </p:cNvGraphicFramePr>
          <p:nvPr>
            <p:ph idx="1"/>
            <p:extLst>
              <p:ext uri="{D42A27DB-BD31-4B8C-83A1-F6EECF244321}">
                <p14:modId xmlns:p14="http://schemas.microsoft.com/office/powerpoint/2010/main" val="637545987"/>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85B4E30-FFFB-4C09-AF01-B0CD5C66DCD8}"/>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6554D56B-590B-4AD9-A52F-8184ECE1F295}"/>
              </a:ext>
            </a:extLst>
          </p:cNvPr>
          <p:cNvSpPr>
            <a:spLocks noGrp="1"/>
          </p:cNvSpPr>
          <p:nvPr>
            <p:ph type="sldNum" sz="quarter" idx="12"/>
          </p:nvPr>
        </p:nvSpPr>
        <p:spPr/>
        <p:txBody>
          <a:bodyPr/>
          <a:lstStyle/>
          <a:p>
            <a:pPr>
              <a:defRPr/>
            </a:pPr>
            <a:fld id="{635282DC-FB2F-4680-B270-EFE8FC006BB5}" type="slidenum">
              <a:rPr lang="en-US" smtClean="0"/>
              <a:pPr>
                <a:defRPr/>
              </a:pPr>
              <a:t>21</a:t>
            </a:fld>
            <a:endParaRPr lang="en-US" dirty="0"/>
          </a:p>
        </p:txBody>
      </p:sp>
    </p:spTree>
    <p:extLst>
      <p:ext uri="{BB962C8B-B14F-4D97-AF65-F5344CB8AC3E}">
        <p14:creationId xmlns:p14="http://schemas.microsoft.com/office/powerpoint/2010/main" val="28811431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51EB-F9BC-43A4-9BD4-3506378134F9}"/>
              </a:ext>
            </a:extLst>
          </p:cNvPr>
          <p:cNvSpPr>
            <a:spLocks noGrp="1"/>
          </p:cNvSpPr>
          <p:nvPr>
            <p:ph type="title"/>
          </p:nvPr>
        </p:nvSpPr>
        <p:spPr/>
        <p:txBody>
          <a:bodyPr/>
          <a:lstStyle/>
          <a:p>
            <a:r>
              <a:rPr lang="en-SG" dirty="0"/>
              <a:t>Withdrawing</a:t>
            </a:r>
          </a:p>
        </p:txBody>
      </p:sp>
      <p:graphicFrame>
        <p:nvGraphicFramePr>
          <p:cNvPr id="10" name="Content Placeholder 2">
            <a:extLst>
              <a:ext uri="{FF2B5EF4-FFF2-40B4-BE49-F238E27FC236}">
                <a16:creationId xmlns:a16="http://schemas.microsoft.com/office/drawing/2014/main" id="{9B93FFEA-FF36-4C3A-A832-2D7F578BA35A}"/>
              </a:ext>
            </a:extLst>
          </p:cNvPr>
          <p:cNvGraphicFramePr>
            <a:graphicFrameLocks noGrp="1"/>
          </p:cNvGraphicFramePr>
          <p:nvPr>
            <p:ph idx="1"/>
            <p:extLst>
              <p:ext uri="{D42A27DB-BD31-4B8C-83A1-F6EECF244321}">
                <p14:modId xmlns:p14="http://schemas.microsoft.com/office/powerpoint/2010/main" val="1588345023"/>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CFDE866E-12B4-4EDE-AADE-E2A4F3AF3F10}"/>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CE4E52F0-19F9-44D3-BCE3-13CC1E1BA7A5}"/>
              </a:ext>
            </a:extLst>
          </p:cNvPr>
          <p:cNvSpPr>
            <a:spLocks noGrp="1"/>
          </p:cNvSpPr>
          <p:nvPr>
            <p:ph type="sldNum" sz="quarter" idx="12"/>
          </p:nvPr>
        </p:nvSpPr>
        <p:spPr/>
        <p:txBody>
          <a:bodyPr/>
          <a:lstStyle/>
          <a:p>
            <a:pPr>
              <a:defRPr/>
            </a:pPr>
            <a:fld id="{635282DC-FB2F-4680-B270-EFE8FC006BB5}" type="slidenum">
              <a:rPr lang="en-US" smtClean="0"/>
              <a:pPr>
                <a:defRPr/>
              </a:pPr>
              <a:t>22</a:t>
            </a:fld>
            <a:endParaRPr lang="en-US" dirty="0"/>
          </a:p>
        </p:txBody>
      </p:sp>
    </p:spTree>
    <p:extLst>
      <p:ext uri="{BB962C8B-B14F-4D97-AF65-F5344CB8AC3E}">
        <p14:creationId xmlns:p14="http://schemas.microsoft.com/office/powerpoint/2010/main" val="11010024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F9DD-5E1F-425C-8992-ED84729824FC}"/>
              </a:ext>
            </a:extLst>
          </p:cNvPr>
          <p:cNvSpPr>
            <a:spLocks noGrp="1"/>
          </p:cNvSpPr>
          <p:nvPr>
            <p:ph type="title"/>
          </p:nvPr>
        </p:nvSpPr>
        <p:spPr/>
        <p:txBody>
          <a:bodyPr/>
          <a:lstStyle/>
          <a:p>
            <a:r>
              <a:rPr lang="en-SG" dirty="0"/>
              <a:t>Triads – How we process info</a:t>
            </a:r>
          </a:p>
        </p:txBody>
      </p:sp>
      <p:graphicFrame>
        <p:nvGraphicFramePr>
          <p:cNvPr id="7" name="Content Placeholder 2">
            <a:extLst>
              <a:ext uri="{FF2B5EF4-FFF2-40B4-BE49-F238E27FC236}">
                <a16:creationId xmlns:a16="http://schemas.microsoft.com/office/drawing/2014/main" id="{CB3C9365-14B7-4D2C-973E-B3532865B96D}"/>
              </a:ext>
            </a:extLst>
          </p:cNvPr>
          <p:cNvGraphicFramePr>
            <a:graphicFrameLocks noGrp="1"/>
          </p:cNvGraphicFramePr>
          <p:nvPr>
            <p:ph idx="1"/>
            <p:extLst>
              <p:ext uri="{D42A27DB-BD31-4B8C-83A1-F6EECF244321}">
                <p14:modId xmlns:p14="http://schemas.microsoft.com/office/powerpoint/2010/main" val="1393074084"/>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81B4B78-C345-49BA-85C5-76F2D31A0E9C}"/>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1EE6B39A-1C34-4574-A480-7DA15B1C2B67}"/>
              </a:ext>
            </a:extLst>
          </p:cNvPr>
          <p:cNvSpPr>
            <a:spLocks noGrp="1"/>
          </p:cNvSpPr>
          <p:nvPr>
            <p:ph type="sldNum" sz="quarter" idx="12"/>
          </p:nvPr>
        </p:nvSpPr>
        <p:spPr/>
        <p:txBody>
          <a:bodyPr/>
          <a:lstStyle/>
          <a:p>
            <a:pPr>
              <a:defRPr/>
            </a:pPr>
            <a:fld id="{635282DC-FB2F-4680-B270-EFE8FC006BB5}" type="slidenum">
              <a:rPr lang="en-US" smtClean="0"/>
              <a:pPr>
                <a:defRPr/>
              </a:pPr>
              <a:t>23</a:t>
            </a:fld>
            <a:endParaRPr lang="en-US" dirty="0"/>
          </a:p>
        </p:txBody>
      </p:sp>
    </p:spTree>
    <p:extLst>
      <p:ext uri="{BB962C8B-B14F-4D97-AF65-F5344CB8AC3E}">
        <p14:creationId xmlns:p14="http://schemas.microsoft.com/office/powerpoint/2010/main" val="39733791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035B-1222-4351-B44C-7A8DACB82D59}"/>
              </a:ext>
            </a:extLst>
          </p:cNvPr>
          <p:cNvSpPr>
            <a:spLocks noGrp="1"/>
          </p:cNvSpPr>
          <p:nvPr>
            <p:ph type="title"/>
          </p:nvPr>
        </p:nvSpPr>
        <p:spPr/>
        <p:txBody>
          <a:bodyPr/>
          <a:lstStyle/>
          <a:p>
            <a:r>
              <a:rPr lang="en-SG" dirty="0"/>
              <a:t>Thinking (Head)</a:t>
            </a:r>
          </a:p>
        </p:txBody>
      </p:sp>
      <p:graphicFrame>
        <p:nvGraphicFramePr>
          <p:cNvPr id="7" name="Content Placeholder 2">
            <a:extLst>
              <a:ext uri="{FF2B5EF4-FFF2-40B4-BE49-F238E27FC236}">
                <a16:creationId xmlns:a16="http://schemas.microsoft.com/office/drawing/2014/main" id="{F23874A6-0F98-479E-A2FB-1D5BD3E5871E}"/>
              </a:ext>
            </a:extLst>
          </p:cNvPr>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CE30B63A-DA53-4242-B716-3D46CA89CF8B}"/>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C0A4EF25-F610-4A10-A8C7-68DCF4DEDE1E}"/>
              </a:ext>
            </a:extLst>
          </p:cNvPr>
          <p:cNvSpPr>
            <a:spLocks noGrp="1"/>
          </p:cNvSpPr>
          <p:nvPr>
            <p:ph type="sldNum" sz="quarter" idx="12"/>
          </p:nvPr>
        </p:nvSpPr>
        <p:spPr/>
        <p:txBody>
          <a:bodyPr/>
          <a:lstStyle/>
          <a:p>
            <a:pPr>
              <a:defRPr/>
            </a:pPr>
            <a:fld id="{635282DC-FB2F-4680-B270-EFE8FC006BB5}" type="slidenum">
              <a:rPr lang="en-US" smtClean="0"/>
              <a:pPr>
                <a:defRPr/>
              </a:pPr>
              <a:t>24</a:t>
            </a:fld>
            <a:endParaRPr lang="en-US" dirty="0"/>
          </a:p>
        </p:txBody>
      </p:sp>
    </p:spTree>
    <p:extLst>
      <p:ext uri="{BB962C8B-B14F-4D97-AF65-F5344CB8AC3E}">
        <p14:creationId xmlns:p14="http://schemas.microsoft.com/office/powerpoint/2010/main" val="36944130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3471-02D0-4C48-95F7-247851438B45}"/>
              </a:ext>
            </a:extLst>
          </p:cNvPr>
          <p:cNvSpPr>
            <a:spLocks noGrp="1"/>
          </p:cNvSpPr>
          <p:nvPr>
            <p:ph type="title"/>
          </p:nvPr>
        </p:nvSpPr>
        <p:spPr/>
        <p:txBody>
          <a:bodyPr/>
          <a:lstStyle/>
          <a:p>
            <a:r>
              <a:rPr lang="en-SG" dirty="0"/>
              <a:t>Feeling (Heart)</a:t>
            </a:r>
          </a:p>
        </p:txBody>
      </p:sp>
      <p:graphicFrame>
        <p:nvGraphicFramePr>
          <p:cNvPr id="7" name="Content Placeholder 2">
            <a:extLst>
              <a:ext uri="{FF2B5EF4-FFF2-40B4-BE49-F238E27FC236}">
                <a16:creationId xmlns:a16="http://schemas.microsoft.com/office/drawing/2014/main" id="{5D0BBD4D-2BB9-4D1D-9053-896EB363B3C2}"/>
              </a:ext>
            </a:extLst>
          </p:cNvPr>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1A2F677-A068-497E-81BF-D864D641D6B2}"/>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1506ECBD-EA4A-407D-8087-54C817D2CBF2}"/>
              </a:ext>
            </a:extLst>
          </p:cNvPr>
          <p:cNvSpPr>
            <a:spLocks noGrp="1"/>
          </p:cNvSpPr>
          <p:nvPr>
            <p:ph type="sldNum" sz="quarter" idx="12"/>
          </p:nvPr>
        </p:nvSpPr>
        <p:spPr/>
        <p:txBody>
          <a:bodyPr/>
          <a:lstStyle/>
          <a:p>
            <a:pPr>
              <a:defRPr/>
            </a:pPr>
            <a:fld id="{635282DC-FB2F-4680-B270-EFE8FC006BB5}" type="slidenum">
              <a:rPr lang="en-US" smtClean="0"/>
              <a:pPr>
                <a:defRPr/>
              </a:pPr>
              <a:t>25</a:t>
            </a:fld>
            <a:endParaRPr lang="en-US" dirty="0"/>
          </a:p>
        </p:txBody>
      </p:sp>
    </p:spTree>
    <p:extLst>
      <p:ext uri="{BB962C8B-B14F-4D97-AF65-F5344CB8AC3E}">
        <p14:creationId xmlns:p14="http://schemas.microsoft.com/office/powerpoint/2010/main" val="6141588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9B6F-C377-4A5A-8160-BEB9003209F0}"/>
              </a:ext>
            </a:extLst>
          </p:cNvPr>
          <p:cNvSpPr>
            <a:spLocks noGrp="1"/>
          </p:cNvSpPr>
          <p:nvPr>
            <p:ph type="title"/>
          </p:nvPr>
        </p:nvSpPr>
        <p:spPr/>
        <p:txBody>
          <a:bodyPr/>
          <a:lstStyle/>
          <a:p>
            <a:r>
              <a:rPr lang="en-SG" dirty="0"/>
              <a:t>Instinctual (Gut)</a:t>
            </a:r>
          </a:p>
        </p:txBody>
      </p:sp>
      <p:graphicFrame>
        <p:nvGraphicFramePr>
          <p:cNvPr id="7" name="Content Placeholder 2">
            <a:extLst>
              <a:ext uri="{FF2B5EF4-FFF2-40B4-BE49-F238E27FC236}">
                <a16:creationId xmlns:a16="http://schemas.microsoft.com/office/drawing/2014/main" id="{521CFB3B-9122-48D1-BD32-5CF4AAEDF989}"/>
              </a:ext>
            </a:extLst>
          </p:cNvPr>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436D46D-E937-4D2E-AF76-4EEFF4A2A12A}"/>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B41962CB-4796-4088-A513-8C607CB8F962}"/>
              </a:ext>
            </a:extLst>
          </p:cNvPr>
          <p:cNvSpPr>
            <a:spLocks noGrp="1"/>
          </p:cNvSpPr>
          <p:nvPr>
            <p:ph type="sldNum" sz="quarter" idx="12"/>
          </p:nvPr>
        </p:nvSpPr>
        <p:spPr/>
        <p:txBody>
          <a:bodyPr/>
          <a:lstStyle/>
          <a:p>
            <a:pPr>
              <a:defRPr/>
            </a:pPr>
            <a:fld id="{635282DC-FB2F-4680-B270-EFE8FC006BB5}" type="slidenum">
              <a:rPr lang="en-US" smtClean="0"/>
              <a:pPr>
                <a:defRPr/>
              </a:pPr>
              <a:t>26</a:t>
            </a:fld>
            <a:endParaRPr lang="en-US" dirty="0"/>
          </a:p>
        </p:txBody>
      </p:sp>
    </p:spTree>
    <p:extLst>
      <p:ext uri="{BB962C8B-B14F-4D97-AF65-F5344CB8AC3E}">
        <p14:creationId xmlns:p14="http://schemas.microsoft.com/office/powerpoint/2010/main" val="25771299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C5D8-0CC4-4A7E-BA07-3E4F5CC74E12}"/>
              </a:ext>
            </a:extLst>
          </p:cNvPr>
          <p:cNvSpPr>
            <a:spLocks noGrp="1"/>
          </p:cNvSpPr>
          <p:nvPr>
            <p:ph type="title"/>
          </p:nvPr>
        </p:nvSpPr>
        <p:spPr/>
        <p:txBody>
          <a:bodyPr/>
          <a:lstStyle/>
          <a:p>
            <a:r>
              <a:rPr lang="en-SG" dirty="0"/>
              <a:t>Numbers</a:t>
            </a:r>
          </a:p>
        </p:txBody>
      </p:sp>
      <p:sp>
        <p:nvSpPr>
          <p:cNvPr id="3" name="Content Placeholder 2">
            <a:extLst>
              <a:ext uri="{FF2B5EF4-FFF2-40B4-BE49-F238E27FC236}">
                <a16:creationId xmlns:a16="http://schemas.microsoft.com/office/drawing/2014/main" id="{62B3570B-7665-49F9-AA4D-5B4BDB3CE37C}"/>
              </a:ext>
            </a:extLst>
          </p:cNvPr>
          <p:cNvSpPr>
            <a:spLocks noGrp="1"/>
          </p:cNvSpPr>
          <p:nvPr>
            <p:ph idx="1"/>
          </p:nvPr>
        </p:nvSpPr>
        <p:spPr>
          <a:xfrm>
            <a:off x="457199" y="2249488"/>
            <a:ext cx="3200401" cy="4324350"/>
          </a:xfrm>
        </p:spPr>
        <p:txBody>
          <a:bodyPr/>
          <a:lstStyle/>
          <a:p>
            <a:r>
              <a:rPr lang="en-SG" dirty="0"/>
              <a:t>Thinking (Head)</a:t>
            </a:r>
          </a:p>
          <a:p>
            <a:pPr lvl="1"/>
            <a:r>
              <a:rPr lang="en-SG" dirty="0"/>
              <a:t>Aggressive – 7</a:t>
            </a:r>
          </a:p>
          <a:p>
            <a:pPr lvl="1"/>
            <a:r>
              <a:rPr lang="en-SG" dirty="0"/>
              <a:t>Dependent – 6</a:t>
            </a:r>
          </a:p>
          <a:p>
            <a:pPr lvl="1"/>
            <a:r>
              <a:rPr lang="en-SG" dirty="0"/>
              <a:t>Withdrawn – 5</a:t>
            </a:r>
          </a:p>
          <a:p>
            <a:r>
              <a:rPr lang="en-SG" dirty="0"/>
              <a:t>Feeling (Heart)</a:t>
            </a:r>
          </a:p>
          <a:p>
            <a:pPr lvl="1"/>
            <a:r>
              <a:rPr lang="en-SG" dirty="0"/>
              <a:t>Aggressive – 3</a:t>
            </a:r>
          </a:p>
          <a:p>
            <a:pPr lvl="1"/>
            <a:r>
              <a:rPr lang="en-SG" dirty="0"/>
              <a:t>Dependent – 2</a:t>
            </a:r>
          </a:p>
          <a:p>
            <a:pPr lvl="1"/>
            <a:r>
              <a:rPr lang="en-SG" dirty="0"/>
              <a:t>Withdrawn – 4</a:t>
            </a:r>
          </a:p>
          <a:p>
            <a:pPr lvl="1"/>
            <a:endParaRPr lang="en-SG" dirty="0"/>
          </a:p>
        </p:txBody>
      </p:sp>
      <p:sp>
        <p:nvSpPr>
          <p:cNvPr id="4" name="Footer Placeholder 3">
            <a:extLst>
              <a:ext uri="{FF2B5EF4-FFF2-40B4-BE49-F238E27FC236}">
                <a16:creationId xmlns:a16="http://schemas.microsoft.com/office/drawing/2014/main" id="{0F90697F-CAF8-48EF-B077-73322C32AF0E}"/>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A9D8B81C-0D82-4154-BCB8-D9D082CFB1D9}"/>
              </a:ext>
            </a:extLst>
          </p:cNvPr>
          <p:cNvSpPr>
            <a:spLocks noGrp="1"/>
          </p:cNvSpPr>
          <p:nvPr>
            <p:ph type="sldNum" sz="quarter" idx="12"/>
          </p:nvPr>
        </p:nvSpPr>
        <p:spPr/>
        <p:txBody>
          <a:bodyPr/>
          <a:lstStyle/>
          <a:p>
            <a:pPr>
              <a:defRPr/>
            </a:pPr>
            <a:fld id="{635282DC-FB2F-4680-B270-EFE8FC006BB5}" type="slidenum">
              <a:rPr lang="en-US" smtClean="0"/>
              <a:pPr>
                <a:defRPr/>
              </a:pPr>
              <a:t>27</a:t>
            </a:fld>
            <a:endParaRPr lang="en-US" dirty="0"/>
          </a:p>
        </p:txBody>
      </p:sp>
      <p:sp>
        <p:nvSpPr>
          <p:cNvPr id="6" name="Content Placeholder 2">
            <a:extLst>
              <a:ext uri="{FF2B5EF4-FFF2-40B4-BE49-F238E27FC236}">
                <a16:creationId xmlns:a16="http://schemas.microsoft.com/office/drawing/2014/main" id="{3D2DCE86-2EB0-47A6-85A3-D17DD9A50B2B}"/>
              </a:ext>
            </a:extLst>
          </p:cNvPr>
          <p:cNvSpPr txBox="1">
            <a:spLocks/>
          </p:cNvSpPr>
          <p:nvPr/>
        </p:nvSpPr>
        <p:spPr bwMode="auto">
          <a:xfrm>
            <a:off x="4572000" y="2249488"/>
            <a:ext cx="3200401"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SG" dirty="0"/>
              <a:t>Instinctual (Gut)</a:t>
            </a:r>
          </a:p>
          <a:p>
            <a:pPr lvl="1"/>
            <a:r>
              <a:rPr lang="en-SG" dirty="0"/>
              <a:t>Aggressive – 8</a:t>
            </a:r>
          </a:p>
          <a:p>
            <a:pPr lvl="1"/>
            <a:r>
              <a:rPr lang="en-SG" dirty="0"/>
              <a:t>Dependent – 1</a:t>
            </a:r>
          </a:p>
          <a:p>
            <a:pPr lvl="1"/>
            <a:r>
              <a:rPr lang="en-SG" dirty="0"/>
              <a:t>Withdrawn – 9</a:t>
            </a:r>
          </a:p>
          <a:p>
            <a:pPr lvl="1"/>
            <a:endParaRPr lang="en-SG" dirty="0"/>
          </a:p>
        </p:txBody>
      </p:sp>
    </p:spTree>
    <p:extLst>
      <p:ext uri="{BB962C8B-B14F-4D97-AF65-F5344CB8AC3E}">
        <p14:creationId xmlns:p14="http://schemas.microsoft.com/office/powerpoint/2010/main" val="30605261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7BEE-0F7D-4473-AF1D-EF4AA60F31B7}"/>
              </a:ext>
            </a:extLst>
          </p:cNvPr>
          <p:cNvSpPr>
            <a:spLocks noGrp="1"/>
          </p:cNvSpPr>
          <p:nvPr>
            <p:ph type="title"/>
          </p:nvPr>
        </p:nvSpPr>
        <p:spPr/>
        <p:txBody>
          <a:bodyPr/>
          <a:lstStyle/>
          <a:p>
            <a:r>
              <a:rPr lang="en-SG" dirty="0"/>
              <a:t>Numbers</a:t>
            </a:r>
          </a:p>
        </p:txBody>
      </p:sp>
      <p:sp>
        <p:nvSpPr>
          <p:cNvPr id="3" name="Content Placeholder 2">
            <a:extLst>
              <a:ext uri="{FF2B5EF4-FFF2-40B4-BE49-F238E27FC236}">
                <a16:creationId xmlns:a16="http://schemas.microsoft.com/office/drawing/2014/main" id="{59016B43-8CE5-4AF5-80E1-7AAEF0491867}"/>
              </a:ext>
            </a:extLst>
          </p:cNvPr>
          <p:cNvSpPr>
            <a:spLocks noGrp="1"/>
          </p:cNvSpPr>
          <p:nvPr>
            <p:ph idx="1"/>
          </p:nvPr>
        </p:nvSpPr>
        <p:spPr/>
        <p:txBody>
          <a:bodyPr/>
          <a:lstStyle/>
          <a:p>
            <a:pPr marL="623887" indent="-514350">
              <a:buFont typeface="+mj-lt"/>
              <a:buAutoNum type="arabicPeriod"/>
            </a:pPr>
            <a:r>
              <a:rPr lang="en-SG" dirty="0"/>
              <a:t>The Perfectionist</a:t>
            </a:r>
          </a:p>
          <a:p>
            <a:pPr marL="623887" indent="-514350">
              <a:buFont typeface="+mj-lt"/>
              <a:buAutoNum type="arabicPeriod"/>
            </a:pPr>
            <a:r>
              <a:rPr lang="en-SG" dirty="0"/>
              <a:t>The Giver</a:t>
            </a:r>
          </a:p>
          <a:p>
            <a:pPr marL="623887" indent="-514350">
              <a:buFont typeface="+mj-lt"/>
              <a:buAutoNum type="arabicPeriod"/>
            </a:pPr>
            <a:r>
              <a:rPr lang="en-SG" dirty="0"/>
              <a:t>The Performer</a:t>
            </a:r>
          </a:p>
          <a:p>
            <a:pPr marL="623887" indent="-514350">
              <a:buFont typeface="+mj-lt"/>
              <a:buAutoNum type="arabicPeriod"/>
            </a:pPr>
            <a:r>
              <a:rPr lang="en-SG" dirty="0"/>
              <a:t>The Romantic</a:t>
            </a:r>
          </a:p>
          <a:p>
            <a:pPr marL="623887" indent="-514350">
              <a:buFont typeface="+mj-lt"/>
              <a:buAutoNum type="arabicPeriod"/>
            </a:pPr>
            <a:r>
              <a:rPr lang="en-SG" dirty="0"/>
              <a:t>The Observer</a:t>
            </a:r>
          </a:p>
          <a:p>
            <a:pPr marL="623887" indent="-514350">
              <a:buFont typeface="+mj-lt"/>
              <a:buAutoNum type="arabicPeriod"/>
            </a:pPr>
            <a:r>
              <a:rPr lang="en-SG" dirty="0"/>
              <a:t>The Questioner</a:t>
            </a:r>
          </a:p>
          <a:p>
            <a:pPr marL="623887" indent="-514350">
              <a:buFont typeface="+mj-lt"/>
              <a:buAutoNum type="arabicPeriod"/>
            </a:pPr>
            <a:r>
              <a:rPr lang="en-SG" dirty="0"/>
              <a:t>The Enthusiast</a:t>
            </a:r>
          </a:p>
          <a:p>
            <a:pPr marL="623887" indent="-514350">
              <a:buFont typeface="+mj-lt"/>
              <a:buAutoNum type="arabicPeriod"/>
            </a:pPr>
            <a:r>
              <a:rPr lang="en-SG" dirty="0"/>
              <a:t>The Challenger</a:t>
            </a:r>
          </a:p>
          <a:p>
            <a:pPr marL="623887" indent="-514350">
              <a:buFont typeface="+mj-lt"/>
              <a:buAutoNum type="arabicPeriod"/>
            </a:pPr>
            <a:r>
              <a:rPr lang="en-SG" dirty="0"/>
              <a:t>The Peacemaker</a:t>
            </a:r>
          </a:p>
          <a:p>
            <a:pPr marL="623887" indent="-514350">
              <a:buFont typeface="+mj-lt"/>
              <a:buAutoNum type="arabicPeriod"/>
            </a:pPr>
            <a:endParaRPr lang="en-SG" dirty="0"/>
          </a:p>
        </p:txBody>
      </p:sp>
      <p:sp>
        <p:nvSpPr>
          <p:cNvPr id="4" name="Footer Placeholder 3">
            <a:extLst>
              <a:ext uri="{FF2B5EF4-FFF2-40B4-BE49-F238E27FC236}">
                <a16:creationId xmlns:a16="http://schemas.microsoft.com/office/drawing/2014/main" id="{8AF85EAD-5EDA-44B5-A1C9-75DE76F142C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E1A7A3BC-A540-47DD-82E5-2B12B7B74F53}"/>
              </a:ext>
            </a:extLst>
          </p:cNvPr>
          <p:cNvSpPr>
            <a:spLocks noGrp="1"/>
          </p:cNvSpPr>
          <p:nvPr>
            <p:ph type="sldNum" sz="quarter" idx="12"/>
          </p:nvPr>
        </p:nvSpPr>
        <p:spPr/>
        <p:txBody>
          <a:bodyPr/>
          <a:lstStyle/>
          <a:p>
            <a:pPr>
              <a:defRPr/>
            </a:pPr>
            <a:fld id="{635282DC-FB2F-4680-B270-EFE8FC006BB5}" type="slidenum">
              <a:rPr lang="en-US" smtClean="0"/>
              <a:pPr>
                <a:defRPr/>
              </a:pPr>
              <a:t>28</a:t>
            </a:fld>
            <a:endParaRPr lang="en-US" dirty="0"/>
          </a:p>
        </p:txBody>
      </p:sp>
    </p:spTree>
    <p:extLst>
      <p:ext uri="{BB962C8B-B14F-4D97-AF65-F5344CB8AC3E}">
        <p14:creationId xmlns:p14="http://schemas.microsoft.com/office/powerpoint/2010/main" val="3017188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143000"/>
            <a:ext cx="8229600" cy="1066800"/>
          </a:xfrm>
        </p:spPr>
        <p:txBody>
          <a:bodyPr/>
          <a:lstStyle/>
          <a:p>
            <a:r>
              <a:rPr lang="en-US" dirty="0"/>
              <a:t>Frameworks</a:t>
            </a:r>
          </a:p>
        </p:txBody>
      </p:sp>
      <p:graphicFrame>
        <p:nvGraphicFramePr>
          <p:cNvPr id="21509" name="Content Placeholder 2">
            <a:extLst>
              <a:ext uri="{FF2B5EF4-FFF2-40B4-BE49-F238E27FC236}">
                <a16:creationId xmlns:a16="http://schemas.microsoft.com/office/drawing/2014/main" id="{9213A08F-A571-4259-8BFA-1D92903EE6EA}"/>
              </a:ext>
            </a:extLst>
          </p:cNvPr>
          <p:cNvGraphicFramePr>
            <a:graphicFrameLocks noGrp="1"/>
          </p:cNvGraphicFramePr>
          <p:nvPr>
            <p:ph idx="1"/>
            <p:extLst>
              <p:ext uri="{D42A27DB-BD31-4B8C-83A1-F6EECF244321}">
                <p14:modId xmlns:p14="http://schemas.microsoft.com/office/powerpoint/2010/main" val="433688417"/>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9F5EC6-EFD7-4532-85B8-025720687D43}" type="slidenum">
              <a:rPr lang="en-US" smtClean="0">
                <a:latin typeface="Arial" charset="0"/>
              </a:rPr>
              <a:pPr/>
              <a:t>2</a:t>
            </a:fld>
            <a:endParaRPr lang="en-US">
              <a:latin typeface="Arial" charset="0"/>
            </a:endParaRPr>
          </a:p>
        </p:txBody>
      </p:sp>
      <p:sp>
        <p:nvSpPr>
          <p:cNvPr id="7" name="Footer Placeholder 6"/>
          <p:cNvSpPr>
            <a:spLocks noGrp="1"/>
          </p:cNvSpPr>
          <p:nvPr>
            <p:ph type="ftr" sz="quarter" idx="11"/>
          </p:nvPr>
        </p:nvSpPr>
        <p:spPr/>
        <p:txBody>
          <a:bodyPr/>
          <a:lstStyle/>
          <a:p>
            <a:pPr>
              <a:defRPr/>
            </a:pPr>
            <a:r>
              <a:rPr lang="en-US" dirty="0"/>
              <a:t>All content © 2023</a:t>
            </a:r>
          </a:p>
          <a:p>
            <a:pPr>
              <a:defRPr/>
            </a:pPr>
            <a:r>
              <a:rPr lang="en-US" dirty="0"/>
              <a:t> </a:t>
            </a:r>
            <a:r>
              <a:rPr lang="en-US" dirty="0" err="1"/>
              <a:t>DigiPen</a:t>
            </a:r>
            <a:r>
              <a:rPr lang="en-US" dirty="0"/>
              <a:t> (SINGAPORE) Corporation, all rights reserved.</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52A1-6D1E-4711-9D32-C8689178EE53}"/>
              </a:ext>
            </a:extLst>
          </p:cNvPr>
          <p:cNvSpPr>
            <a:spLocks noGrp="1"/>
          </p:cNvSpPr>
          <p:nvPr>
            <p:ph type="title"/>
          </p:nvPr>
        </p:nvSpPr>
        <p:spPr/>
        <p:txBody>
          <a:bodyPr/>
          <a:lstStyle/>
          <a:p>
            <a:r>
              <a:rPr lang="en-US" dirty="0"/>
              <a:t>The following….</a:t>
            </a:r>
          </a:p>
        </p:txBody>
      </p:sp>
      <p:sp>
        <p:nvSpPr>
          <p:cNvPr id="3" name="Content Placeholder 2">
            <a:extLst>
              <a:ext uri="{FF2B5EF4-FFF2-40B4-BE49-F238E27FC236}">
                <a16:creationId xmlns:a16="http://schemas.microsoft.com/office/drawing/2014/main" id="{C1AEA6C8-3EBB-433A-81E5-E743243EEFB1}"/>
              </a:ext>
            </a:extLst>
          </p:cNvPr>
          <p:cNvSpPr>
            <a:spLocks noGrp="1"/>
          </p:cNvSpPr>
          <p:nvPr>
            <p:ph idx="1"/>
          </p:nvPr>
        </p:nvSpPr>
        <p:spPr/>
        <p:txBody>
          <a:bodyPr/>
          <a:lstStyle/>
          <a:p>
            <a:r>
              <a:rPr lang="en-US" dirty="0"/>
              <a:t>Descriptions of each number</a:t>
            </a:r>
          </a:p>
          <a:p>
            <a:endParaRPr lang="en-US" dirty="0"/>
          </a:p>
          <a:p>
            <a:r>
              <a:rPr lang="en-US" dirty="0"/>
              <a:t>Do not need to agree with all points to be of that number</a:t>
            </a:r>
          </a:p>
          <a:p>
            <a:endParaRPr lang="en-US" dirty="0"/>
          </a:p>
          <a:p>
            <a:r>
              <a:rPr lang="en-US" dirty="0"/>
              <a:t>Just note which number speaks most true to you.</a:t>
            </a:r>
          </a:p>
        </p:txBody>
      </p:sp>
      <p:sp>
        <p:nvSpPr>
          <p:cNvPr id="4" name="Footer Placeholder 3">
            <a:extLst>
              <a:ext uri="{FF2B5EF4-FFF2-40B4-BE49-F238E27FC236}">
                <a16:creationId xmlns:a16="http://schemas.microsoft.com/office/drawing/2014/main" id="{2A897FA0-346F-44EB-86A4-F4C0F9554743}"/>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FD9A11B9-2009-4902-A94B-50586FD781A4}"/>
              </a:ext>
            </a:extLst>
          </p:cNvPr>
          <p:cNvSpPr>
            <a:spLocks noGrp="1"/>
          </p:cNvSpPr>
          <p:nvPr>
            <p:ph type="sldNum" sz="quarter" idx="12"/>
          </p:nvPr>
        </p:nvSpPr>
        <p:spPr/>
        <p:txBody>
          <a:bodyPr/>
          <a:lstStyle/>
          <a:p>
            <a:pPr>
              <a:defRPr/>
            </a:pPr>
            <a:fld id="{635282DC-FB2F-4680-B270-EFE8FC006BB5}" type="slidenum">
              <a:rPr lang="en-US" smtClean="0"/>
              <a:pPr>
                <a:defRPr/>
              </a:pPr>
              <a:t>29</a:t>
            </a:fld>
            <a:endParaRPr lang="en-US" dirty="0"/>
          </a:p>
        </p:txBody>
      </p:sp>
    </p:spTree>
    <p:extLst>
      <p:ext uri="{BB962C8B-B14F-4D97-AF65-F5344CB8AC3E}">
        <p14:creationId xmlns:p14="http://schemas.microsoft.com/office/powerpoint/2010/main" val="29002821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6F93-A572-47BB-931E-AC3F53173706}"/>
              </a:ext>
            </a:extLst>
          </p:cNvPr>
          <p:cNvSpPr>
            <a:spLocks noGrp="1"/>
          </p:cNvSpPr>
          <p:nvPr>
            <p:ph type="title"/>
          </p:nvPr>
        </p:nvSpPr>
        <p:spPr/>
        <p:txBody>
          <a:bodyPr/>
          <a:lstStyle/>
          <a:p>
            <a:r>
              <a:rPr lang="en-SG" dirty="0"/>
              <a:t>1 The Perfectionist</a:t>
            </a:r>
          </a:p>
        </p:txBody>
      </p:sp>
      <p:graphicFrame>
        <p:nvGraphicFramePr>
          <p:cNvPr id="7" name="Content Placeholder 2">
            <a:extLst>
              <a:ext uri="{FF2B5EF4-FFF2-40B4-BE49-F238E27FC236}">
                <a16:creationId xmlns:a16="http://schemas.microsoft.com/office/drawing/2014/main" id="{7FEAAF73-9331-4DE1-AACF-C725A6C0D91B}"/>
              </a:ext>
            </a:extLst>
          </p:cNvPr>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8493203-3B0F-40FF-B1CC-C92D861F4459}"/>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E36ECA7C-D6BE-4852-9887-21DA3DED206E}"/>
              </a:ext>
            </a:extLst>
          </p:cNvPr>
          <p:cNvSpPr>
            <a:spLocks noGrp="1"/>
          </p:cNvSpPr>
          <p:nvPr>
            <p:ph type="sldNum" sz="quarter" idx="12"/>
          </p:nvPr>
        </p:nvSpPr>
        <p:spPr/>
        <p:txBody>
          <a:bodyPr/>
          <a:lstStyle/>
          <a:p>
            <a:pPr>
              <a:defRPr/>
            </a:pPr>
            <a:fld id="{635282DC-FB2F-4680-B270-EFE8FC006BB5}" type="slidenum">
              <a:rPr lang="en-US" smtClean="0"/>
              <a:pPr>
                <a:defRPr/>
              </a:pPr>
              <a:t>30</a:t>
            </a:fld>
            <a:endParaRPr lang="en-US" dirty="0"/>
          </a:p>
        </p:txBody>
      </p:sp>
    </p:spTree>
    <p:extLst>
      <p:ext uri="{BB962C8B-B14F-4D97-AF65-F5344CB8AC3E}">
        <p14:creationId xmlns:p14="http://schemas.microsoft.com/office/powerpoint/2010/main" val="10448669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4133-B19B-4CAC-BA15-50C944D43827}"/>
              </a:ext>
            </a:extLst>
          </p:cNvPr>
          <p:cNvSpPr>
            <a:spLocks noGrp="1"/>
          </p:cNvSpPr>
          <p:nvPr>
            <p:ph type="title"/>
          </p:nvPr>
        </p:nvSpPr>
        <p:spPr/>
        <p:txBody>
          <a:bodyPr/>
          <a:lstStyle/>
          <a:p>
            <a:r>
              <a:rPr lang="en-SG" dirty="0"/>
              <a:t>2 The Giver/Helper</a:t>
            </a:r>
          </a:p>
        </p:txBody>
      </p:sp>
      <p:sp>
        <p:nvSpPr>
          <p:cNvPr id="3" name="Content Placeholder 2">
            <a:extLst>
              <a:ext uri="{FF2B5EF4-FFF2-40B4-BE49-F238E27FC236}">
                <a16:creationId xmlns:a16="http://schemas.microsoft.com/office/drawing/2014/main" id="{AB298956-CBAE-49D2-B8C2-70474AD99E4D}"/>
              </a:ext>
            </a:extLst>
          </p:cNvPr>
          <p:cNvSpPr>
            <a:spLocks noGrp="1"/>
          </p:cNvSpPr>
          <p:nvPr>
            <p:ph idx="1"/>
          </p:nvPr>
        </p:nvSpPr>
        <p:spPr/>
        <p:txBody>
          <a:bodyPr/>
          <a:lstStyle/>
          <a:p>
            <a:r>
              <a:rPr lang="en-SG" dirty="0"/>
              <a:t>Heart &amp; Dependent</a:t>
            </a:r>
          </a:p>
          <a:p>
            <a:r>
              <a:rPr lang="en-SG" dirty="0"/>
              <a:t>Need to be needed, approval and gratitude</a:t>
            </a:r>
          </a:p>
          <a:p>
            <a:r>
              <a:rPr lang="en-SG" dirty="0"/>
              <a:t>Puts all power to giving altruistically</a:t>
            </a:r>
          </a:p>
          <a:p>
            <a:r>
              <a:rPr lang="en-SG" dirty="0"/>
              <a:t>Fatigue from giving too much, feeling taken for granted</a:t>
            </a:r>
          </a:p>
          <a:p>
            <a:r>
              <a:rPr lang="en-SG" dirty="0"/>
              <a:t>Do well with people oriented task</a:t>
            </a:r>
          </a:p>
          <a:p>
            <a:r>
              <a:rPr lang="en-SG" dirty="0"/>
              <a:t>Usually feels what others are feeling and express those feelings instead of their own</a:t>
            </a:r>
          </a:p>
        </p:txBody>
      </p:sp>
      <p:sp>
        <p:nvSpPr>
          <p:cNvPr id="4" name="Footer Placeholder 3">
            <a:extLst>
              <a:ext uri="{FF2B5EF4-FFF2-40B4-BE49-F238E27FC236}">
                <a16:creationId xmlns:a16="http://schemas.microsoft.com/office/drawing/2014/main" id="{CFBFC1A8-DBBA-4F86-8BF9-D4F4230F20C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0D6F677D-656B-4AA5-95A8-28221300070D}"/>
              </a:ext>
            </a:extLst>
          </p:cNvPr>
          <p:cNvSpPr>
            <a:spLocks noGrp="1"/>
          </p:cNvSpPr>
          <p:nvPr>
            <p:ph type="sldNum" sz="quarter" idx="12"/>
          </p:nvPr>
        </p:nvSpPr>
        <p:spPr/>
        <p:txBody>
          <a:bodyPr/>
          <a:lstStyle/>
          <a:p>
            <a:pPr>
              <a:defRPr/>
            </a:pPr>
            <a:fld id="{635282DC-FB2F-4680-B270-EFE8FC006BB5}" type="slidenum">
              <a:rPr lang="en-US" smtClean="0"/>
              <a:pPr>
                <a:defRPr/>
              </a:pPr>
              <a:t>31</a:t>
            </a:fld>
            <a:endParaRPr lang="en-US" dirty="0"/>
          </a:p>
        </p:txBody>
      </p:sp>
    </p:spTree>
    <p:extLst>
      <p:ext uri="{BB962C8B-B14F-4D97-AF65-F5344CB8AC3E}">
        <p14:creationId xmlns:p14="http://schemas.microsoft.com/office/powerpoint/2010/main" val="5626251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A79E-27DC-4EE9-8169-DC9BBB1750CE}"/>
              </a:ext>
            </a:extLst>
          </p:cNvPr>
          <p:cNvSpPr>
            <a:spLocks noGrp="1"/>
          </p:cNvSpPr>
          <p:nvPr>
            <p:ph type="title"/>
          </p:nvPr>
        </p:nvSpPr>
        <p:spPr/>
        <p:txBody>
          <a:bodyPr/>
          <a:lstStyle/>
          <a:p>
            <a:r>
              <a:rPr lang="en-SG" dirty="0"/>
              <a:t>3 The Performer, Achiever</a:t>
            </a:r>
          </a:p>
        </p:txBody>
      </p:sp>
      <p:sp>
        <p:nvSpPr>
          <p:cNvPr id="3" name="Content Placeholder 2">
            <a:extLst>
              <a:ext uri="{FF2B5EF4-FFF2-40B4-BE49-F238E27FC236}">
                <a16:creationId xmlns:a16="http://schemas.microsoft.com/office/drawing/2014/main" id="{0BB60923-7734-4CB5-A1FA-E6713C79ACB7}"/>
              </a:ext>
            </a:extLst>
          </p:cNvPr>
          <p:cNvSpPr>
            <a:spLocks noGrp="1"/>
          </p:cNvSpPr>
          <p:nvPr>
            <p:ph idx="1"/>
          </p:nvPr>
        </p:nvSpPr>
        <p:spPr/>
        <p:txBody>
          <a:bodyPr/>
          <a:lstStyle/>
          <a:p>
            <a:r>
              <a:rPr lang="en-SG" dirty="0"/>
              <a:t>Heart &amp; Aggressive</a:t>
            </a:r>
          </a:p>
          <a:p>
            <a:r>
              <a:rPr lang="en-SG" dirty="0"/>
              <a:t>Need to see themselves as successful, goal oriented</a:t>
            </a:r>
          </a:p>
          <a:p>
            <a:r>
              <a:rPr lang="en-SG" dirty="0"/>
              <a:t>Feels are hidden, deemed as hurdles</a:t>
            </a:r>
          </a:p>
          <a:p>
            <a:r>
              <a:rPr lang="en-SG" dirty="0"/>
              <a:t>Like and good at multi-tasking</a:t>
            </a:r>
          </a:p>
          <a:p>
            <a:r>
              <a:rPr lang="en-SG" dirty="0"/>
              <a:t>Motivated by external applause, try to be what they think we want them to be</a:t>
            </a:r>
          </a:p>
          <a:p>
            <a:r>
              <a:rPr lang="en-SG" dirty="0"/>
              <a:t>Lots of energy</a:t>
            </a:r>
          </a:p>
          <a:p>
            <a:r>
              <a:rPr lang="en-SG" dirty="0"/>
              <a:t>Do not really know who they are</a:t>
            </a:r>
          </a:p>
        </p:txBody>
      </p:sp>
      <p:sp>
        <p:nvSpPr>
          <p:cNvPr id="4" name="Footer Placeholder 3">
            <a:extLst>
              <a:ext uri="{FF2B5EF4-FFF2-40B4-BE49-F238E27FC236}">
                <a16:creationId xmlns:a16="http://schemas.microsoft.com/office/drawing/2014/main" id="{7965D82E-AB52-4CDA-B883-F54FB050E54F}"/>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649A465C-907D-4F2C-A4B0-41F1A6D84703}"/>
              </a:ext>
            </a:extLst>
          </p:cNvPr>
          <p:cNvSpPr>
            <a:spLocks noGrp="1"/>
          </p:cNvSpPr>
          <p:nvPr>
            <p:ph type="sldNum" sz="quarter" idx="12"/>
          </p:nvPr>
        </p:nvSpPr>
        <p:spPr/>
        <p:txBody>
          <a:bodyPr/>
          <a:lstStyle/>
          <a:p>
            <a:pPr>
              <a:defRPr/>
            </a:pPr>
            <a:fld id="{635282DC-FB2F-4680-B270-EFE8FC006BB5}" type="slidenum">
              <a:rPr lang="en-US" smtClean="0"/>
              <a:pPr>
                <a:defRPr/>
              </a:pPr>
              <a:t>32</a:t>
            </a:fld>
            <a:endParaRPr lang="en-US" dirty="0"/>
          </a:p>
        </p:txBody>
      </p:sp>
    </p:spTree>
    <p:extLst>
      <p:ext uri="{BB962C8B-B14F-4D97-AF65-F5344CB8AC3E}">
        <p14:creationId xmlns:p14="http://schemas.microsoft.com/office/powerpoint/2010/main" val="42288563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D71A-3774-4885-BE95-8B87A9935AF2}"/>
              </a:ext>
            </a:extLst>
          </p:cNvPr>
          <p:cNvSpPr>
            <a:spLocks noGrp="1"/>
          </p:cNvSpPr>
          <p:nvPr>
            <p:ph type="title"/>
          </p:nvPr>
        </p:nvSpPr>
        <p:spPr/>
        <p:txBody>
          <a:bodyPr/>
          <a:lstStyle/>
          <a:p>
            <a:r>
              <a:rPr lang="en-SG" dirty="0"/>
              <a:t>4 The Romantic, Individualist</a:t>
            </a:r>
          </a:p>
        </p:txBody>
      </p:sp>
      <p:sp>
        <p:nvSpPr>
          <p:cNvPr id="3" name="Content Placeholder 2">
            <a:extLst>
              <a:ext uri="{FF2B5EF4-FFF2-40B4-BE49-F238E27FC236}">
                <a16:creationId xmlns:a16="http://schemas.microsoft.com/office/drawing/2014/main" id="{107D0890-60DD-488A-855D-9C447D791C09}"/>
              </a:ext>
            </a:extLst>
          </p:cNvPr>
          <p:cNvSpPr>
            <a:spLocks noGrp="1"/>
          </p:cNvSpPr>
          <p:nvPr>
            <p:ph idx="1"/>
          </p:nvPr>
        </p:nvSpPr>
        <p:spPr/>
        <p:txBody>
          <a:bodyPr/>
          <a:lstStyle/>
          <a:p>
            <a:r>
              <a:rPr lang="en-SG" dirty="0"/>
              <a:t>Heart Triad &amp; Withdrawn</a:t>
            </a:r>
          </a:p>
          <a:p>
            <a:r>
              <a:rPr lang="en-SG" dirty="0"/>
              <a:t>Most complex, most unique, few in the world</a:t>
            </a:r>
          </a:p>
          <a:p>
            <a:r>
              <a:rPr lang="en-SG" dirty="0"/>
              <a:t>Need to be seen as special</a:t>
            </a:r>
          </a:p>
          <a:p>
            <a:r>
              <a:rPr lang="en-SG" dirty="0"/>
              <a:t>Feel abandoned, and something is missing in them</a:t>
            </a:r>
          </a:p>
          <a:p>
            <a:r>
              <a:rPr lang="en-SG" dirty="0"/>
              <a:t>Comfortable with melancholy, sad stories, tragedy</a:t>
            </a:r>
          </a:p>
          <a:p>
            <a:r>
              <a:rPr lang="en-SG" dirty="0"/>
              <a:t>Want to know why they are here, where they belong</a:t>
            </a:r>
          </a:p>
          <a:p>
            <a:r>
              <a:rPr lang="en-SG" dirty="0"/>
              <a:t>Focus on what is missing</a:t>
            </a:r>
          </a:p>
        </p:txBody>
      </p:sp>
      <p:sp>
        <p:nvSpPr>
          <p:cNvPr id="4" name="Footer Placeholder 3">
            <a:extLst>
              <a:ext uri="{FF2B5EF4-FFF2-40B4-BE49-F238E27FC236}">
                <a16:creationId xmlns:a16="http://schemas.microsoft.com/office/drawing/2014/main" id="{C54541FF-B5AC-4343-9EDB-AFF45EF275B2}"/>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13D5A29E-EAFF-4C82-A81F-E70B358B61DF}"/>
              </a:ext>
            </a:extLst>
          </p:cNvPr>
          <p:cNvSpPr>
            <a:spLocks noGrp="1"/>
          </p:cNvSpPr>
          <p:nvPr>
            <p:ph type="sldNum" sz="quarter" idx="12"/>
          </p:nvPr>
        </p:nvSpPr>
        <p:spPr/>
        <p:txBody>
          <a:bodyPr/>
          <a:lstStyle/>
          <a:p>
            <a:pPr>
              <a:defRPr/>
            </a:pPr>
            <a:fld id="{635282DC-FB2F-4680-B270-EFE8FC006BB5}" type="slidenum">
              <a:rPr lang="en-US" smtClean="0"/>
              <a:pPr>
                <a:defRPr/>
              </a:pPr>
              <a:t>33</a:t>
            </a:fld>
            <a:endParaRPr lang="en-US" dirty="0"/>
          </a:p>
        </p:txBody>
      </p:sp>
    </p:spTree>
    <p:extLst>
      <p:ext uri="{BB962C8B-B14F-4D97-AF65-F5344CB8AC3E}">
        <p14:creationId xmlns:p14="http://schemas.microsoft.com/office/powerpoint/2010/main" val="210887479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D754-8AC1-41D7-8F69-CAB9A230B4B8}"/>
              </a:ext>
            </a:extLst>
          </p:cNvPr>
          <p:cNvSpPr>
            <a:spLocks noGrp="1"/>
          </p:cNvSpPr>
          <p:nvPr>
            <p:ph type="title"/>
          </p:nvPr>
        </p:nvSpPr>
        <p:spPr/>
        <p:txBody>
          <a:bodyPr/>
          <a:lstStyle/>
          <a:p>
            <a:r>
              <a:rPr lang="en-SG" dirty="0"/>
              <a:t>5 The Observer, Investigator</a:t>
            </a:r>
          </a:p>
        </p:txBody>
      </p:sp>
      <p:sp>
        <p:nvSpPr>
          <p:cNvPr id="3" name="Content Placeholder 2">
            <a:extLst>
              <a:ext uri="{FF2B5EF4-FFF2-40B4-BE49-F238E27FC236}">
                <a16:creationId xmlns:a16="http://schemas.microsoft.com/office/drawing/2014/main" id="{0551912C-7C7E-4400-A594-CE454EC2D6C7}"/>
              </a:ext>
            </a:extLst>
          </p:cNvPr>
          <p:cNvSpPr>
            <a:spLocks noGrp="1"/>
          </p:cNvSpPr>
          <p:nvPr>
            <p:ph idx="1"/>
          </p:nvPr>
        </p:nvSpPr>
        <p:spPr/>
        <p:txBody>
          <a:bodyPr/>
          <a:lstStyle/>
          <a:p>
            <a:r>
              <a:rPr lang="en-SG" dirty="0"/>
              <a:t>Head &amp; Withdrawn</a:t>
            </a:r>
          </a:p>
          <a:p>
            <a:r>
              <a:rPr lang="en-SG" dirty="0"/>
              <a:t>Need space and to understand</a:t>
            </a:r>
          </a:p>
          <a:p>
            <a:r>
              <a:rPr lang="en-SG" dirty="0"/>
              <a:t>Want resources to not have to rely on others, hoards</a:t>
            </a:r>
          </a:p>
          <a:p>
            <a:r>
              <a:rPr lang="en-SG" dirty="0"/>
              <a:t>Want control, gained through knowledge</a:t>
            </a:r>
          </a:p>
          <a:p>
            <a:r>
              <a:rPr lang="en-SG" dirty="0"/>
              <a:t>Most emotionally detached, dislikes that interaction</a:t>
            </a:r>
          </a:p>
          <a:p>
            <a:r>
              <a:rPr lang="en-SG" dirty="0"/>
              <a:t>Like new experiences and adventures</a:t>
            </a:r>
          </a:p>
          <a:p>
            <a:r>
              <a:rPr lang="en-SG" dirty="0"/>
              <a:t>Loyal and can keep secrets</a:t>
            </a:r>
          </a:p>
        </p:txBody>
      </p:sp>
      <p:sp>
        <p:nvSpPr>
          <p:cNvPr id="4" name="Footer Placeholder 3">
            <a:extLst>
              <a:ext uri="{FF2B5EF4-FFF2-40B4-BE49-F238E27FC236}">
                <a16:creationId xmlns:a16="http://schemas.microsoft.com/office/drawing/2014/main" id="{0E885B1B-CF62-4CEC-835E-6A463E75E7BB}"/>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B5AACE81-F213-4255-AB9F-A0B174C6B694}"/>
              </a:ext>
            </a:extLst>
          </p:cNvPr>
          <p:cNvSpPr>
            <a:spLocks noGrp="1"/>
          </p:cNvSpPr>
          <p:nvPr>
            <p:ph type="sldNum" sz="quarter" idx="12"/>
          </p:nvPr>
        </p:nvSpPr>
        <p:spPr/>
        <p:txBody>
          <a:bodyPr/>
          <a:lstStyle/>
          <a:p>
            <a:pPr>
              <a:defRPr/>
            </a:pPr>
            <a:fld id="{635282DC-FB2F-4680-B270-EFE8FC006BB5}" type="slidenum">
              <a:rPr lang="en-US" smtClean="0"/>
              <a:pPr>
                <a:defRPr/>
              </a:pPr>
              <a:t>34</a:t>
            </a:fld>
            <a:endParaRPr lang="en-US" dirty="0"/>
          </a:p>
        </p:txBody>
      </p:sp>
    </p:spTree>
    <p:extLst>
      <p:ext uri="{BB962C8B-B14F-4D97-AF65-F5344CB8AC3E}">
        <p14:creationId xmlns:p14="http://schemas.microsoft.com/office/powerpoint/2010/main" val="223223637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5B7B-55CB-48BF-A9B5-0C67461F341A}"/>
              </a:ext>
            </a:extLst>
          </p:cNvPr>
          <p:cNvSpPr>
            <a:spLocks noGrp="1"/>
          </p:cNvSpPr>
          <p:nvPr>
            <p:ph type="title"/>
          </p:nvPr>
        </p:nvSpPr>
        <p:spPr/>
        <p:txBody>
          <a:bodyPr/>
          <a:lstStyle/>
          <a:p>
            <a:r>
              <a:rPr lang="en-SG" dirty="0"/>
              <a:t>6 The Questioner, Loyalist</a:t>
            </a:r>
          </a:p>
        </p:txBody>
      </p:sp>
      <p:sp>
        <p:nvSpPr>
          <p:cNvPr id="3" name="Content Placeholder 2">
            <a:extLst>
              <a:ext uri="{FF2B5EF4-FFF2-40B4-BE49-F238E27FC236}">
                <a16:creationId xmlns:a16="http://schemas.microsoft.com/office/drawing/2014/main" id="{7C1AC684-9467-4FEC-8A0F-25F3A0549A86}"/>
              </a:ext>
            </a:extLst>
          </p:cNvPr>
          <p:cNvSpPr>
            <a:spLocks noGrp="1"/>
          </p:cNvSpPr>
          <p:nvPr>
            <p:ph idx="1"/>
          </p:nvPr>
        </p:nvSpPr>
        <p:spPr/>
        <p:txBody>
          <a:bodyPr/>
          <a:lstStyle/>
          <a:p>
            <a:r>
              <a:rPr lang="en-SG" dirty="0"/>
              <a:t>Head &amp; Dependent</a:t>
            </a:r>
          </a:p>
          <a:p>
            <a:r>
              <a:rPr lang="en-SG" dirty="0"/>
              <a:t>Needs to feel certain and secured, sense of control</a:t>
            </a:r>
          </a:p>
          <a:p>
            <a:r>
              <a:rPr lang="en-SG" dirty="0"/>
              <a:t>Likes order, plans, rules</a:t>
            </a:r>
          </a:p>
          <a:p>
            <a:r>
              <a:rPr lang="en-SG" dirty="0"/>
              <a:t>Doubt themselves, think they need courage</a:t>
            </a:r>
          </a:p>
          <a:p>
            <a:r>
              <a:rPr lang="en-SG" dirty="0"/>
              <a:t>Manages fears with worst case scenario planning</a:t>
            </a:r>
          </a:p>
          <a:p>
            <a:r>
              <a:rPr lang="en-SG" dirty="0"/>
              <a:t>Asks a lot of questions</a:t>
            </a:r>
          </a:p>
          <a:p>
            <a:r>
              <a:rPr lang="en-SG" dirty="0"/>
              <a:t>Very good team players</a:t>
            </a:r>
          </a:p>
          <a:p>
            <a:r>
              <a:rPr lang="en-SG" dirty="0"/>
              <a:t>Might procrastinate, believe thinking &amp; doing is the same</a:t>
            </a:r>
          </a:p>
        </p:txBody>
      </p:sp>
      <p:sp>
        <p:nvSpPr>
          <p:cNvPr id="4" name="Footer Placeholder 3">
            <a:extLst>
              <a:ext uri="{FF2B5EF4-FFF2-40B4-BE49-F238E27FC236}">
                <a16:creationId xmlns:a16="http://schemas.microsoft.com/office/drawing/2014/main" id="{41C5F69E-2522-4950-A911-880D7921EE39}"/>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E584054A-8659-402F-A7E3-07318E2A60AE}"/>
              </a:ext>
            </a:extLst>
          </p:cNvPr>
          <p:cNvSpPr>
            <a:spLocks noGrp="1"/>
          </p:cNvSpPr>
          <p:nvPr>
            <p:ph type="sldNum" sz="quarter" idx="12"/>
          </p:nvPr>
        </p:nvSpPr>
        <p:spPr/>
        <p:txBody>
          <a:bodyPr/>
          <a:lstStyle/>
          <a:p>
            <a:pPr>
              <a:defRPr/>
            </a:pPr>
            <a:fld id="{635282DC-FB2F-4680-B270-EFE8FC006BB5}" type="slidenum">
              <a:rPr lang="en-US" smtClean="0"/>
              <a:pPr>
                <a:defRPr/>
              </a:pPr>
              <a:t>35</a:t>
            </a:fld>
            <a:endParaRPr lang="en-US" dirty="0"/>
          </a:p>
        </p:txBody>
      </p:sp>
    </p:spTree>
    <p:extLst>
      <p:ext uri="{BB962C8B-B14F-4D97-AF65-F5344CB8AC3E}">
        <p14:creationId xmlns:p14="http://schemas.microsoft.com/office/powerpoint/2010/main" val="10379779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A936-68B6-4E47-BB8C-D695CEC83B73}"/>
              </a:ext>
            </a:extLst>
          </p:cNvPr>
          <p:cNvSpPr>
            <a:spLocks noGrp="1"/>
          </p:cNvSpPr>
          <p:nvPr>
            <p:ph type="title"/>
          </p:nvPr>
        </p:nvSpPr>
        <p:spPr/>
        <p:txBody>
          <a:bodyPr/>
          <a:lstStyle/>
          <a:p>
            <a:r>
              <a:rPr lang="en-SG" dirty="0"/>
              <a:t>7 The Enthusiast</a:t>
            </a:r>
          </a:p>
        </p:txBody>
      </p:sp>
      <p:sp>
        <p:nvSpPr>
          <p:cNvPr id="3" name="Content Placeholder 2">
            <a:extLst>
              <a:ext uri="{FF2B5EF4-FFF2-40B4-BE49-F238E27FC236}">
                <a16:creationId xmlns:a16="http://schemas.microsoft.com/office/drawing/2014/main" id="{A8E1C981-288C-4BF7-8CA2-A83AC6A23E9C}"/>
              </a:ext>
            </a:extLst>
          </p:cNvPr>
          <p:cNvSpPr>
            <a:spLocks noGrp="1"/>
          </p:cNvSpPr>
          <p:nvPr>
            <p:ph idx="1"/>
          </p:nvPr>
        </p:nvSpPr>
        <p:spPr/>
        <p:txBody>
          <a:bodyPr/>
          <a:lstStyle/>
          <a:p>
            <a:r>
              <a:rPr lang="en-SG" dirty="0"/>
              <a:t>Head &amp; Aggressive</a:t>
            </a:r>
          </a:p>
          <a:p>
            <a:r>
              <a:rPr lang="en-SG" dirty="0"/>
              <a:t>Take delight in the very best possibility</a:t>
            </a:r>
          </a:p>
          <a:p>
            <a:r>
              <a:rPr lang="en-SG" dirty="0"/>
              <a:t>Need to avoid pain and be happy, masters of denial</a:t>
            </a:r>
          </a:p>
          <a:p>
            <a:r>
              <a:rPr lang="en-SG" dirty="0"/>
              <a:t>Very charming, can uplift people, capable of dealing with hard stuff</a:t>
            </a:r>
          </a:p>
          <a:p>
            <a:r>
              <a:rPr lang="en-SG" dirty="0"/>
              <a:t>Need to be spontaneous, cannot really sit still</a:t>
            </a:r>
          </a:p>
          <a:p>
            <a:r>
              <a:rPr lang="en-SG" dirty="0"/>
              <a:t>Commit deeply in relationships</a:t>
            </a:r>
          </a:p>
        </p:txBody>
      </p:sp>
      <p:sp>
        <p:nvSpPr>
          <p:cNvPr id="4" name="Footer Placeholder 3">
            <a:extLst>
              <a:ext uri="{FF2B5EF4-FFF2-40B4-BE49-F238E27FC236}">
                <a16:creationId xmlns:a16="http://schemas.microsoft.com/office/drawing/2014/main" id="{0EF0E8CD-0116-4707-A0ED-2EE075379B20}"/>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312A810E-8504-42E4-A989-9FBA432D7A55}"/>
              </a:ext>
            </a:extLst>
          </p:cNvPr>
          <p:cNvSpPr>
            <a:spLocks noGrp="1"/>
          </p:cNvSpPr>
          <p:nvPr>
            <p:ph type="sldNum" sz="quarter" idx="12"/>
          </p:nvPr>
        </p:nvSpPr>
        <p:spPr/>
        <p:txBody>
          <a:bodyPr/>
          <a:lstStyle/>
          <a:p>
            <a:pPr>
              <a:defRPr/>
            </a:pPr>
            <a:fld id="{635282DC-FB2F-4680-B270-EFE8FC006BB5}" type="slidenum">
              <a:rPr lang="en-US" smtClean="0"/>
              <a:pPr>
                <a:defRPr/>
              </a:pPr>
              <a:t>36</a:t>
            </a:fld>
            <a:endParaRPr lang="en-US" dirty="0"/>
          </a:p>
        </p:txBody>
      </p:sp>
    </p:spTree>
    <p:extLst>
      <p:ext uri="{BB962C8B-B14F-4D97-AF65-F5344CB8AC3E}">
        <p14:creationId xmlns:p14="http://schemas.microsoft.com/office/powerpoint/2010/main" val="4356311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FC42-7189-4D10-8982-5F412CEB259C}"/>
              </a:ext>
            </a:extLst>
          </p:cNvPr>
          <p:cNvSpPr>
            <a:spLocks noGrp="1"/>
          </p:cNvSpPr>
          <p:nvPr>
            <p:ph type="title"/>
          </p:nvPr>
        </p:nvSpPr>
        <p:spPr/>
        <p:txBody>
          <a:bodyPr/>
          <a:lstStyle/>
          <a:p>
            <a:r>
              <a:rPr lang="en-SG" dirty="0"/>
              <a:t>8 The Challenger</a:t>
            </a:r>
          </a:p>
        </p:txBody>
      </p:sp>
      <p:sp>
        <p:nvSpPr>
          <p:cNvPr id="3" name="Content Placeholder 2">
            <a:extLst>
              <a:ext uri="{FF2B5EF4-FFF2-40B4-BE49-F238E27FC236}">
                <a16:creationId xmlns:a16="http://schemas.microsoft.com/office/drawing/2014/main" id="{0C9BDECF-6072-415B-8DAB-4F51F53392C3}"/>
              </a:ext>
            </a:extLst>
          </p:cNvPr>
          <p:cNvSpPr>
            <a:spLocks noGrp="1"/>
          </p:cNvSpPr>
          <p:nvPr>
            <p:ph idx="1"/>
          </p:nvPr>
        </p:nvSpPr>
        <p:spPr/>
        <p:txBody>
          <a:bodyPr/>
          <a:lstStyle/>
          <a:p>
            <a:r>
              <a:rPr lang="en-SG" dirty="0"/>
              <a:t>Gut &amp; Aggressive</a:t>
            </a:r>
          </a:p>
          <a:p>
            <a:r>
              <a:rPr lang="en-SG" dirty="0"/>
              <a:t>Power oriented, avoids being controlled</a:t>
            </a:r>
          </a:p>
          <a:p>
            <a:r>
              <a:rPr lang="en-SG" dirty="0"/>
              <a:t>Independent thinkers, see things in extremes</a:t>
            </a:r>
          </a:p>
          <a:p>
            <a:r>
              <a:rPr lang="en-SG" dirty="0"/>
              <a:t>Passion is anger, externalises anger</a:t>
            </a:r>
          </a:p>
          <a:p>
            <a:r>
              <a:rPr lang="en-SG" dirty="0"/>
              <a:t>Want to see others’ purposes, respect people willing to go all out</a:t>
            </a:r>
          </a:p>
          <a:p>
            <a:r>
              <a:rPr lang="en-SG" dirty="0"/>
              <a:t>Do not do well with mixed messages</a:t>
            </a:r>
          </a:p>
          <a:p>
            <a:r>
              <a:rPr lang="en-SG" dirty="0"/>
              <a:t>Lots of physical energy, seldom afraid</a:t>
            </a:r>
          </a:p>
          <a:p>
            <a:endParaRPr lang="en-SG" dirty="0"/>
          </a:p>
        </p:txBody>
      </p:sp>
      <p:sp>
        <p:nvSpPr>
          <p:cNvPr id="4" name="Footer Placeholder 3">
            <a:extLst>
              <a:ext uri="{FF2B5EF4-FFF2-40B4-BE49-F238E27FC236}">
                <a16:creationId xmlns:a16="http://schemas.microsoft.com/office/drawing/2014/main" id="{247C4045-42EE-4FF8-A73D-6A7F922D9A9D}"/>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3980A3F6-E166-4C2A-A92C-FB0536FCEAF8}"/>
              </a:ext>
            </a:extLst>
          </p:cNvPr>
          <p:cNvSpPr>
            <a:spLocks noGrp="1"/>
          </p:cNvSpPr>
          <p:nvPr>
            <p:ph type="sldNum" sz="quarter" idx="12"/>
          </p:nvPr>
        </p:nvSpPr>
        <p:spPr/>
        <p:txBody>
          <a:bodyPr/>
          <a:lstStyle/>
          <a:p>
            <a:pPr>
              <a:defRPr/>
            </a:pPr>
            <a:fld id="{635282DC-FB2F-4680-B270-EFE8FC006BB5}" type="slidenum">
              <a:rPr lang="en-US" smtClean="0"/>
              <a:pPr>
                <a:defRPr/>
              </a:pPr>
              <a:t>37</a:t>
            </a:fld>
            <a:endParaRPr lang="en-US" dirty="0"/>
          </a:p>
        </p:txBody>
      </p:sp>
    </p:spTree>
    <p:extLst>
      <p:ext uri="{BB962C8B-B14F-4D97-AF65-F5344CB8AC3E}">
        <p14:creationId xmlns:p14="http://schemas.microsoft.com/office/powerpoint/2010/main" val="362592465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B378-F6AB-4122-8BDA-6F7833459FAC}"/>
              </a:ext>
            </a:extLst>
          </p:cNvPr>
          <p:cNvSpPr>
            <a:spLocks noGrp="1"/>
          </p:cNvSpPr>
          <p:nvPr>
            <p:ph type="title"/>
          </p:nvPr>
        </p:nvSpPr>
        <p:spPr/>
        <p:txBody>
          <a:bodyPr/>
          <a:lstStyle/>
          <a:p>
            <a:r>
              <a:rPr lang="en-SG" dirty="0"/>
              <a:t>9 The Mediator, Peacemaker</a:t>
            </a:r>
          </a:p>
        </p:txBody>
      </p:sp>
      <p:sp>
        <p:nvSpPr>
          <p:cNvPr id="3" name="Content Placeholder 2">
            <a:extLst>
              <a:ext uri="{FF2B5EF4-FFF2-40B4-BE49-F238E27FC236}">
                <a16:creationId xmlns:a16="http://schemas.microsoft.com/office/drawing/2014/main" id="{DF59BCD9-FC38-4746-9145-7E2E7C2A2132}"/>
              </a:ext>
            </a:extLst>
          </p:cNvPr>
          <p:cNvSpPr>
            <a:spLocks noGrp="1"/>
          </p:cNvSpPr>
          <p:nvPr>
            <p:ph idx="1"/>
          </p:nvPr>
        </p:nvSpPr>
        <p:spPr/>
        <p:txBody>
          <a:bodyPr/>
          <a:lstStyle/>
          <a:p>
            <a:r>
              <a:rPr lang="en-SG" dirty="0"/>
              <a:t>Gut &amp; Withdrawn</a:t>
            </a:r>
          </a:p>
          <a:p>
            <a:r>
              <a:rPr lang="en-SG" dirty="0"/>
              <a:t>Avoids conflict and being affected by life, peace</a:t>
            </a:r>
          </a:p>
          <a:p>
            <a:r>
              <a:rPr lang="en-SG" dirty="0"/>
              <a:t>Always sees two sides of things, ambivalent</a:t>
            </a:r>
          </a:p>
          <a:p>
            <a:r>
              <a:rPr lang="en-SG" dirty="0"/>
              <a:t>Can be passive aggressive</a:t>
            </a:r>
          </a:p>
          <a:p>
            <a:r>
              <a:rPr lang="en-SG" dirty="0"/>
              <a:t>Not prone to peer pressure</a:t>
            </a:r>
          </a:p>
          <a:p>
            <a:r>
              <a:rPr lang="en-SG" dirty="0"/>
              <a:t>Start slow and taper off</a:t>
            </a:r>
          </a:p>
          <a:p>
            <a:r>
              <a:rPr lang="en-SG" dirty="0"/>
              <a:t>Self forgetting, personal agenda threatens peace</a:t>
            </a:r>
          </a:p>
          <a:p>
            <a:r>
              <a:rPr lang="en-SG" dirty="0"/>
              <a:t>Laid back, easy going and easy to be with</a:t>
            </a:r>
          </a:p>
        </p:txBody>
      </p:sp>
      <p:sp>
        <p:nvSpPr>
          <p:cNvPr id="4" name="Footer Placeholder 3">
            <a:extLst>
              <a:ext uri="{FF2B5EF4-FFF2-40B4-BE49-F238E27FC236}">
                <a16:creationId xmlns:a16="http://schemas.microsoft.com/office/drawing/2014/main" id="{0377076A-1299-4607-B262-577F946DD0F4}"/>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6A08EFC1-1DB2-4F0E-B1CD-CC61FDB80CD7}"/>
              </a:ext>
            </a:extLst>
          </p:cNvPr>
          <p:cNvSpPr>
            <a:spLocks noGrp="1"/>
          </p:cNvSpPr>
          <p:nvPr>
            <p:ph type="sldNum" sz="quarter" idx="12"/>
          </p:nvPr>
        </p:nvSpPr>
        <p:spPr/>
        <p:txBody>
          <a:bodyPr/>
          <a:lstStyle/>
          <a:p>
            <a:pPr>
              <a:defRPr/>
            </a:pPr>
            <a:fld id="{635282DC-FB2F-4680-B270-EFE8FC006BB5}" type="slidenum">
              <a:rPr lang="en-US" smtClean="0"/>
              <a:pPr>
                <a:defRPr/>
              </a:pPr>
              <a:t>38</a:t>
            </a:fld>
            <a:endParaRPr lang="en-US" dirty="0"/>
          </a:p>
        </p:txBody>
      </p:sp>
    </p:spTree>
    <p:extLst>
      <p:ext uri="{BB962C8B-B14F-4D97-AF65-F5344CB8AC3E}">
        <p14:creationId xmlns:p14="http://schemas.microsoft.com/office/powerpoint/2010/main" val="28920884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996A-55A0-4C06-88C1-A7AF97441688}"/>
              </a:ext>
            </a:extLst>
          </p:cNvPr>
          <p:cNvSpPr>
            <a:spLocks noGrp="1"/>
          </p:cNvSpPr>
          <p:nvPr>
            <p:ph type="title"/>
          </p:nvPr>
        </p:nvSpPr>
        <p:spPr/>
        <p:txBody>
          <a:bodyPr/>
          <a:lstStyle/>
          <a:p>
            <a:r>
              <a:rPr lang="en-SG" dirty="0">
                <a:solidFill>
                  <a:schemeClr val="accent6">
                    <a:lumMod val="40000"/>
                    <a:lumOff val="60000"/>
                  </a:schemeClr>
                </a:solidFill>
              </a:rPr>
              <a:t>Understanding</a:t>
            </a:r>
          </a:p>
        </p:txBody>
      </p:sp>
      <p:sp>
        <p:nvSpPr>
          <p:cNvPr id="3" name="Text Placeholder 2">
            <a:extLst>
              <a:ext uri="{FF2B5EF4-FFF2-40B4-BE49-F238E27FC236}">
                <a16:creationId xmlns:a16="http://schemas.microsoft.com/office/drawing/2014/main" id="{0FE34D99-1C7D-4C78-9743-35F08CB66EE6}"/>
              </a:ext>
            </a:extLst>
          </p:cNvPr>
          <p:cNvSpPr>
            <a:spLocks noGrp="1"/>
          </p:cNvSpPr>
          <p:nvPr>
            <p:ph type="body" idx="1"/>
          </p:nvPr>
        </p:nvSpPr>
        <p:spPr/>
        <p:txBody>
          <a:bodyPr/>
          <a:lstStyle/>
          <a:p>
            <a:endParaRPr lang="en-SG" dirty="0"/>
          </a:p>
        </p:txBody>
      </p:sp>
      <p:sp>
        <p:nvSpPr>
          <p:cNvPr id="4" name="Footer Placeholder 3">
            <a:extLst>
              <a:ext uri="{FF2B5EF4-FFF2-40B4-BE49-F238E27FC236}">
                <a16:creationId xmlns:a16="http://schemas.microsoft.com/office/drawing/2014/main" id="{23964A02-FC7A-4837-A584-6ECD58E6EEA1}"/>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575772E9-2D3B-407D-9D88-E627FF051654}"/>
              </a:ext>
            </a:extLst>
          </p:cNvPr>
          <p:cNvSpPr>
            <a:spLocks noGrp="1"/>
          </p:cNvSpPr>
          <p:nvPr>
            <p:ph type="sldNum" sz="quarter" idx="12"/>
          </p:nvPr>
        </p:nvSpPr>
        <p:spPr/>
        <p:txBody>
          <a:bodyPr/>
          <a:lstStyle/>
          <a:p>
            <a:pPr>
              <a:defRPr/>
            </a:pPr>
            <a:fld id="{0066A1D0-2417-4DFD-8586-2391F2315A2B}" type="slidenum">
              <a:rPr lang="en-US" smtClean="0"/>
              <a:pPr>
                <a:defRPr/>
              </a:pPr>
              <a:t>3</a:t>
            </a:fld>
            <a:endParaRPr lang="en-US" dirty="0"/>
          </a:p>
        </p:txBody>
      </p:sp>
    </p:spTree>
    <p:extLst>
      <p:ext uri="{BB962C8B-B14F-4D97-AF65-F5344CB8AC3E}">
        <p14:creationId xmlns:p14="http://schemas.microsoft.com/office/powerpoint/2010/main" val="15374653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FD1-3453-430F-8755-DB75BE5D2FD3}"/>
              </a:ext>
            </a:extLst>
          </p:cNvPr>
          <p:cNvSpPr>
            <a:spLocks noGrp="1"/>
          </p:cNvSpPr>
          <p:nvPr>
            <p:ph type="title"/>
          </p:nvPr>
        </p:nvSpPr>
        <p:spPr/>
        <p:txBody>
          <a:bodyPr/>
          <a:lstStyle/>
          <a:p>
            <a:r>
              <a:rPr lang="en-SG" dirty="0"/>
              <a:t>Knowing Yourself and Others</a:t>
            </a:r>
          </a:p>
        </p:txBody>
      </p:sp>
      <p:graphicFrame>
        <p:nvGraphicFramePr>
          <p:cNvPr id="11" name="Content Placeholder 2">
            <a:extLst>
              <a:ext uri="{FF2B5EF4-FFF2-40B4-BE49-F238E27FC236}">
                <a16:creationId xmlns:a16="http://schemas.microsoft.com/office/drawing/2014/main" id="{9C823651-AFBB-4063-A8BB-E1BBAAB59F0E}"/>
              </a:ext>
            </a:extLst>
          </p:cNvPr>
          <p:cNvGraphicFramePr>
            <a:graphicFrameLocks noGrp="1"/>
          </p:cNvGraphicFramePr>
          <p:nvPr>
            <p:ph idx="1"/>
            <p:extLst>
              <p:ext uri="{D42A27DB-BD31-4B8C-83A1-F6EECF244321}">
                <p14:modId xmlns:p14="http://schemas.microsoft.com/office/powerpoint/2010/main" val="3240174840"/>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225EDFB-962F-49C0-B028-FA94C00A3A27}"/>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88687C54-3783-4300-A33E-E3AB6B7C71C1}"/>
              </a:ext>
            </a:extLst>
          </p:cNvPr>
          <p:cNvSpPr>
            <a:spLocks noGrp="1"/>
          </p:cNvSpPr>
          <p:nvPr>
            <p:ph type="sldNum" sz="quarter" idx="12"/>
          </p:nvPr>
        </p:nvSpPr>
        <p:spPr/>
        <p:txBody>
          <a:bodyPr/>
          <a:lstStyle/>
          <a:p>
            <a:pPr>
              <a:defRPr/>
            </a:pPr>
            <a:fld id="{635282DC-FB2F-4680-B270-EFE8FC006BB5}" type="slidenum">
              <a:rPr lang="en-US" smtClean="0"/>
              <a:pPr>
                <a:defRPr/>
              </a:pPr>
              <a:t>39</a:t>
            </a:fld>
            <a:endParaRPr lang="en-US" dirty="0"/>
          </a:p>
        </p:txBody>
      </p:sp>
    </p:spTree>
    <p:extLst>
      <p:ext uri="{BB962C8B-B14F-4D97-AF65-F5344CB8AC3E}">
        <p14:creationId xmlns:p14="http://schemas.microsoft.com/office/powerpoint/2010/main" val="21203077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E975-23F6-4659-A0AC-CA6B65FFA315}"/>
              </a:ext>
            </a:extLst>
          </p:cNvPr>
          <p:cNvSpPr>
            <a:spLocks noGrp="1"/>
          </p:cNvSpPr>
          <p:nvPr>
            <p:ph type="title"/>
          </p:nvPr>
        </p:nvSpPr>
        <p:spPr/>
        <p:txBody>
          <a:bodyPr/>
          <a:lstStyle/>
          <a:p>
            <a:r>
              <a:rPr lang="en-SG" dirty="0"/>
              <a:t>Some Frameworks of Understanding</a:t>
            </a:r>
          </a:p>
        </p:txBody>
      </p:sp>
      <p:sp>
        <p:nvSpPr>
          <p:cNvPr id="3" name="Content Placeholder 2">
            <a:extLst>
              <a:ext uri="{FF2B5EF4-FFF2-40B4-BE49-F238E27FC236}">
                <a16:creationId xmlns:a16="http://schemas.microsoft.com/office/drawing/2014/main" id="{CDDD2F0F-BB2F-4608-BD9C-C736F0343B18}"/>
              </a:ext>
            </a:extLst>
          </p:cNvPr>
          <p:cNvSpPr>
            <a:spLocks noGrp="1"/>
          </p:cNvSpPr>
          <p:nvPr>
            <p:ph idx="1"/>
          </p:nvPr>
        </p:nvSpPr>
        <p:spPr/>
        <p:txBody>
          <a:bodyPr/>
          <a:lstStyle/>
          <a:p>
            <a:pPr marL="109537" indent="0">
              <a:buNone/>
            </a:pPr>
            <a:endParaRPr lang="en-SG" dirty="0">
              <a:solidFill>
                <a:srgbClr val="4D5156"/>
              </a:solidFill>
              <a:latin typeface="arial" panose="020B0604020202020204" pitchFamily="34" charset="0"/>
            </a:endParaRPr>
          </a:p>
          <a:p>
            <a:r>
              <a:rPr lang="en-SG" sz="3600" dirty="0"/>
              <a:t>Clifton StrengthsFinder</a:t>
            </a:r>
          </a:p>
          <a:p>
            <a:endParaRPr lang="en-SG" sz="3600" dirty="0"/>
          </a:p>
          <a:p>
            <a:r>
              <a:rPr lang="en-SG" sz="3600" dirty="0"/>
              <a:t>Myer-Briggs Type Indicator (MBTI)</a:t>
            </a:r>
          </a:p>
          <a:p>
            <a:endParaRPr lang="en-SG" sz="3600" dirty="0"/>
          </a:p>
          <a:p>
            <a:r>
              <a:rPr lang="en-SG" sz="3600" dirty="0"/>
              <a:t>Enneagram</a:t>
            </a:r>
          </a:p>
          <a:p>
            <a:endParaRPr lang="en-SG" dirty="0"/>
          </a:p>
          <a:p>
            <a:endParaRPr lang="en-SG" dirty="0"/>
          </a:p>
        </p:txBody>
      </p:sp>
      <p:sp>
        <p:nvSpPr>
          <p:cNvPr id="4" name="Footer Placeholder 3">
            <a:extLst>
              <a:ext uri="{FF2B5EF4-FFF2-40B4-BE49-F238E27FC236}">
                <a16:creationId xmlns:a16="http://schemas.microsoft.com/office/drawing/2014/main" id="{805852DD-DC82-4803-AC41-042C85AC5C16}"/>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926BB3CC-0331-478C-9163-C1089FB931E5}"/>
              </a:ext>
            </a:extLst>
          </p:cNvPr>
          <p:cNvSpPr>
            <a:spLocks noGrp="1"/>
          </p:cNvSpPr>
          <p:nvPr>
            <p:ph type="sldNum" sz="quarter" idx="12"/>
          </p:nvPr>
        </p:nvSpPr>
        <p:spPr/>
        <p:txBody>
          <a:bodyPr/>
          <a:lstStyle/>
          <a:p>
            <a:pPr>
              <a:defRPr/>
            </a:pPr>
            <a:fld id="{635282DC-FB2F-4680-B270-EFE8FC006BB5}" type="slidenum">
              <a:rPr lang="en-US" smtClean="0"/>
              <a:pPr>
                <a:defRPr/>
              </a:pPr>
              <a:t>4</a:t>
            </a:fld>
            <a:endParaRPr lang="en-US" dirty="0"/>
          </a:p>
        </p:txBody>
      </p:sp>
    </p:spTree>
    <p:extLst>
      <p:ext uri="{BB962C8B-B14F-4D97-AF65-F5344CB8AC3E}">
        <p14:creationId xmlns:p14="http://schemas.microsoft.com/office/powerpoint/2010/main" val="13508961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5AD8-B386-4100-9DA4-D53217EA8B32}"/>
              </a:ext>
            </a:extLst>
          </p:cNvPr>
          <p:cNvSpPr>
            <a:spLocks noGrp="1"/>
          </p:cNvSpPr>
          <p:nvPr>
            <p:ph type="title"/>
          </p:nvPr>
        </p:nvSpPr>
        <p:spPr/>
        <p:txBody>
          <a:bodyPr/>
          <a:lstStyle/>
          <a:p>
            <a:r>
              <a:rPr lang="en-SG" dirty="0"/>
              <a:t>Clifton StrengthsFinder</a:t>
            </a:r>
          </a:p>
        </p:txBody>
      </p:sp>
      <p:sp>
        <p:nvSpPr>
          <p:cNvPr id="3" name="Content Placeholder 2">
            <a:extLst>
              <a:ext uri="{FF2B5EF4-FFF2-40B4-BE49-F238E27FC236}">
                <a16:creationId xmlns:a16="http://schemas.microsoft.com/office/drawing/2014/main" id="{A67CDCE1-4C5B-41C5-8AFB-2FE3443EDC6F}"/>
              </a:ext>
            </a:extLst>
          </p:cNvPr>
          <p:cNvSpPr>
            <a:spLocks noGrp="1"/>
          </p:cNvSpPr>
          <p:nvPr>
            <p:ph idx="1"/>
          </p:nvPr>
        </p:nvSpPr>
        <p:spPr/>
        <p:txBody>
          <a:bodyPr/>
          <a:lstStyle/>
          <a:p>
            <a:r>
              <a:rPr lang="en-SG" dirty="0"/>
              <a:t>Created by Donal </a:t>
            </a:r>
            <a:r>
              <a:rPr lang="en-SG" dirty="0" err="1"/>
              <a:t>O.Clifton</a:t>
            </a:r>
            <a:endParaRPr lang="en-SG" dirty="0"/>
          </a:p>
          <a:p>
            <a:endParaRPr lang="en-SG" dirty="0"/>
          </a:p>
          <a:p>
            <a:r>
              <a:rPr lang="en-SG" dirty="0"/>
              <a:t>Helps uncover the “one true you”</a:t>
            </a:r>
          </a:p>
          <a:p>
            <a:endParaRPr lang="en-SG" dirty="0"/>
          </a:p>
          <a:p>
            <a:r>
              <a:rPr lang="en-SG" dirty="0"/>
              <a:t>34 Themes of strength spread over 4 Domains :</a:t>
            </a:r>
          </a:p>
          <a:p>
            <a:pPr lvl="1"/>
            <a:r>
              <a:rPr lang="en-SG" dirty="0"/>
              <a:t>Executing</a:t>
            </a:r>
          </a:p>
          <a:p>
            <a:pPr lvl="1"/>
            <a:r>
              <a:rPr lang="en-SG" dirty="0"/>
              <a:t>Influencing</a:t>
            </a:r>
          </a:p>
          <a:p>
            <a:pPr lvl="1"/>
            <a:r>
              <a:rPr lang="en-SG" dirty="0"/>
              <a:t>Relationship Building</a:t>
            </a:r>
          </a:p>
          <a:p>
            <a:pPr lvl="1"/>
            <a:r>
              <a:rPr lang="en-SG" dirty="0"/>
              <a:t>Strategic Thinking</a:t>
            </a:r>
          </a:p>
        </p:txBody>
      </p:sp>
      <p:sp>
        <p:nvSpPr>
          <p:cNvPr id="4" name="Footer Placeholder 3">
            <a:extLst>
              <a:ext uri="{FF2B5EF4-FFF2-40B4-BE49-F238E27FC236}">
                <a16:creationId xmlns:a16="http://schemas.microsoft.com/office/drawing/2014/main" id="{605251EE-F812-444E-A535-581BAB371CD7}"/>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0CF98D79-49B6-46CB-BE51-B0784B7F175A}"/>
              </a:ext>
            </a:extLst>
          </p:cNvPr>
          <p:cNvSpPr>
            <a:spLocks noGrp="1"/>
          </p:cNvSpPr>
          <p:nvPr>
            <p:ph type="sldNum" sz="quarter" idx="12"/>
          </p:nvPr>
        </p:nvSpPr>
        <p:spPr/>
        <p:txBody>
          <a:bodyPr/>
          <a:lstStyle/>
          <a:p>
            <a:pPr>
              <a:defRPr/>
            </a:pPr>
            <a:fld id="{635282DC-FB2F-4680-B270-EFE8FC006BB5}" type="slidenum">
              <a:rPr lang="en-US" smtClean="0"/>
              <a:pPr>
                <a:defRPr/>
              </a:pPr>
              <a:t>5</a:t>
            </a:fld>
            <a:endParaRPr lang="en-US" dirty="0"/>
          </a:p>
        </p:txBody>
      </p:sp>
    </p:spTree>
    <p:extLst>
      <p:ext uri="{BB962C8B-B14F-4D97-AF65-F5344CB8AC3E}">
        <p14:creationId xmlns:p14="http://schemas.microsoft.com/office/powerpoint/2010/main" val="37719750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1EDBB9-C5E3-A243-2B37-7EF315BB5678}"/>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3" name="Slide Number Placeholder 2">
            <a:extLst>
              <a:ext uri="{FF2B5EF4-FFF2-40B4-BE49-F238E27FC236}">
                <a16:creationId xmlns:a16="http://schemas.microsoft.com/office/drawing/2014/main" id="{3B151124-3D9C-84EC-AD4F-0DB6994CF6D4}"/>
              </a:ext>
            </a:extLst>
          </p:cNvPr>
          <p:cNvSpPr>
            <a:spLocks noGrp="1"/>
          </p:cNvSpPr>
          <p:nvPr>
            <p:ph type="sldNum" sz="quarter" idx="12"/>
          </p:nvPr>
        </p:nvSpPr>
        <p:spPr/>
        <p:txBody>
          <a:bodyPr/>
          <a:lstStyle/>
          <a:p>
            <a:pPr>
              <a:defRPr/>
            </a:pPr>
            <a:fld id="{2545C075-7F7A-43EB-B69E-7F634E2FD7F0}" type="slidenum">
              <a:rPr lang="en-US" smtClean="0"/>
              <a:pPr>
                <a:defRPr/>
              </a:pPr>
              <a:t>6</a:t>
            </a:fld>
            <a:endParaRPr lang="en-US" dirty="0"/>
          </a:p>
        </p:txBody>
      </p:sp>
      <p:pic>
        <p:nvPicPr>
          <p:cNvPr id="1028" name="Picture 4" descr="May be an image of text that says '34 Strengths (4 Domains) Executing Influencing Achiever Relationship Building Activator Arranger Strategic Thinking Belief Command Adaptability Developer Analytical Communication Consistency Context Connectedness Deliberative Competition Futuristic Empathy Maximizer Discipline Ideation Harmony Focus Self-Assurance Input Includer Significance Responsibility Restorative Intellection Woo Individualization Learner Positivity Strategic Relator'">
            <a:extLst>
              <a:ext uri="{FF2B5EF4-FFF2-40B4-BE49-F238E27FC236}">
                <a16:creationId xmlns:a16="http://schemas.microsoft.com/office/drawing/2014/main" id="{7DBC9FD8-B6F3-C596-3C69-59A41B2F9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15" y="1295400"/>
            <a:ext cx="710057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482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5AD8-B386-4100-9DA4-D53217EA8B32}"/>
              </a:ext>
            </a:extLst>
          </p:cNvPr>
          <p:cNvSpPr>
            <a:spLocks noGrp="1"/>
          </p:cNvSpPr>
          <p:nvPr>
            <p:ph type="title"/>
          </p:nvPr>
        </p:nvSpPr>
        <p:spPr/>
        <p:txBody>
          <a:bodyPr/>
          <a:lstStyle/>
          <a:p>
            <a:r>
              <a:rPr lang="en-SG" dirty="0" err="1"/>
              <a:t>Cliffton</a:t>
            </a:r>
            <a:r>
              <a:rPr lang="en-SG" dirty="0"/>
              <a:t> StrengthsFinder</a:t>
            </a:r>
          </a:p>
        </p:txBody>
      </p:sp>
      <p:graphicFrame>
        <p:nvGraphicFramePr>
          <p:cNvPr id="7" name="Content Placeholder 2">
            <a:extLst>
              <a:ext uri="{FF2B5EF4-FFF2-40B4-BE49-F238E27FC236}">
                <a16:creationId xmlns:a16="http://schemas.microsoft.com/office/drawing/2014/main" id="{7A661D67-F9E8-49D8-9B42-4B006EA35F58}"/>
              </a:ext>
            </a:extLst>
          </p:cNvPr>
          <p:cNvGraphicFramePr>
            <a:graphicFrameLocks noGrp="1"/>
          </p:cNvGraphicFramePr>
          <p:nvPr>
            <p:ph idx="1"/>
            <p:extLst>
              <p:ext uri="{D42A27DB-BD31-4B8C-83A1-F6EECF244321}">
                <p14:modId xmlns:p14="http://schemas.microsoft.com/office/powerpoint/2010/main" val="4068582100"/>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05251EE-F812-444E-A535-581BAB371CD7}"/>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0CF98D79-49B6-46CB-BE51-B0784B7F175A}"/>
              </a:ext>
            </a:extLst>
          </p:cNvPr>
          <p:cNvSpPr>
            <a:spLocks noGrp="1"/>
          </p:cNvSpPr>
          <p:nvPr>
            <p:ph type="sldNum" sz="quarter" idx="12"/>
          </p:nvPr>
        </p:nvSpPr>
        <p:spPr/>
        <p:txBody>
          <a:bodyPr/>
          <a:lstStyle/>
          <a:p>
            <a:pPr>
              <a:defRPr/>
            </a:pPr>
            <a:fld id="{635282DC-FB2F-4680-B270-EFE8FC006BB5}" type="slidenum">
              <a:rPr lang="en-US" smtClean="0"/>
              <a:pPr>
                <a:defRPr/>
              </a:pPr>
              <a:t>7</a:t>
            </a:fld>
            <a:endParaRPr lang="en-US" dirty="0"/>
          </a:p>
        </p:txBody>
      </p:sp>
    </p:spTree>
    <p:extLst>
      <p:ext uri="{BB962C8B-B14F-4D97-AF65-F5344CB8AC3E}">
        <p14:creationId xmlns:p14="http://schemas.microsoft.com/office/powerpoint/2010/main" val="2848195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8F56-431B-4402-870E-93EF5A13CF35}"/>
              </a:ext>
            </a:extLst>
          </p:cNvPr>
          <p:cNvSpPr>
            <a:spLocks noGrp="1"/>
          </p:cNvSpPr>
          <p:nvPr>
            <p:ph type="title"/>
          </p:nvPr>
        </p:nvSpPr>
        <p:spPr/>
        <p:txBody>
          <a:bodyPr/>
          <a:lstStyle/>
          <a:p>
            <a:r>
              <a:rPr lang="en-SG" dirty="0"/>
              <a:t>Myer-Briggs Type Indicator (MBTI)</a:t>
            </a:r>
          </a:p>
        </p:txBody>
      </p:sp>
      <p:sp>
        <p:nvSpPr>
          <p:cNvPr id="3" name="Content Placeholder 2">
            <a:extLst>
              <a:ext uri="{FF2B5EF4-FFF2-40B4-BE49-F238E27FC236}">
                <a16:creationId xmlns:a16="http://schemas.microsoft.com/office/drawing/2014/main" id="{0F353D9C-5ADD-46B5-A570-015194006E6F}"/>
              </a:ext>
            </a:extLst>
          </p:cNvPr>
          <p:cNvSpPr>
            <a:spLocks noGrp="1"/>
          </p:cNvSpPr>
          <p:nvPr>
            <p:ph idx="1"/>
          </p:nvPr>
        </p:nvSpPr>
        <p:spPr/>
        <p:txBody>
          <a:bodyPr/>
          <a:lstStyle/>
          <a:p>
            <a:r>
              <a:rPr lang="en-SG" dirty="0"/>
              <a:t>Based on the theory of psychological types originally developed by Carl Gustav Jung</a:t>
            </a:r>
          </a:p>
          <a:p>
            <a:endParaRPr lang="en-SG" dirty="0"/>
          </a:p>
          <a:p>
            <a:r>
              <a:rPr lang="en-SG" dirty="0"/>
              <a:t>16 Unique personalities based on 4 fields</a:t>
            </a:r>
          </a:p>
          <a:p>
            <a:pPr lvl="1"/>
            <a:r>
              <a:rPr lang="en-SG" dirty="0"/>
              <a:t>Favourite world : Extraversion or Introversion (E or I)</a:t>
            </a:r>
          </a:p>
          <a:p>
            <a:pPr lvl="1"/>
            <a:r>
              <a:rPr lang="en-SG" dirty="0"/>
              <a:t>Information Perception : Sensing or Intuition (S or N)</a:t>
            </a:r>
          </a:p>
          <a:p>
            <a:pPr lvl="1"/>
            <a:r>
              <a:rPr lang="en-SG" dirty="0"/>
              <a:t>Decisions : Thinking or Feeling (T or F)</a:t>
            </a:r>
          </a:p>
          <a:p>
            <a:pPr lvl="1"/>
            <a:r>
              <a:rPr lang="en-SG" dirty="0"/>
              <a:t>Structure : Judging or Perceiving (J or P)</a:t>
            </a:r>
          </a:p>
        </p:txBody>
      </p:sp>
      <p:sp>
        <p:nvSpPr>
          <p:cNvPr id="4" name="Footer Placeholder 3">
            <a:extLst>
              <a:ext uri="{FF2B5EF4-FFF2-40B4-BE49-F238E27FC236}">
                <a16:creationId xmlns:a16="http://schemas.microsoft.com/office/drawing/2014/main" id="{3D3AFE99-C022-48B9-BD74-A3DD8FA5949D}"/>
              </a:ext>
            </a:extLst>
          </p:cNvPr>
          <p:cNvSpPr>
            <a:spLocks noGrp="1"/>
          </p:cNvSpPr>
          <p:nvPr>
            <p:ph type="ftr" sz="quarter" idx="11"/>
          </p:nvPr>
        </p:nvSpPr>
        <p:spPr/>
        <p:txBody>
          <a:bodyPr/>
          <a:lstStyle/>
          <a:p>
            <a:pPr>
              <a:defRPr/>
            </a:pPr>
            <a:r>
              <a:rPr lang="en-US" dirty="0"/>
              <a:t>All content © 2023 </a:t>
            </a:r>
            <a:r>
              <a:rPr lang="en-US" dirty="0" err="1"/>
              <a:t>DigiPen</a:t>
            </a:r>
            <a:r>
              <a:rPr lang="en-US" dirty="0"/>
              <a:t> (SINGAPORE) Corporation, all rights reserved.</a:t>
            </a:r>
          </a:p>
        </p:txBody>
      </p:sp>
      <p:sp>
        <p:nvSpPr>
          <p:cNvPr id="5" name="Slide Number Placeholder 4">
            <a:extLst>
              <a:ext uri="{FF2B5EF4-FFF2-40B4-BE49-F238E27FC236}">
                <a16:creationId xmlns:a16="http://schemas.microsoft.com/office/drawing/2014/main" id="{EF419CC4-E38B-4942-A8F2-24357157FC7F}"/>
              </a:ext>
            </a:extLst>
          </p:cNvPr>
          <p:cNvSpPr>
            <a:spLocks noGrp="1"/>
          </p:cNvSpPr>
          <p:nvPr>
            <p:ph type="sldNum" sz="quarter" idx="12"/>
          </p:nvPr>
        </p:nvSpPr>
        <p:spPr/>
        <p:txBody>
          <a:bodyPr/>
          <a:lstStyle/>
          <a:p>
            <a:pPr>
              <a:defRPr/>
            </a:pPr>
            <a:fld id="{635282DC-FB2F-4680-B270-EFE8FC006BB5}" type="slidenum">
              <a:rPr lang="en-US" smtClean="0"/>
              <a:pPr>
                <a:defRPr/>
              </a:pPr>
              <a:t>8</a:t>
            </a:fld>
            <a:endParaRPr lang="en-US" dirty="0"/>
          </a:p>
        </p:txBody>
      </p:sp>
    </p:spTree>
    <p:extLst>
      <p:ext uri="{BB962C8B-B14F-4D97-AF65-F5344CB8AC3E}">
        <p14:creationId xmlns:p14="http://schemas.microsoft.com/office/powerpoint/2010/main" val="30393178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Gam100Presentatio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1829</TotalTime>
  <Words>1696</Words>
  <Application>Microsoft Office PowerPoint</Application>
  <PresentationFormat>On-screen Show (4:3)</PresentationFormat>
  <Paragraphs>295</Paragraphs>
  <Slides>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vt:lpstr>
      <vt:lpstr>Calibri</vt:lpstr>
      <vt:lpstr>Georgia</vt:lpstr>
      <vt:lpstr>Wingdings 2</vt:lpstr>
      <vt:lpstr>Urban</vt:lpstr>
      <vt:lpstr>CSD 1451 </vt:lpstr>
      <vt:lpstr>Interpersonal Skills Part 1 </vt:lpstr>
      <vt:lpstr>Frameworks</vt:lpstr>
      <vt:lpstr>Understanding</vt:lpstr>
      <vt:lpstr>Some Frameworks of Understanding</vt:lpstr>
      <vt:lpstr>Clifton StrengthsFinder</vt:lpstr>
      <vt:lpstr>PowerPoint Presentation</vt:lpstr>
      <vt:lpstr>Cliffton StrengthsFinder</vt:lpstr>
      <vt:lpstr>Myer-Briggs Type Indicator (MBTI)</vt:lpstr>
      <vt:lpstr>PowerPoint Presentation</vt:lpstr>
      <vt:lpstr>PowerPoint Presentation</vt:lpstr>
      <vt:lpstr>PowerPoint Presentation</vt:lpstr>
      <vt:lpstr>PowerPoint Presentation</vt:lpstr>
      <vt:lpstr>Enneagram</vt:lpstr>
      <vt:lpstr>Enneagram</vt:lpstr>
      <vt:lpstr>Warning</vt:lpstr>
      <vt:lpstr>Enneagram</vt:lpstr>
      <vt:lpstr>No “Good” or “Bad” number</vt:lpstr>
      <vt:lpstr>Find your number</vt:lpstr>
      <vt:lpstr>Stances – How we react to info</vt:lpstr>
      <vt:lpstr>Aggressive</vt:lpstr>
      <vt:lpstr>Dependent</vt:lpstr>
      <vt:lpstr>Withdrawing</vt:lpstr>
      <vt:lpstr>Triads – How we process info</vt:lpstr>
      <vt:lpstr>Thinking (Head)</vt:lpstr>
      <vt:lpstr>Feeling (Heart)</vt:lpstr>
      <vt:lpstr>Instinctual (Gut)</vt:lpstr>
      <vt:lpstr>Numbers</vt:lpstr>
      <vt:lpstr>Numbers</vt:lpstr>
      <vt:lpstr>The following….</vt:lpstr>
      <vt:lpstr>1 The Perfectionist</vt:lpstr>
      <vt:lpstr>2 The Giver/Helper</vt:lpstr>
      <vt:lpstr>3 The Performer, Achiever</vt:lpstr>
      <vt:lpstr>4 The Romantic, Individualist</vt:lpstr>
      <vt:lpstr>5 The Observer, Investigator</vt:lpstr>
      <vt:lpstr>6 The Questioner, Loyalist</vt:lpstr>
      <vt:lpstr>7 The Enthusiast</vt:lpstr>
      <vt:lpstr>8 The Challenger</vt:lpstr>
      <vt:lpstr>9 The Mediator, Peacemaker</vt:lpstr>
      <vt:lpstr>Knowing Yourself and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 1450 </dc:title>
  <dc:creator>Cheng Ding Xiang</dc:creator>
  <cp:lastModifiedBy>Cheng Ding Xiang</cp:lastModifiedBy>
  <cp:revision>5</cp:revision>
  <dcterms:created xsi:type="dcterms:W3CDTF">2021-01-17T09:41:06Z</dcterms:created>
  <dcterms:modified xsi:type="dcterms:W3CDTF">2023-02-04T08:07:13Z</dcterms:modified>
</cp:coreProperties>
</file>