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4" r:id="rId1"/>
  </p:sldMasterIdLst>
  <p:notesMasterIdLst>
    <p:notesMasterId r:id="rId28"/>
  </p:notesMasterIdLst>
  <p:sldIdLst>
    <p:sldId id="818" r:id="rId2"/>
    <p:sldId id="856" r:id="rId3"/>
    <p:sldId id="830" r:id="rId4"/>
    <p:sldId id="877" r:id="rId5"/>
    <p:sldId id="879" r:id="rId6"/>
    <p:sldId id="878" r:id="rId7"/>
    <p:sldId id="881" r:id="rId8"/>
    <p:sldId id="880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12CD7-B293-4E1E-A58A-A6DB1280D703}" v="2" dt="2023-02-04T08:06:1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4" autoAdjust="0"/>
    <p:restoredTop sz="83121" autoAdjust="0"/>
  </p:normalViewPr>
  <p:slideViewPr>
    <p:cSldViewPr>
      <p:cViewPr varScale="1">
        <p:scale>
          <a:sx n="92" d="100"/>
          <a:sy n="92" d="100"/>
        </p:scale>
        <p:origin x="32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A92E120E-0D5F-4BD7-BEAF-4B917842F408}"/>
    <pc:docChg chg="undo custSel mod addSld delSld modSld sldOrd">
      <pc:chgData name="Cheng Ding Xiang" userId="5d49a64f78317fbe" providerId="LiveId" clId="{A92E120E-0D5F-4BD7-BEAF-4B917842F408}" dt="2021-01-18T07:17:21.100" v="3881" actId="403"/>
      <pc:docMkLst>
        <pc:docMk/>
      </pc:docMkLst>
      <pc:sldChg chg="modSp mod">
        <pc:chgData name="Cheng Ding Xiang" userId="5d49a64f78317fbe" providerId="LiveId" clId="{A92E120E-0D5F-4BD7-BEAF-4B917842F408}" dt="2021-01-17T10:14:48.384" v="0" actId="20577"/>
        <pc:sldMkLst>
          <pc:docMk/>
          <pc:sldMk cId="0" sldId="856"/>
        </pc:sldMkLst>
        <pc:spChg chg="mod">
          <ac:chgData name="Cheng Ding Xiang" userId="5d49a64f78317fbe" providerId="LiveId" clId="{A92E120E-0D5F-4BD7-BEAF-4B917842F408}" dt="2021-01-17T10:14:48.384" v="0" actId="20577"/>
          <ac:spMkLst>
            <pc:docMk/>
            <pc:sldMk cId="0" sldId="856"/>
            <ac:spMk id="18434" creationId="{00000000-0000-0000-0000-000000000000}"/>
          </ac:spMkLst>
        </pc:sp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943234998" sldId="857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487415927" sldId="858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622053643" sldId="859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105680749" sldId="860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531006222" sldId="861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881143166" sldId="862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1101002472" sldId="863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763939641" sldId="864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973379128" sldId="865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1350896108" sldId="866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771975042" sldId="867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848195848" sldId="868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03931787" sldId="869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1492061385" sldId="870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694413060" sldId="871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614158806" sldId="872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577129913" sldId="873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060526150" sldId="874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017188413" sldId="875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120307762" sldId="876"/>
        </pc:sldMkLst>
      </pc:sldChg>
      <pc:sldChg chg="modSp mod">
        <pc:chgData name="Cheng Ding Xiang" userId="5d49a64f78317fbe" providerId="LiveId" clId="{A92E120E-0D5F-4BD7-BEAF-4B917842F408}" dt="2021-01-17T10:14:53.513" v="6" actId="20577"/>
        <pc:sldMkLst>
          <pc:docMk/>
          <pc:sldMk cId="1537465393" sldId="877"/>
        </pc:sldMkLst>
        <pc:spChg chg="mod">
          <ac:chgData name="Cheng Ding Xiang" userId="5d49a64f78317fbe" providerId="LiveId" clId="{A92E120E-0D5F-4BD7-BEAF-4B917842F408}" dt="2021-01-17T10:14:53.513" v="6" actId="20577"/>
          <ac:spMkLst>
            <pc:docMk/>
            <pc:sldMk cId="1537465393" sldId="877"/>
            <ac:spMk id="2" creationId="{34D3996A-55A0-4C06-88C1-A7AF97441688}"/>
          </ac:spMkLst>
        </pc:spChg>
      </pc:sldChg>
      <pc:sldChg chg="addSp delSp modSp new mod">
        <pc:chgData name="Cheng Ding Xiang" userId="5d49a64f78317fbe" providerId="LiveId" clId="{A92E120E-0D5F-4BD7-BEAF-4B917842F408}" dt="2021-01-18T07:14:21.365" v="3468" actId="20577"/>
        <pc:sldMkLst>
          <pc:docMk/>
          <pc:sldMk cId="3251371044" sldId="878"/>
        </pc:sldMkLst>
        <pc:spChg chg="mod">
          <ac:chgData name="Cheng Ding Xiang" userId="5d49a64f78317fbe" providerId="LiveId" clId="{A92E120E-0D5F-4BD7-BEAF-4B917842F408}" dt="2021-01-18T04:08:09.835" v="143" actId="20577"/>
          <ac:spMkLst>
            <pc:docMk/>
            <pc:sldMk cId="3251371044" sldId="878"/>
            <ac:spMk id="2" creationId="{FA0B2126-5F7A-48D4-BDE3-DE811C9ED3BD}"/>
          </ac:spMkLst>
        </pc:spChg>
        <pc:spChg chg="del mod">
          <ac:chgData name="Cheng Ding Xiang" userId="5d49a64f78317fbe" providerId="LiveId" clId="{A92E120E-0D5F-4BD7-BEAF-4B917842F408}" dt="2021-01-18T05:22:58.097" v="776" actId="26606"/>
          <ac:spMkLst>
            <pc:docMk/>
            <pc:sldMk cId="3251371044" sldId="878"/>
            <ac:spMk id="3" creationId="{3EFA3FE2-27A5-42F4-92B7-54C494E71E77}"/>
          </ac:spMkLst>
        </pc:spChg>
        <pc:graphicFrameChg chg="add mod">
          <ac:chgData name="Cheng Ding Xiang" userId="5d49a64f78317fbe" providerId="LiveId" clId="{A92E120E-0D5F-4BD7-BEAF-4B917842F408}" dt="2021-01-18T07:14:21.365" v="3468" actId="20577"/>
          <ac:graphicFrameMkLst>
            <pc:docMk/>
            <pc:sldMk cId="3251371044" sldId="878"/>
            <ac:graphicFrameMk id="7" creationId="{9231D9F0-48E4-42D6-91DC-AA125EC2387C}"/>
          </ac:graphicFrameMkLst>
        </pc:graphicFrame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1044866900" sldId="879"/>
        </pc:sldMkLst>
      </pc:sldChg>
      <pc:sldChg chg="addSp modSp new mod ord">
        <pc:chgData name="Cheng Ding Xiang" userId="5d49a64f78317fbe" providerId="LiveId" clId="{A92E120E-0D5F-4BD7-BEAF-4B917842F408}" dt="2021-01-18T04:08:05.154" v="138"/>
        <pc:sldMkLst>
          <pc:docMk/>
          <pc:sldMk cId="2952525885" sldId="879"/>
        </pc:sldMkLst>
        <pc:spChg chg="add mod">
          <ac:chgData name="Cheng Ding Xiang" userId="5d49a64f78317fbe" providerId="LiveId" clId="{A92E120E-0D5F-4BD7-BEAF-4B917842F408}" dt="2021-01-18T04:07:53.830" v="136" actId="20577"/>
          <ac:spMkLst>
            <pc:docMk/>
            <pc:sldMk cId="2952525885" sldId="879"/>
            <ac:spMk id="4" creationId="{A920F41F-830A-43B1-B137-2D499AF4B7C8}"/>
          </ac:spMkLst>
        </pc:spChg>
        <pc:picChg chg="add mod">
          <ac:chgData name="Cheng Ding Xiang" userId="5d49a64f78317fbe" providerId="LiveId" clId="{A92E120E-0D5F-4BD7-BEAF-4B917842F408}" dt="2021-01-18T04:02:48.752" v="11" actId="1076"/>
          <ac:picMkLst>
            <pc:docMk/>
            <pc:sldMk cId="2952525885" sldId="879"/>
            <ac:picMk id="1026" creationId="{BB28092F-65A9-4F9F-A2FA-2D6B919DEA48}"/>
          </ac:picMkLst>
        </pc:pic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562625193" sldId="880"/>
        </pc:sldMkLst>
      </pc:sldChg>
      <pc:sldChg chg="addSp delSp modSp new mod">
        <pc:chgData name="Cheng Ding Xiang" userId="5d49a64f78317fbe" providerId="LiveId" clId="{A92E120E-0D5F-4BD7-BEAF-4B917842F408}" dt="2021-01-18T05:22:39.527" v="774" actId="26606"/>
        <pc:sldMkLst>
          <pc:docMk/>
          <pc:sldMk cId="825098820" sldId="880"/>
        </pc:sldMkLst>
        <pc:spChg chg="mod">
          <ac:chgData name="Cheng Ding Xiang" userId="5d49a64f78317fbe" providerId="LiveId" clId="{A92E120E-0D5F-4BD7-BEAF-4B917842F408}" dt="2021-01-18T05:08:03.699" v="284" actId="20577"/>
          <ac:spMkLst>
            <pc:docMk/>
            <pc:sldMk cId="825098820" sldId="880"/>
            <ac:spMk id="2" creationId="{FFC57171-C037-45F1-90C4-ABC478A32B54}"/>
          </ac:spMkLst>
        </pc:spChg>
        <pc:spChg chg="del mod">
          <ac:chgData name="Cheng Ding Xiang" userId="5d49a64f78317fbe" providerId="LiveId" clId="{A92E120E-0D5F-4BD7-BEAF-4B917842F408}" dt="2021-01-18T05:22:39.527" v="774" actId="26606"/>
          <ac:spMkLst>
            <pc:docMk/>
            <pc:sldMk cId="825098820" sldId="880"/>
            <ac:spMk id="3" creationId="{2FD719FE-E959-4D0D-9438-EF21D7168D82}"/>
          </ac:spMkLst>
        </pc:spChg>
        <pc:graphicFrameChg chg="add">
          <ac:chgData name="Cheng Ding Xiang" userId="5d49a64f78317fbe" providerId="LiveId" clId="{A92E120E-0D5F-4BD7-BEAF-4B917842F408}" dt="2021-01-18T05:22:39.527" v="774" actId="26606"/>
          <ac:graphicFrameMkLst>
            <pc:docMk/>
            <pc:sldMk cId="825098820" sldId="880"/>
            <ac:graphicFrameMk id="7" creationId="{D92CA37D-273E-490A-ABD1-9E1A149D2AA9}"/>
          </ac:graphicFrameMkLst>
        </pc:graphicFrameChg>
      </pc:sldChg>
      <pc:sldChg chg="addSp delSp modSp new mod">
        <pc:chgData name="Cheng Ding Xiang" userId="5d49a64f78317fbe" providerId="LiveId" clId="{A92E120E-0D5F-4BD7-BEAF-4B917842F408}" dt="2021-01-18T05:22:48.954" v="775" actId="26606"/>
        <pc:sldMkLst>
          <pc:docMk/>
          <pc:sldMk cId="95632122" sldId="881"/>
        </pc:sldMkLst>
        <pc:spChg chg="mod">
          <ac:chgData name="Cheng Ding Xiang" userId="5d49a64f78317fbe" providerId="LiveId" clId="{A92E120E-0D5F-4BD7-BEAF-4B917842F408}" dt="2021-01-18T05:16:28" v="484" actId="20577"/>
          <ac:spMkLst>
            <pc:docMk/>
            <pc:sldMk cId="95632122" sldId="881"/>
            <ac:spMk id="2" creationId="{60A23305-EF0A-40B9-9C14-1FF0537958FF}"/>
          </ac:spMkLst>
        </pc:spChg>
        <pc:spChg chg="del mod">
          <ac:chgData name="Cheng Ding Xiang" userId="5d49a64f78317fbe" providerId="LiveId" clId="{A92E120E-0D5F-4BD7-BEAF-4B917842F408}" dt="2021-01-18T05:22:48.954" v="775" actId="26606"/>
          <ac:spMkLst>
            <pc:docMk/>
            <pc:sldMk cId="95632122" sldId="881"/>
            <ac:spMk id="3" creationId="{03090EAA-89CC-4BC1-B9A5-2476BEAA69AC}"/>
          </ac:spMkLst>
        </pc:spChg>
        <pc:graphicFrameChg chg="add">
          <ac:chgData name="Cheng Ding Xiang" userId="5d49a64f78317fbe" providerId="LiveId" clId="{A92E120E-0D5F-4BD7-BEAF-4B917842F408}" dt="2021-01-18T05:22:48.954" v="775" actId="26606"/>
          <ac:graphicFrameMkLst>
            <pc:docMk/>
            <pc:sldMk cId="95632122" sldId="881"/>
            <ac:graphicFrameMk id="7" creationId="{FEA6B457-BD8B-4364-A89D-FB9F8B06437B}"/>
          </ac:graphicFrameMkLst>
        </pc:graphicFrame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4228856339" sldId="881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108874796" sldId="882"/>
        </pc:sldMkLst>
      </pc:sldChg>
      <pc:sldChg chg="modSp new mod">
        <pc:chgData name="Cheng Ding Xiang" userId="5d49a64f78317fbe" providerId="LiveId" clId="{A92E120E-0D5F-4BD7-BEAF-4B917842F408}" dt="2021-01-18T05:42:12.008" v="1157" actId="20577"/>
        <pc:sldMkLst>
          <pc:docMk/>
          <pc:sldMk cId="3243061283" sldId="882"/>
        </pc:sldMkLst>
        <pc:spChg chg="mod">
          <ac:chgData name="Cheng Ding Xiang" userId="5d49a64f78317fbe" providerId="LiveId" clId="{A92E120E-0D5F-4BD7-BEAF-4B917842F408}" dt="2021-01-18T05:24:33.098" v="793" actId="20577"/>
          <ac:spMkLst>
            <pc:docMk/>
            <pc:sldMk cId="3243061283" sldId="882"/>
            <ac:spMk id="2" creationId="{864F7139-40B0-42DF-8458-A31B750EB273}"/>
          </ac:spMkLst>
        </pc:spChg>
        <pc:spChg chg="mod">
          <ac:chgData name="Cheng Ding Xiang" userId="5d49a64f78317fbe" providerId="LiveId" clId="{A92E120E-0D5F-4BD7-BEAF-4B917842F408}" dt="2021-01-18T05:42:12.008" v="1157" actId="20577"/>
          <ac:spMkLst>
            <pc:docMk/>
            <pc:sldMk cId="3243061283" sldId="882"/>
            <ac:spMk id="3" creationId="{88AAD1EF-AB91-464D-BA92-AE38B830CAF8}"/>
          </ac:spMkLst>
        </pc:sp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232236371" sldId="883"/>
        </pc:sldMkLst>
      </pc:sldChg>
      <pc:sldChg chg="modSp new mod">
        <pc:chgData name="Cheng Ding Xiang" userId="5d49a64f78317fbe" providerId="LiveId" clId="{A92E120E-0D5F-4BD7-BEAF-4B917842F408}" dt="2021-01-18T06:33:23.755" v="2338" actId="20577"/>
        <pc:sldMkLst>
          <pc:docMk/>
          <pc:sldMk cId="3981542714" sldId="883"/>
        </pc:sldMkLst>
        <pc:spChg chg="mod">
          <ac:chgData name="Cheng Ding Xiang" userId="5d49a64f78317fbe" providerId="LiveId" clId="{A92E120E-0D5F-4BD7-BEAF-4B917842F408}" dt="2021-01-18T06:33:23.755" v="2338" actId="20577"/>
          <ac:spMkLst>
            <pc:docMk/>
            <pc:sldMk cId="3981542714" sldId="883"/>
            <ac:spMk id="2" creationId="{ED61620C-8437-48E8-A419-68A8EDBD4C43}"/>
          </ac:spMkLst>
        </pc:spChg>
        <pc:spChg chg="mod">
          <ac:chgData name="Cheng Ding Xiang" userId="5d49a64f78317fbe" providerId="LiveId" clId="{A92E120E-0D5F-4BD7-BEAF-4B917842F408}" dt="2021-01-18T05:48:36.849" v="1418" actId="20577"/>
          <ac:spMkLst>
            <pc:docMk/>
            <pc:sldMk cId="3981542714" sldId="883"/>
            <ac:spMk id="3" creationId="{E840F74B-9C83-4906-BE48-E2C62C6A070A}"/>
          </ac:spMkLst>
        </pc:sp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1037977909" sldId="884"/>
        </pc:sldMkLst>
      </pc:sldChg>
      <pc:sldChg chg="modSp new mod">
        <pc:chgData name="Cheng Ding Xiang" userId="5d49a64f78317fbe" providerId="LiveId" clId="{A92E120E-0D5F-4BD7-BEAF-4B917842F408}" dt="2021-01-18T06:33:26.107" v="2339" actId="20577"/>
        <pc:sldMkLst>
          <pc:docMk/>
          <pc:sldMk cId="2244076929" sldId="884"/>
        </pc:sldMkLst>
        <pc:spChg chg="mod">
          <ac:chgData name="Cheng Ding Xiang" userId="5d49a64f78317fbe" providerId="LiveId" clId="{A92E120E-0D5F-4BD7-BEAF-4B917842F408}" dt="2021-01-18T06:33:26.107" v="2339" actId="20577"/>
          <ac:spMkLst>
            <pc:docMk/>
            <pc:sldMk cId="2244076929" sldId="884"/>
            <ac:spMk id="2" creationId="{A340235A-9965-4E1E-AA13-EB15DDDA317F}"/>
          </ac:spMkLst>
        </pc:spChg>
        <pc:spChg chg="mod">
          <ac:chgData name="Cheng Ding Xiang" userId="5d49a64f78317fbe" providerId="LiveId" clId="{A92E120E-0D5F-4BD7-BEAF-4B917842F408}" dt="2021-01-18T06:21:41.269" v="1606" actId="403"/>
          <ac:spMkLst>
            <pc:docMk/>
            <pc:sldMk cId="2244076929" sldId="884"/>
            <ac:spMk id="3" creationId="{E9C89D16-8A74-489A-B286-71CA6CABE7A9}"/>
          </ac:spMkLst>
        </pc:sp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435631155" sldId="885"/>
        </pc:sldMkLst>
      </pc:sldChg>
      <pc:sldChg chg="modSp new mod">
        <pc:chgData name="Cheng Ding Xiang" userId="5d49a64f78317fbe" providerId="LiveId" clId="{A92E120E-0D5F-4BD7-BEAF-4B917842F408}" dt="2021-01-18T06:27:12.040" v="2035" actId="20577"/>
        <pc:sldMkLst>
          <pc:docMk/>
          <pc:sldMk cId="2036045749" sldId="885"/>
        </pc:sldMkLst>
        <pc:spChg chg="mod">
          <ac:chgData name="Cheng Ding Xiang" userId="5d49a64f78317fbe" providerId="LiveId" clId="{A92E120E-0D5F-4BD7-BEAF-4B917842F408}" dt="2021-01-18T06:21:53.080" v="1623" actId="20577"/>
          <ac:spMkLst>
            <pc:docMk/>
            <pc:sldMk cId="2036045749" sldId="885"/>
            <ac:spMk id="2" creationId="{CFEA20FC-32E0-468F-BF53-C21CF445054A}"/>
          </ac:spMkLst>
        </pc:spChg>
        <pc:spChg chg="mod">
          <ac:chgData name="Cheng Ding Xiang" userId="5d49a64f78317fbe" providerId="LiveId" clId="{A92E120E-0D5F-4BD7-BEAF-4B917842F408}" dt="2021-01-18T06:27:12.040" v="2035" actId="20577"/>
          <ac:spMkLst>
            <pc:docMk/>
            <pc:sldMk cId="2036045749" sldId="885"/>
            <ac:spMk id="3" creationId="{2BA7DFDE-EEA8-4145-985B-5FAE76F47AEB}"/>
          </ac:spMkLst>
        </pc:spChg>
      </pc:sldChg>
      <pc:sldChg chg="modSp add mod">
        <pc:chgData name="Cheng Ding Xiang" userId="5d49a64f78317fbe" providerId="LiveId" clId="{A92E120E-0D5F-4BD7-BEAF-4B917842F408}" dt="2021-01-18T06:33:17.724" v="2337" actId="20577"/>
        <pc:sldMkLst>
          <pc:docMk/>
          <pc:sldMk cId="3007962832" sldId="886"/>
        </pc:sldMkLst>
        <pc:spChg chg="mod">
          <ac:chgData name="Cheng Ding Xiang" userId="5d49a64f78317fbe" providerId="LiveId" clId="{A92E120E-0D5F-4BD7-BEAF-4B917842F408}" dt="2021-01-18T06:33:17.724" v="2337" actId="20577"/>
          <ac:spMkLst>
            <pc:docMk/>
            <pc:sldMk cId="3007962832" sldId="886"/>
            <ac:spMk id="2" creationId="{CFEA20FC-32E0-468F-BF53-C21CF445054A}"/>
          </ac:spMkLst>
        </pc:spChg>
        <pc:spChg chg="mod">
          <ac:chgData name="Cheng Ding Xiang" userId="5d49a64f78317fbe" providerId="LiveId" clId="{A92E120E-0D5F-4BD7-BEAF-4B917842F408}" dt="2021-01-18T06:32:42.435" v="2319" actId="20577"/>
          <ac:spMkLst>
            <pc:docMk/>
            <pc:sldMk cId="3007962832" sldId="886"/>
            <ac:spMk id="3" creationId="{2BA7DFDE-EEA8-4145-985B-5FAE76F47AEB}"/>
          </ac:spMkLst>
        </pc:spChg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3625924658" sldId="886"/>
        </pc:sldMkLst>
      </pc:sldChg>
      <pc:sldChg chg="del">
        <pc:chgData name="Cheng Ding Xiang" userId="5d49a64f78317fbe" providerId="LiveId" clId="{A92E120E-0D5F-4BD7-BEAF-4B917842F408}" dt="2021-01-17T10:15:00.388" v="7" actId="47"/>
        <pc:sldMkLst>
          <pc:docMk/>
          <pc:sldMk cId="2892088493" sldId="887"/>
        </pc:sldMkLst>
      </pc:sldChg>
      <pc:sldChg chg="modSp new mod">
        <pc:chgData name="Cheng Ding Xiang" userId="5d49a64f78317fbe" providerId="LiveId" clId="{A92E120E-0D5F-4BD7-BEAF-4B917842F408}" dt="2021-01-18T06:35:30.888" v="2549" actId="404"/>
        <pc:sldMkLst>
          <pc:docMk/>
          <pc:sldMk cId="2955012072" sldId="887"/>
        </pc:sldMkLst>
        <pc:spChg chg="mod">
          <ac:chgData name="Cheng Ding Xiang" userId="5d49a64f78317fbe" providerId="LiveId" clId="{A92E120E-0D5F-4BD7-BEAF-4B917842F408}" dt="2021-01-18T06:33:14.929" v="2336" actId="20577"/>
          <ac:spMkLst>
            <pc:docMk/>
            <pc:sldMk cId="2955012072" sldId="887"/>
            <ac:spMk id="2" creationId="{AE9DC75E-257E-42AD-9D05-305427EEFE0D}"/>
          </ac:spMkLst>
        </pc:spChg>
        <pc:spChg chg="mod">
          <ac:chgData name="Cheng Ding Xiang" userId="5d49a64f78317fbe" providerId="LiveId" clId="{A92E120E-0D5F-4BD7-BEAF-4B917842F408}" dt="2021-01-18T06:35:30.888" v="2549" actId="404"/>
          <ac:spMkLst>
            <pc:docMk/>
            <pc:sldMk cId="2955012072" sldId="887"/>
            <ac:spMk id="3" creationId="{1BEBB37E-2A63-4B5E-8AF7-CE83CDB00FC9}"/>
          </ac:spMkLst>
        </pc:spChg>
      </pc:sldChg>
      <pc:sldChg chg="modSp new mod">
        <pc:chgData name="Cheng Ding Xiang" userId="5d49a64f78317fbe" providerId="LiveId" clId="{A92E120E-0D5F-4BD7-BEAF-4B917842F408}" dt="2021-01-18T06:41:05.569" v="2729" actId="403"/>
        <pc:sldMkLst>
          <pc:docMk/>
          <pc:sldMk cId="2757219492" sldId="888"/>
        </pc:sldMkLst>
        <pc:spChg chg="mod">
          <ac:chgData name="Cheng Ding Xiang" userId="5d49a64f78317fbe" providerId="LiveId" clId="{A92E120E-0D5F-4BD7-BEAF-4B917842F408}" dt="2021-01-18T06:38:58.469" v="2594" actId="313"/>
          <ac:spMkLst>
            <pc:docMk/>
            <pc:sldMk cId="2757219492" sldId="888"/>
            <ac:spMk id="2" creationId="{D4657DD4-D879-4C80-B68C-3AC109FB82F3}"/>
          </ac:spMkLst>
        </pc:spChg>
        <pc:spChg chg="mod">
          <ac:chgData name="Cheng Ding Xiang" userId="5d49a64f78317fbe" providerId="LiveId" clId="{A92E120E-0D5F-4BD7-BEAF-4B917842F408}" dt="2021-01-18T06:41:05.569" v="2729" actId="403"/>
          <ac:spMkLst>
            <pc:docMk/>
            <pc:sldMk cId="2757219492" sldId="888"/>
            <ac:spMk id="3" creationId="{F272BA2F-94A9-49C9-BDCC-2203A0EBAFFD}"/>
          </ac:spMkLst>
        </pc:spChg>
      </pc:sldChg>
      <pc:sldChg chg="modSp new mod">
        <pc:chgData name="Cheng Ding Xiang" userId="5d49a64f78317fbe" providerId="LiveId" clId="{A92E120E-0D5F-4BD7-BEAF-4B917842F408}" dt="2021-01-18T06:43:50.756" v="3018" actId="313"/>
        <pc:sldMkLst>
          <pc:docMk/>
          <pc:sldMk cId="368262407" sldId="889"/>
        </pc:sldMkLst>
        <pc:spChg chg="mod">
          <ac:chgData name="Cheng Ding Xiang" userId="5d49a64f78317fbe" providerId="LiveId" clId="{A92E120E-0D5F-4BD7-BEAF-4B917842F408}" dt="2021-01-18T06:42:00.236" v="2743" actId="313"/>
          <ac:spMkLst>
            <pc:docMk/>
            <pc:sldMk cId="368262407" sldId="889"/>
            <ac:spMk id="2" creationId="{E5ECFA77-CE41-48BB-85E4-82EDA1275F5C}"/>
          </ac:spMkLst>
        </pc:spChg>
        <pc:spChg chg="mod">
          <ac:chgData name="Cheng Ding Xiang" userId="5d49a64f78317fbe" providerId="LiveId" clId="{A92E120E-0D5F-4BD7-BEAF-4B917842F408}" dt="2021-01-18T06:43:50.756" v="3018" actId="313"/>
          <ac:spMkLst>
            <pc:docMk/>
            <pc:sldMk cId="368262407" sldId="889"/>
            <ac:spMk id="3" creationId="{6BC7FB30-C09C-4E1E-A973-C7F5312428B1}"/>
          </ac:spMkLst>
        </pc:spChg>
      </pc:sldChg>
      <pc:sldChg chg="modSp new mod">
        <pc:chgData name="Cheng Ding Xiang" userId="5d49a64f78317fbe" providerId="LiveId" clId="{A92E120E-0D5F-4BD7-BEAF-4B917842F408}" dt="2021-01-18T06:59:37.305" v="3439" actId="20577"/>
        <pc:sldMkLst>
          <pc:docMk/>
          <pc:sldMk cId="4190037731" sldId="890"/>
        </pc:sldMkLst>
        <pc:spChg chg="mod">
          <ac:chgData name="Cheng Ding Xiang" userId="5d49a64f78317fbe" providerId="LiveId" clId="{A92E120E-0D5F-4BD7-BEAF-4B917842F408}" dt="2021-01-18T06:45:57.257" v="3039" actId="313"/>
          <ac:spMkLst>
            <pc:docMk/>
            <pc:sldMk cId="4190037731" sldId="890"/>
            <ac:spMk id="2" creationId="{F5E13EFE-DC1E-4AB7-8E2E-151979153C22}"/>
          </ac:spMkLst>
        </pc:spChg>
        <pc:spChg chg="mod">
          <ac:chgData name="Cheng Ding Xiang" userId="5d49a64f78317fbe" providerId="LiveId" clId="{A92E120E-0D5F-4BD7-BEAF-4B917842F408}" dt="2021-01-18T06:59:37.305" v="3439" actId="20577"/>
          <ac:spMkLst>
            <pc:docMk/>
            <pc:sldMk cId="4190037731" sldId="890"/>
            <ac:spMk id="3" creationId="{2077A3C6-D5C0-46CB-A922-A2476B8CB3A1}"/>
          </ac:spMkLst>
        </pc:spChg>
      </pc:sldChg>
      <pc:sldChg chg="modSp add mod ord">
        <pc:chgData name="Cheng Ding Xiang" userId="5d49a64f78317fbe" providerId="LiveId" clId="{A92E120E-0D5F-4BD7-BEAF-4B917842F408}" dt="2021-01-18T06:51:34.783" v="3389" actId="313"/>
        <pc:sldMkLst>
          <pc:docMk/>
          <pc:sldMk cId="2370595810" sldId="891"/>
        </pc:sldMkLst>
        <pc:spChg chg="mod">
          <ac:chgData name="Cheng Ding Xiang" userId="5d49a64f78317fbe" providerId="LiveId" clId="{A92E120E-0D5F-4BD7-BEAF-4B917842F408}" dt="2021-01-18T06:51:34.783" v="3389" actId="313"/>
          <ac:spMkLst>
            <pc:docMk/>
            <pc:sldMk cId="2370595810" sldId="891"/>
            <ac:spMk id="3" creationId="{6BC7FB30-C09C-4E1E-A973-C7F5312428B1}"/>
          </ac:spMkLst>
        </pc:spChg>
      </pc:sldChg>
      <pc:sldChg chg="modSp new mod">
        <pc:chgData name="Cheng Ding Xiang" userId="5d49a64f78317fbe" providerId="LiveId" clId="{A92E120E-0D5F-4BD7-BEAF-4B917842F408}" dt="2021-01-18T07:16:32.641" v="3774" actId="20577"/>
        <pc:sldMkLst>
          <pc:docMk/>
          <pc:sldMk cId="1904506226" sldId="892"/>
        </pc:sldMkLst>
        <pc:spChg chg="mod">
          <ac:chgData name="Cheng Ding Xiang" userId="5d49a64f78317fbe" providerId="LiveId" clId="{A92E120E-0D5F-4BD7-BEAF-4B917842F408}" dt="2021-01-18T07:14:29.326" v="3488" actId="20577"/>
          <ac:spMkLst>
            <pc:docMk/>
            <pc:sldMk cId="1904506226" sldId="892"/>
            <ac:spMk id="2" creationId="{093AFF67-8D04-4D8C-9A05-A32280343292}"/>
          </ac:spMkLst>
        </pc:spChg>
        <pc:spChg chg="mod">
          <ac:chgData name="Cheng Ding Xiang" userId="5d49a64f78317fbe" providerId="LiveId" clId="{A92E120E-0D5F-4BD7-BEAF-4B917842F408}" dt="2021-01-18T07:16:32.641" v="3774" actId="20577"/>
          <ac:spMkLst>
            <pc:docMk/>
            <pc:sldMk cId="1904506226" sldId="892"/>
            <ac:spMk id="3" creationId="{2D57C1F1-05C0-4703-804C-785418F0A09D}"/>
          </ac:spMkLst>
        </pc:spChg>
      </pc:sldChg>
      <pc:sldChg chg="modSp add mod">
        <pc:chgData name="Cheng Ding Xiang" userId="5d49a64f78317fbe" providerId="LiveId" clId="{A92E120E-0D5F-4BD7-BEAF-4B917842F408}" dt="2021-01-18T07:17:21.100" v="3881" actId="403"/>
        <pc:sldMkLst>
          <pc:docMk/>
          <pc:sldMk cId="3005003746" sldId="893"/>
        </pc:sldMkLst>
        <pc:spChg chg="mod">
          <ac:chgData name="Cheng Ding Xiang" userId="5d49a64f78317fbe" providerId="LiveId" clId="{A92E120E-0D5F-4BD7-BEAF-4B917842F408}" dt="2021-01-18T07:17:21.100" v="3881" actId="403"/>
          <ac:spMkLst>
            <pc:docMk/>
            <pc:sldMk cId="3005003746" sldId="893"/>
            <ac:spMk id="3" creationId="{2D57C1F1-05C0-4703-804C-785418F0A09D}"/>
          </ac:spMkLst>
        </pc:spChg>
      </pc:sldChg>
    </pc:docChg>
  </pc:docChgLst>
  <pc:docChgLst>
    <pc:chgData name="Cheng Ding Xiang" userId="5d49a64f78317fbe" providerId="LiveId" clId="{B4D0192D-1931-47FD-A23D-007E2D427043}"/>
    <pc:docChg chg="custSel addSld delSld modSld">
      <pc:chgData name="Cheng Ding Xiang" userId="5d49a64f78317fbe" providerId="LiveId" clId="{B4D0192D-1931-47FD-A23D-007E2D427043}" dt="2021-01-11T06:48:43.302" v="812"/>
      <pc:docMkLst>
        <pc:docMk/>
      </pc:docMkLst>
      <pc:sldChg chg="addSp modSp add mod">
        <pc:chgData name="Cheng Ding Xiang" userId="5d49a64f78317fbe" providerId="LiveId" clId="{B4D0192D-1931-47FD-A23D-007E2D427043}" dt="2021-01-11T06:48:14.156" v="804" actId="404"/>
        <pc:sldMkLst>
          <pc:docMk/>
          <pc:sldMk cId="5073526" sldId="456"/>
        </pc:sldMkLst>
        <pc:spChg chg="mod">
          <ac:chgData name="Cheng Ding Xiang" userId="5d49a64f78317fbe" providerId="LiveId" clId="{B4D0192D-1931-47FD-A23D-007E2D427043}" dt="2021-01-10T05:40:09.201" v="651" actId="20577"/>
          <ac:spMkLst>
            <pc:docMk/>
            <pc:sldMk cId="5073526" sldId="456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14.156" v="804" actId="404"/>
          <ac:spMkLst>
            <pc:docMk/>
            <pc:sldMk cId="5073526" sldId="456"/>
            <ac:spMk id="5" creationId="{285E80B3-A1AE-444C-A158-643EFBCFBA36}"/>
          </ac:spMkLst>
        </pc:spChg>
      </pc:sldChg>
      <pc:sldChg chg="addSp modSp add del mod">
        <pc:chgData name="Cheng Ding Xiang" userId="5d49a64f78317fbe" providerId="LiveId" clId="{B4D0192D-1931-47FD-A23D-007E2D427043}" dt="2021-01-11T06:48:22.079" v="805"/>
        <pc:sldMkLst>
          <pc:docMk/>
          <pc:sldMk cId="1391314361" sldId="457"/>
        </pc:sldMkLst>
        <pc:spChg chg="mod">
          <ac:chgData name="Cheng Ding Xiang" userId="5d49a64f78317fbe" providerId="LiveId" clId="{B4D0192D-1931-47FD-A23D-007E2D427043}" dt="2021-01-10T05:40:14.527" v="662" actId="20577"/>
          <ac:spMkLst>
            <pc:docMk/>
            <pc:sldMk cId="1391314361" sldId="457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22.079" v="805"/>
          <ac:spMkLst>
            <pc:docMk/>
            <pc:sldMk cId="1391314361" sldId="457"/>
            <ac:spMk id="5" creationId="{67FC6F78-DCF8-418C-BA60-A3422C5850AE}"/>
          </ac:spMkLst>
        </pc:spChg>
      </pc:sldChg>
      <pc:sldChg chg="addSp modSp add del mod">
        <pc:chgData name="Cheng Ding Xiang" userId="5d49a64f78317fbe" providerId="LiveId" clId="{B4D0192D-1931-47FD-A23D-007E2D427043}" dt="2021-01-11T06:48:31.502" v="808"/>
        <pc:sldMkLst>
          <pc:docMk/>
          <pc:sldMk cId="1580149784" sldId="459"/>
        </pc:sldMkLst>
        <pc:spChg chg="mod">
          <ac:chgData name="Cheng Ding Xiang" userId="5d49a64f78317fbe" providerId="LiveId" clId="{B4D0192D-1931-47FD-A23D-007E2D427043}" dt="2021-01-10T05:40:25.547" v="664" actId="20577"/>
          <ac:spMkLst>
            <pc:docMk/>
            <pc:sldMk cId="1580149784" sldId="459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31.502" v="808"/>
          <ac:spMkLst>
            <pc:docMk/>
            <pc:sldMk cId="1580149784" sldId="459"/>
            <ac:spMk id="5" creationId="{B61BED48-7FC6-459D-BCC0-BD1E0CC81D4A}"/>
          </ac:spMkLst>
        </pc:spChg>
      </pc:sldChg>
      <pc:sldChg chg="addSp modSp add del">
        <pc:chgData name="Cheng Ding Xiang" userId="5d49a64f78317fbe" providerId="LiveId" clId="{B4D0192D-1931-47FD-A23D-007E2D427043}" dt="2021-01-11T06:48:25.324" v="806"/>
        <pc:sldMkLst>
          <pc:docMk/>
          <pc:sldMk cId="2734606955" sldId="460"/>
        </pc:sldMkLst>
        <pc:spChg chg="add mod">
          <ac:chgData name="Cheng Ding Xiang" userId="5d49a64f78317fbe" providerId="LiveId" clId="{B4D0192D-1931-47FD-A23D-007E2D427043}" dt="2021-01-11T06:48:25.324" v="806"/>
          <ac:spMkLst>
            <pc:docMk/>
            <pc:sldMk cId="2734606955" sldId="460"/>
            <ac:spMk id="5" creationId="{2FF98E4C-6F99-4909-A572-F5A5E222BA60}"/>
          </ac:spMkLst>
        </pc:spChg>
      </pc:sldChg>
      <pc:sldChg chg="addSp modSp add del mod">
        <pc:chgData name="Cheng Ding Xiang" userId="5d49a64f78317fbe" providerId="LiveId" clId="{B4D0192D-1931-47FD-A23D-007E2D427043}" dt="2021-01-11T06:48:36.580" v="810" actId="1076"/>
        <pc:sldMkLst>
          <pc:docMk/>
          <pc:sldMk cId="962082735" sldId="462"/>
        </pc:sldMkLst>
        <pc:spChg chg="add mod">
          <ac:chgData name="Cheng Ding Xiang" userId="5d49a64f78317fbe" providerId="LiveId" clId="{B4D0192D-1931-47FD-A23D-007E2D427043}" dt="2021-01-11T06:48:36.580" v="810" actId="1076"/>
          <ac:spMkLst>
            <pc:docMk/>
            <pc:sldMk cId="962082735" sldId="462"/>
            <ac:spMk id="5" creationId="{C9BAB08D-26A6-47DB-91E3-4596867FF5C0}"/>
          </ac:spMkLst>
        </pc:spChg>
      </pc:sldChg>
      <pc:sldChg chg="addSp modSp add del mod">
        <pc:chgData name="Cheng Ding Xiang" userId="5d49a64f78317fbe" providerId="LiveId" clId="{B4D0192D-1931-47FD-A23D-007E2D427043}" dt="2021-01-11T06:48:28.732" v="807"/>
        <pc:sldMkLst>
          <pc:docMk/>
          <pc:sldMk cId="955850443" sldId="463"/>
        </pc:sldMkLst>
        <pc:spChg chg="mod">
          <ac:chgData name="Cheng Ding Xiang" userId="5d49a64f78317fbe" providerId="LiveId" clId="{B4D0192D-1931-47FD-A23D-007E2D427043}" dt="2021-01-10T05:40:32.040" v="666" actId="20577"/>
          <ac:spMkLst>
            <pc:docMk/>
            <pc:sldMk cId="955850443" sldId="463"/>
            <ac:spMk id="2" creationId="{F57374F7-69DF-42DC-AC21-E410F857E1C6}"/>
          </ac:spMkLst>
        </pc:spChg>
        <pc:spChg chg="mod">
          <ac:chgData name="Cheng Ding Xiang" userId="5d49a64f78317fbe" providerId="LiveId" clId="{B4D0192D-1931-47FD-A23D-007E2D427043}" dt="2021-01-10T10:10:23.272" v="764" actId="20577"/>
          <ac:spMkLst>
            <pc:docMk/>
            <pc:sldMk cId="955850443" sldId="463"/>
            <ac:spMk id="3" creationId="{D1FC9FA0-B612-4A98-BE56-A57AC9D432D0}"/>
          </ac:spMkLst>
        </pc:spChg>
        <pc:spChg chg="add mod">
          <ac:chgData name="Cheng Ding Xiang" userId="5d49a64f78317fbe" providerId="LiveId" clId="{B4D0192D-1931-47FD-A23D-007E2D427043}" dt="2021-01-11T06:48:28.732" v="807"/>
          <ac:spMkLst>
            <pc:docMk/>
            <pc:sldMk cId="955850443" sldId="463"/>
            <ac:spMk id="5" creationId="{90EF3382-0E54-4FC3-8D7A-F7F7EC8841CD}"/>
          </ac:spMkLst>
        </pc:spChg>
      </pc:sldChg>
      <pc:sldChg chg="addSp delSp modSp mod">
        <pc:chgData name="Cheng Ding Xiang" userId="5d49a64f78317fbe" providerId="LiveId" clId="{B4D0192D-1931-47FD-A23D-007E2D427043}" dt="2021-01-11T06:48:43.302" v="812"/>
        <pc:sldMkLst>
          <pc:docMk/>
          <pc:sldMk cId="0" sldId="780"/>
        </pc:sldMkLst>
        <pc:spChg chg="add mod">
          <ac:chgData name="Cheng Ding Xiang" userId="5d49a64f78317fbe" providerId="LiveId" clId="{B4D0192D-1931-47FD-A23D-007E2D427043}" dt="2021-01-11T06:48:43.302" v="812"/>
          <ac:spMkLst>
            <pc:docMk/>
            <pc:sldMk cId="0" sldId="780"/>
            <ac:spMk id="5" creationId="{75FD440A-29AD-40B3-87EB-9B04A2EDBC6B}"/>
          </ac:spMkLst>
        </pc:spChg>
        <pc:spChg chg="del">
          <ac:chgData name="Cheng Ding Xiang" userId="5d49a64f78317fbe" providerId="LiveId" clId="{B4D0192D-1931-47FD-A23D-007E2D427043}" dt="2021-01-11T06:48:43.083" v="811" actId="478"/>
          <ac:spMkLst>
            <pc:docMk/>
            <pc:sldMk cId="0" sldId="780"/>
            <ac:spMk id="7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0T03:47:29.173" v="6" actId="20577"/>
        <pc:sldMkLst>
          <pc:docMk/>
          <pc:sldMk cId="0" sldId="818"/>
        </pc:sldMkLst>
        <pc:spChg chg="mod">
          <ac:chgData name="Cheng Ding Xiang" userId="5d49a64f78317fbe" providerId="LiveId" clId="{B4D0192D-1931-47FD-A23D-007E2D427043}" dt="2021-01-10T03:47:25.971" v="5" actId="20577"/>
          <ac:spMkLst>
            <pc:docMk/>
            <pc:sldMk cId="0" sldId="818"/>
            <ac:spMk id="5122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47:29.173" v="6" actId="20577"/>
          <ac:spMkLst>
            <pc:docMk/>
            <pc:sldMk cId="0" sldId="818"/>
            <ac:spMk id="5123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0T03:51:45.237" v="218" actId="20577"/>
        <pc:sldMkLst>
          <pc:docMk/>
          <pc:sldMk cId="0" sldId="830"/>
        </pc:sldMkLst>
        <pc:spChg chg="mod">
          <ac:chgData name="Cheng Ding Xiang" userId="5d49a64f78317fbe" providerId="LiveId" clId="{B4D0192D-1931-47FD-A23D-007E2D427043}" dt="2021-01-10T03:47:55.779" v="58" actId="20577"/>
          <ac:spMkLst>
            <pc:docMk/>
            <pc:sldMk cId="0" sldId="830"/>
            <ac:spMk id="18434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1:45.237" v="218" actId="20577"/>
          <ac:spMkLst>
            <pc:docMk/>
            <pc:sldMk cId="0" sldId="830"/>
            <ac:spMk id="21507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1T06:46:45.794" v="767" actId="20577"/>
        <pc:sldMkLst>
          <pc:docMk/>
          <pc:sldMk cId="0" sldId="832"/>
        </pc:sldMkLst>
        <pc:spChg chg="mod">
          <ac:chgData name="Cheng Ding Xiang" userId="5d49a64f78317fbe" providerId="LiveId" clId="{B4D0192D-1931-47FD-A23D-007E2D427043}" dt="2021-01-11T06:46:45.794" v="767" actId="20577"/>
          <ac:spMkLst>
            <pc:docMk/>
            <pc:sldMk cId="0" sldId="832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3:41.661" v="269" actId="20577"/>
          <ac:spMkLst>
            <pc:docMk/>
            <pc:sldMk cId="0" sldId="832"/>
            <ac:spMk id="18435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3:01.150" v="221" actId="20577"/>
          <ac:spMkLst>
            <pc:docMk/>
            <pc:sldMk cId="0" sldId="832"/>
            <ac:spMk id="19458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10.942" v="775"/>
        <pc:sldMkLst>
          <pc:docMk/>
          <pc:sldMk cId="0" sldId="833"/>
        </pc:sldMkLst>
        <pc:spChg chg="add mod">
          <ac:chgData name="Cheng Ding Xiang" userId="5d49a64f78317fbe" providerId="LiveId" clId="{B4D0192D-1931-47FD-A23D-007E2D427043}" dt="2021-01-11T06:47:10.942" v="775"/>
          <ac:spMkLst>
            <pc:docMk/>
            <pc:sldMk cId="0" sldId="833"/>
            <ac:spMk id="6" creationId="{9F81501B-5BB2-4E70-BE01-D87DA67E1200}"/>
          </ac:spMkLst>
        </pc:spChg>
        <pc:spChg chg="del">
          <ac:chgData name="Cheng Ding Xiang" userId="5d49a64f78317fbe" providerId="LiveId" clId="{B4D0192D-1931-47FD-A23D-007E2D427043}" dt="2021-01-11T06:47:10.549" v="774" actId="478"/>
          <ac:spMkLst>
            <pc:docMk/>
            <pc:sldMk cId="0" sldId="833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49.499" v="310" actId="20577"/>
          <ac:spMkLst>
            <pc:docMk/>
            <pc:sldMk cId="0" sldId="833"/>
            <ac:spMk id="20482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03.838" v="773"/>
        <pc:sldMkLst>
          <pc:docMk/>
          <pc:sldMk cId="0" sldId="834"/>
        </pc:sldMkLst>
        <pc:spChg chg="add del mod">
          <ac:chgData name="Cheng Ding Xiang" userId="5d49a64f78317fbe" providerId="LiveId" clId="{B4D0192D-1931-47FD-A23D-007E2D427043}" dt="2021-01-11T06:46:59.722" v="769"/>
          <ac:spMkLst>
            <pc:docMk/>
            <pc:sldMk cId="0" sldId="834"/>
            <ac:spMk id="6" creationId="{0DC232A4-17DB-4A1C-9F2C-B8055CE1C4EA}"/>
          </ac:spMkLst>
        </pc:spChg>
        <pc:spChg chg="del mod">
          <ac:chgData name="Cheng Ding Xiang" userId="5d49a64f78317fbe" providerId="LiveId" clId="{B4D0192D-1931-47FD-A23D-007E2D427043}" dt="2021-01-11T06:47:03.229" v="772" actId="478"/>
          <ac:spMkLst>
            <pc:docMk/>
            <pc:sldMk cId="0" sldId="834"/>
            <ac:spMk id="7" creationId="{00000000-0000-0000-0000-000000000000}"/>
          </ac:spMkLst>
        </pc:spChg>
        <pc:spChg chg="add del mod">
          <ac:chgData name="Cheng Ding Xiang" userId="5d49a64f78317fbe" providerId="LiveId" clId="{B4D0192D-1931-47FD-A23D-007E2D427043}" dt="2021-01-11T06:47:02.071" v="771"/>
          <ac:spMkLst>
            <pc:docMk/>
            <pc:sldMk cId="0" sldId="834"/>
            <ac:spMk id="8" creationId="{97ACCC2B-87CF-430D-8107-BBBEA591CD80}"/>
          </ac:spMkLst>
        </pc:spChg>
        <pc:spChg chg="add mod">
          <ac:chgData name="Cheng Ding Xiang" userId="5d49a64f78317fbe" providerId="LiveId" clId="{B4D0192D-1931-47FD-A23D-007E2D427043}" dt="2021-01-11T06:47:03.838" v="773"/>
          <ac:spMkLst>
            <pc:docMk/>
            <pc:sldMk cId="0" sldId="834"/>
            <ac:spMk id="9" creationId="{B684B878-C880-4698-9B42-74DFE2FCADBB}"/>
          </ac:spMkLst>
        </pc:spChg>
        <pc:spChg chg="mod">
          <ac:chgData name="Cheng Ding Xiang" userId="5d49a64f78317fbe" providerId="LiveId" clId="{B4D0192D-1931-47FD-A23D-007E2D427043}" dt="2021-01-10T03:54:38.262" v="307" actId="20577"/>
          <ac:spMkLst>
            <pc:docMk/>
            <pc:sldMk cId="0" sldId="834"/>
            <ac:spMk id="20483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12.409" v="296" actId="20577"/>
          <ac:spMkLst>
            <pc:docMk/>
            <pc:sldMk cId="0" sldId="834"/>
            <ac:spMk id="21506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15.374" v="777"/>
        <pc:sldMkLst>
          <pc:docMk/>
          <pc:sldMk cId="0" sldId="835"/>
        </pc:sldMkLst>
        <pc:spChg chg="add mod">
          <ac:chgData name="Cheng Ding Xiang" userId="5d49a64f78317fbe" providerId="LiveId" clId="{B4D0192D-1931-47FD-A23D-007E2D427043}" dt="2021-01-11T06:47:15.374" v="777"/>
          <ac:spMkLst>
            <pc:docMk/>
            <pc:sldMk cId="0" sldId="835"/>
            <ac:spMk id="6" creationId="{F24E8D17-6813-4153-B287-D01DF266265B}"/>
          </ac:spMkLst>
        </pc:spChg>
        <pc:spChg chg="del">
          <ac:chgData name="Cheng Ding Xiang" userId="5d49a64f78317fbe" providerId="LiveId" clId="{B4D0192D-1931-47FD-A23D-007E2D427043}" dt="2021-01-11T06:47:15.022" v="776" actId="478"/>
          <ac:spMkLst>
            <pc:docMk/>
            <pc:sldMk cId="0" sldId="835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55.393" v="313" actId="20577"/>
          <ac:spMkLst>
            <pc:docMk/>
            <pc:sldMk cId="0" sldId="835"/>
            <ac:spMk id="22530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20.747" v="779"/>
        <pc:sldMkLst>
          <pc:docMk/>
          <pc:sldMk cId="0" sldId="836"/>
        </pc:sldMkLst>
        <pc:spChg chg="add mod">
          <ac:chgData name="Cheng Ding Xiang" userId="5d49a64f78317fbe" providerId="LiveId" clId="{B4D0192D-1931-47FD-A23D-007E2D427043}" dt="2021-01-11T06:47:20.747" v="779"/>
          <ac:spMkLst>
            <pc:docMk/>
            <pc:sldMk cId="0" sldId="836"/>
            <ac:spMk id="6" creationId="{5506D48C-A67E-4B84-B946-6C5A1F67754D}"/>
          </ac:spMkLst>
        </pc:spChg>
        <pc:spChg chg="del">
          <ac:chgData name="Cheng Ding Xiang" userId="5d49a64f78317fbe" providerId="LiveId" clId="{B4D0192D-1931-47FD-A23D-007E2D427043}" dt="2021-01-11T06:47:20.481" v="778" actId="478"/>
          <ac:spMkLst>
            <pc:docMk/>
            <pc:sldMk cId="0" sldId="836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5:03.592" v="316" actId="20577"/>
          <ac:spMkLst>
            <pc:docMk/>
            <pc:sldMk cId="0" sldId="836"/>
            <ac:spMk id="23554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24.760" v="781"/>
        <pc:sldMkLst>
          <pc:docMk/>
          <pc:sldMk cId="0" sldId="837"/>
        </pc:sldMkLst>
        <pc:spChg chg="add mod">
          <ac:chgData name="Cheng Ding Xiang" userId="5d49a64f78317fbe" providerId="LiveId" clId="{B4D0192D-1931-47FD-A23D-007E2D427043}" dt="2021-01-11T06:47:24.760" v="781"/>
          <ac:spMkLst>
            <pc:docMk/>
            <pc:sldMk cId="0" sldId="837"/>
            <ac:spMk id="6" creationId="{A09AE361-0EAA-4BCC-8D6B-3397518DCCBF}"/>
          </ac:spMkLst>
        </pc:spChg>
        <pc:spChg chg="del">
          <ac:chgData name="Cheng Ding Xiang" userId="5d49a64f78317fbe" providerId="LiveId" clId="{B4D0192D-1931-47FD-A23D-007E2D427043}" dt="2021-01-11T06:47:24.502" v="780" actId="478"/>
          <ac:spMkLst>
            <pc:docMk/>
            <pc:sldMk cId="0" sldId="837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6:43.169" v="379" actId="20577"/>
          <ac:spMkLst>
            <pc:docMk/>
            <pc:sldMk cId="0" sldId="837"/>
            <ac:spMk id="23555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5:51.360" v="319" actId="20577"/>
          <ac:spMkLst>
            <pc:docMk/>
            <pc:sldMk cId="0" sldId="837"/>
            <ac:spMk id="24578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29.331" v="783"/>
        <pc:sldMkLst>
          <pc:docMk/>
          <pc:sldMk cId="0" sldId="838"/>
        </pc:sldMkLst>
        <pc:spChg chg="add mod">
          <ac:chgData name="Cheng Ding Xiang" userId="5d49a64f78317fbe" providerId="LiveId" clId="{B4D0192D-1931-47FD-A23D-007E2D427043}" dt="2021-01-11T06:47:29.331" v="783"/>
          <ac:spMkLst>
            <pc:docMk/>
            <pc:sldMk cId="0" sldId="838"/>
            <ac:spMk id="6" creationId="{E1D728DD-7D3C-4560-9CF1-06A89E51486D}"/>
          </ac:spMkLst>
        </pc:spChg>
        <pc:spChg chg="del">
          <ac:chgData name="Cheng Ding Xiang" userId="5d49a64f78317fbe" providerId="LiveId" clId="{B4D0192D-1931-47FD-A23D-007E2D427043}" dt="2021-01-11T06:47:28.962" v="782" actId="478"/>
          <ac:spMkLst>
            <pc:docMk/>
            <pc:sldMk cId="0" sldId="838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00.608" v="513" actId="20577"/>
          <ac:spMkLst>
            <pc:docMk/>
            <pc:sldMk cId="0" sldId="838"/>
            <ac:spMk id="24579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6:48.470" v="382" actId="20577"/>
          <ac:spMkLst>
            <pc:docMk/>
            <pc:sldMk cId="0" sldId="838"/>
            <ac:spMk id="25602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34.661" v="785"/>
        <pc:sldMkLst>
          <pc:docMk/>
          <pc:sldMk cId="0" sldId="839"/>
        </pc:sldMkLst>
        <pc:spChg chg="add mod">
          <ac:chgData name="Cheng Ding Xiang" userId="5d49a64f78317fbe" providerId="LiveId" clId="{B4D0192D-1931-47FD-A23D-007E2D427043}" dt="2021-01-11T06:47:34.661" v="785"/>
          <ac:spMkLst>
            <pc:docMk/>
            <pc:sldMk cId="0" sldId="839"/>
            <ac:spMk id="6" creationId="{DF429F3C-610A-4168-AB0E-A442A08C449E}"/>
          </ac:spMkLst>
        </pc:spChg>
        <pc:spChg chg="del">
          <ac:chgData name="Cheng Ding Xiang" userId="5d49a64f78317fbe" providerId="LiveId" clId="{B4D0192D-1931-47FD-A23D-007E2D427043}" dt="2021-01-11T06:47:34.362" v="784" actId="478"/>
          <ac:spMkLst>
            <pc:docMk/>
            <pc:sldMk cId="0" sldId="839"/>
            <ac:spMk id="7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40.231" v="787"/>
        <pc:sldMkLst>
          <pc:docMk/>
          <pc:sldMk cId="0" sldId="840"/>
        </pc:sldMkLst>
        <pc:spChg chg="add mod">
          <ac:chgData name="Cheng Ding Xiang" userId="5d49a64f78317fbe" providerId="LiveId" clId="{B4D0192D-1931-47FD-A23D-007E2D427043}" dt="2021-01-11T06:47:40.231" v="787"/>
          <ac:spMkLst>
            <pc:docMk/>
            <pc:sldMk cId="0" sldId="840"/>
            <ac:spMk id="6" creationId="{E0FCA641-0178-4A8E-A157-68559DE1427B}"/>
          </ac:spMkLst>
        </pc:spChg>
        <pc:spChg chg="del">
          <ac:chgData name="Cheng Ding Xiang" userId="5d49a64f78317fbe" providerId="LiveId" clId="{B4D0192D-1931-47FD-A23D-007E2D427043}" dt="2021-01-11T06:47:39.897" v="786" actId="478"/>
          <ac:spMkLst>
            <pc:docMk/>
            <pc:sldMk cId="0" sldId="840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30.344" v="527" actId="20577"/>
          <ac:spMkLst>
            <pc:docMk/>
            <pc:sldMk cId="0" sldId="840"/>
            <ac:spMk id="2662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16.373" v="516" actId="20577"/>
          <ac:spMkLst>
            <pc:docMk/>
            <pc:sldMk cId="0" sldId="840"/>
            <ac:spMk id="27650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44.697" v="789"/>
        <pc:sldMkLst>
          <pc:docMk/>
          <pc:sldMk cId="0" sldId="841"/>
        </pc:sldMkLst>
        <pc:spChg chg="add mod">
          <ac:chgData name="Cheng Ding Xiang" userId="5d49a64f78317fbe" providerId="LiveId" clId="{B4D0192D-1931-47FD-A23D-007E2D427043}" dt="2021-01-11T06:47:44.697" v="789"/>
          <ac:spMkLst>
            <pc:docMk/>
            <pc:sldMk cId="0" sldId="841"/>
            <ac:spMk id="6" creationId="{B58F7655-4591-4B47-B694-8200266DCAED}"/>
          </ac:spMkLst>
        </pc:spChg>
        <pc:spChg chg="del">
          <ac:chgData name="Cheng Ding Xiang" userId="5d49a64f78317fbe" providerId="LiveId" clId="{B4D0192D-1931-47FD-A23D-007E2D427043}" dt="2021-01-11T06:47:44.440" v="788" actId="478"/>
          <ac:spMkLst>
            <pc:docMk/>
            <pc:sldMk cId="0" sldId="841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6:59:13.523" v="728" actId="20577"/>
          <ac:spMkLst>
            <pc:docMk/>
            <pc:sldMk cId="0" sldId="841"/>
            <ac:spMk id="28675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52.682" v="791"/>
        <pc:sldMkLst>
          <pc:docMk/>
          <pc:sldMk cId="0" sldId="851"/>
        </pc:sldMkLst>
        <pc:spChg chg="add mod">
          <ac:chgData name="Cheng Ding Xiang" userId="5d49a64f78317fbe" providerId="LiveId" clId="{B4D0192D-1931-47FD-A23D-007E2D427043}" dt="2021-01-11T06:47:52.682" v="791"/>
          <ac:spMkLst>
            <pc:docMk/>
            <pc:sldMk cId="0" sldId="851"/>
            <ac:spMk id="6" creationId="{1C801506-B0C1-4A84-A477-C4B0119389E1}"/>
          </ac:spMkLst>
        </pc:spChg>
        <pc:spChg chg="del">
          <ac:chgData name="Cheng Ding Xiang" userId="5d49a64f78317fbe" providerId="LiveId" clId="{B4D0192D-1931-47FD-A23D-007E2D427043}" dt="2021-01-11T06:47:52.380" v="790" actId="478"/>
          <ac:spMkLst>
            <pc:docMk/>
            <pc:sldMk cId="0" sldId="851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2:28.474" v="530" actId="20577"/>
          <ac:spMkLst>
            <pc:docMk/>
            <pc:sldMk cId="0" sldId="851"/>
            <ac:spMk id="28674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09.857" v="541" actId="20577"/>
          <ac:spMkLst>
            <pc:docMk/>
            <pc:sldMk cId="0" sldId="851"/>
            <ac:spMk id="28675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8:01.954" v="795"/>
        <pc:sldMkLst>
          <pc:docMk/>
          <pc:sldMk cId="0" sldId="852"/>
        </pc:sldMkLst>
        <pc:spChg chg="add mod">
          <ac:chgData name="Cheng Ding Xiang" userId="5d49a64f78317fbe" providerId="LiveId" clId="{B4D0192D-1931-47FD-A23D-007E2D427043}" dt="2021-01-11T06:48:01.954" v="795"/>
          <ac:spMkLst>
            <pc:docMk/>
            <pc:sldMk cId="0" sldId="852"/>
            <ac:spMk id="6" creationId="{5E8ED305-EB5A-4D46-9335-80E450429E7C}"/>
          </ac:spMkLst>
        </pc:spChg>
        <pc:spChg chg="del">
          <ac:chgData name="Cheng Ding Xiang" userId="5d49a64f78317fbe" providerId="LiveId" clId="{B4D0192D-1931-47FD-A23D-007E2D427043}" dt="2021-01-11T06:48:01.684" v="794" actId="478"/>
          <ac:spMkLst>
            <pc:docMk/>
            <pc:sldMk cId="0" sldId="852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19.240" v="550" actId="20577"/>
          <ac:spMkLst>
            <pc:docMk/>
            <pc:sldMk cId="0" sldId="852"/>
            <ac:spMk id="28674" creationId="{00000000-0000-0000-0000-000000000000}"/>
          </ac:spMkLst>
        </pc:spChg>
      </pc:sldChg>
      <pc:sldChg chg="del">
        <pc:chgData name="Cheng Ding Xiang" userId="5d49a64f78317fbe" providerId="LiveId" clId="{B4D0192D-1931-47FD-A23D-007E2D427043}" dt="2021-01-10T05:34:52.804" v="616" actId="47"/>
        <pc:sldMkLst>
          <pc:docMk/>
          <pc:sldMk cId="0" sldId="854"/>
        </pc:sldMkLst>
      </pc:sldChg>
      <pc:sldChg chg="del">
        <pc:chgData name="Cheng Ding Xiang" userId="5d49a64f78317fbe" providerId="LiveId" clId="{B4D0192D-1931-47FD-A23D-007E2D427043}" dt="2021-01-10T05:34:52.804" v="616" actId="47"/>
        <pc:sldMkLst>
          <pc:docMk/>
          <pc:sldMk cId="0" sldId="855"/>
        </pc:sldMkLst>
      </pc:sldChg>
      <pc:sldChg chg="modSp mod">
        <pc:chgData name="Cheng Ding Xiang" userId="5d49a64f78317fbe" providerId="LiveId" clId="{B4D0192D-1931-47FD-A23D-007E2D427043}" dt="2021-01-10T03:47:50.607" v="55" actId="20577"/>
        <pc:sldMkLst>
          <pc:docMk/>
          <pc:sldMk cId="0" sldId="856"/>
        </pc:sldMkLst>
        <pc:spChg chg="mod">
          <ac:chgData name="Cheng Ding Xiang" userId="5d49a64f78317fbe" providerId="LiveId" clId="{B4D0192D-1931-47FD-A23D-007E2D427043}" dt="2021-01-10T03:47:50.607" v="55" actId="20577"/>
          <ac:spMkLst>
            <pc:docMk/>
            <pc:sldMk cId="0" sldId="856"/>
            <ac:spMk id="18434" creationId="{00000000-0000-0000-0000-000000000000}"/>
          </ac:spMkLst>
        </pc:spChg>
      </pc:sldChg>
      <pc:sldChg chg="addSp delSp modSp add mod modAnim">
        <pc:chgData name="Cheng Ding Xiang" userId="5d49a64f78317fbe" providerId="LiveId" clId="{B4D0192D-1931-47FD-A23D-007E2D427043}" dt="2021-01-11T06:47:57.074" v="793"/>
        <pc:sldMkLst>
          <pc:docMk/>
          <pc:sldMk cId="2266678482" sldId="857"/>
        </pc:sldMkLst>
        <pc:spChg chg="add mod">
          <ac:chgData name="Cheng Ding Xiang" userId="5d49a64f78317fbe" providerId="LiveId" clId="{B4D0192D-1931-47FD-A23D-007E2D427043}" dt="2021-01-11T06:47:57.074" v="793"/>
          <ac:spMkLst>
            <pc:docMk/>
            <pc:sldMk cId="2266678482" sldId="857"/>
            <ac:spMk id="6" creationId="{C9314B6D-9A99-4B43-8791-89DA9F1AE4F1}"/>
          </ac:spMkLst>
        </pc:spChg>
        <pc:spChg chg="del">
          <ac:chgData name="Cheng Ding Xiang" userId="5d49a64f78317fbe" providerId="LiveId" clId="{B4D0192D-1931-47FD-A23D-007E2D427043}" dt="2021-01-11T06:47:56.825" v="792" actId="478"/>
          <ac:spMkLst>
            <pc:docMk/>
            <pc:sldMk cId="2266678482" sldId="857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02.370" v="540" actId="20577"/>
          <ac:spMkLst>
            <pc:docMk/>
            <pc:sldMk cId="2266678482" sldId="857"/>
            <ac:spMk id="28675" creationId="{00000000-0000-0000-0000-000000000000}"/>
          </ac:spMkLst>
        </pc:spChg>
      </pc:sldChg>
      <pc:sldChg chg="modSp new del mod">
        <pc:chgData name="Cheng Ding Xiang" userId="5d49a64f78317fbe" providerId="LiveId" clId="{B4D0192D-1931-47FD-A23D-007E2D427043}" dt="2021-01-10T05:39:24.578" v="637" actId="47"/>
        <pc:sldMkLst>
          <pc:docMk/>
          <pc:sldMk cId="4270973125" sldId="858"/>
        </pc:sldMkLst>
        <pc:spChg chg="mod">
          <ac:chgData name="Cheng Ding Xiang" userId="5d49a64f78317fbe" providerId="LiveId" clId="{B4D0192D-1931-47FD-A23D-007E2D427043}" dt="2021-01-10T05:38:29.298" v="631" actId="20577"/>
          <ac:spMkLst>
            <pc:docMk/>
            <pc:sldMk cId="4270973125" sldId="858"/>
            <ac:spMk id="2" creationId="{D1CA73C1-52AF-4D5F-9BB2-C06CF397DD06}"/>
          </ac:spMkLst>
        </pc:spChg>
        <pc:spChg chg="mod">
          <ac:chgData name="Cheng Ding Xiang" userId="5d49a64f78317fbe" providerId="LiveId" clId="{B4D0192D-1931-47FD-A23D-007E2D427043}" dt="2021-01-10T05:38:34.960" v="632"/>
          <ac:spMkLst>
            <pc:docMk/>
            <pc:sldMk cId="4270973125" sldId="858"/>
            <ac:spMk id="3" creationId="{9C39CF0C-3DA9-4466-A468-773C4C072876}"/>
          </ac:spMkLst>
        </pc:spChg>
      </pc:sldChg>
    </pc:docChg>
  </pc:docChgLst>
  <pc:docChgLst>
    <pc:chgData name="Cheng Ding Xiang" userId="5d49a64f78317fbe" providerId="LiveId" clId="{4B1388F0-318C-4BD3-B849-1B4C74D4F377}"/>
    <pc:docChg chg="undo custSel mod addSld delSld modSld sldOrd modMainMaster">
      <pc:chgData name="Cheng Ding Xiang" userId="5d49a64f78317fbe" providerId="LiveId" clId="{4B1388F0-318C-4BD3-B849-1B4C74D4F377}" dt="2021-01-17T10:12:41.158" v="8600" actId="20577"/>
      <pc:docMkLst>
        <pc:docMk/>
      </pc:docMkLst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5073526" sldId="456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1391314361" sldId="457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1580149784" sldId="459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2734606955" sldId="460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962082735" sldId="462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955850443" sldId="463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780"/>
        </pc:sldMkLst>
      </pc:sldChg>
      <pc:sldChg chg="modSp mod">
        <pc:chgData name="Cheng Ding Xiang" userId="5d49a64f78317fbe" providerId="LiveId" clId="{4B1388F0-318C-4BD3-B849-1B4C74D4F377}" dt="2021-01-15T04:38:59.616" v="1" actId="20577"/>
        <pc:sldMkLst>
          <pc:docMk/>
          <pc:sldMk cId="0" sldId="818"/>
        </pc:sldMkLst>
        <pc:spChg chg="mod">
          <ac:chgData name="Cheng Ding Xiang" userId="5d49a64f78317fbe" providerId="LiveId" clId="{4B1388F0-318C-4BD3-B849-1B4C74D4F377}" dt="2021-01-15T04:38:59.616" v="1" actId="20577"/>
          <ac:spMkLst>
            <pc:docMk/>
            <pc:sldMk cId="0" sldId="818"/>
            <ac:spMk id="5123" creationId="{00000000-0000-0000-0000-000000000000}"/>
          </ac:spMkLst>
        </pc:spChg>
      </pc:sldChg>
      <pc:sldChg chg="addSp delSp modSp mod modAnim">
        <pc:chgData name="Cheng Ding Xiang" userId="5d49a64f78317fbe" providerId="LiveId" clId="{4B1388F0-318C-4BD3-B849-1B4C74D4F377}" dt="2021-01-17T03:31:58.374" v="2722" actId="20577"/>
        <pc:sldMkLst>
          <pc:docMk/>
          <pc:sldMk cId="0" sldId="830"/>
        </pc:sldMkLst>
        <pc:spChg chg="mod">
          <ac:chgData name="Cheng Ding Xiang" userId="5d49a64f78317fbe" providerId="LiveId" clId="{4B1388F0-318C-4BD3-B849-1B4C74D4F377}" dt="2021-01-15T04:42:49.553" v="72" actId="20577"/>
          <ac:spMkLst>
            <pc:docMk/>
            <pc:sldMk cId="0" sldId="830"/>
            <ac:spMk id="7" creationId="{00000000-0000-0000-0000-000000000000}"/>
          </ac:spMkLst>
        </pc:spChg>
        <pc:spChg chg="mod">
          <ac:chgData name="Cheng Ding Xiang" userId="5d49a64f78317fbe" providerId="LiveId" clId="{4B1388F0-318C-4BD3-B849-1B4C74D4F377}" dt="2021-01-15T07:47:11.732" v="792" actId="20577"/>
          <ac:spMkLst>
            <pc:docMk/>
            <pc:sldMk cId="0" sldId="830"/>
            <ac:spMk id="18434" creationId="{00000000-0000-0000-0000-000000000000}"/>
          </ac:spMkLst>
        </pc:spChg>
        <pc:spChg chg="del mod">
          <ac:chgData name="Cheng Ding Xiang" userId="5d49a64f78317fbe" providerId="LiveId" clId="{4B1388F0-318C-4BD3-B849-1B4C74D4F377}" dt="2021-01-15T07:47:47.132" v="838" actId="26606"/>
          <ac:spMkLst>
            <pc:docMk/>
            <pc:sldMk cId="0" sldId="830"/>
            <ac:spMk id="21507" creationId="{00000000-0000-0000-0000-000000000000}"/>
          </ac:spMkLst>
        </pc:spChg>
        <pc:graphicFrameChg chg="add mod">
          <ac:chgData name="Cheng Ding Xiang" userId="5d49a64f78317fbe" providerId="LiveId" clId="{4B1388F0-318C-4BD3-B849-1B4C74D4F377}" dt="2021-01-17T03:31:58.374" v="2722" actId="20577"/>
          <ac:graphicFrameMkLst>
            <pc:docMk/>
            <pc:sldMk cId="0" sldId="830"/>
            <ac:graphicFrameMk id="21509" creationId="{9213A08F-A571-4259-8BFA-1D92903EE6EA}"/>
          </ac:graphicFrameMkLst>
        </pc:graphicFrameChg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2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3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4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5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6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7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8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9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40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41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51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52"/>
        </pc:sldMkLst>
      </pc:sldChg>
      <pc:sldChg chg="modSp mod">
        <pc:chgData name="Cheng Ding Xiang" userId="5d49a64f78317fbe" providerId="LiveId" clId="{4B1388F0-318C-4BD3-B849-1B4C74D4F377}" dt="2021-01-17T10:12:41.158" v="8600" actId="20577"/>
        <pc:sldMkLst>
          <pc:docMk/>
          <pc:sldMk cId="0" sldId="856"/>
        </pc:sldMkLst>
        <pc:spChg chg="mod">
          <ac:chgData name="Cheng Ding Xiang" userId="5d49a64f78317fbe" providerId="LiveId" clId="{4B1388F0-318C-4BD3-B849-1B4C74D4F377}" dt="2021-01-17T10:12:41.158" v="8600" actId="20577"/>
          <ac:spMkLst>
            <pc:docMk/>
            <pc:sldMk cId="0" sldId="856"/>
            <ac:spMk id="18434" creationId="{00000000-0000-0000-0000-000000000000}"/>
          </ac:spMkLst>
        </pc:spChg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2266678482" sldId="857"/>
        </pc:sldMkLst>
      </pc:sldChg>
      <pc:sldChg chg="addSp delSp modSp new del mod modClrScheme chgLayout">
        <pc:chgData name="Cheng Ding Xiang" userId="5d49a64f78317fbe" providerId="LiveId" clId="{4B1388F0-318C-4BD3-B849-1B4C74D4F377}" dt="2021-01-15T07:03:23.082" v="181" actId="47"/>
        <pc:sldMkLst>
          <pc:docMk/>
          <pc:sldMk cId="3049658411" sldId="857"/>
        </pc:sldMkLst>
        <pc:spChg chg="del mod">
          <ac:chgData name="Cheng Ding Xiang" userId="5d49a64f78317fbe" providerId="LiveId" clId="{4B1388F0-318C-4BD3-B849-1B4C74D4F377}" dt="2021-01-15T06:36:22.734" v="141" actId="700"/>
          <ac:spMkLst>
            <pc:docMk/>
            <pc:sldMk cId="3049658411" sldId="857"/>
            <ac:spMk id="2" creationId="{332512F5-63FF-48F9-9DDB-1C7BBACCCA85}"/>
          </ac:spMkLst>
        </pc:spChg>
        <pc:spChg chg="del">
          <ac:chgData name="Cheng Ding Xiang" userId="5d49a64f78317fbe" providerId="LiveId" clId="{4B1388F0-318C-4BD3-B849-1B4C74D4F377}" dt="2021-01-15T06:36:22.734" v="141" actId="700"/>
          <ac:spMkLst>
            <pc:docMk/>
            <pc:sldMk cId="3049658411" sldId="857"/>
            <ac:spMk id="3" creationId="{8129CCD1-3214-4E87-A3DF-A8CC9F46611B}"/>
          </ac:spMkLst>
        </pc:spChg>
        <pc:spChg chg="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4" creationId="{83BF842C-1D95-45D3-8013-494B2E6D46B3}"/>
          </ac:spMkLst>
        </pc:spChg>
        <pc:spChg chg="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5" creationId="{E98E1573-F87F-43EE-B3C5-367F00B55688}"/>
          </ac:spMkLst>
        </pc:spChg>
        <pc:spChg chg="add del 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6" creationId="{B3721CDA-9EA0-4F9D-8706-DD8A0494569B}"/>
          </ac:spMkLst>
        </pc:spChg>
        <pc:spChg chg="add del 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7" creationId="{F09D4389-2FF4-402F-8CDF-C535DE6F94E8}"/>
          </ac:spMkLst>
        </pc:spChg>
      </pc:sldChg>
      <pc:sldChg chg="modSp new mod ord">
        <pc:chgData name="Cheng Ding Xiang" userId="5d49a64f78317fbe" providerId="LiveId" clId="{4B1388F0-318C-4BD3-B849-1B4C74D4F377}" dt="2021-01-17T04:34:10.219" v="3558"/>
        <pc:sldMkLst>
          <pc:docMk/>
          <pc:sldMk cId="3943234998" sldId="857"/>
        </pc:sldMkLst>
        <pc:spChg chg="mod">
          <ac:chgData name="Cheng Ding Xiang" userId="5d49a64f78317fbe" providerId="LiveId" clId="{4B1388F0-318C-4BD3-B849-1B4C74D4F377}" dt="2021-01-15T07:19:58.614" v="403" actId="20577"/>
          <ac:spMkLst>
            <pc:docMk/>
            <pc:sldMk cId="3943234998" sldId="857"/>
            <ac:spMk id="2" creationId="{4E13317F-205B-4270-90E7-C7A7D814D846}"/>
          </ac:spMkLst>
        </pc:spChg>
        <pc:spChg chg="mod">
          <ac:chgData name="Cheng Ding Xiang" userId="5d49a64f78317fbe" providerId="LiveId" clId="{4B1388F0-318C-4BD3-B849-1B4C74D4F377}" dt="2021-01-17T03:31:21.088" v="2719" actId="20577"/>
          <ac:spMkLst>
            <pc:docMk/>
            <pc:sldMk cId="3943234998" sldId="857"/>
            <ac:spMk id="3" creationId="{D7716A41-A104-4FBC-9106-1827F2E60B6B}"/>
          </ac:spMkLst>
        </pc:spChg>
      </pc:sldChg>
      <pc:sldChg chg="addSp delSp modSp new mod">
        <pc:chgData name="Cheng Ding Xiang" userId="5d49a64f78317fbe" providerId="LiveId" clId="{4B1388F0-318C-4BD3-B849-1B4C74D4F377}" dt="2021-01-15T08:55:25.650" v="2000" actId="404"/>
        <pc:sldMkLst>
          <pc:docMk/>
          <pc:sldMk cId="2487415927" sldId="858"/>
        </pc:sldMkLst>
        <pc:spChg chg="mod">
          <ac:chgData name="Cheng Ding Xiang" userId="5d49a64f78317fbe" providerId="LiveId" clId="{4B1388F0-318C-4BD3-B849-1B4C74D4F377}" dt="2021-01-15T07:20:03.789" v="412" actId="20577"/>
          <ac:spMkLst>
            <pc:docMk/>
            <pc:sldMk cId="2487415927" sldId="858"/>
            <ac:spMk id="2" creationId="{E1768C89-8DBA-4109-AED9-9EE9D056B6D8}"/>
          </ac:spMkLst>
        </pc:spChg>
        <pc:spChg chg="del mod">
          <ac:chgData name="Cheng Ding Xiang" userId="5d49a64f78317fbe" providerId="LiveId" clId="{4B1388F0-318C-4BD3-B849-1B4C74D4F377}" dt="2021-01-15T07:47:59.076" v="839" actId="26606"/>
          <ac:spMkLst>
            <pc:docMk/>
            <pc:sldMk cId="2487415927" sldId="858"/>
            <ac:spMk id="3" creationId="{124F776E-1AA6-49AC-B1F8-EBC3C333097A}"/>
          </ac:spMkLst>
        </pc:spChg>
        <pc:graphicFrameChg chg="add mod">
          <ac:chgData name="Cheng Ding Xiang" userId="5d49a64f78317fbe" providerId="LiveId" clId="{4B1388F0-318C-4BD3-B849-1B4C74D4F377}" dt="2021-01-15T08:55:25.650" v="2000" actId="404"/>
          <ac:graphicFrameMkLst>
            <pc:docMk/>
            <pc:sldMk cId="2487415927" sldId="858"/>
            <ac:graphicFrameMk id="7" creationId="{835D7DDA-96D6-4157-A3AB-CD006C3476E8}"/>
          </ac:graphicFrameMkLst>
        </pc:graphicFrameChg>
      </pc:sldChg>
      <pc:sldChg chg="modSp add mod">
        <pc:chgData name="Cheng Ding Xiang" userId="5d49a64f78317fbe" providerId="LiveId" clId="{4B1388F0-318C-4BD3-B849-1B4C74D4F377}" dt="2021-01-17T08:47:08.402" v="4962" actId="20577"/>
        <pc:sldMkLst>
          <pc:docMk/>
          <pc:sldMk cId="2622053643" sldId="859"/>
        </pc:sldMkLst>
        <pc:spChg chg="mod">
          <ac:chgData name="Cheng Ding Xiang" userId="5d49a64f78317fbe" providerId="LiveId" clId="{4B1388F0-318C-4BD3-B849-1B4C74D4F377}" dt="2021-01-15T07:33:49.270" v="782" actId="20577"/>
          <ac:spMkLst>
            <pc:docMk/>
            <pc:sldMk cId="2622053643" sldId="859"/>
            <ac:spMk id="2" creationId="{E1768C89-8DBA-4109-AED9-9EE9D056B6D8}"/>
          </ac:spMkLst>
        </pc:spChg>
        <pc:spChg chg="mod">
          <ac:chgData name="Cheng Ding Xiang" userId="5d49a64f78317fbe" providerId="LiveId" clId="{4B1388F0-318C-4BD3-B849-1B4C74D4F377}" dt="2021-01-17T08:47:08.402" v="4962" actId="20577"/>
          <ac:spMkLst>
            <pc:docMk/>
            <pc:sldMk cId="2622053643" sldId="859"/>
            <ac:spMk id="3" creationId="{124F776E-1AA6-49AC-B1F8-EBC3C333097A}"/>
          </ac:spMkLst>
        </pc:spChg>
      </pc:sldChg>
      <pc:sldChg chg="addSp delSp modSp new mod">
        <pc:chgData name="Cheng Ding Xiang" userId="5d49a64f78317fbe" providerId="LiveId" clId="{4B1388F0-318C-4BD3-B849-1B4C74D4F377}" dt="2021-01-15T07:49:07.311" v="904" actId="26606"/>
        <pc:sldMkLst>
          <pc:docMk/>
          <pc:sldMk cId="2105680749" sldId="860"/>
        </pc:sldMkLst>
        <pc:spChg chg="mod">
          <ac:chgData name="Cheng Ding Xiang" userId="5d49a64f78317fbe" providerId="LiveId" clId="{4B1388F0-318C-4BD3-B849-1B4C74D4F377}" dt="2021-01-15T07:48:35.539" v="871" actId="20577"/>
          <ac:spMkLst>
            <pc:docMk/>
            <pc:sldMk cId="2105680749" sldId="860"/>
            <ac:spMk id="2" creationId="{0742BA04-01A1-4171-9475-90E1018626F9}"/>
          </ac:spMkLst>
        </pc:spChg>
        <pc:spChg chg="del mod">
          <ac:chgData name="Cheng Ding Xiang" userId="5d49a64f78317fbe" providerId="LiveId" clId="{4B1388F0-318C-4BD3-B849-1B4C74D4F377}" dt="2021-01-15T07:49:07.311" v="904" actId="26606"/>
          <ac:spMkLst>
            <pc:docMk/>
            <pc:sldMk cId="2105680749" sldId="860"/>
            <ac:spMk id="3" creationId="{B272E66F-95B0-46DC-9D34-270A9D7A5192}"/>
          </ac:spMkLst>
        </pc:spChg>
        <pc:graphicFrameChg chg="add">
          <ac:chgData name="Cheng Ding Xiang" userId="5d49a64f78317fbe" providerId="LiveId" clId="{4B1388F0-318C-4BD3-B849-1B4C74D4F377}" dt="2021-01-15T07:49:07.311" v="904" actId="26606"/>
          <ac:graphicFrameMkLst>
            <pc:docMk/>
            <pc:sldMk cId="2105680749" sldId="860"/>
            <ac:graphicFrameMk id="7" creationId="{7EE40DCF-1648-4A66-929C-FC73C958187E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5T08:52:01.794" v="1806" actId="26606"/>
        <pc:sldMkLst>
          <pc:docMk/>
          <pc:sldMk cId="3531006222" sldId="861"/>
        </pc:sldMkLst>
        <pc:spChg chg="mod">
          <ac:chgData name="Cheng Ding Xiang" userId="5d49a64f78317fbe" providerId="LiveId" clId="{4B1388F0-318C-4BD3-B849-1B4C74D4F377}" dt="2021-01-15T07:49:30.019" v="917" actId="20577"/>
          <ac:spMkLst>
            <pc:docMk/>
            <pc:sldMk cId="3531006222" sldId="861"/>
            <ac:spMk id="2" creationId="{C523DFB5-1F23-406E-A926-A710C8AB91F7}"/>
          </ac:spMkLst>
        </pc:spChg>
        <pc:spChg chg="del mod">
          <ac:chgData name="Cheng Ding Xiang" userId="5d49a64f78317fbe" providerId="LiveId" clId="{4B1388F0-318C-4BD3-B849-1B4C74D4F377}" dt="2021-01-15T08:52:01.794" v="1806" actId="26606"/>
          <ac:spMkLst>
            <pc:docMk/>
            <pc:sldMk cId="3531006222" sldId="861"/>
            <ac:spMk id="3" creationId="{2CF7E23D-841D-4E51-B8FF-CB7C1D3019DC}"/>
          </ac:spMkLst>
        </pc:spChg>
        <pc:graphicFrameChg chg="add">
          <ac:chgData name="Cheng Ding Xiang" userId="5d49a64f78317fbe" providerId="LiveId" clId="{4B1388F0-318C-4BD3-B849-1B4C74D4F377}" dt="2021-01-15T08:52:01.794" v="1806" actId="26606"/>
          <ac:graphicFrameMkLst>
            <pc:docMk/>
            <pc:sldMk cId="3531006222" sldId="861"/>
            <ac:graphicFrameMk id="7" creationId="{773F6955-0B8B-4124-B5E8-A8706432CD7F}"/>
          </ac:graphicFrameMkLst>
        </pc:graphicFrameChg>
      </pc:sldChg>
      <pc:sldChg chg="addSp delSp modSp new mod ord">
        <pc:chgData name="Cheng Ding Xiang" userId="5d49a64f78317fbe" providerId="LiveId" clId="{4B1388F0-318C-4BD3-B849-1B4C74D4F377}" dt="2021-01-15T09:02:06.704" v="2081" actId="20577"/>
        <pc:sldMkLst>
          <pc:docMk/>
          <pc:sldMk cId="2881143166" sldId="862"/>
        </pc:sldMkLst>
        <pc:spChg chg="mod">
          <ac:chgData name="Cheng Ding Xiang" userId="5d49a64f78317fbe" providerId="LiveId" clId="{4B1388F0-318C-4BD3-B849-1B4C74D4F377}" dt="2021-01-15T08:05:05.087" v="1367" actId="20577"/>
          <ac:spMkLst>
            <pc:docMk/>
            <pc:sldMk cId="2881143166" sldId="862"/>
            <ac:spMk id="2" creationId="{26E306D5-8C9D-4A46-B874-036A6DC9A2DA}"/>
          </ac:spMkLst>
        </pc:spChg>
        <pc:spChg chg="add del mod">
          <ac:chgData name="Cheng Ding Xiang" userId="5d49a64f78317fbe" providerId="LiveId" clId="{4B1388F0-318C-4BD3-B849-1B4C74D4F377}" dt="2021-01-15T08:54:37.526" v="1997" actId="26606"/>
          <ac:spMkLst>
            <pc:docMk/>
            <pc:sldMk cId="2881143166" sldId="862"/>
            <ac:spMk id="3" creationId="{61D06E96-7088-4A8B-9266-E51CF395E901}"/>
          </ac:spMkLst>
        </pc:spChg>
        <pc:graphicFrameChg chg="add del">
          <ac:chgData name="Cheng Ding Xiang" userId="5d49a64f78317fbe" providerId="LiveId" clId="{4B1388F0-318C-4BD3-B849-1B4C74D4F377}" dt="2021-01-15T08:52:21.727" v="1808" actId="26606"/>
          <ac:graphicFrameMkLst>
            <pc:docMk/>
            <pc:sldMk cId="2881143166" sldId="862"/>
            <ac:graphicFrameMk id="7" creationId="{2F171838-E430-4EB5-86AF-1A7A99FDE968}"/>
          </ac:graphicFrameMkLst>
        </pc:graphicFrameChg>
        <pc:graphicFrameChg chg="add mod">
          <ac:chgData name="Cheng Ding Xiang" userId="5d49a64f78317fbe" providerId="LiveId" clId="{4B1388F0-318C-4BD3-B849-1B4C74D4F377}" dt="2021-01-15T09:02:06.704" v="2081" actId="20577"/>
          <ac:graphicFrameMkLst>
            <pc:docMk/>
            <pc:sldMk cId="2881143166" sldId="862"/>
            <ac:graphicFrameMk id="8" creationId="{B1AEBF80-E1EA-4A6C-BC56-6EE6DBE4A63C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4:47:28.841" v="3958" actId="26606"/>
        <pc:sldMkLst>
          <pc:docMk/>
          <pc:sldMk cId="1101002472" sldId="863"/>
        </pc:sldMkLst>
        <pc:spChg chg="mod">
          <ac:chgData name="Cheng Ding Xiang" userId="5d49a64f78317fbe" providerId="LiveId" clId="{4B1388F0-318C-4BD3-B849-1B4C74D4F377}" dt="2021-01-15T09:00:44.904" v="2032" actId="20577"/>
          <ac:spMkLst>
            <pc:docMk/>
            <pc:sldMk cId="1101002472" sldId="863"/>
            <ac:spMk id="2" creationId="{0D0F51EB-F9BC-43A4-9BD4-3506378134F9}"/>
          </ac:spMkLst>
        </pc:spChg>
        <pc:spChg chg="add del mod">
          <ac:chgData name="Cheng Ding Xiang" userId="5d49a64f78317fbe" providerId="LiveId" clId="{4B1388F0-318C-4BD3-B849-1B4C74D4F377}" dt="2021-01-15T09:06:40.072" v="2439" actId="26606"/>
          <ac:spMkLst>
            <pc:docMk/>
            <pc:sldMk cId="1101002472" sldId="863"/>
            <ac:spMk id="3" creationId="{EE69FD25-AD62-484E-8429-F7B6FC5F1B79}"/>
          </ac:spMkLst>
        </pc:spChg>
        <pc:graphicFrameChg chg="add del">
          <ac:chgData name="Cheng Ding Xiang" userId="5d49a64f78317fbe" providerId="LiveId" clId="{4B1388F0-318C-4BD3-B849-1B4C74D4F377}" dt="2021-01-15T09:05:14.275" v="2387" actId="26606"/>
          <ac:graphicFrameMkLst>
            <pc:docMk/>
            <pc:sldMk cId="1101002472" sldId="863"/>
            <ac:graphicFrameMk id="7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6:38.262" v="2438" actId="26606"/>
          <ac:graphicFrameMkLst>
            <pc:docMk/>
            <pc:sldMk cId="1101002472" sldId="863"/>
            <ac:graphicFrameMk id="8" creationId="{6296762F-E22C-4DEE-BD54-3368132641FB}"/>
          </ac:graphicFrameMkLst>
        </pc:graphicFrameChg>
        <pc:graphicFrameChg chg="add del">
          <ac:chgData name="Cheng Ding Xiang" userId="5d49a64f78317fbe" providerId="LiveId" clId="{4B1388F0-318C-4BD3-B849-1B4C74D4F377}" dt="2021-01-15T09:05:14.935" v="2389" actId="26606"/>
          <ac:graphicFrameMkLst>
            <pc:docMk/>
            <pc:sldMk cId="1101002472" sldId="863"/>
            <ac:graphicFrameMk id="9" creationId="{07140D76-A492-4CFE-8073-797258FD99A0}"/>
          </ac:graphicFrameMkLst>
        </pc:graphicFrameChg>
        <pc:graphicFrameChg chg="add mod modGraphic">
          <ac:chgData name="Cheng Ding Xiang" userId="5d49a64f78317fbe" providerId="LiveId" clId="{4B1388F0-318C-4BD3-B849-1B4C74D4F377}" dt="2021-01-17T04:47:28.841" v="3958" actId="26606"/>
          <ac:graphicFrameMkLst>
            <pc:docMk/>
            <pc:sldMk cId="1101002472" sldId="863"/>
            <ac:graphicFrameMk id="10" creationId="{9B93FFEA-FF36-4C3A-A832-2D7F578BA35A}"/>
          </ac:graphicFrameMkLst>
        </pc:graphicFrameChg>
        <pc:graphicFrameChg chg="add del">
          <ac:chgData name="Cheng Ding Xiang" userId="5d49a64f78317fbe" providerId="LiveId" clId="{4B1388F0-318C-4BD3-B849-1B4C74D4F377}" dt="2021-01-15T09:05:16.898" v="2391" actId="26606"/>
          <ac:graphicFrameMkLst>
            <pc:docMk/>
            <pc:sldMk cId="1101002472" sldId="863"/>
            <ac:graphicFrameMk id="11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5:19.936" v="2393" actId="26606"/>
          <ac:graphicFrameMkLst>
            <pc:docMk/>
            <pc:sldMk cId="1101002472" sldId="863"/>
            <ac:graphicFrameMk id="13" creationId="{07140D76-A492-4CFE-8073-797258FD99A0}"/>
          </ac:graphicFrameMkLst>
        </pc:graphicFrameChg>
        <pc:graphicFrameChg chg="add del">
          <ac:chgData name="Cheng Ding Xiang" userId="5d49a64f78317fbe" providerId="LiveId" clId="{4B1388F0-318C-4BD3-B849-1B4C74D4F377}" dt="2021-01-15T09:05:20.809" v="2395" actId="26606"/>
          <ac:graphicFrameMkLst>
            <pc:docMk/>
            <pc:sldMk cId="1101002472" sldId="863"/>
            <ac:graphicFrameMk id="15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5:24.753" v="2397" actId="26606"/>
          <ac:graphicFrameMkLst>
            <pc:docMk/>
            <pc:sldMk cId="1101002472" sldId="863"/>
            <ac:graphicFrameMk id="17" creationId="{1ABF612B-D772-4DFF-ABF2-7002BBA8DB1B}"/>
          </ac:graphicFrameMkLst>
        </pc:graphicFrameChg>
        <pc:graphicFrameChg chg="add del">
          <ac:chgData name="Cheng Ding Xiang" userId="5d49a64f78317fbe" providerId="LiveId" clId="{4B1388F0-318C-4BD3-B849-1B4C74D4F377}" dt="2021-01-15T09:05:25.507" v="2399" actId="26606"/>
          <ac:graphicFrameMkLst>
            <pc:docMk/>
            <pc:sldMk cId="1101002472" sldId="863"/>
            <ac:graphicFrameMk id="19" creationId="{EEC1C23F-3C42-46B3-B732-C7728051A1CA}"/>
          </ac:graphicFrameMkLst>
        </pc:graphicFrameChg>
        <pc:graphicFrameChg chg="add del mod">
          <ac:chgData name="Cheng Ding Xiang" userId="5d49a64f78317fbe" providerId="LiveId" clId="{4B1388F0-318C-4BD3-B849-1B4C74D4F377}" dt="2021-01-15T09:06:07.139" v="2406" actId="26606"/>
          <ac:graphicFrameMkLst>
            <pc:docMk/>
            <pc:sldMk cId="1101002472" sldId="863"/>
            <ac:graphicFrameMk id="21" creationId="{1ABF612B-D772-4DFF-ABF2-7002BBA8DB1B}"/>
          </ac:graphicFrameMkLst>
        </pc:graphicFrameChg>
        <pc:graphicFrameChg chg="add del">
          <ac:chgData name="Cheng Ding Xiang" userId="5d49a64f78317fbe" providerId="LiveId" clId="{4B1388F0-318C-4BD3-B849-1B4C74D4F377}" dt="2021-01-15T09:06:12.119" v="2408" actId="26606"/>
          <ac:graphicFrameMkLst>
            <pc:docMk/>
            <pc:sldMk cId="1101002472" sldId="863"/>
            <ac:graphicFrameMk id="23" creationId="{1ABF612B-D772-4DFF-ABF2-7002BBA8DB1B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4:47:05.193" v="3957" actId="1076"/>
        <pc:sldMkLst>
          <pc:docMk/>
          <pc:sldMk cId="763939641" sldId="864"/>
        </pc:sldMkLst>
        <pc:spChg chg="mod">
          <ac:chgData name="Cheng Ding Xiang" userId="5d49a64f78317fbe" providerId="LiveId" clId="{4B1388F0-318C-4BD3-B849-1B4C74D4F377}" dt="2021-01-15T09:08:18.422" v="2465" actId="20577"/>
          <ac:spMkLst>
            <pc:docMk/>
            <pc:sldMk cId="763939641" sldId="864"/>
            <ac:spMk id="2" creationId="{A246C63A-8C9A-4818-ABBF-CA3E04AF460B}"/>
          </ac:spMkLst>
        </pc:spChg>
        <pc:spChg chg="del mod">
          <ac:chgData name="Cheng Ding Xiang" userId="5d49a64f78317fbe" providerId="LiveId" clId="{4B1388F0-318C-4BD3-B849-1B4C74D4F377}" dt="2021-01-15T09:09:11.297" v="2538" actId="26606"/>
          <ac:spMkLst>
            <pc:docMk/>
            <pc:sldMk cId="763939641" sldId="864"/>
            <ac:spMk id="3" creationId="{7F50140F-6C4B-4A16-A886-4E1A2BA843BB}"/>
          </ac:spMkLst>
        </pc:spChg>
        <pc:spChg chg="add del mod">
          <ac:chgData name="Cheng Ding Xiang" userId="5d49a64f78317fbe" providerId="LiveId" clId="{4B1388F0-318C-4BD3-B849-1B4C74D4F377}" dt="2021-01-17T04:46:51.294" v="3954" actId="478"/>
          <ac:spMkLst>
            <pc:docMk/>
            <pc:sldMk cId="763939641" sldId="864"/>
            <ac:spMk id="6" creationId="{5C39506A-51D6-4A6F-B672-449F7C806E36}"/>
          </ac:spMkLst>
        </pc:spChg>
        <pc:spChg chg="add del mod">
          <ac:chgData name="Cheng Ding Xiang" userId="5d49a64f78317fbe" providerId="LiveId" clId="{4B1388F0-318C-4BD3-B849-1B4C74D4F377}" dt="2021-01-17T04:46:55.160" v="3955" actId="478"/>
          <ac:spMkLst>
            <pc:docMk/>
            <pc:sldMk cId="763939641" sldId="864"/>
            <ac:spMk id="10" creationId="{5736D9E4-22C2-46F4-A625-5894FE1F020C}"/>
          </ac:spMkLst>
        </pc:spChg>
        <pc:graphicFrameChg chg="add del mod">
          <ac:chgData name="Cheng Ding Xiang" userId="5d49a64f78317fbe" providerId="LiveId" clId="{4B1388F0-318C-4BD3-B849-1B4C74D4F377}" dt="2021-01-17T04:46:00.286" v="3903" actId="478"/>
          <ac:graphicFrameMkLst>
            <pc:docMk/>
            <pc:sldMk cId="763939641" sldId="864"/>
            <ac:graphicFrameMk id="7" creationId="{4B6C112F-32C1-47A3-BB36-F37945686FC9}"/>
          </ac:graphicFrameMkLst>
        </pc:graphicFrameChg>
        <pc:graphicFrameChg chg="add mod modGraphic">
          <ac:chgData name="Cheng Ding Xiang" userId="5d49a64f78317fbe" providerId="LiveId" clId="{4B1388F0-318C-4BD3-B849-1B4C74D4F377}" dt="2021-01-17T04:47:05.193" v="3957" actId="1076"/>
          <ac:graphicFrameMkLst>
            <pc:docMk/>
            <pc:sldMk cId="763939641" sldId="864"/>
            <ac:graphicFrameMk id="8" creationId="{9623BBE8-ED53-4D1C-9888-9D5EE48A01F0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31:30.801" v="4040" actId="26606"/>
        <pc:sldMkLst>
          <pc:docMk/>
          <pc:sldMk cId="3973379128" sldId="865"/>
        </pc:sldMkLst>
        <pc:spChg chg="mod">
          <ac:chgData name="Cheng Ding Xiang" userId="5d49a64f78317fbe" providerId="LiveId" clId="{4B1388F0-318C-4BD3-B849-1B4C74D4F377}" dt="2021-01-17T05:09:17.536" v="4004" actId="20577"/>
          <ac:spMkLst>
            <pc:docMk/>
            <pc:sldMk cId="3973379128" sldId="865"/>
            <ac:spMk id="2" creationId="{C0C1F9DD-5E1F-425C-8992-ED84729824FC}"/>
          </ac:spMkLst>
        </pc:spChg>
        <pc:spChg chg="del mod">
          <ac:chgData name="Cheng Ding Xiang" userId="5d49a64f78317fbe" providerId="LiveId" clId="{4B1388F0-318C-4BD3-B849-1B4C74D4F377}" dt="2021-01-17T05:08:57.387" v="3981" actId="26606"/>
          <ac:spMkLst>
            <pc:docMk/>
            <pc:sldMk cId="3973379128" sldId="865"/>
            <ac:spMk id="3" creationId="{B64F1C69-A57E-4423-92B4-D38AE29F8B62}"/>
          </ac:spMkLst>
        </pc:spChg>
        <pc:graphicFrameChg chg="add mod modGraphic">
          <ac:chgData name="Cheng Ding Xiang" userId="5d49a64f78317fbe" providerId="LiveId" clId="{4B1388F0-318C-4BD3-B849-1B4C74D4F377}" dt="2021-01-17T06:31:30.801" v="4040" actId="26606"/>
          <ac:graphicFrameMkLst>
            <pc:docMk/>
            <pc:sldMk cId="3973379128" sldId="865"/>
            <ac:graphicFrameMk id="7" creationId="{CB3C9365-14B7-4D2C-973E-B3532865B96D}"/>
          </ac:graphicFrameMkLst>
        </pc:graphicFrameChg>
      </pc:sldChg>
      <pc:sldChg chg="modSp new mod">
        <pc:chgData name="Cheng Ding Xiang" userId="5d49a64f78317fbe" providerId="LiveId" clId="{4B1388F0-318C-4BD3-B849-1B4C74D4F377}" dt="2021-01-17T04:21:29.046" v="3212" actId="20577"/>
        <pc:sldMkLst>
          <pc:docMk/>
          <pc:sldMk cId="1350896108" sldId="866"/>
        </pc:sldMkLst>
        <pc:spChg chg="mod">
          <ac:chgData name="Cheng Ding Xiang" userId="5d49a64f78317fbe" providerId="LiveId" clId="{4B1388F0-318C-4BD3-B849-1B4C74D4F377}" dt="2021-01-17T03:20:14.682" v="2623" actId="20577"/>
          <ac:spMkLst>
            <pc:docMk/>
            <pc:sldMk cId="1350896108" sldId="866"/>
            <ac:spMk id="2" creationId="{1486E975-23F6-4659-A0AC-CA6B65FFA315}"/>
          </ac:spMkLst>
        </pc:spChg>
        <pc:spChg chg="mod">
          <ac:chgData name="Cheng Ding Xiang" userId="5d49a64f78317fbe" providerId="LiveId" clId="{4B1388F0-318C-4BD3-B849-1B4C74D4F377}" dt="2021-01-17T04:21:29.046" v="3212" actId="20577"/>
          <ac:spMkLst>
            <pc:docMk/>
            <pc:sldMk cId="1350896108" sldId="866"/>
            <ac:spMk id="3" creationId="{CDDD2F0F-BB2F-4608-BD9C-C736F0343B18}"/>
          </ac:spMkLst>
        </pc:spChg>
      </pc:sldChg>
      <pc:sldChg chg="modSp new mod">
        <pc:chgData name="Cheng Ding Xiang" userId="5d49a64f78317fbe" providerId="LiveId" clId="{4B1388F0-318C-4BD3-B849-1B4C74D4F377}" dt="2021-01-17T04:25:20.549" v="3342" actId="20577"/>
        <pc:sldMkLst>
          <pc:docMk/>
          <pc:sldMk cId="3771975042" sldId="867"/>
        </pc:sldMkLst>
        <pc:spChg chg="mod">
          <ac:chgData name="Cheng Ding Xiang" userId="5d49a64f78317fbe" providerId="LiveId" clId="{4B1388F0-318C-4BD3-B849-1B4C74D4F377}" dt="2021-01-17T04:25:20.549" v="3342" actId="20577"/>
          <ac:spMkLst>
            <pc:docMk/>
            <pc:sldMk cId="3771975042" sldId="867"/>
            <ac:spMk id="2" creationId="{DDB85AD8-B386-4100-9DA4-D53217EA8B32}"/>
          </ac:spMkLst>
        </pc:spChg>
        <pc:spChg chg="mod">
          <ac:chgData name="Cheng Ding Xiang" userId="5d49a64f78317fbe" providerId="LiveId" clId="{4B1388F0-318C-4BD3-B849-1B4C74D4F377}" dt="2021-01-17T04:16:08.726" v="3087" actId="313"/>
          <ac:spMkLst>
            <pc:docMk/>
            <pc:sldMk cId="3771975042" sldId="867"/>
            <ac:spMk id="3" creationId="{A67CDCE1-4C5B-41C5-8AFB-2FE3443EDC6F}"/>
          </ac:spMkLst>
        </pc:spChg>
      </pc:sldChg>
      <pc:sldChg chg="addSp delSp modSp add mod">
        <pc:chgData name="Cheng Ding Xiang" userId="5d49a64f78317fbe" providerId="LiveId" clId="{4B1388F0-318C-4BD3-B849-1B4C74D4F377}" dt="2021-01-17T04:22:32.643" v="3253" actId="404"/>
        <pc:sldMkLst>
          <pc:docMk/>
          <pc:sldMk cId="2848195848" sldId="868"/>
        </pc:sldMkLst>
        <pc:spChg chg="del mod">
          <ac:chgData name="Cheng Ding Xiang" userId="5d49a64f78317fbe" providerId="LiveId" clId="{4B1388F0-318C-4BD3-B849-1B4C74D4F377}" dt="2021-01-17T04:22:16.236" v="3248" actId="26606"/>
          <ac:spMkLst>
            <pc:docMk/>
            <pc:sldMk cId="2848195848" sldId="868"/>
            <ac:spMk id="3" creationId="{A67CDCE1-4C5B-41C5-8AFB-2FE3443EDC6F}"/>
          </ac:spMkLst>
        </pc:spChg>
        <pc:graphicFrameChg chg="add mod">
          <ac:chgData name="Cheng Ding Xiang" userId="5d49a64f78317fbe" providerId="LiveId" clId="{4B1388F0-318C-4BD3-B849-1B4C74D4F377}" dt="2021-01-17T04:22:32.643" v="3253" actId="404"/>
          <ac:graphicFrameMkLst>
            <pc:docMk/>
            <pc:sldMk cId="2848195848" sldId="868"/>
            <ac:graphicFrameMk id="7" creationId="{7A661D67-F9E8-49D8-9B42-4B006EA35F58}"/>
          </ac:graphicFrameMkLst>
        </pc:graphicFrameChg>
      </pc:sldChg>
      <pc:sldChg chg="modSp new mod">
        <pc:chgData name="Cheng Ding Xiang" userId="5d49a64f78317fbe" providerId="LiveId" clId="{4B1388F0-318C-4BD3-B849-1B4C74D4F377}" dt="2021-01-17T04:30:38.901" v="3556" actId="20577"/>
        <pc:sldMkLst>
          <pc:docMk/>
          <pc:sldMk cId="303931787" sldId="869"/>
        </pc:sldMkLst>
        <pc:spChg chg="mod">
          <ac:chgData name="Cheng Ding Xiang" userId="5d49a64f78317fbe" providerId="LiveId" clId="{4B1388F0-318C-4BD3-B849-1B4C74D4F377}" dt="2021-01-17T04:21:59.588" v="3247" actId="20577"/>
          <ac:spMkLst>
            <pc:docMk/>
            <pc:sldMk cId="303931787" sldId="869"/>
            <ac:spMk id="2" creationId="{5DA98F56-431B-4402-870E-93EF5A13CF35}"/>
          </ac:spMkLst>
        </pc:spChg>
        <pc:spChg chg="mod">
          <ac:chgData name="Cheng Ding Xiang" userId="5d49a64f78317fbe" providerId="LiveId" clId="{4B1388F0-318C-4BD3-B849-1B4C74D4F377}" dt="2021-01-17T04:30:38.901" v="3556" actId="20577"/>
          <ac:spMkLst>
            <pc:docMk/>
            <pc:sldMk cId="303931787" sldId="869"/>
            <ac:spMk id="3" creationId="{0F353D9C-5ADD-46B5-A570-015194006E6F}"/>
          </ac:spMkLst>
        </pc:spChg>
      </pc:sldChg>
      <pc:sldChg chg="modSp new mod">
        <pc:chgData name="Cheng Ding Xiang" userId="5d49a64f78317fbe" providerId="LiveId" clId="{4B1388F0-318C-4BD3-B849-1B4C74D4F377}" dt="2021-01-17T04:37:33.280" v="3848" actId="20577"/>
        <pc:sldMkLst>
          <pc:docMk/>
          <pc:sldMk cId="1492061385" sldId="870"/>
        </pc:sldMkLst>
        <pc:spChg chg="mod">
          <ac:chgData name="Cheng Ding Xiang" userId="5d49a64f78317fbe" providerId="LiveId" clId="{4B1388F0-318C-4BD3-B849-1B4C74D4F377}" dt="2021-01-17T04:34:35.229" v="3568" actId="20577"/>
          <ac:spMkLst>
            <pc:docMk/>
            <pc:sldMk cId="1492061385" sldId="870"/>
            <ac:spMk id="2" creationId="{0D7E9CDA-60EF-479C-A150-B41D13580E47}"/>
          </ac:spMkLst>
        </pc:spChg>
        <pc:spChg chg="mod">
          <ac:chgData name="Cheng Ding Xiang" userId="5d49a64f78317fbe" providerId="LiveId" clId="{4B1388F0-318C-4BD3-B849-1B4C74D4F377}" dt="2021-01-17T04:37:33.280" v="3848" actId="20577"/>
          <ac:spMkLst>
            <pc:docMk/>
            <pc:sldMk cId="1492061385" sldId="870"/>
            <ac:spMk id="3" creationId="{4D04932F-E28F-4570-A08D-293DB13F90AE}"/>
          </ac:spMkLst>
        </pc:spChg>
      </pc:sldChg>
      <pc:sldChg chg="addSp delSp modSp new mod">
        <pc:chgData name="Cheng Ding Xiang" userId="5d49a64f78317fbe" providerId="LiveId" clId="{4B1388F0-318C-4BD3-B849-1B4C74D4F377}" dt="2021-01-17T06:42:03.899" v="4420" actId="20577"/>
        <pc:sldMkLst>
          <pc:docMk/>
          <pc:sldMk cId="3694413060" sldId="871"/>
        </pc:sldMkLst>
        <pc:spChg chg="mod">
          <ac:chgData name="Cheng Ding Xiang" userId="5d49a64f78317fbe" providerId="LiveId" clId="{4B1388F0-318C-4BD3-B849-1B4C74D4F377}" dt="2021-01-17T06:42:03.899" v="4420" actId="20577"/>
          <ac:spMkLst>
            <pc:docMk/>
            <pc:sldMk cId="3694413060" sldId="871"/>
            <ac:spMk id="2" creationId="{9A3B035B-1222-4351-B44C-7A8DACB82D59}"/>
          </ac:spMkLst>
        </pc:spChg>
        <pc:spChg chg="del mod">
          <ac:chgData name="Cheng Ding Xiang" userId="5d49a64f78317fbe" providerId="LiveId" clId="{4B1388F0-318C-4BD3-B849-1B4C74D4F377}" dt="2021-01-17T06:33:55.068" v="4185" actId="26606"/>
          <ac:spMkLst>
            <pc:docMk/>
            <pc:sldMk cId="3694413060" sldId="871"/>
            <ac:spMk id="3" creationId="{E6CC0397-1096-47B9-8CA3-1FEBD687307B}"/>
          </ac:spMkLst>
        </pc:spChg>
        <pc:graphicFrameChg chg="add">
          <ac:chgData name="Cheng Ding Xiang" userId="5d49a64f78317fbe" providerId="LiveId" clId="{4B1388F0-318C-4BD3-B849-1B4C74D4F377}" dt="2021-01-17T06:33:55.068" v="4185" actId="26606"/>
          <ac:graphicFrameMkLst>
            <pc:docMk/>
            <pc:sldMk cId="3694413060" sldId="871"/>
            <ac:graphicFrameMk id="7" creationId="{F23874A6-0F98-479E-A2FB-1D5BD3E5871E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42:10.547" v="4428" actId="20577"/>
        <pc:sldMkLst>
          <pc:docMk/>
          <pc:sldMk cId="614158806" sldId="872"/>
        </pc:sldMkLst>
        <pc:spChg chg="mod">
          <ac:chgData name="Cheng Ding Xiang" userId="5d49a64f78317fbe" providerId="LiveId" clId="{4B1388F0-318C-4BD3-B849-1B4C74D4F377}" dt="2021-01-17T06:42:10.547" v="4428" actId="20577"/>
          <ac:spMkLst>
            <pc:docMk/>
            <pc:sldMk cId="614158806" sldId="872"/>
            <ac:spMk id="2" creationId="{E91D3471-02D0-4C48-95F7-247851438B45}"/>
          </ac:spMkLst>
        </pc:spChg>
        <pc:spChg chg="del mod">
          <ac:chgData name="Cheng Ding Xiang" userId="5d49a64f78317fbe" providerId="LiveId" clId="{4B1388F0-318C-4BD3-B849-1B4C74D4F377}" dt="2021-01-17T06:35:35.246" v="4283" actId="26606"/>
          <ac:spMkLst>
            <pc:docMk/>
            <pc:sldMk cId="614158806" sldId="872"/>
            <ac:spMk id="3" creationId="{A97203DE-2174-479B-88FD-A089F95B049D}"/>
          </ac:spMkLst>
        </pc:spChg>
        <pc:graphicFrameChg chg="add">
          <ac:chgData name="Cheng Ding Xiang" userId="5d49a64f78317fbe" providerId="LiveId" clId="{4B1388F0-318C-4BD3-B849-1B4C74D4F377}" dt="2021-01-17T06:35:35.246" v="4283" actId="26606"/>
          <ac:graphicFrameMkLst>
            <pc:docMk/>
            <pc:sldMk cId="614158806" sldId="872"/>
            <ac:graphicFrameMk id="7" creationId="{5D0BBD4D-2BB9-4D1D-9053-896EB363B3C2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42:14.629" v="4434" actId="20577"/>
        <pc:sldMkLst>
          <pc:docMk/>
          <pc:sldMk cId="2577129913" sldId="873"/>
        </pc:sldMkLst>
        <pc:spChg chg="mod">
          <ac:chgData name="Cheng Ding Xiang" userId="5d49a64f78317fbe" providerId="LiveId" clId="{4B1388F0-318C-4BD3-B849-1B4C74D4F377}" dt="2021-01-17T06:42:14.629" v="4434" actId="20577"/>
          <ac:spMkLst>
            <pc:docMk/>
            <pc:sldMk cId="2577129913" sldId="873"/>
            <ac:spMk id="2" creationId="{197D9B6F-C377-4A5A-8160-BEB9003209F0}"/>
          </ac:spMkLst>
        </pc:spChg>
        <pc:spChg chg="del mod">
          <ac:chgData name="Cheng Ding Xiang" userId="5d49a64f78317fbe" providerId="LiveId" clId="{4B1388F0-318C-4BD3-B849-1B4C74D4F377}" dt="2021-01-17T06:37:00.027" v="4405" actId="26606"/>
          <ac:spMkLst>
            <pc:docMk/>
            <pc:sldMk cId="2577129913" sldId="873"/>
            <ac:spMk id="3" creationId="{CA11351C-9681-4DC5-805E-E2B60076375C}"/>
          </ac:spMkLst>
        </pc:spChg>
        <pc:graphicFrameChg chg="add">
          <ac:chgData name="Cheng Ding Xiang" userId="5d49a64f78317fbe" providerId="LiveId" clId="{4B1388F0-318C-4BD3-B849-1B4C74D4F377}" dt="2021-01-17T06:37:00.027" v="4405" actId="26606"/>
          <ac:graphicFrameMkLst>
            <pc:docMk/>
            <pc:sldMk cId="2577129913" sldId="873"/>
            <ac:graphicFrameMk id="7" creationId="{521CFB3B-9122-48D1-BD32-5CF4AAEDF989}"/>
          </ac:graphicFrameMkLst>
        </pc:graphicFrameChg>
      </pc:sldChg>
      <pc:sldChg chg="addSp modSp new mod">
        <pc:chgData name="Cheng Ding Xiang" userId="5d49a64f78317fbe" providerId="LiveId" clId="{4B1388F0-318C-4BD3-B849-1B4C74D4F377}" dt="2021-01-17T08:40:19.397" v="4769" actId="20577"/>
        <pc:sldMkLst>
          <pc:docMk/>
          <pc:sldMk cId="3060526150" sldId="874"/>
        </pc:sldMkLst>
        <pc:spChg chg="mod">
          <ac:chgData name="Cheng Ding Xiang" userId="5d49a64f78317fbe" providerId="LiveId" clId="{4B1388F0-318C-4BD3-B849-1B4C74D4F377}" dt="2021-01-17T06:41:48.035" v="4413" actId="20577"/>
          <ac:spMkLst>
            <pc:docMk/>
            <pc:sldMk cId="3060526150" sldId="874"/>
            <ac:spMk id="2" creationId="{E944C5D8-0CC4-4A7E-BA07-3E4F5CC74E12}"/>
          </ac:spMkLst>
        </pc:spChg>
        <pc:spChg chg="mod">
          <ac:chgData name="Cheng Ding Xiang" userId="5d49a64f78317fbe" providerId="LiveId" clId="{4B1388F0-318C-4BD3-B849-1B4C74D4F377}" dt="2021-01-17T08:40:19.397" v="4769" actId="20577"/>
          <ac:spMkLst>
            <pc:docMk/>
            <pc:sldMk cId="3060526150" sldId="874"/>
            <ac:spMk id="3" creationId="{62B3570B-7665-49F9-AA4D-5B4BDB3CE37C}"/>
          </ac:spMkLst>
        </pc:spChg>
        <pc:spChg chg="add mod">
          <ac:chgData name="Cheng Ding Xiang" userId="5d49a64f78317fbe" providerId="LiveId" clId="{4B1388F0-318C-4BD3-B849-1B4C74D4F377}" dt="2021-01-17T08:40:10.197" v="4739" actId="20577"/>
          <ac:spMkLst>
            <pc:docMk/>
            <pc:sldMk cId="3060526150" sldId="874"/>
            <ac:spMk id="6" creationId="{3D2DCE86-2EB0-47A6-85A3-D17DD9A50B2B}"/>
          </ac:spMkLst>
        </pc:spChg>
      </pc:sldChg>
      <pc:sldChg chg="modSp new mod">
        <pc:chgData name="Cheng Ding Xiang" userId="5d49a64f78317fbe" providerId="LiveId" clId="{4B1388F0-318C-4BD3-B849-1B4C74D4F377}" dt="2021-01-17T08:54:55.449" v="5050" actId="14100"/>
        <pc:sldMkLst>
          <pc:docMk/>
          <pc:sldMk cId="3017188413" sldId="875"/>
        </pc:sldMkLst>
        <pc:spChg chg="mod">
          <ac:chgData name="Cheng Ding Xiang" userId="5d49a64f78317fbe" providerId="LiveId" clId="{4B1388F0-318C-4BD3-B849-1B4C74D4F377}" dt="2021-01-17T08:43:43.848" v="4777" actId="20577"/>
          <ac:spMkLst>
            <pc:docMk/>
            <pc:sldMk cId="3017188413" sldId="875"/>
            <ac:spMk id="2" creationId="{5E577BEE-0F7D-4473-AF1D-EF4AA60F31B7}"/>
          </ac:spMkLst>
        </pc:spChg>
        <pc:spChg chg="mod">
          <ac:chgData name="Cheng Ding Xiang" userId="5d49a64f78317fbe" providerId="LiveId" clId="{4B1388F0-318C-4BD3-B849-1B4C74D4F377}" dt="2021-01-17T08:54:55.449" v="5050" actId="14100"/>
          <ac:spMkLst>
            <pc:docMk/>
            <pc:sldMk cId="3017188413" sldId="875"/>
            <ac:spMk id="3" creationId="{59016B43-8CE5-4AF5-80E1-7AAEF0491867}"/>
          </ac:spMkLst>
        </pc:spChg>
      </pc:sldChg>
      <pc:sldChg chg="addSp delSp modSp new mod">
        <pc:chgData name="Cheng Ding Xiang" userId="5d49a64f78317fbe" providerId="LiveId" clId="{4B1388F0-318C-4BD3-B849-1B4C74D4F377}" dt="2021-01-17T08:56:40.746" v="5168" actId="26606"/>
        <pc:sldMkLst>
          <pc:docMk/>
          <pc:sldMk cId="2120307762" sldId="876"/>
        </pc:sldMkLst>
        <pc:spChg chg="mod">
          <ac:chgData name="Cheng Ding Xiang" userId="5d49a64f78317fbe" providerId="LiveId" clId="{4B1388F0-318C-4BD3-B849-1B4C74D4F377}" dt="2021-01-17T08:54:06.650" v="4992" actId="20577"/>
          <ac:spMkLst>
            <pc:docMk/>
            <pc:sldMk cId="2120307762" sldId="876"/>
            <ac:spMk id="2" creationId="{232ACFD1-3453-430F-8755-DB75BE5D2FD3}"/>
          </ac:spMkLst>
        </pc:spChg>
        <pc:spChg chg="add del mod">
          <ac:chgData name="Cheng Ding Xiang" userId="5d49a64f78317fbe" providerId="LiveId" clId="{4B1388F0-318C-4BD3-B849-1B4C74D4F377}" dt="2021-01-17T08:56:40.746" v="5168" actId="26606"/>
          <ac:spMkLst>
            <pc:docMk/>
            <pc:sldMk cId="2120307762" sldId="876"/>
            <ac:spMk id="3" creationId="{8CCDC360-FB93-44AE-A2F3-5D6E69EAA0E9}"/>
          </ac:spMkLst>
        </pc:spChg>
        <pc:graphicFrameChg chg="add del">
          <ac:chgData name="Cheng Ding Xiang" userId="5d49a64f78317fbe" providerId="LiveId" clId="{4B1388F0-318C-4BD3-B849-1B4C74D4F377}" dt="2021-01-17T08:56:38.789" v="5165" actId="26606"/>
          <ac:graphicFrameMkLst>
            <pc:docMk/>
            <pc:sldMk cId="2120307762" sldId="876"/>
            <ac:graphicFrameMk id="7" creationId="{CEBA849D-9CAE-4945-8EC6-4B1B628330BE}"/>
          </ac:graphicFrameMkLst>
        </pc:graphicFrameChg>
        <pc:graphicFrameChg chg="add del">
          <ac:chgData name="Cheng Ding Xiang" userId="5d49a64f78317fbe" providerId="LiveId" clId="{4B1388F0-318C-4BD3-B849-1B4C74D4F377}" dt="2021-01-17T08:56:40.719" v="5167" actId="26606"/>
          <ac:graphicFrameMkLst>
            <pc:docMk/>
            <pc:sldMk cId="2120307762" sldId="876"/>
            <ac:graphicFrameMk id="9" creationId="{B8DFD378-94ED-4376-9167-0507C30FB2E1}"/>
          </ac:graphicFrameMkLst>
        </pc:graphicFrameChg>
        <pc:graphicFrameChg chg="add">
          <ac:chgData name="Cheng Ding Xiang" userId="5d49a64f78317fbe" providerId="LiveId" clId="{4B1388F0-318C-4BD3-B849-1B4C74D4F377}" dt="2021-01-17T08:56:40.746" v="5168" actId="26606"/>
          <ac:graphicFrameMkLst>
            <pc:docMk/>
            <pc:sldMk cId="2120307762" sldId="876"/>
            <ac:graphicFrameMk id="11" creationId="{9C823651-AFBB-4063-A8BB-E1BBAAB59F0E}"/>
          </ac:graphicFrameMkLst>
        </pc:graphicFrameChg>
      </pc:sldChg>
      <pc:sldChg chg="modSp new mod">
        <pc:chgData name="Cheng Ding Xiang" userId="5d49a64f78317fbe" providerId="LiveId" clId="{4B1388F0-318C-4BD3-B849-1B4C74D4F377}" dt="2021-01-17T08:58:33.093" v="5182" actId="20577"/>
        <pc:sldMkLst>
          <pc:docMk/>
          <pc:sldMk cId="1537465393" sldId="877"/>
        </pc:sldMkLst>
        <pc:spChg chg="mod">
          <ac:chgData name="Cheng Ding Xiang" userId="5d49a64f78317fbe" providerId="LiveId" clId="{4B1388F0-318C-4BD3-B849-1B4C74D4F377}" dt="2021-01-17T08:58:33.093" v="5182" actId="20577"/>
          <ac:spMkLst>
            <pc:docMk/>
            <pc:sldMk cId="1537465393" sldId="877"/>
            <ac:spMk id="2" creationId="{34D3996A-55A0-4C06-88C1-A7AF97441688}"/>
          </ac:spMkLst>
        </pc:spChg>
      </pc:sldChg>
      <pc:sldChg chg="modSp new del mod ord">
        <pc:chgData name="Cheng Ding Xiang" userId="5d49a64f78317fbe" providerId="LiveId" clId="{4B1388F0-318C-4BD3-B849-1B4C74D4F377}" dt="2021-01-17T10:12:28.991" v="8587" actId="47"/>
        <pc:sldMkLst>
          <pc:docMk/>
          <pc:sldMk cId="2478671747" sldId="878"/>
        </pc:sldMkLst>
        <pc:spChg chg="mod">
          <ac:chgData name="Cheng Ding Xiang" userId="5d49a64f78317fbe" providerId="LiveId" clId="{4B1388F0-318C-4BD3-B849-1B4C74D4F377}" dt="2021-01-17T08:58:59.034" v="5193" actId="20577"/>
          <ac:spMkLst>
            <pc:docMk/>
            <pc:sldMk cId="2478671747" sldId="878"/>
            <ac:spMk id="2" creationId="{F4D7565A-6409-460D-AB4C-6E500919B013}"/>
          </ac:spMkLst>
        </pc:spChg>
        <pc:spChg chg="mod">
          <ac:chgData name="Cheng Ding Xiang" userId="5d49a64f78317fbe" providerId="LiveId" clId="{4B1388F0-318C-4BD3-B849-1B4C74D4F377}" dt="2021-01-17T08:59:02.251" v="5200" actId="20577"/>
          <ac:spMkLst>
            <pc:docMk/>
            <pc:sldMk cId="2478671747" sldId="878"/>
            <ac:spMk id="3" creationId="{E6F9C833-E550-4707-A8FF-6ACF5A353C55}"/>
          </ac:spMkLst>
        </pc:spChg>
      </pc:sldChg>
      <pc:sldChg chg="addSp delSp modSp new mod">
        <pc:chgData name="Cheng Ding Xiang" userId="5d49a64f78317fbe" providerId="LiveId" clId="{4B1388F0-318C-4BD3-B849-1B4C74D4F377}" dt="2021-01-17T09:41:07.164" v="5564" actId="26606"/>
        <pc:sldMkLst>
          <pc:docMk/>
          <pc:sldMk cId="1044866900" sldId="879"/>
        </pc:sldMkLst>
        <pc:spChg chg="mod">
          <ac:chgData name="Cheng Ding Xiang" userId="5d49a64f78317fbe" providerId="LiveId" clId="{4B1388F0-318C-4BD3-B849-1B4C74D4F377}" dt="2021-01-17T09:38:26.011" v="5220" actId="20577"/>
          <ac:spMkLst>
            <pc:docMk/>
            <pc:sldMk cId="1044866900" sldId="879"/>
            <ac:spMk id="2" creationId="{DC4B6F93-A572-47BB-931E-AC3F53173706}"/>
          </ac:spMkLst>
        </pc:spChg>
        <pc:spChg chg="del mod">
          <ac:chgData name="Cheng Ding Xiang" userId="5d49a64f78317fbe" providerId="LiveId" clId="{4B1388F0-318C-4BD3-B849-1B4C74D4F377}" dt="2021-01-17T09:41:07.164" v="5564" actId="26606"/>
          <ac:spMkLst>
            <pc:docMk/>
            <pc:sldMk cId="1044866900" sldId="879"/>
            <ac:spMk id="3" creationId="{C7D9AE9F-1EF9-41D0-8719-4D520D359F44}"/>
          </ac:spMkLst>
        </pc:spChg>
        <pc:graphicFrameChg chg="add">
          <ac:chgData name="Cheng Ding Xiang" userId="5d49a64f78317fbe" providerId="LiveId" clId="{4B1388F0-318C-4BD3-B849-1B4C74D4F377}" dt="2021-01-17T09:41:07.164" v="5564" actId="26606"/>
          <ac:graphicFrameMkLst>
            <pc:docMk/>
            <pc:sldMk cId="1044866900" sldId="879"/>
            <ac:graphicFrameMk id="7" creationId="{7FEAAF73-9331-4DE1-AACF-C725A6C0D91B}"/>
          </ac:graphicFrameMkLst>
        </pc:graphicFrameChg>
      </pc:sldChg>
      <pc:sldChg chg="modSp new mod">
        <pc:chgData name="Cheng Ding Xiang" userId="5d49a64f78317fbe" providerId="LiveId" clId="{4B1388F0-318C-4BD3-B849-1B4C74D4F377}" dt="2021-01-17T09:45:37.216" v="5984" actId="20577"/>
        <pc:sldMkLst>
          <pc:docMk/>
          <pc:sldMk cId="562625193" sldId="880"/>
        </pc:sldMkLst>
        <pc:spChg chg="mod">
          <ac:chgData name="Cheng Ding Xiang" userId="5d49a64f78317fbe" providerId="LiveId" clId="{4B1388F0-318C-4BD3-B849-1B4C74D4F377}" dt="2021-01-17T09:41:30.648" v="5589" actId="20577"/>
          <ac:spMkLst>
            <pc:docMk/>
            <pc:sldMk cId="562625193" sldId="880"/>
            <ac:spMk id="2" creationId="{888F4133-B19B-4CAC-BA15-50C944D43827}"/>
          </ac:spMkLst>
        </pc:spChg>
        <pc:spChg chg="mod">
          <ac:chgData name="Cheng Ding Xiang" userId="5d49a64f78317fbe" providerId="LiveId" clId="{4B1388F0-318C-4BD3-B849-1B4C74D4F377}" dt="2021-01-17T09:45:37.216" v="5984" actId="20577"/>
          <ac:spMkLst>
            <pc:docMk/>
            <pc:sldMk cId="562625193" sldId="880"/>
            <ac:spMk id="3" creationId="{AB298956-CBAE-49D2-B8C2-70474AD99E4D}"/>
          </ac:spMkLst>
        </pc:spChg>
      </pc:sldChg>
      <pc:sldChg chg="modSp new mod">
        <pc:chgData name="Cheng Ding Xiang" userId="5d49a64f78317fbe" providerId="LiveId" clId="{4B1388F0-318C-4BD3-B849-1B4C74D4F377}" dt="2021-01-17T09:49:13.227" v="6350" actId="20577"/>
        <pc:sldMkLst>
          <pc:docMk/>
          <pc:sldMk cId="4228856339" sldId="881"/>
        </pc:sldMkLst>
        <pc:spChg chg="mod">
          <ac:chgData name="Cheng Ding Xiang" userId="5d49a64f78317fbe" providerId="LiveId" clId="{4B1388F0-318C-4BD3-B849-1B4C74D4F377}" dt="2021-01-17T09:46:09.745" v="6010" actId="20577"/>
          <ac:spMkLst>
            <pc:docMk/>
            <pc:sldMk cId="4228856339" sldId="881"/>
            <ac:spMk id="2" creationId="{6C4AA79E-27DC-4EE9-8169-DC9BBB1750CE}"/>
          </ac:spMkLst>
        </pc:spChg>
        <pc:spChg chg="mod">
          <ac:chgData name="Cheng Ding Xiang" userId="5d49a64f78317fbe" providerId="LiveId" clId="{4B1388F0-318C-4BD3-B849-1B4C74D4F377}" dt="2021-01-17T09:49:13.227" v="6350" actId="20577"/>
          <ac:spMkLst>
            <pc:docMk/>
            <pc:sldMk cId="4228856339" sldId="881"/>
            <ac:spMk id="3" creationId="{0BB60923-7734-4CB5-A1FA-E6713C79ACB7}"/>
          </ac:spMkLst>
        </pc:spChg>
      </pc:sldChg>
      <pc:sldChg chg="modSp new mod">
        <pc:chgData name="Cheng Ding Xiang" userId="5d49a64f78317fbe" providerId="LiveId" clId="{4B1388F0-318C-4BD3-B849-1B4C74D4F377}" dt="2021-01-17T09:52:07.852" v="6782" actId="20577"/>
        <pc:sldMkLst>
          <pc:docMk/>
          <pc:sldMk cId="2108874796" sldId="882"/>
        </pc:sldMkLst>
        <pc:spChg chg="mod">
          <ac:chgData name="Cheng Ding Xiang" userId="5d49a64f78317fbe" providerId="LiveId" clId="{4B1388F0-318C-4BD3-B849-1B4C74D4F377}" dt="2021-01-17T09:49:34.529" v="6384" actId="20577"/>
          <ac:spMkLst>
            <pc:docMk/>
            <pc:sldMk cId="2108874796" sldId="882"/>
            <ac:spMk id="2" creationId="{F6D7D71A-3774-4885-BE95-8B87A9935AF2}"/>
          </ac:spMkLst>
        </pc:spChg>
        <pc:spChg chg="mod">
          <ac:chgData name="Cheng Ding Xiang" userId="5d49a64f78317fbe" providerId="LiveId" clId="{4B1388F0-318C-4BD3-B849-1B4C74D4F377}" dt="2021-01-17T09:52:07.852" v="6782" actId="20577"/>
          <ac:spMkLst>
            <pc:docMk/>
            <pc:sldMk cId="2108874796" sldId="882"/>
            <ac:spMk id="3" creationId="{107D0890-60DD-488A-855D-9C447D791C09}"/>
          </ac:spMkLst>
        </pc:spChg>
      </pc:sldChg>
      <pc:sldChg chg="modSp new mod">
        <pc:chgData name="Cheng Ding Xiang" userId="5d49a64f78317fbe" providerId="LiveId" clId="{4B1388F0-318C-4BD3-B849-1B4C74D4F377}" dt="2021-01-17T09:59:44.074" v="7080" actId="20577"/>
        <pc:sldMkLst>
          <pc:docMk/>
          <pc:sldMk cId="2232236371" sldId="883"/>
        </pc:sldMkLst>
        <pc:spChg chg="mod">
          <ac:chgData name="Cheng Ding Xiang" userId="5d49a64f78317fbe" providerId="LiveId" clId="{4B1388F0-318C-4BD3-B849-1B4C74D4F377}" dt="2021-01-17T09:56:09.648" v="6811" actId="20577"/>
          <ac:spMkLst>
            <pc:docMk/>
            <pc:sldMk cId="2232236371" sldId="883"/>
            <ac:spMk id="2" creationId="{4F7ED754-8AC1-41D7-8F69-CAB9A230B4B8}"/>
          </ac:spMkLst>
        </pc:spChg>
        <pc:spChg chg="mod">
          <ac:chgData name="Cheng Ding Xiang" userId="5d49a64f78317fbe" providerId="LiveId" clId="{4B1388F0-318C-4BD3-B849-1B4C74D4F377}" dt="2021-01-17T09:59:44.074" v="7080" actId="20577"/>
          <ac:spMkLst>
            <pc:docMk/>
            <pc:sldMk cId="2232236371" sldId="883"/>
            <ac:spMk id="3" creationId="{0551912C-7C7E-4400-A594-CE454EC2D6C7}"/>
          </ac:spMkLst>
        </pc:spChg>
      </pc:sldChg>
      <pc:sldChg chg="modSp new mod">
        <pc:chgData name="Cheng Ding Xiang" userId="5d49a64f78317fbe" providerId="LiveId" clId="{4B1388F0-318C-4BD3-B849-1B4C74D4F377}" dt="2021-01-17T10:02:46.127" v="7453" actId="20577"/>
        <pc:sldMkLst>
          <pc:docMk/>
          <pc:sldMk cId="1037977909" sldId="884"/>
        </pc:sldMkLst>
        <pc:spChg chg="mod">
          <ac:chgData name="Cheng Ding Xiang" userId="5d49a64f78317fbe" providerId="LiveId" clId="{4B1388F0-318C-4BD3-B849-1B4C74D4F377}" dt="2021-01-17T10:00:10.802" v="7121" actId="20577"/>
          <ac:spMkLst>
            <pc:docMk/>
            <pc:sldMk cId="1037977909" sldId="884"/>
            <ac:spMk id="2" creationId="{C49C5B7B-55CB-48BF-A9B5-0C67461F341A}"/>
          </ac:spMkLst>
        </pc:spChg>
        <pc:spChg chg="mod">
          <ac:chgData name="Cheng Ding Xiang" userId="5d49a64f78317fbe" providerId="LiveId" clId="{4B1388F0-318C-4BD3-B849-1B4C74D4F377}" dt="2021-01-17T10:02:46.127" v="7453" actId="20577"/>
          <ac:spMkLst>
            <pc:docMk/>
            <pc:sldMk cId="1037977909" sldId="884"/>
            <ac:spMk id="3" creationId="{7C1AC684-9467-4FEC-8A0F-25F3A0549A86}"/>
          </ac:spMkLst>
        </pc:spChg>
      </pc:sldChg>
      <pc:sldChg chg="modSp new mod">
        <pc:chgData name="Cheng Ding Xiang" userId="5d49a64f78317fbe" providerId="LiveId" clId="{4B1388F0-318C-4BD3-B849-1B4C74D4F377}" dt="2021-01-17T10:05:48.641" v="7856" actId="20577"/>
        <pc:sldMkLst>
          <pc:docMk/>
          <pc:sldMk cId="435631155" sldId="885"/>
        </pc:sldMkLst>
        <pc:spChg chg="mod">
          <ac:chgData name="Cheng Ding Xiang" userId="5d49a64f78317fbe" providerId="LiveId" clId="{4B1388F0-318C-4BD3-B849-1B4C74D4F377}" dt="2021-01-17T10:03:04.100" v="7470" actId="20577"/>
          <ac:spMkLst>
            <pc:docMk/>
            <pc:sldMk cId="435631155" sldId="885"/>
            <ac:spMk id="2" creationId="{61B9A936-68B6-4E47-BB8C-D695CEC83B73}"/>
          </ac:spMkLst>
        </pc:spChg>
        <pc:spChg chg="mod">
          <ac:chgData name="Cheng Ding Xiang" userId="5d49a64f78317fbe" providerId="LiveId" clId="{4B1388F0-318C-4BD3-B849-1B4C74D4F377}" dt="2021-01-17T10:05:48.641" v="7856" actId="20577"/>
          <ac:spMkLst>
            <pc:docMk/>
            <pc:sldMk cId="435631155" sldId="885"/>
            <ac:spMk id="3" creationId="{A8E1C981-288C-4BF7-8CA2-A83AC6A23E9C}"/>
          </ac:spMkLst>
        </pc:spChg>
      </pc:sldChg>
      <pc:sldChg chg="modSp new mod">
        <pc:chgData name="Cheng Ding Xiang" userId="5d49a64f78317fbe" providerId="LiveId" clId="{4B1388F0-318C-4BD3-B849-1B4C74D4F377}" dt="2021-01-17T10:08:31.862" v="8184" actId="20577"/>
        <pc:sldMkLst>
          <pc:docMk/>
          <pc:sldMk cId="3625924658" sldId="886"/>
        </pc:sldMkLst>
        <pc:spChg chg="mod">
          <ac:chgData name="Cheng Ding Xiang" userId="5d49a64f78317fbe" providerId="LiveId" clId="{4B1388F0-318C-4BD3-B849-1B4C74D4F377}" dt="2021-01-17T10:06:18.597" v="7873" actId="20577"/>
          <ac:spMkLst>
            <pc:docMk/>
            <pc:sldMk cId="3625924658" sldId="886"/>
            <ac:spMk id="2" creationId="{881AFC42-7189-4D10-8982-5F412CEB259C}"/>
          </ac:spMkLst>
        </pc:spChg>
        <pc:spChg chg="mod">
          <ac:chgData name="Cheng Ding Xiang" userId="5d49a64f78317fbe" providerId="LiveId" clId="{4B1388F0-318C-4BD3-B849-1B4C74D4F377}" dt="2021-01-17T10:08:31.862" v="8184" actId="20577"/>
          <ac:spMkLst>
            <pc:docMk/>
            <pc:sldMk cId="3625924658" sldId="886"/>
            <ac:spMk id="3" creationId="{0C9BDECF-6072-415B-8DAB-4F51F53392C3}"/>
          </ac:spMkLst>
        </pc:spChg>
      </pc:sldChg>
      <pc:sldChg chg="modSp new mod">
        <pc:chgData name="Cheng Ding Xiang" userId="5d49a64f78317fbe" providerId="LiveId" clId="{4B1388F0-318C-4BD3-B849-1B4C74D4F377}" dt="2021-01-17T10:11:54.113" v="8586" actId="20577"/>
        <pc:sldMkLst>
          <pc:docMk/>
          <pc:sldMk cId="2892088493" sldId="887"/>
        </pc:sldMkLst>
        <pc:spChg chg="mod">
          <ac:chgData name="Cheng Ding Xiang" userId="5d49a64f78317fbe" providerId="LiveId" clId="{4B1388F0-318C-4BD3-B849-1B4C74D4F377}" dt="2021-01-17T10:08:50.608" v="8217" actId="20577"/>
          <ac:spMkLst>
            <pc:docMk/>
            <pc:sldMk cId="2892088493" sldId="887"/>
            <ac:spMk id="2" creationId="{7E64B378-F6AB-4122-8BDA-6F7833459FAC}"/>
          </ac:spMkLst>
        </pc:spChg>
        <pc:spChg chg="mod">
          <ac:chgData name="Cheng Ding Xiang" userId="5d49a64f78317fbe" providerId="LiveId" clId="{4B1388F0-318C-4BD3-B849-1B4C74D4F377}" dt="2021-01-17T10:11:54.113" v="8586" actId="20577"/>
          <ac:spMkLst>
            <pc:docMk/>
            <pc:sldMk cId="2892088493" sldId="887"/>
            <ac:spMk id="3" creationId="{DF59BCD9-FC38-4746-9145-7E2E7C2A2132}"/>
          </ac:spMkLst>
        </pc:spChg>
      </pc:sldChg>
      <pc:sldMasterChg chg="delSp modSp mod delSldLayout modSldLayout">
        <pc:chgData name="Cheng Ding Xiang" userId="5d49a64f78317fbe" providerId="LiveId" clId="{4B1388F0-318C-4BD3-B849-1B4C74D4F377}" dt="2021-01-15T07:03:05.705" v="180" actId="478"/>
        <pc:sldMasterMkLst>
          <pc:docMk/>
          <pc:sldMasterMk cId="0" sldId="2147483914"/>
        </pc:sldMasterMkLst>
        <pc:spChg chg="mod">
          <ac:chgData name="Cheng Ding Xiang" userId="5d49a64f78317fbe" providerId="LiveId" clId="{4B1388F0-318C-4BD3-B849-1B4C74D4F377}" dt="2021-01-15T06:39:51.357" v="144" actId="20577"/>
          <ac:spMkLst>
            <pc:docMk/>
            <pc:sldMasterMk cId="0" sldId="2147483914"/>
            <ac:spMk id="3" creationId="{00000000-0000-0000-0000-000000000000}"/>
          </ac:spMkLst>
        </pc:spChg>
        <pc:spChg chg="del">
          <ac:chgData name="Cheng Ding Xiang" userId="5d49a64f78317fbe" providerId="LiveId" clId="{4B1388F0-318C-4BD3-B849-1B4C74D4F377}" dt="2021-01-15T06:39:59.369" v="145" actId="478"/>
          <ac:spMkLst>
            <pc:docMk/>
            <pc:sldMasterMk cId="0" sldId="2147483914"/>
            <ac:spMk id="14" creationId="{00000000-0000-0000-0000-000000000000}"/>
          </ac:spMkLst>
        </pc:spChg>
        <pc:sldLayoutChg chg="delSp modSp mod">
          <pc:chgData name="Cheng Ding Xiang" userId="5d49a64f78317fbe" providerId="LiveId" clId="{4B1388F0-318C-4BD3-B849-1B4C74D4F377}" dt="2021-01-15T07:01:42.613" v="159" actId="478"/>
          <pc:sldLayoutMkLst>
            <pc:docMk/>
            <pc:sldMasterMk cId="0" sldId="2147483914"/>
            <pc:sldLayoutMk cId="0" sldId="2147484279"/>
          </pc:sldLayoutMkLst>
          <pc:spChg chg="del">
            <ac:chgData name="Cheng Ding Xiang" userId="5d49a64f78317fbe" providerId="LiveId" clId="{4B1388F0-318C-4BD3-B849-1B4C74D4F377}" dt="2021-01-15T07:01:42.613" v="159" actId="478"/>
            <ac:spMkLst>
              <pc:docMk/>
              <pc:sldMasterMk cId="0" sldId="2147483914"/>
              <pc:sldLayoutMk cId="0" sldId="2147484279"/>
              <ac:spMk id="4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1:38.157" v="158" actId="20577"/>
            <ac:spMkLst>
              <pc:docMk/>
              <pc:sldMasterMk cId="0" sldId="2147483914"/>
              <pc:sldLayoutMk cId="0" sldId="2147484279"/>
              <ac:spMk id="5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1:52.265" v="163" actId="20577"/>
          <pc:sldLayoutMkLst>
            <pc:docMk/>
            <pc:sldMasterMk cId="0" sldId="2147483914"/>
            <pc:sldLayoutMk cId="0" sldId="2147484280"/>
          </pc:sldLayoutMkLst>
          <pc:spChg chg="mod">
            <ac:chgData name="Cheng Ding Xiang" userId="5d49a64f78317fbe" providerId="LiveId" clId="{4B1388F0-318C-4BD3-B849-1B4C74D4F377}" dt="2021-01-15T07:01:06.998" v="154" actId="3062"/>
            <ac:spMkLst>
              <pc:docMk/>
              <pc:sldMasterMk cId="0" sldId="2147483914"/>
              <pc:sldLayoutMk cId="0" sldId="2147484280"/>
              <ac:spMk id="2" creationId="{00000000-0000-0000-0000-000000000000}"/>
            </ac:spMkLst>
          </pc:spChg>
          <pc:spChg chg="del">
            <ac:chgData name="Cheng Ding Xiang" userId="5d49a64f78317fbe" providerId="LiveId" clId="{4B1388F0-318C-4BD3-B849-1B4C74D4F377}" dt="2021-01-15T07:01:13.977" v="155" actId="478"/>
            <ac:spMkLst>
              <pc:docMk/>
              <pc:sldMasterMk cId="0" sldId="2147483914"/>
              <pc:sldLayoutMk cId="0" sldId="2147484280"/>
              <ac:spMk id="4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1:52.265" v="163" actId="20577"/>
            <ac:spMkLst>
              <pc:docMk/>
              <pc:sldMasterMk cId="0" sldId="2147483914"/>
              <pc:sldLayoutMk cId="0" sldId="2147484280"/>
              <ac:spMk id="5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11.432" v="166" actId="20577"/>
          <pc:sldLayoutMkLst>
            <pc:docMk/>
            <pc:sldMasterMk cId="0" sldId="2147483914"/>
            <pc:sldLayoutMk cId="0" sldId="2147484281"/>
          </pc:sldLayoutMkLst>
          <pc:spChg chg="del">
            <ac:chgData name="Cheng Ding Xiang" userId="5d49a64f78317fbe" providerId="LiveId" clId="{4B1388F0-318C-4BD3-B849-1B4C74D4F377}" dt="2021-01-15T07:02:06.618" v="164" actId="478"/>
            <ac:spMkLst>
              <pc:docMk/>
              <pc:sldMasterMk cId="0" sldId="2147483914"/>
              <pc:sldLayoutMk cId="0" sldId="2147484281"/>
              <ac:spMk id="5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11.432" v="166" actId="20577"/>
            <ac:spMkLst>
              <pc:docMk/>
              <pc:sldMasterMk cId="0" sldId="2147483914"/>
              <pc:sldLayoutMk cId="0" sldId="2147484281"/>
              <ac:spMk id="6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3:05.705" v="180" actId="478"/>
          <pc:sldLayoutMkLst>
            <pc:docMk/>
            <pc:sldMasterMk cId="0" sldId="2147483914"/>
            <pc:sldLayoutMk cId="0" sldId="2147484282"/>
          </pc:sldLayoutMkLst>
          <pc:spChg chg="del">
            <ac:chgData name="Cheng Ding Xiang" userId="5d49a64f78317fbe" providerId="LiveId" clId="{4B1388F0-318C-4BD3-B849-1B4C74D4F377}" dt="2021-01-15T07:03:05.705" v="180" actId="478"/>
            <ac:spMkLst>
              <pc:docMk/>
              <pc:sldMasterMk cId="0" sldId="2147483914"/>
              <pc:sldLayoutMk cId="0" sldId="2147484282"/>
              <ac:spMk id="2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3:02.913" v="179" actId="20577"/>
            <ac:spMkLst>
              <pc:docMk/>
              <pc:sldMasterMk cId="0" sldId="2147483914"/>
              <pc:sldLayoutMk cId="0" sldId="2147484282"/>
              <ac:spMk id="3" creationId="{00000000-0000-0000-0000-000000000000}"/>
            </ac:spMkLst>
          </pc:spChg>
        </pc:sldLayoutChg>
        <pc:sldLayoutChg chg="del">
          <pc:chgData name="Cheng Ding Xiang" userId="5d49a64f78317fbe" providerId="LiveId" clId="{4B1388F0-318C-4BD3-B849-1B4C74D4F377}" dt="2021-01-15T07:02:55.060" v="174" actId="2696"/>
          <pc:sldLayoutMkLst>
            <pc:docMk/>
            <pc:sldMasterMk cId="0" sldId="2147483914"/>
            <pc:sldLayoutMk cId="0" sldId="2147484283"/>
          </pc:sldLayoutMkLst>
        </pc:sldLayoutChg>
        <pc:sldLayoutChg chg="del">
          <pc:chgData name="Cheng Ding Xiang" userId="5d49a64f78317fbe" providerId="LiveId" clId="{4B1388F0-318C-4BD3-B849-1B4C74D4F377}" dt="2021-01-15T07:02:55.104" v="175" actId="2696"/>
          <pc:sldLayoutMkLst>
            <pc:docMk/>
            <pc:sldMasterMk cId="0" sldId="2147483914"/>
            <pc:sldLayoutMk cId="0" sldId="2147484284"/>
          </pc:sldLayoutMkLst>
        </pc:sldLayoutChg>
        <pc:sldLayoutChg chg="del">
          <pc:chgData name="Cheng Ding Xiang" userId="5d49a64f78317fbe" providerId="LiveId" clId="{4B1388F0-318C-4BD3-B849-1B4C74D4F377}" dt="2021-01-15T07:02:55.117" v="176" actId="2696"/>
          <pc:sldLayoutMkLst>
            <pc:docMk/>
            <pc:sldMasterMk cId="0" sldId="2147483914"/>
            <pc:sldLayoutMk cId="0" sldId="2147484285"/>
          </pc:sldLayoutMkLst>
        </pc:sldLayoutChg>
        <pc:sldLayoutChg chg="del">
          <pc:chgData name="Cheng Ding Xiang" userId="5d49a64f78317fbe" providerId="LiveId" clId="{4B1388F0-318C-4BD3-B849-1B4C74D4F377}" dt="2021-01-15T07:02:55.128" v="177" actId="2696"/>
          <pc:sldLayoutMkLst>
            <pc:docMk/>
            <pc:sldMasterMk cId="0" sldId="2147483914"/>
            <pc:sldLayoutMk cId="0" sldId="2147484286"/>
          </pc:sldLayoutMkLst>
        </pc:sldLayoutChg>
        <pc:sldLayoutChg chg="delSp modSp mod">
          <pc:chgData name="Cheng Ding Xiang" userId="5d49a64f78317fbe" providerId="LiveId" clId="{4B1388F0-318C-4BD3-B849-1B4C74D4F377}" dt="2021-01-15T07:00:24.007" v="149" actId="478"/>
          <pc:sldLayoutMkLst>
            <pc:docMk/>
            <pc:sldMasterMk cId="0" sldId="2147483914"/>
            <pc:sldLayoutMk cId="0" sldId="2147484287"/>
          </pc:sldLayoutMkLst>
          <pc:spChg chg="del">
            <ac:chgData name="Cheng Ding Xiang" userId="5d49a64f78317fbe" providerId="LiveId" clId="{4B1388F0-318C-4BD3-B849-1B4C74D4F377}" dt="2021-01-15T07:00:24.007" v="149" actId="478"/>
            <ac:spMkLst>
              <pc:docMk/>
              <pc:sldMasterMk cId="0" sldId="2147483914"/>
              <pc:sldLayoutMk cId="0" sldId="2147484287"/>
              <ac:spMk id="17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0:17.125" v="148" actId="20577"/>
            <ac:spMkLst>
              <pc:docMk/>
              <pc:sldMasterMk cId="0" sldId="2147483914"/>
              <pc:sldLayoutMk cId="0" sldId="2147484287"/>
              <ac:spMk id="18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25.836" v="169" actId="20577"/>
          <pc:sldLayoutMkLst>
            <pc:docMk/>
            <pc:sldMasterMk cId="0" sldId="2147483914"/>
            <pc:sldLayoutMk cId="0" sldId="2147484288"/>
          </pc:sldLayoutMkLst>
          <pc:spChg chg="del">
            <ac:chgData name="Cheng Ding Xiang" userId="5d49a64f78317fbe" providerId="LiveId" clId="{4B1388F0-318C-4BD3-B849-1B4C74D4F377}" dt="2021-01-15T07:02:21.940" v="167" actId="478"/>
            <ac:spMkLst>
              <pc:docMk/>
              <pc:sldMasterMk cId="0" sldId="2147483914"/>
              <pc:sldLayoutMk cId="0" sldId="2147484288"/>
              <ac:spMk id="7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25.836" v="169" actId="20577"/>
            <ac:spMkLst>
              <pc:docMk/>
              <pc:sldMasterMk cId="0" sldId="2147483914"/>
              <pc:sldLayoutMk cId="0" sldId="2147484288"/>
              <ac:spMk id="9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39.732" v="173" actId="20577"/>
          <pc:sldLayoutMkLst>
            <pc:docMk/>
            <pc:sldMasterMk cId="0" sldId="2147483914"/>
            <pc:sldLayoutMk cId="0" sldId="2147484289"/>
          </pc:sldLayoutMkLst>
          <pc:spChg chg="del">
            <ac:chgData name="Cheng Ding Xiang" userId="5d49a64f78317fbe" providerId="LiveId" clId="{4B1388F0-318C-4BD3-B849-1B4C74D4F377}" dt="2021-01-15T07:02:34.369" v="170" actId="478"/>
            <ac:spMkLst>
              <pc:docMk/>
              <pc:sldMasterMk cId="0" sldId="2147483914"/>
              <pc:sldLayoutMk cId="0" sldId="2147484289"/>
              <ac:spMk id="3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39.732" v="173" actId="20577"/>
            <ac:spMkLst>
              <pc:docMk/>
              <pc:sldMasterMk cId="0" sldId="2147483914"/>
              <pc:sldLayoutMk cId="0" sldId="2147484289"/>
              <ac:spMk id="4" creationId="{00000000-0000-0000-0000-000000000000}"/>
            </ac:spMkLst>
          </pc:spChg>
        </pc:sldLayoutChg>
        <pc:sldLayoutChg chg="del">
          <pc:chgData name="Cheng Ding Xiang" userId="5d49a64f78317fbe" providerId="LiveId" clId="{4B1388F0-318C-4BD3-B849-1B4C74D4F377}" dt="2021-01-15T04:42:42.336" v="67" actId="47"/>
          <pc:sldLayoutMkLst>
            <pc:docMk/>
            <pc:sldMasterMk cId="0" sldId="2147483914"/>
            <pc:sldLayoutMk cId="1826965130" sldId="2147484290"/>
          </pc:sldLayoutMkLst>
        </pc:sldLayoutChg>
      </pc:sldMasterChg>
    </pc:docChg>
  </pc:docChgLst>
  <pc:docChgLst>
    <pc:chgData name="Cheng Ding Xiang" userId="5d49a64f78317fbe" providerId="LiveId" clId="{90012CD7-B293-4E1E-A58A-A6DB1280D703}"/>
    <pc:docChg chg="custSel addSld modSld modMainMaster">
      <pc:chgData name="Cheng Ding Xiang" userId="5d49a64f78317fbe" providerId="LiveId" clId="{90012CD7-B293-4E1E-A58A-A6DB1280D703}" dt="2023-02-04T08:06:13.574" v="599"/>
      <pc:docMkLst>
        <pc:docMk/>
      </pc:docMkLst>
      <pc:sldChg chg="modSp">
        <pc:chgData name="Cheng Ding Xiang" userId="5d49a64f78317fbe" providerId="LiveId" clId="{90012CD7-B293-4E1E-A58A-A6DB1280D703}" dt="2023-02-04T08:06:08.136" v="598"/>
        <pc:sldMkLst>
          <pc:docMk/>
          <pc:sldMk cId="0" sldId="830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0" sldId="830"/>
            <ac:spMk id="7" creationId="{00000000-0000-0000-0000-000000000000}"/>
          </ac:spMkLst>
        </pc:spChg>
      </pc:sldChg>
      <pc:sldChg chg="modSp">
        <pc:chgData name="Cheng Ding Xiang" userId="5d49a64f78317fbe" providerId="LiveId" clId="{90012CD7-B293-4E1E-A58A-A6DB1280D703}" dt="2023-02-04T08:06:13.574" v="599"/>
        <pc:sldMkLst>
          <pc:docMk/>
          <pc:sldMk cId="0" sldId="856"/>
        </pc:sldMkLst>
        <pc:spChg chg="mod">
          <ac:chgData name="Cheng Ding Xiang" userId="5d49a64f78317fbe" providerId="LiveId" clId="{90012CD7-B293-4E1E-A58A-A6DB1280D703}" dt="2023-02-04T08:06:13.574" v="599"/>
          <ac:spMkLst>
            <pc:docMk/>
            <pc:sldMk cId="0" sldId="856"/>
            <ac:spMk id="6" creationId="{00000000-0000-0000-0000-000000000000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1537465393" sldId="877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537465393" sldId="877"/>
            <ac:spMk id="4" creationId="{23964A02-FC7A-4837-A584-6ECD58E6EEA1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251371044" sldId="878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251371044" sldId="878"/>
            <ac:spMk id="4" creationId="{A19196F1-EFBA-496A-AFF6-9F30BA2B0E08}"/>
          </ac:spMkLst>
        </pc:spChg>
      </pc:sldChg>
      <pc:sldChg chg="modSp modNotesTx">
        <pc:chgData name="Cheng Ding Xiang" userId="5d49a64f78317fbe" providerId="LiveId" clId="{90012CD7-B293-4E1E-A58A-A6DB1280D703}" dt="2023-02-04T08:06:08.136" v="598"/>
        <pc:sldMkLst>
          <pc:docMk/>
          <pc:sldMk cId="2952525885" sldId="879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952525885" sldId="879"/>
            <ac:spMk id="2" creationId="{A9D0BDDE-15FC-4275-A819-2191603D0FFA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825098820" sldId="880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825098820" sldId="880"/>
            <ac:spMk id="4" creationId="{CABBB747-5F05-4B82-B93D-05192AC9FB4E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95632122" sldId="881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95632122" sldId="881"/>
            <ac:spMk id="4" creationId="{856FEBF4-40B6-4134-ABFD-3527C03CC0B9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243061283" sldId="882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243061283" sldId="882"/>
            <ac:spMk id="4" creationId="{E1E4B857-0F83-4FCA-A413-495FEC106591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981542714" sldId="883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981542714" sldId="883"/>
            <ac:spMk id="4" creationId="{EF700164-9A75-4669-BF69-AFBABCF22D6C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244076929" sldId="884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244076929" sldId="884"/>
            <ac:spMk id="4" creationId="{3566DEEC-DE1A-45DD-AEF7-596277CAD852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036045749" sldId="885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036045749" sldId="885"/>
            <ac:spMk id="4" creationId="{18B8DF90-18DE-4DD4-ABC2-0A2258864344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007962832" sldId="886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007962832" sldId="886"/>
            <ac:spMk id="4" creationId="{18B8DF90-18DE-4DD4-ABC2-0A2258864344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955012072" sldId="887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955012072" sldId="887"/>
            <ac:spMk id="4" creationId="{386C832A-309E-4B89-AEBE-144445B1FF8A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757219492" sldId="888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757219492" sldId="888"/>
            <ac:spMk id="4" creationId="{B7704271-C00D-44FE-9AF2-3BFB847924F9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68262407" sldId="889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68262407" sldId="889"/>
            <ac:spMk id="4" creationId="{CF58DB8D-431C-4725-80DF-A0FEB716200A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4190037731" sldId="890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4190037731" sldId="890"/>
            <ac:spMk id="4" creationId="{2CE1BFF4-1348-4CB9-80BC-5B85CED53F14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370595810" sldId="891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370595810" sldId="891"/>
            <ac:spMk id="4" creationId="{CF58DB8D-431C-4725-80DF-A0FEB716200A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1904506226" sldId="892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904506226" sldId="892"/>
            <ac:spMk id="4" creationId="{21B88DB3-07EE-4846-87E6-EC607EEB62B2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005003746" sldId="893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005003746" sldId="893"/>
            <ac:spMk id="4" creationId="{21B88DB3-07EE-4846-87E6-EC607EEB62B2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1322311314" sldId="894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322311314" sldId="894"/>
            <ac:spMk id="4" creationId="{DBDE292C-BD67-4D65-A3BE-E4CF6786F205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2433382017" sldId="895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2433382017" sldId="895"/>
            <ac:spMk id="4" creationId="{A3D713BD-640C-4600-B514-5B2ACC7AA690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3863399396" sldId="896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3863399396" sldId="896"/>
            <ac:spMk id="4" creationId="{620E2C02-6C0E-4C69-AFAE-FBAF225DCB2D}"/>
          </ac:spMkLst>
        </pc:spChg>
      </pc:sldChg>
      <pc:sldChg chg="modSp">
        <pc:chgData name="Cheng Ding Xiang" userId="5d49a64f78317fbe" providerId="LiveId" clId="{90012CD7-B293-4E1E-A58A-A6DB1280D703}" dt="2023-02-04T08:06:08.136" v="598"/>
        <pc:sldMkLst>
          <pc:docMk/>
          <pc:sldMk cId="1286459718" sldId="897"/>
        </pc:sld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286459718" sldId="897"/>
            <ac:spMk id="4" creationId="{769B1D93-1560-46B6-9C68-DC8FE235F941}"/>
          </ac:spMkLst>
        </pc:spChg>
      </pc:sldChg>
      <pc:sldChg chg="modSp new mod">
        <pc:chgData name="Cheng Ding Xiang" userId="5d49a64f78317fbe" providerId="LiveId" clId="{90012CD7-B293-4E1E-A58A-A6DB1280D703}" dt="2023-02-04T08:06:08.136" v="598"/>
        <pc:sldMkLst>
          <pc:docMk/>
          <pc:sldMk cId="1404083660" sldId="898"/>
        </pc:sldMkLst>
        <pc:spChg chg="mod">
          <ac:chgData name="Cheng Ding Xiang" userId="5d49a64f78317fbe" providerId="LiveId" clId="{90012CD7-B293-4E1E-A58A-A6DB1280D703}" dt="2023-02-04T07:53:58.843" v="129" actId="20577"/>
          <ac:spMkLst>
            <pc:docMk/>
            <pc:sldMk cId="1404083660" sldId="898"/>
            <ac:spMk id="2" creationId="{6A2B4A96-8289-F51B-6D14-CFFF5738C49E}"/>
          </ac:spMkLst>
        </pc:spChg>
        <pc:spChg chg="mod">
          <ac:chgData name="Cheng Ding Xiang" userId="5d49a64f78317fbe" providerId="LiveId" clId="{90012CD7-B293-4E1E-A58A-A6DB1280D703}" dt="2023-02-04T08:00:01.720" v="304" actId="20577"/>
          <ac:spMkLst>
            <pc:docMk/>
            <pc:sldMk cId="1404083660" sldId="898"/>
            <ac:spMk id="3" creationId="{C85A7669-C47F-99D2-0B68-7F3DA4021E19}"/>
          </ac:spMkLst>
        </pc:spChg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404083660" sldId="898"/>
            <ac:spMk id="4" creationId="{FBF0D9A6-645E-8DAF-4EDF-88FE52C346E1}"/>
          </ac:spMkLst>
        </pc:spChg>
      </pc:sldChg>
      <pc:sldChg chg="modSp add mod modNotesTx">
        <pc:chgData name="Cheng Ding Xiang" userId="5d49a64f78317fbe" providerId="LiveId" clId="{90012CD7-B293-4E1E-A58A-A6DB1280D703}" dt="2023-02-04T08:06:08.136" v="598"/>
        <pc:sldMkLst>
          <pc:docMk/>
          <pc:sldMk cId="143797997" sldId="899"/>
        </pc:sldMkLst>
        <pc:spChg chg="mod">
          <ac:chgData name="Cheng Ding Xiang" userId="5d49a64f78317fbe" providerId="LiveId" clId="{90012CD7-B293-4E1E-A58A-A6DB1280D703}" dt="2023-02-04T08:02:46.063" v="312" actId="20577"/>
          <ac:spMkLst>
            <pc:docMk/>
            <pc:sldMk cId="143797997" sldId="899"/>
            <ac:spMk id="2" creationId="{6A2B4A96-8289-F51B-6D14-CFFF5738C49E}"/>
          </ac:spMkLst>
        </pc:spChg>
        <pc:spChg chg="mod">
          <ac:chgData name="Cheng Ding Xiang" userId="5d49a64f78317fbe" providerId="LiveId" clId="{90012CD7-B293-4E1E-A58A-A6DB1280D703}" dt="2023-02-04T08:05:30.495" v="597" actId="1076"/>
          <ac:spMkLst>
            <pc:docMk/>
            <pc:sldMk cId="143797997" sldId="899"/>
            <ac:spMk id="3" creationId="{C85A7669-C47F-99D2-0B68-7F3DA4021E19}"/>
          </ac:spMkLst>
        </pc:spChg>
        <pc:spChg chg="mod">
          <ac:chgData name="Cheng Ding Xiang" userId="5d49a64f78317fbe" providerId="LiveId" clId="{90012CD7-B293-4E1E-A58A-A6DB1280D703}" dt="2023-02-04T08:06:08.136" v="598"/>
          <ac:spMkLst>
            <pc:docMk/>
            <pc:sldMk cId="143797997" sldId="899"/>
            <ac:spMk id="4" creationId="{FBF0D9A6-645E-8DAF-4EDF-88FE52C346E1}"/>
          </ac:spMkLst>
        </pc:spChg>
      </pc:sldChg>
      <pc:sldMasterChg chg="modSp modSldLayout">
        <pc:chgData name="Cheng Ding Xiang" userId="5d49a64f78317fbe" providerId="LiveId" clId="{90012CD7-B293-4E1E-A58A-A6DB1280D703}" dt="2023-02-04T08:06:08.136" v="598"/>
        <pc:sldMasterMkLst>
          <pc:docMk/>
          <pc:sldMasterMk cId="0" sldId="2147483914"/>
        </pc:sldMasterMkLst>
        <pc:spChg chg="mod">
          <ac:chgData name="Cheng Ding Xiang" userId="5d49a64f78317fbe" providerId="LiveId" clId="{90012CD7-B293-4E1E-A58A-A6DB1280D703}" dt="2023-02-04T08:06:08.136" v="598"/>
          <ac:spMkLst>
            <pc:docMk/>
            <pc:sldMasterMk cId="0" sldId="2147483914"/>
            <ac:spMk id="3" creationId="{00000000-0000-0000-0000-000000000000}"/>
          </ac:spMkLst>
        </pc:sp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79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79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0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0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1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1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2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2"/>
              <ac:spMk id="3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7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7"/>
              <ac:spMk id="18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8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8"/>
              <ac:spMk id="9" creationId="{00000000-0000-0000-0000-000000000000}"/>
            </ac:spMkLst>
          </pc:spChg>
        </pc:sldLayoutChg>
        <pc:sldLayoutChg chg="modSp">
          <pc:chgData name="Cheng Ding Xiang" userId="5d49a64f78317fbe" providerId="LiveId" clId="{90012CD7-B293-4E1E-A58A-A6DB1280D703}" dt="2023-02-04T08:06:08.136" v="598"/>
          <pc:sldLayoutMkLst>
            <pc:docMk/>
            <pc:sldMasterMk cId="0" sldId="2147483914"/>
            <pc:sldLayoutMk cId="0" sldId="2147484289"/>
          </pc:sldLayoutMkLst>
          <pc:spChg chg="mod">
            <ac:chgData name="Cheng Ding Xiang" userId="5d49a64f78317fbe" providerId="LiveId" clId="{90012CD7-B293-4E1E-A58A-A6DB1280D703}" dt="2023-02-04T08:06:08.136" v="598"/>
            <ac:spMkLst>
              <pc:docMk/>
              <pc:sldMasterMk cId="0" sldId="2147483914"/>
              <pc:sldLayoutMk cId="0" sldId="2147484289"/>
              <ac:spMk id="4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F5626-E28D-49D4-8B64-0FA8888EB18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EA1676-2648-438E-AB51-CFE52CDCB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 Understanding</a:t>
          </a:r>
        </a:p>
      </dgm:t>
    </dgm:pt>
    <dgm:pt modelId="{52110782-78F4-4C93-938F-EEE9082A6FB1}" type="parTrans" cxnId="{AB4FBC11-E279-4A0D-9B1D-69D119E2D54D}">
      <dgm:prSet/>
      <dgm:spPr/>
      <dgm:t>
        <a:bodyPr/>
        <a:lstStyle/>
        <a:p>
          <a:endParaRPr lang="en-US"/>
        </a:p>
      </dgm:t>
    </dgm:pt>
    <dgm:pt modelId="{AC32D3C2-5FBD-4715-9390-8A595E237C05}" type="sibTrans" cxnId="{AB4FBC11-E279-4A0D-9B1D-69D119E2D54D}">
      <dgm:prSet/>
      <dgm:spPr/>
      <dgm:t>
        <a:bodyPr/>
        <a:lstStyle/>
        <a:p>
          <a:endParaRPr lang="en-US"/>
        </a:p>
      </dgm:t>
    </dgm:pt>
    <dgm:pt modelId="{3C632CED-16E8-4A37-A9C2-AE39E19AD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Action</a:t>
          </a:r>
        </a:p>
      </dgm:t>
    </dgm:pt>
    <dgm:pt modelId="{FD74D74B-43E5-4AAD-8218-1B7B0C6024B8}" type="parTrans" cxnId="{2F8634B4-5DEB-41B8-80D4-493AB1E5B151}">
      <dgm:prSet/>
      <dgm:spPr/>
      <dgm:t>
        <a:bodyPr/>
        <a:lstStyle/>
        <a:p>
          <a:endParaRPr lang="en-US"/>
        </a:p>
      </dgm:t>
    </dgm:pt>
    <dgm:pt modelId="{9E4CC87E-5DF1-4FD9-ABFB-F4B82C8407D8}" type="sibTrans" cxnId="{2F8634B4-5DEB-41B8-80D4-493AB1E5B151}">
      <dgm:prSet/>
      <dgm:spPr/>
      <dgm:t>
        <a:bodyPr/>
        <a:lstStyle/>
        <a:p>
          <a:endParaRPr lang="en-US"/>
        </a:p>
      </dgm:t>
    </dgm:pt>
    <dgm:pt modelId="{83F4D5FB-B409-4ADB-8F5F-7BDD64320716}" type="pres">
      <dgm:prSet presAssocID="{228F5626-E28D-49D4-8B64-0FA8888EB18C}" presName="root" presStyleCnt="0">
        <dgm:presLayoutVars>
          <dgm:dir/>
          <dgm:resizeHandles val="exact"/>
        </dgm:presLayoutVars>
      </dgm:prSet>
      <dgm:spPr/>
    </dgm:pt>
    <dgm:pt modelId="{0D6C9007-A8CD-4BCD-BBCD-64943DBFEDB0}" type="pres">
      <dgm:prSet presAssocID="{1EEA1676-2648-438E-AB51-CFE52CDCBA16}" presName="compNode" presStyleCnt="0"/>
      <dgm:spPr/>
    </dgm:pt>
    <dgm:pt modelId="{FAA8537D-AD10-4301-AC2E-289EA788B043}" type="pres">
      <dgm:prSet presAssocID="{1EEA1676-2648-438E-AB51-CFE52CDCB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8BB002-1495-4B65-9CD3-FE054D8FEFB6}" type="pres">
      <dgm:prSet presAssocID="{1EEA1676-2648-438E-AB51-CFE52CDCBA16}" presName="spaceRect" presStyleCnt="0"/>
      <dgm:spPr/>
    </dgm:pt>
    <dgm:pt modelId="{DBF4ECA9-C406-4DAB-AD33-C98A97FD51DA}" type="pres">
      <dgm:prSet presAssocID="{1EEA1676-2648-438E-AB51-CFE52CDCBA16}" presName="textRect" presStyleLbl="revTx" presStyleIdx="0" presStyleCnt="2">
        <dgm:presLayoutVars>
          <dgm:chMax val="1"/>
          <dgm:chPref val="1"/>
        </dgm:presLayoutVars>
      </dgm:prSet>
      <dgm:spPr/>
    </dgm:pt>
    <dgm:pt modelId="{00FFF429-C54C-4C60-9C50-1A17B141CC61}" type="pres">
      <dgm:prSet presAssocID="{AC32D3C2-5FBD-4715-9390-8A595E237C05}" presName="sibTrans" presStyleCnt="0"/>
      <dgm:spPr/>
    </dgm:pt>
    <dgm:pt modelId="{B5E277DC-7E46-4D1F-A1ED-25776C5FBD69}" type="pres">
      <dgm:prSet presAssocID="{3C632CED-16E8-4A37-A9C2-AE39E19ADD9A}" presName="compNode" presStyleCnt="0"/>
      <dgm:spPr/>
    </dgm:pt>
    <dgm:pt modelId="{0EDDFF27-212F-4503-8DED-89C39D46B360}" type="pres">
      <dgm:prSet presAssocID="{3C632CED-16E8-4A37-A9C2-AE39E19ADD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E55B7F-96BD-4374-B3B8-79AA2EFD7FAF}" type="pres">
      <dgm:prSet presAssocID="{3C632CED-16E8-4A37-A9C2-AE39E19ADD9A}" presName="spaceRect" presStyleCnt="0"/>
      <dgm:spPr/>
    </dgm:pt>
    <dgm:pt modelId="{B1B31634-2B71-4689-B975-650CDBBAEB36}" type="pres">
      <dgm:prSet presAssocID="{3C632CED-16E8-4A37-A9C2-AE39E19ADD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68A60E-779F-441A-AFF1-AE4952B2EA7C}" type="presOf" srcId="{1EEA1676-2648-438E-AB51-CFE52CDCBA16}" destId="{DBF4ECA9-C406-4DAB-AD33-C98A97FD51DA}" srcOrd="0" destOrd="0" presId="urn:microsoft.com/office/officeart/2018/2/layout/IconLabelList"/>
    <dgm:cxn modelId="{AB4FBC11-E279-4A0D-9B1D-69D119E2D54D}" srcId="{228F5626-E28D-49D4-8B64-0FA8888EB18C}" destId="{1EEA1676-2648-438E-AB51-CFE52CDCBA16}" srcOrd="0" destOrd="0" parTransId="{52110782-78F4-4C93-938F-EEE9082A6FB1}" sibTransId="{AC32D3C2-5FBD-4715-9390-8A595E237C05}"/>
    <dgm:cxn modelId="{D0A88E36-020B-4D77-BCB7-8419BF5224BB}" type="presOf" srcId="{3C632CED-16E8-4A37-A9C2-AE39E19ADD9A}" destId="{B1B31634-2B71-4689-B975-650CDBBAEB36}" srcOrd="0" destOrd="0" presId="urn:microsoft.com/office/officeart/2018/2/layout/IconLabelList"/>
    <dgm:cxn modelId="{DC45423F-F11A-428F-A1E1-2927A1469F47}" type="presOf" srcId="{228F5626-E28D-49D4-8B64-0FA8888EB18C}" destId="{83F4D5FB-B409-4ADB-8F5F-7BDD64320716}" srcOrd="0" destOrd="0" presId="urn:microsoft.com/office/officeart/2018/2/layout/IconLabelList"/>
    <dgm:cxn modelId="{2F8634B4-5DEB-41B8-80D4-493AB1E5B151}" srcId="{228F5626-E28D-49D4-8B64-0FA8888EB18C}" destId="{3C632CED-16E8-4A37-A9C2-AE39E19ADD9A}" srcOrd="1" destOrd="0" parTransId="{FD74D74B-43E5-4AAD-8218-1B7B0C6024B8}" sibTransId="{9E4CC87E-5DF1-4FD9-ABFB-F4B82C8407D8}"/>
    <dgm:cxn modelId="{F1320800-AA83-4B34-958F-994BD29B59D5}" type="presParOf" srcId="{83F4D5FB-B409-4ADB-8F5F-7BDD64320716}" destId="{0D6C9007-A8CD-4BCD-BBCD-64943DBFEDB0}" srcOrd="0" destOrd="0" presId="urn:microsoft.com/office/officeart/2018/2/layout/IconLabelList"/>
    <dgm:cxn modelId="{E3F678EA-2638-49AC-A96D-369030FA46DE}" type="presParOf" srcId="{0D6C9007-A8CD-4BCD-BBCD-64943DBFEDB0}" destId="{FAA8537D-AD10-4301-AC2E-289EA788B043}" srcOrd="0" destOrd="0" presId="urn:microsoft.com/office/officeart/2018/2/layout/IconLabelList"/>
    <dgm:cxn modelId="{26FE40A0-425B-4D5E-A6B2-3A9F9FD19947}" type="presParOf" srcId="{0D6C9007-A8CD-4BCD-BBCD-64943DBFEDB0}" destId="{DF8BB002-1495-4B65-9CD3-FE054D8FEFB6}" srcOrd="1" destOrd="0" presId="urn:microsoft.com/office/officeart/2018/2/layout/IconLabelList"/>
    <dgm:cxn modelId="{5A997481-3EA4-4E8E-AD0A-A4A84BAE5611}" type="presParOf" srcId="{0D6C9007-A8CD-4BCD-BBCD-64943DBFEDB0}" destId="{DBF4ECA9-C406-4DAB-AD33-C98A97FD51DA}" srcOrd="2" destOrd="0" presId="urn:microsoft.com/office/officeart/2018/2/layout/IconLabelList"/>
    <dgm:cxn modelId="{4E422ECC-85BD-417B-B251-81E9FDB80332}" type="presParOf" srcId="{83F4D5FB-B409-4ADB-8F5F-7BDD64320716}" destId="{00FFF429-C54C-4C60-9C50-1A17B141CC61}" srcOrd="1" destOrd="0" presId="urn:microsoft.com/office/officeart/2018/2/layout/IconLabelList"/>
    <dgm:cxn modelId="{1CD95D1E-BFEA-400E-9445-E4B56E14327D}" type="presParOf" srcId="{83F4D5FB-B409-4ADB-8F5F-7BDD64320716}" destId="{B5E277DC-7E46-4D1F-A1ED-25776C5FBD69}" srcOrd="2" destOrd="0" presId="urn:microsoft.com/office/officeart/2018/2/layout/IconLabelList"/>
    <dgm:cxn modelId="{D5E42E76-8C07-4574-9429-8F89C310DD58}" type="presParOf" srcId="{B5E277DC-7E46-4D1F-A1ED-25776C5FBD69}" destId="{0EDDFF27-212F-4503-8DED-89C39D46B360}" srcOrd="0" destOrd="0" presId="urn:microsoft.com/office/officeart/2018/2/layout/IconLabelList"/>
    <dgm:cxn modelId="{7F1C4F18-7555-4EFE-9630-53B7B36B1075}" type="presParOf" srcId="{B5E277DC-7E46-4D1F-A1ED-25776C5FBD69}" destId="{CEE55B7F-96BD-4374-B3B8-79AA2EFD7FAF}" srcOrd="1" destOrd="0" presId="urn:microsoft.com/office/officeart/2018/2/layout/IconLabelList"/>
    <dgm:cxn modelId="{A58C7CA9-4EDF-47AB-858A-648B2B823EAB}" type="presParOf" srcId="{B5E277DC-7E46-4D1F-A1ED-25776C5FBD69}" destId="{B1B31634-2B71-4689-B975-650CDBBAEB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DB59D-6EC6-4A58-B76B-44F59F40854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54566-D278-4325-B270-63F537A5ECA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Active Listening</a:t>
          </a:r>
          <a:endParaRPr lang="en-US" dirty="0"/>
        </a:p>
      </dgm:t>
    </dgm:pt>
    <dgm:pt modelId="{FEAA48C6-7CF2-4E59-9873-D81DF2A02B7C}" type="parTrans" cxnId="{C1595097-2D52-4A11-9E37-67B09C0356C3}">
      <dgm:prSet/>
      <dgm:spPr/>
      <dgm:t>
        <a:bodyPr/>
        <a:lstStyle/>
        <a:p>
          <a:endParaRPr lang="en-US"/>
        </a:p>
      </dgm:t>
    </dgm:pt>
    <dgm:pt modelId="{4F2F7FAE-2152-4EC2-B3F8-6837F5BA0634}" type="sibTrans" cxnId="{C1595097-2D52-4A11-9E37-67B09C0356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A6DD84-A502-4984-B927-39F11E30BE0F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Tactical Empathy</a:t>
          </a:r>
          <a:endParaRPr lang="en-US"/>
        </a:p>
      </dgm:t>
    </dgm:pt>
    <dgm:pt modelId="{4E9F0D46-9764-4670-968B-50477CA0DDEE}" type="parTrans" cxnId="{425CB07B-0B2D-499B-BBCF-DF1667BF30A3}">
      <dgm:prSet/>
      <dgm:spPr/>
      <dgm:t>
        <a:bodyPr/>
        <a:lstStyle/>
        <a:p>
          <a:endParaRPr lang="en-US"/>
        </a:p>
      </dgm:t>
    </dgm:pt>
    <dgm:pt modelId="{5EC4A908-8A58-4BDD-97EB-AAA214B81972}" type="sibTrans" cxnId="{425CB07B-0B2D-499B-BBCF-DF1667BF30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BEEAC7-C952-4087-80D1-D3E8778F0D1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Get To ‘No’</a:t>
          </a:r>
          <a:endParaRPr lang="en-US" dirty="0"/>
        </a:p>
      </dgm:t>
    </dgm:pt>
    <dgm:pt modelId="{03E1F7EE-2108-430E-80E5-98995AB5EFEA}" type="parTrans" cxnId="{EE7ACBD1-29A9-45F1-9B59-CA78755FA780}">
      <dgm:prSet/>
      <dgm:spPr/>
      <dgm:t>
        <a:bodyPr/>
        <a:lstStyle/>
        <a:p>
          <a:endParaRPr lang="en-US"/>
        </a:p>
      </dgm:t>
    </dgm:pt>
    <dgm:pt modelId="{BEA27F63-6CCA-437D-97A2-DB6AF60EC8A6}" type="sibTrans" cxnId="{EE7ACBD1-29A9-45F1-9B59-CA78755FA7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93A51C-9D69-4CB9-8170-C9B0423417B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Calibrated questions</a:t>
          </a:r>
          <a:endParaRPr lang="en-US" dirty="0"/>
        </a:p>
      </dgm:t>
    </dgm:pt>
    <dgm:pt modelId="{BC8FE95D-9BFB-4642-97F3-BEE5BC5753AA}" type="parTrans" cxnId="{C6AEE7B6-03CD-4CB5-9388-90A08226E057}">
      <dgm:prSet/>
      <dgm:spPr/>
      <dgm:t>
        <a:bodyPr/>
        <a:lstStyle/>
        <a:p>
          <a:endParaRPr lang="en-US"/>
        </a:p>
      </dgm:t>
    </dgm:pt>
    <dgm:pt modelId="{A75AC145-9113-4D9F-B237-103862B573F2}" type="sibTrans" cxnId="{C6AEE7B6-03CD-4CB5-9388-90A08226E057}">
      <dgm:prSet/>
      <dgm:spPr/>
      <dgm:t>
        <a:bodyPr/>
        <a:lstStyle/>
        <a:p>
          <a:endParaRPr lang="en-US"/>
        </a:p>
      </dgm:t>
    </dgm:pt>
    <dgm:pt modelId="{41939F06-C8A4-4916-A477-BC44A3242B0F}" type="pres">
      <dgm:prSet presAssocID="{4DFDB59D-6EC6-4A58-B76B-44F59F408543}" presName="root" presStyleCnt="0">
        <dgm:presLayoutVars>
          <dgm:dir/>
          <dgm:resizeHandles val="exact"/>
        </dgm:presLayoutVars>
      </dgm:prSet>
      <dgm:spPr/>
    </dgm:pt>
    <dgm:pt modelId="{045D1ACF-8BD8-4F43-8AB8-36E500734808}" type="pres">
      <dgm:prSet presAssocID="{4DFDB59D-6EC6-4A58-B76B-44F59F408543}" presName="container" presStyleCnt="0">
        <dgm:presLayoutVars>
          <dgm:dir/>
          <dgm:resizeHandles val="exact"/>
        </dgm:presLayoutVars>
      </dgm:prSet>
      <dgm:spPr/>
    </dgm:pt>
    <dgm:pt modelId="{E462BD05-0E58-4D0D-9F27-A742D2A806F8}" type="pres">
      <dgm:prSet presAssocID="{C0C54566-D278-4325-B270-63F537A5ECAB}" presName="compNode" presStyleCnt="0"/>
      <dgm:spPr/>
    </dgm:pt>
    <dgm:pt modelId="{C5D00712-140F-42F0-ABD2-E0F9FBE6CB4C}" type="pres">
      <dgm:prSet presAssocID="{C0C54566-D278-4325-B270-63F537A5ECAB}" presName="iconBgRect" presStyleLbl="bgShp" presStyleIdx="0" presStyleCnt="4"/>
      <dgm:spPr/>
    </dgm:pt>
    <dgm:pt modelId="{19F5A941-EF8F-45E9-9D9E-F96E2D93059C}" type="pres">
      <dgm:prSet presAssocID="{C0C54566-D278-4325-B270-63F537A5EC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0B7C3EB2-955B-4092-87BA-E3EFD3AAA69D}" type="pres">
      <dgm:prSet presAssocID="{C0C54566-D278-4325-B270-63F537A5ECAB}" presName="spaceRect" presStyleCnt="0"/>
      <dgm:spPr/>
    </dgm:pt>
    <dgm:pt modelId="{11E84FB4-E1AD-49D8-8C70-3C08E5388A40}" type="pres">
      <dgm:prSet presAssocID="{C0C54566-D278-4325-B270-63F537A5ECAB}" presName="textRect" presStyleLbl="revTx" presStyleIdx="0" presStyleCnt="4">
        <dgm:presLayoutVars>
          <dgm:chMax val="1"/>
          <dgm:chPref val="1"/>
        </dgm:presLayoutVars>
      </dgm:prSet>
      <dgm:spPr/>
    </dgm:pt>
    <dgm:pt modelId="{CAD7AF27-2AC8-46BC-90E1-5E3060648019}" type="pres">
      <dgm:prSet presAssocID="{4F2F7FAE-2152-4EC2-B3F8-6837F5BA0634}" presName="sibTrans" presStyleLbl="sibTrans2D1" presStyleIdx="0" presStyleCnt="0"/>
      <dgm:spPr/>
    </dgm:pt>
    <dgm:pt modelId="{8E0675F0-CF2B-4132-AA76-6F0145D75AEA}" type="pres">
      <dgm:prSet presAssocID="{DAA6DD84-A502-4984-B927-39F11E30BE0F}" presName="compNode" presStyleCnt="0"/>
      <dgm:spPr/>
    </dgm:pt>
    <dgm:pt modelId="{51581713-7A4D-4FE5-A049-9A7C5B59B137}" type="pres">
      <dgm:prSet presAssocID="{DAA6DD84-A502-4984-B927-39F11E30BE0F}" presName="iconBgRect" presStyleLbl="bgShp" presStyleIdx="1" presStyleCnt="4"/>
      <dgm:spPr/>
    </dgm:pt>
    <dgm:pt modelId="{4F6EA7E3-3F9A-4487-B5B6-543D1D5DB601}" type="pres">
      <dgm:prSet presAssocID="{DAA6DD84-A502-4984-B927-39F11E30BE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302408A-66ED-4D76-BC85-DB2A9EA93DB0}" type="pres">
      <dgm:prSet presAssocID="{DAA6DD84-A502-4984-B927-39F11E30BE0F}" presName="spaceRect" presStyleCnt="0"/>
      <dgm:spPr/>
    </dgm:pt>
    <dgm:pt modelId="{9DA75F72-BD4A-4125-91D4-A1319164D754}" type="pres">
      <dgm:prSet presAssocID="{DAA6DD84-A502-4984-B927-39F11E30BE0F}" presName="textRect" presStyleLbl="revTx" presStyleIdx="1" presStyleCnt="4">
        <dgm:presLayoutVars>
          <dgm:chMax val="1"/>
          <dgm:chPref val="1"/>
        </dgm:presLayoutVars>
      </dgm:prSet>
      <dgm:spPr/>
    </dgm:pt>
    <dgm:pt modelId="{68F71349-F626-4579-8879-7579A0FD377C}" type="pres">
      <dgm:prSet presAssocID="{5EC4A908-8A58-4BDD-97EB-AAA214B81972}" presName="sibTrans" presStyleLbl="sibTrans2D1" presStyleIdx="0" presStyleCnt="0"/>
      <dgm:spPr/>
    </dgm:pt>
    <dgm:pt modelId="{FB5C5E51-8C84-4F21-8861-CBA44FDEA70E}" type="pres">
      <dgm:prSet presAssocID="{87BEEAC7-C952-4087-80D1-D3E8778F0D18}" presName="compNode" presStyleCnt="0"/>
      <dgm:spPr/>
    </dgm:pt>
    <dgm:pt modelId="{7BE68DBF-10D6-46A3-8E93-0D38A706CB22}" type="pres">
      <dgm:prSet presAssocID="{87BEEAC7-C952-4087-80D1-D3E8778F0D18}" presName="iconBgRect" presStyleLbl="bgShp" presStyleIdx="2" presStyleCnt="4"/>
      <dgm:spPr/>
    </dgm:pt>
    <dgm:pt modelId="{DACEE4A9-D9C9-4505-9E33-31276687623A}" type="pres">
      <dgm:prSet presAssocID="{87BEEAC7-C952-4087-80D1-D3E8778F0D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F3280EC2-6009-4D71-8129-B808BC744691}" type="pres">
      <dgm:prSet presAssocID="{87BEEAC7-C952-4087-80D1-D3E8778F0D18}" presName="spaceRect" presStyleCnt="0"/>
      <dgm:spPr/>
    </dgm:pt>
    <dgm:pt modelId="{082E9A1E-1907-485A-94AD-84309591F67C}" type="pres">
      <dgm:prSet presAssocID="{87BEEAC7-C952-4087-80D1-D3E8778F0D18}" presName="textRect" presStyleLbl="revTx" presStyleIdx="2" presStyleCnt="4">
        <dgm:presLayoutVars>
          <dgm:chMax val="1"/>
          <dgm:chPref val="1"/>
        </dgm:presLayoutVars>
      </dgm:prSet>
      <dgm:spPr/>
    </dgm:pt>
    <dgm:pt modelId="{FBC6F572-C764-48D8-9A89-CE2A5D53F944}" type="pres">
      <dgm:prSet presAssocID="{BEA27F63-6CCA-437D-97A2-DB6AF60EC8A6}" presName="sibTrans" presStyleLbl="sibTrans2D1" presStyleIdx="0" presStyleCnt="0"/>
      <dgm:spPr/>
    </dgm:pt>
    <dgm:pt modelId="{3BCA34C7-CEE1-41EA-B1CB-0D0807311BDC}" type="pres">
      <dgm:prSet presAssocID="{E093A51C-9D69-4CB9-8170-C9B0423417B9}" presName="compNode" presStyleCnt="0"/>
      <dgm:spPr/>
    </dgm:pt>
    <dgm:pt modelId="{9320CF1B-7AEC-4B1C-B69F-98C02E57CF23}" type="pres">
      <dgm:prSet presAssocID="{E093A51C-9D69-4CB9-8170-C9B0423417B9}" presName="iconBgRect" presStyleLbl="bgShp" presStyleIdx="3" presStyleCnt="4"/>
      <dgm:spPr/>
    </dgm:pt>
    <dgm:pt modelId="{F1A34DB9-8FD6-4627-8251-F063B7995BC6}" type="pres">
      <dgm:prSet presAssocID="{E093A51C-9D69-4CB9-8170-C9B0423417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C4CA87C-9013-4726-86C5-F1D7E40EFFEF}" type="pres">
      <dgm:prSet presAssocID="{E093A51C-9D69-4CB9-8170-C9B0423417B9}" presName="spaceRect" presStyleCnt="0"/>
      <dgm:spPr/>
    </dgm:pt>
    <dgm:pt modelId="{86420994-E0CA-4C13-891C-68DA8549C7DB}" type="pres">
      <dgm:prSet presAssocID="{E093A51C-9D69-4CB9-8170-C9B0423417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68A515-8943-4B01-BD77-07AB03A95F82}" type="presOf" srcId="{BEA27F63-6CCA-437D-97A2-DB6AF60EC8A6}" destId="{FBC6F572-C764-48D8-9A89-CE2A5D53F944}" srcOrd="0" destOrd="0" presId="urn:microsoft.com/office/officeart/2018/2/layout/IconCircleList"/>
    <dgm:cxn modelId="{A81DEC19-850D-4FF4-87D5-B957E4BCA053}" type="presOf" srcId="{87BEEAC7-C952-4087-80D1-D3E8778F0D18}" destId="{082E9A1E-1907-485A-94AD-84309591F67C}" srcOrd="0" destOrd="0" presId="urn:microsoft.com/office/officeart/2018/2/layout/IconCircleList"/>
    <dgm:cxn modelId="{5E4FC02C-9212-4090-B9A7-C2AF87FD6121}" type="presOf" srcId="{4DFDB59D-6EC6-4A58-B76B-44F59F408543}" destId="{41939F06-C8A4-4916-A477-BC44A3242B0F}" srcOrd="0" destOrd="0" presId="urn:microsoft.com/office/officeart/2018/2/layout/IconCircleList"/>
    <dgm:cxn modelId="{284B8A6E-FDB2-488D-B7ED-CFC9FB7F38BB}" type="presOf" srcId="{E093A51C-9D69-4CB9-8170-C9B0423417B9}" destId="{86420994-E0CA-4C13-891C-68DA8549C7DB}" srcOrd="0" destOrd="0" presId="urn:microsoft.com/office/officeart/2018/2/layout/IconCircleList"/>
    <dgm:cxn modelId="{425CB07B-0B2D-499B-BBCF-DF1667BF30A3}" srcId="{4DFDB59D-6EC6-4A58-B76B-44F59F408543}" destId="{DAA6DD84-A502-4984-B927-39F11E30BE0F}" srcOrd="1" destOrd="0" parTransId="{4E9F0D46-9764-4670-968B-50477CA0DDEE}" sibTransId="{5EC4A908-8A58-4BDD-97EB-AAA214B81972}"/>
    <dgm:cxn modelId="{050B5C97-6E25-48BD-BB62-DAFBF179FE4A}" type="presOf" srcId="{4F2F7FAE-2152-4EC2-B3F8-6837F5BA0634}" destId="{CAD7AF27-2AC8-46BC-90E1-5E3060648019}" srcOrd="0" destOrd="0" presId="urn:microsoft.com/office/officeart/2018/2/layout/IconCircleList"/>
    <dgm:cxn modelId="{C1595097-2D52-4A11-9E37-67B09C0356C3}" srcId="{4DFDB59D-6EC6-4A58-B76B-44F59F408543}" destId="{C0C54566-D278-4325-B270-63F537A5ECAB}" srcOrd="0" destOrd="0" parTransId="{FEAA48C6-7CF2-4E59-9873-D81DF2A02B7C}" sibTransId="{4F2F7FAE-2152-4EC2-B3F8-6837F5BA0634}"/>
    <dgm:cxn modelId="{C6AEE7B6-03CD-4CB5-9388-90A08226E057}" srcId="{4DFDB59D-6EC6-4A58-B76B-44F59F408543}" destId="{E093A51C-9D69-4CB9-8170-C9B0423417B9}" srcOrd="3" destOrd="0" parTransId="{BC8FE95D-9BFB-4642-97F3-BEE5BC5753AA}" sibTransId="{A75AC145-9113-4D9F-B237-103862B573F2}"/>
    <dgm:cxn modelId="{EE7ACBD1-29A9-45F1-9B59-CA78755FA780}" srcId="{4DFDB59D-6EC6-4A58-B76B-44F59F408543}" destId="{87BEEAC7-C952-4087-80D1-D3E8778F0D18}" srcOrd="2" destOrd="0" parTransId="{03E1F7EE-2108-430E-80E5-98995AB5EFEA}" sibTransId="{BEA27F63-6CCA-437D-97A2-DB6AF60EC8A6}"/>
    <dgm:cxn modelId="{9F0E2DE1-09E6-4A76-83F6-6816CFE131A4}" type="presOf" srcId="{C0C54566-D278-4325-B270-63F537A5ECAB}" destId="{11E84FB4-E1AD-49D8-8C70-3C08E5388A40}" srcOrd="0" destOrd="0" presId="urn:microsoft.com/office/officeart/2018/2/layout/IconCircleList"/>
    <dgm:cxn modelId="{6DA733E6-CF30-42DF-AD95-B893CB62FB64}" type="presOf" srcId="{5EC4A908-8A58-4BDD-97EB-AAA214B81972}" destId="{68F71349-F626-4579-8879-7579A0FD377C}" srcOrd="0" destOrd="0" presId="urn:microsoft.com/office/officeart/2018/2/layout/IconCircleList"/>
    <dgm:cxn modelId="{F2C9CBF1-E45D-46D9-8C91-CCA9FE0217E1}" type="presOf" srcId="{DAA6DD84-A502-4984-B927-39F11E30BE0F}" destId="{9DA75F72-BD4A-4125-91D4-A1319164D754}" srcOrd="0" destOrd="0" presId="urn:microsoft.com/office/officeart/2018/2/layout/IconCircleList"/>
    <dgm:cxn modelId="{0A3C7B0B-B8B0-4336-B332-4131C1D70146}" type="presParOf" srcId="{41939F06-C8A4-4916-A477-BC44A3242B0F}" destId="{045D1ACF-8BD8-4F43-8AB8-36E500734808}" srcOrd="0" destOrd="0" presId="urn:microsoft.com/office/officeart/2018/2/layout/IconCircleList"/>
    <dgm:cxn modelId="{AC972DC1-0A55-4159-BCDC-32A6600DBC22}" type="presParOf" srcId="{045D1ACF-8BD8-4F43-8AB8-36E500734808}" destId="{E462BD05-0E58-4D0D-9F27-A742D2A806F8}" srcOrd="0" destOrd="0" presId="urn:microsoft.com/office/officeart/2018/2/layout/IconCircleList"/>
    <dgm:cxn modelId="{FCBD10A3-6583-42A0-93F9-B2F091D7CCC3}" type="presParOf" srcId="{E462BD05-0E58-4D0D-9F27-A742D2A806F8}" destId="{C5D00712-140F-42F0-ABD2-E0F9FBE6CB4C}" srcOrd="0" destOrd="0" presId="urn:microsoft.com/office/officeart/2018/2/layout/IconCircleList"/>
    <dgm:cxn modelId="{B371AE37-6160-4B5B-9DBD-DC79269F5F26}" type="presParOf" srcId="{E462BD05-0E58-4D0D-9F27-A742D2A806F8}" destId="{19F5A941-EF8F-45E9-9D9E-F96E2D93059C}" srcOrd="1" destOrd="0" presId="urn:microsoft.com/office/officeart/2018/2/layout/IconCircleList"/>
    <dgm:cxn modelId="{3383E58B-A08B-4422-A41A-36C935470A2B}" type="presParOf" srcId="{E462BD05-0E58-4D0D-9F27-A742D2A806F8}" destId="{0B7C3EB2-955B-4092-87BA-E3EFD3AAA69D}" srcOrd="2" destOrd="0" presId="urn:microsoft.com/office/officeart/2018/2/layout/IconCircleList"/>
    <dgm:cxn modelId="{BFF80121-2966-4458-99B4-1A260B6E3C30}" type="presParOf" srcId="{E462BD05-0E58-4D0D-9F27-A742D2A806F8}" destId="{11E84FB4-E1AD-49D8-8C70-3C08E5388A40}" srcOrd="3" destOrd="0" presId="urn:microsoft.com/office/officeart/2018/2/layout/IconCircleList"/>
    <dgm:cxn modelId="{1B800128-F19F-4FE0-ABD3-FB73B55B9660}" type="presParOf" srcId="{045D1ACF-8BD8-4F43-8AB8-36E500734808}" destId="{CAD7AF27-2AC8-46BC-90E1-5E3060648019}" srcOrd="1" destOrd="0" presId="urn:microsoft.com/office/officeart/2018/2/layout/IconCircleList"/>
    <dgm:cxn modelId="{AFCE982A-5EAB-49F4-8C36-2B0C64795807}" type="presParOf" srcId="{045D1ACF-8BD8-4F43-8AB8-36E500734808}" destId="{8E0675F0-CF2B-4132-AA76-6F0145D75AEA}" srcOrd="2" destOrd="0" presId="urn:microsoft.com/office/officeart/2018/2/layout/IconCircleList"/>
    <dgm:cxn modelId="{8C66FA53-DD78-4383-9504-AEAE97028004}" type="presParOf" srcId="{8E0675F0-CF2B-4132-AA76-6F0145D75AEA}" destId="{51581713-7A4D-4FE5-A049-9A7C5B59B137}" srcOrd="0" destOrd="0" presId="urn:microsoft.com/office/officeart/2018/2/layout/IconCircleList"/>
    <dgm:cxn modelId="{5D4FEE0C-C151-4D9B-B41C-0392F808428E}" type="presParOf" srcId="{8E0675F0-CF2B-4132-AA76-6F0145D75AEA}" destId="{4F6EA7E3-3F9A-4487-B5B6-543D1D5DB601}" srcOrd="1" destOrd="0" presId="urn:microsoft.com/office/officeart/2018/2/layout/IconCircleList"/>
    <dgm:cxn modelId="{5C055D20-E9FA-44CC-8AD3-9009BAEF9CB2}" type="presParOf" srcId="{8E0675F0-CF2B-4132-AA76-6F0145D75AEA}" destId="{9302408A-66ED-4D76-BC85-DB2A9EA93DB0}" srcOrd="2" destOrd="0" presId="urn:microsoft.com/office/officeart/2018/2/layout/IconCircleList"/>
    <dgm:cxn modelId="{E6D923A2-6A5B-43A1-ABBE-E6B3D1743D02}" type="presParOf" srcId="{8E0675F0-CF2B-4132-AA76-6F0145D75AEA}" destId="{9DA75F72-BD4A-4125-91D4-A1319164D754}" srcOrd="3" destOrd="0" presId="urn:microsoft.com/office/officeart/2018/2/layout/IconCircleList"/>
    <dgm:cxn modelId="{AE3133DF-AAD9-4031-A8D3-15C97726E9E1}" type="presParOf" srcId="{045D1ACF-8BD8-4F43-8AB8-36E500734808}" destId="{68F71349-F626-4579-8879-7579A0FD377C}" srcOrd="3" destOrd="0" presId="urn:microsoft.com/office/officeart/2018/2/layout/IconCircleList"/>
    <dgm:cxn modelId="{5D87CC56-7ACC-4EEF-99D9-948925F99AE6}" type="presParOf" srcId="{045D1ACF-8BD8-4F43-8AB8-36E500734808}" destId="{FB5C5E51-8C84-4F21-8861-CBA44FDEA70E}" srcOrd="4" destOrd="0" presId="urn:microsoft.com/office/officeart/2018/2/layout/IconCircleList"/>
    <dgm:cxn modelId="{4AB33FBF-E0C5-4803-9EB9-794CA7DE6E4C}" type="presParOf" srcId="{FB5C5E51-8C84-4F21-8861-CBA44FDEA70E}" destId="{7BE68DBF-10D6-46A3-8E93-0D38A706CB22}" srcOrd="0" destOrd="0" presId="urn:microsoft.com/office/officeart/2018/2/layout/IconCircleList"/>
    <dgm:cxn modelId="{884F53D0-57CF-48E5-B26D-354D0171B1AA}" type="presParOf" srcId="{FB5C5E51-8C84-4F21-8861-CBA44FDEA70E}" destId="{DACEE4A9-D9C9-4505-9E33-31276687623A}" srcOrd="1" destOrd="0" presId="urn:microsoft.com/office/officeart/2018/2/layout/IconCircleList"/>
    <dgm:cxn modelId="{FE208363-8389-4C78-8794-7B20D16BABEB}" type="presParOf" srcId="{FB5C5E51-8C84-4F21-8861-CBA44FDEA70E}" destId="{F3280EC2-6009-4D71-8129-B808BC744691}" srcOrd="2" destOrd="0" presId="urn:microsoft.com/office/officeart/2018/2/layout/IconCircleList"/>
    <dgm:cxn modelId="{1765EC0C-66E9-42FA-9E62-F3C69AD8A86F}" type="presParOf" srcId="{FB5C5E51-8C84-4F21-8861-CBA44FDEA70E}" destId="{082E9A1E-1907-485A-94AD-84309591F67C}" srcOrd="3" destOrd="0" presId="urn:microsoft.com/office/officeart/2018/2/layout/IconCircleList"/>
    <dgm:cxn modelId="{7FACD7D9-7690-4A44-9A96-36AD10D1178D}" type="presParOf" srcId="{045D1ACF-8BD8-4F43-8AB8-36E500734808}" destId="{FBC6F572-C764-48D8-9A89-CE2A5D53F944}" srcOrd="5" destOrd="0" presId="urn:microsoft.com/office/officeart/2018/2/layout/IconCircleList"/>
    <dgm:cxn modelId="{93A208A1-42D7-45D0-A635-6700BFD53158}" type="presParOf" srcId="{045D1ACF-8BD8-4F43-8AB8-36E500734808}" destId="{3BCA34C7-CEE1-41EA-B1CB-0D0807311BDC}" srcOrd="6" destOrd="0" presId="urn:microsoft.com/office/officeart/2018/2/layout/IconCircleList"/>
    <dgm:cxn modelId="{D4405851-83CD-4DBA-A93C-C88824AA5BC3}" type="presParOf" srcId="{3BCA34C7-CEE1-41EA-B1CB-0D0807311BDC}" destId="{9320CF1B-7AEC-4B1C-B69F-98C02E57CF23}" srcOrd="0" destOrd="0" presId="urn:microsoft.com/office/officeart/2018/2/layout/IconCircleList"/>
    <dgm:cxn modelId="{2C889645-FFED-4A11-BD98-26BB108E1F0A}" type="presParOf" srcId="{3BCA34C7-CEE1-41EA-B1CB-0D0807311BDC}" destId="{F1A34DB9-8FD6-4627-8251-F063B7995BC6}" srcOrd="1" destOrd="0" presId="urn:microsoft.com/office/officeart/2018/2/layout/IconCircleList"/>
    <dgm:cxn modelId="{D8544A4F-8C5D-41D4-8317-8EB09B9313F9}" type="presParOf" srcId="{3BCA34C7-CEE1-41EA-B1CB-0D0807311BDC}" destId="{FC4CA87C-9013-4726-86C5-F1D7E40EFFEF}" srcOrd="2" destOrd="0" presId="urn:microsoft.com/office/officeart/2018/2/layout/IconCircleList"/>
    <dgm:cxn modelId="{8CDAA8E9-A439-4D48-BE79-D4DA44958230}" type="presParOf" srcId="{3BCA34C7-CEE1-41EA-B1CB-0D0807311BDC}" destId="{86420994-E0CA-4C13-891C-68DA8549C7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2A4A2A-0487-4FC4-B2FF-3F91A7D83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18443-1494-414F-9780-84FB841489C9}">
      <dgm:prSet/>
      <dgm:spPr/>
      <dgm:t>
        <a:bodyPr/>
        <a:lstStyle/>
        <a:p>
          <a:r>
            <a:rPr lang="en-SG" dirty="0"/>
            <a:t>Need to be willing to negotiation</a:t>
          </a:r>
          <a:endParaRPr lang="en-US" dirty="0"/>
        </a:p>
      </dgm:t>
    </dgm:pt>
    <dgm:pt modelId="{F1FB69BC-7882-4592-AF15-6C129F735D2F}" type="parTrans" cxnId="{7013C659-5E75-47B5-9D7C-6E500248809B}">
      <dgm:prSet/>
      <dgm:spPr/>
      <dgm:t>
        <a:bodyPr/>
        <a:lstStyle/>
        <a:p>
          <a:endParaRPr lang="en-US"/>
        </a:p>
      </dgm:t>
    </dgm:pt>
    <dgm:pt modelId="{7231EEE3-63A4-47D4-A218-44B5FC809046}" type="sibTrans" cxnId="{7013C659-5E75-47B5-9D7C-6E500248809B}">
      <dgm:prSet/>
      <dgm:spPr/>
      <dgm:t>
        <a:bodyPr/>
        <a:lstStyle/>
        <a:p>
          <a:endParaRPr lang="en-US"/>
        </a:p>
      </dgm:t>
    </dgm:pt>
    <dgm:pt modelId="{FB93F9A6-3D49-4BDF-B29D-8159CC6EC1DD}">
      <dgm:prSet/>
      <dgm:spPr/>
      <dgm:t>
        <a:bodyPr/>
        <a:lstStyle/>
        <a:p>
          <a:r>
            <a:rPr lang="en-SG"/>
            <a:t>Conflict is inevitable in all relationships</a:t>
          </a:r>
          <a:endParaRPr lang="en-US"/>
        </a:p>
      </dgm:t>
    </dgm:pt>
    <dgm:pt modelId="{06D039B0-BBD2-4605-BBC2-F027C43E5D6D}" type="parTrans" cxnId="{53EAE9DB-39F9-4D0C-B1E6-EB23AC565297}">
      <dgm:prSet/>
      <dgm:spPr/>
      <dgm:t>
        <a:bodyPr/>
        <a:lstStyle/>
        <a:p>
          <a:endParaRPr lang="en-US"/>
        </a:p>
      </dgm:t>
    </dgm:pt>
    <dgm:pt modelId="{0EF927D1-5ECB-4213-AF42-C9C64BCEF0F0}" type="sibTrans" cxnId="{53EAE9DB-39F9-4D0C-B1E6-EB23AC565297}">
      <dgm:prSet/>
      <dgm:spPr/>
      <dgm:t>
        <a:bodyPr/>
        <a:lstStyle/>
        <a:p>
          <a:endParaRPr lang="en-US"/>
        </a:p>
      </dgm:t>
    </dgm:pt>
    <dgm:pt modelId="{DC4516F5-C447-4A66-B446-544E6AC4575A}">
      <dgm:prSet/>
      <dgm:spPr/>
      <dgm:t>
        <a:bodyPr/>
        <a:lstStyle/>
        <a:p>
          <a:r>
            <a:rPr lang="en-SG" dirty="0"/>
            <a:t>Problem solving does not help negotiation</a:t>
          </a:r>
          <a:endParaRPr lang="en-US" dirty="0"/>
        </a:p>
      </dgm:t>
    </dgm:pt>
    <dgm:pt modelId="{B1E66CA2-8940-40A8-9983-D880E18D4541}" type="parTrans" cxnId="{D4DEB5C7-F093-40F3-AEB5-8C55018BD15C}">
      <dgm:prSet/>
      <dgm:spPr/>
      <dgm:t>
        <a:bodyPr/>
        <a:lstStyle/>
        <a:p>
          <a:endParaRPr lang="en-US"/>
        </a:p>
      </dgm:t>
    </dgm:pt>
    <dgm:pt modelId="{7D9E3D02-225C-473A-B2FC-D154627886CA}" type="sibTrans" cxnId="{D4DEB5C7-F093-40F3-AEB5-8C55018BD15C}">
      <dgm:prSet/>
      <dgm:spPr/>
      <dgm:t>
        <a:bodyPr/>
        <a:lstStyle/>
        <a:p>
          <a:endParaRPr lang="en-US"/>
        </a:p>
      </dgm:t>
    </dgm:pt>
    <dgm:pt modelId="{0F739CD4-D47E-45D4-A7DD-AB515278350D}" type="pres">
      <dgm:prSet presAssocID="{E12A4A2A-0487-4FC4-B2FF-3F91A7D83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0DAD2D-13A8-4FCB-BF0F-F791AFC08A15}" type="pres">
      <dgm:prSet presAssocID="{60318443-1494-414F-9780-84FB841489C9}" presName="hierRoot1" presStyleCnt="0"/>
      <dgm:spPr/>
    </dgm:pt>
    <dgm:pt modelId="{874C0FCB-4C13-465F-AFB8-BB06DE41DF5B}" type="pres">
      <dgm:prSet presAssocID="{60318443-1494-414F-9780-84FB841489C9}" presName="composite" presStyleCnt="0"/>
      <dgm:spPr/>
    </dgm:pt>
    <dgm:pt modelId="{CFFD7494-AA4B-408C-A225-67BF577823FE}" type="pres">
      <dgm:prSet presAssocID="{60318443-1494-414F-9780-84FB841489C9}" presName="background" presStyleLbl="node0" presStyleIdx="0" presStyleCnt="3"/>
      <dgm:spPr/>
    </dgm:pt>
    <dgm:pt modelId="{F49F9DDC-485C-45C2-83CF-7D15FF45C07F}" type="pres">
      <dgm:prSet presAssocID="{60318443-1494-414F-9780-84FB841489C9}" presName="text" presStyleLbl="fgAcc0" presStyleIdx="0" presStyleCnt="3">
        <dgm:presLayoutVars>
          <dgm:chPref val="3"/>
        </dgm:presLayoutVars>
      </dgm:prSet>
      <dgm:spPr/>
    </dgm:pt>
    <dgm:pt modelId="{179B4B37-2C1E-4272-ABD6-215194D6EA99}" type="pres">
      <dgm:prSet presAssocID="{60318443-1494-414F-9780-84FB841489C9}" presName="hierChild2" presStyleCnt="0"/>
      <dgm:spPr/>
    </dgm:pt>
    <dgm:pt modelId="{6D1A6D22-636B-4EB2-BD61-56D862276769}" type="pres">
      <dgm:prSet presAssocID="{FB93F9A6-3D49-4BDF-B29D-8159CC6EC1DD}" presName="hierRoot1" presStyleCnt="0"/>
      <dgm:spPr/>
    </dgm:pt>
    <dgm:pt modelId="{02B99101-83B3-404B-B439-82C1A97DB6F4}" type="pres">
      <dgm:prSet presAssocID="{FB93F9A6-3D49-4BDF-B29D-8159CC6EC1DD}" presName="composite" presStyleCnt="0"/>
      <dgm:spPr/>
    </dgm:pt>
    <dgm:pt modelId="{079A1588-0A4A-4D9A-919F-F5A1684772E3}" type="pres">
      <dgm:prSet presAssocID="{FB93F9A6-3D49-4BDF-B29D-8159CC6EC1DD}" presName="background" presStyleLbl="node0" presStyleIdx="1" presStyleCnt="3"/>
      <dgm:spPr/>
    </dgm:pt>
    <dgm:pt modelId="{3AE35BA4-FE5F-4788-A6E9-93CBF963A172}" type="pres">
      <dgm:prSet presAssocID="{FB93F9A6-3D49-4BDF-B29D-8159CC6EC1DD}" presName="text" presStyleLbl="fgAcc0" presStyleIdx="1" presStyleCnt="3">
        <dgm:presLayoutVars>
          <dgm:chPref val="3"/>
        </dgm:presLayoutVars>
      </dgm:prSet>
      <dgm:spPr/>
    </dgm:pt>
    <dgm:pt modelId="{885E519B-C730-4585-8933-3AA3C88F342B}" type="pres">
      <dgm:prSet presAssocID="{FB93F9A6-3D49-4BDF-B29D-8159CC6EC1DD}" presName="hierChild2" presStyleCnt="0"/>
      <dgm:spPr/>
    </dgm:pt>
    <dgm:pt modelId="{73D5D794-6B07-465D-9AF9-68DDCCACDB40}" type="pres">
      <dgm:prSet presAssocID="{DC4516F5-C447-4A66-B446-544E6AC4575A}" presName="hierRoot1" presStyleCnt="0"/>
      <dgm:spPr/>
    </dgm:pt>
    <dgm:pt modelId="{A93A4729-487C-406F-BD04-763513D361C8}" type="pres">
      <dgm:prSet presAssocID="{DC4516F5-C447-4A66-B446-544E6AC4575A}" presName="composite" presStyleCnt="0"/>
      <dgm:spPr/>
    </dgm:pt>
    <dgm:pt modelId="{19E0C423-4180-4AFC-A185-4B68D07E3868}" type="pres">
      <dgm:prSet presAssocID="{DC4516F5-C447-4A66-B446-544E6AC4575A}" presName="background" presStyleLbl="node0" presStyleIdx="2" presStyleCnt="3"/>
      <dgm:spPr/>
    </dgm:pt>
    <dgm:pt modelId="{C06537CC-1D24-4800-8A95-F2B3485E5E5E}" type="pres">
      <dgm:prSet presAssocID="{DC4516F5-C447-4A66-B446-544E6AC4575A}" presName="text" presStyleLbl="fgAcc0" presStyleIdx="2" presStyleCnt="3">
        <dgm:presLayoutVars>
          <dgm:chPref val="3"/>
        </dgm:presLayoutVars>
      </dgm:prSet>
      <dgm:spPr/>
    </dgm:pt>
    <dgm:pt modelId="{C1725F95-AAE7-41CA-AA79-6C04FCAACE27}" type="pres">
      <dgm:prSet presAssocID="{DC4516F5-C447-4A66-B446-544E6AC4575A}" presName="hierChild2" presStyleCnt="0"/>
      <dgm:spPr/>
    </dgm:pt>
  </dgm:ptLst>
  <dgm:cxnLst>
    <dgm:cxn modelId="{0AB2C414-CE0F-4B39-8ED3-1607FA5DBBEC}" type="presOf" srcId="{FB93F9A6-3D49-4BDF-B29D-8159CC6EC1DD}" destId="{3AE35BA4-FE5F-4788-A6E9-93CBF963A172}" srcOrd="0" destOrd="0" presId="urn:microsoft.com/office/officeart/2005/8/layout/hierarchy1"/>
    <dgm:cxn modelId="{85C2642F-44DC-4BCC-A28D-50CEDB8C7561}" type="presOf" srcId="{60318443-1494-414F-9780-84FB841489C9}" destId="{F49F9DDC-485C-45C2-83CF-7D15FF45C07F}" srcOrd="0" destOrd="0" presId="urn:microsoft.com/office/officeart/2005/8/layout/hierarchy1"/>
    <dgm:cxn modelId="{7013C659-5E75-47B5-9D7C-6E500248809B}" srcId="{E12A4A2A-0487-4FC4-B2FF-3F91A7D83388}" destId="{60318443-1494-414F-9780-84FB841489C9}" srcOrd="0" destOrd="0" parTransId="{F1FB69BC-7882-4592-AF15-6C129F735D2F}" sibTransId="{7231EEE3-63A4-47D4-A218-44B5FC809046}"/>
    <dgm:cxn modelId="{D4DEB5C7-F093-40F3-AEB5-8C55018BD15C}" srcId="{E12A4A2A-0487-4FC4-B2FF-3F91A7D83388}" destId="{DC4516F5-C447-4A66-B446-544E6AC4575A}" srcOrd="2" destOrd="0" parTransId="{B1E66CA2-8940-40A8-9983-D880E18D4541}" sibTransId="{7D9E3D02-225C-473A-B2FC-D154627886CA}"/>
    <dgm:cxn modelId="{53EAE9DB-39F9-4D0C-B1E6-EB23AC565297}" srcId="{E12A4A2A-0487-4FC4-B2FF-3F91A7D83388}" destId="{FB93F9A6-3D49-4BDF-B29D-8159CC6EC1DD}" srcOrd="1" destOrd="0" parTransId="{06D039B0-BBD2-4605-BBC2-F027C43E5D6D}" sibTransId="{0EF927D1-5ECB-4213-AF42-C9C64BCEF0F0}"/>
    <dgm:cxn modelId="{E21EADE1-3411-47B9-9527-11B3FE07EADE}" type="presOf" srcId="{E12A4A2A-0487-4FC4-B2FF-3F91A7D83388}" destId="{0F739CD4-D47E-45D4-A7DD-AB515278350D}" srcOrd="0" destOrd="0" presId="urn:microsoft.com/office/officeart/2005/8/layout/hierarchy1"/>
    <dgm:cxn modelId="{88F40BE8-1430-483D-A131-C3B26A557C64}" type="presOf" srcId="{DC4516F5-C447-4A66-B446-544E6AC4575A}" destId="{C06537CC-1D24-4800-8A95-F2B3485E5E5E}" srcOrd="0" destOrd="0" presId="urn:microsoft.com/office/officeart/2005/8/layout/hierarchy1"/>
    <dgm:cxn modelId="{D063FEE6-8231-4223-A409-BF0C03B08E6D}" type="presParOf" srcId="{0F739CD4-D47E-45D4-A7DD-AB515278350D}" destId="{510DAD2D-13A8-4FCB-BF0F-F791AFC08A15}" srcOrd="0" destOrd="0" presId="urn:microsoft.com/office/officeart/2005/8/layout/hierarchy1"/>
    <dgm:cxn modelId="{AFAE4760-3A28-46B2-B86D-8C2703069741}" type="presParOf" srcId="{510DAD2D-13A8-4FCB-BF0F-F791AFC08A15}" destId="{874C0FCB-4C13-465F-AFB8-BB06DE41DF5B}" srcOrd="0" destOrd="0" presId="urn:microsoft.com/office/officeart/2005/8/layout/hierarchy1"/>
    <dgm:cxn modelId="{8103D479-9B30-47EB-8E46-CDD823908E0F}" type="presParOf" srcId="{874C0FCB-4C13-465F-AFB8-BB06DE41DF5B}" destId="{CFFD7494-AA4B-408C-A225-67BF577823FE}" srcOrd="0" destOrd="0" presId="urn:microsoft.com/office/officeart/2005/8/layout/hierarchy1"/>
    <dgm:cxn modelId="{2E8EC2DC-DB92-49BE-8729-5E9AD8606F38}" type="presParOf" srcId="{874C0FCB-4C13-465F-AFB8-BB06DE41DF5B}" destId="{F49F9DDC-485C-45C2-83CF-7D15FF45C07F}" srcOrd="1" destOrd="0" presId="urn:microsoft.com/office/officeart/2005/8/layout/hierarchy1"/>
    <dgm:cxn modelId="{D03021EE-1678-4F37-A4F8-E11DCB91F91D}" type="presParOf" srcId="{510DAD2D-13A8-4FCB-BF0F-F791AFC08A15}" destId="{179B4B37-2C1E-4272-ABD6-215194D6EA99}" srcOrd="1" destOrd="0" presId="urn:microsoft.com/office/officeart/2005/8/layout/hierarchy1"/>
    <dgm:cxn modelId="{D73AFCBA-9F92-40C2-B52A-99939F453119}" type="presParOf" srcId="{0F739CD4-D47E-45D4-A7DD-AB515278350D}" destId="{6D1A6D22-636B-4EB2-BD61-56D862276769}" srcOrd="1" destOrd="0" presId="urn:microsoft.com/office/officeart/2005/8/layout/hierarchy1"/>
    <dgm:cxn modelId="{E208FB1F-C285-4AEA-ADA0-6EB9D4629582}" type="presParOf" srcId="{6D1A6D22-636B-4EB2-BD61-56D862276769}" destId="{02B99101-83B3-404B-B439-82C1A97DB6F4}" srcOrd="0" destOrd="0" presId="urn:microsoft.com/office/officeart/2005/8/layout/hierarchy1"/>
    <dgm:cxn modelId="{6D22E113-84CE-46EF-8306-0C29F09DFAB6}" type="presParOf" srcId="{02B99101-83B3-404B-B439-82C1A97DB6F4}" destId="{079A1588-0A4A-4D9A-919F-F5A1684772E3}" srcOrd="0" destOrd="0" presId="urn:microsoft.com/office/officeart/2005/8/layout/hierarchy1"/>
    <dgm:cxn modelId="{F3AF6677-B7E4-4647-BE44-6A6431E588A4}" type="presParOf" srcId="{02B99101-83B3-404B-B439-82C1A97DB6F4}" destId="{3AE35BA4-FE5F-4788-A6E9-93CBF963A172}" srcOrd="1" destOrd="0" presId="urn:microsoft.com/office/officeart/2005/8/layout/hierarchy1"/>
    <dgm:cxn modelId="{E8027554-4218-4474-B5B3-DA5F364F2DB0}" type="presParOf" srcId="{6D1A6D22-636B-4EB2-BD61-56D862276769}" destId="{885E519B-C730-4585-8933-3AA3C88F342B}" srcOrd="1" destOrd="0" presId="urn:microsoft.com/office/officeart/2005/8/layout/hierarchy1"/>
    <dgm:cxn modelId="{305873D5-01C6-4C28-A0FC-5DCFFEC8904E}" type="presParOf" srcId="{0F739CD4-D47E-45D4-A7DD-AB515278350D}" destId="{73D5D794-6B07-465D-9AF9-68DDCCACDB40}" srcOrd="2" destOrd="0" presId="urn:microsoft.com/office/officeart/2005/8/layout/hierarchy1"/>
    <dgm:cxn modelId="{9C8140BD-662A-410D-A94C-B4A89BD3E47E}" type="presParOf" srcId="{73D5D794-6B07-465D-9AF9-68DDCCACDB40}" destId="{A93A4729-487C-406F-BD04-763513D361C8}" srcOrd="0" destOrd="0" presId="urn:microsoft.com/office/officeart/2005/8/layout/hierarchy1"/>
    <dgm:cxn modelId="{0C3CE2D8-DBFC-42AC-92FF-EB6F74BCDE06}" type="presParOf" srcId="{A93A4729-487C-406F-BD04-763513D361C8}" destId="{19E0C423-4180-4AFC-A185-4B68D07E3868}" srcOrd="0" destOrd="0" presId="urn:microsoft.com/office/officeart/2005/8/layout/hierarchy1"/>
    <dgm:cxn modelId="{44ED4018-FE1B-4488-94FD-682A128517A3}" type="presParOf" srcId="{A93A4729-487C-406F-BD04-763513D361C8}" destId="{C06537CC-1D24-4800-8A95-F2B3485E5E5E}" srcOrd="1" destOrd="0" presId="urn:microsoft.com/office/officeart/2005/8/layout/hierarchy1"/>
    <dgm:cxn modelId="{B4D8E6B9-7E98-4CE4-BEC5-77F8692CD1EB}" type="presParOf" srcId="{73D5D794-6B07-465D-9AF9-68DDCCACDB40}" destId="{C1725F95-AAE7-41CA-AA79-6C04FCAACE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DD9F75-494D-4D26-91E5-F6DDBD9C5D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F2B3D-532B-4EF2-AABC-54FD56C7221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>
              <a:solidFill>
                <a:schemeClr val="bg1"/>
              </a:solidFill>
            </a:rPr>
            <a:t>Mindset of discovery, finding the wants and needs</a:t>
          </a:r>
          <a:endParaRPr lang="en-US" dirty="0">
            <a:solidFill>
              <a:schemeClr val="bg1"/>
            </a:solidFill>
          </a:endParaRPr>
        </a:p>
      </dgm:t>
    </dgm:pt>
    <dgm:pt modelId="{15BB5670-316B-49E3-921C-3CD76F988AFF}" type="parTrans" cxnId="{E7377BF0-E732-401C-8773-7EE3284C07FC}">
      <dgm:prSet/>
      <dgm:spPr/>
      <dgm:t>
        <a:bodyPr/>
        <a:lstStyle/>
        <a:p>
          <a:endParaRPr lang="en-US"/>
        </a:p>
      </dgm:t>
    </dgm:pt>
    <dgm:pt modelId="{60A136F7-581B-4F8A-A18B-7A90C296D70D}" type="sibTrans" cxnId="{E7377BF0-E732-401C-8773-7EE3284C07FC}">
      <dgm:prSet/>
      <dgm:spPr/>
      <dgm:t>
        <a:bodyPr/>
        <a:lstStyle/>
        <a:p>
          <a:endParaRPr lang="en-US"/>
        </a:p>
      </dgm:t>
    </dgm:pt>
    <dgm:pt modelId="{CCF501C3-D3CC-4AB3-8A04-57DC9C5D0DA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>
              <a:solidFill>
                <a:schemeClr val="bg1"/>
              </a:solidFill>
            </a:rPr>
            <a:t>Assumptions blind, hypothesis guides</a:t>
          </a:r>
          <a:endParaRPr lang="en-US" dirty="0">
            <a:solidFill>
              <a:schemeClr val="bg1"/>
            </a:solidFill>
          </a:endParaRPr>
        </a:p>
      </dgm:t>
    </dgm:pt>
    <dgm:pt modelId="{C4273CA4-D73E-4E05-ADCE-439D1A09F95A}" type="parTrans" cxnId="{B212FCF5-E824-4A0D-B1B0-BC4CD8DCFE8B}">
      <dgm:prSet/>
      <dgm:spPr/>
      <dgm:t>
        <a:bodyPr/>
        <a:lstStyle/>
        <a:p>
          <a:endParaRPr lang="en-US"/>
        </a:p>
      </dgm:t>
    </dgm:pt>
    <dgm:pt modelId="{BE89E34F-4113-43BE-8127-547D9A55B950}" type="sibTrans" cxnId="{B212FCF5-E824-4A0D-B1B0-BC4CD8DCFE8B}">
      <dgm:prSet/>
      <dgm:spPr/>
      <dgm:t>
        <a:bodyPr/>
        <a:lstStyle/>
        <a:p>
          <a:endParaRPr lang="en-US"/>
        </a:p>
      </dgm:t>
    </dgm:pt>
    <dgm:pt modelId="{C14F8F6A-7297-42FE-8149-77DD81C2193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>
              <a:solidFill>
                <a:schemeClr val="bg1"/>
              </a:solidFill>
            </a:rPr>
            <a:t>Sole focus on the other person’s words</a:t>
          </a:r>
          <a:endParaRPr lang="en-US" dirty="0">
            <a:solidFill>
              <a:schemeClr val="bg1"/>
            </a:solidFill>
          </a:endParaRPr>
        </a:p>
      </dgm:t>
    </dgm:pt>
    <dgm:pt modelId="{BB350652-9CB7-4A7A-9996-FE892173F047}" type="parTrans" cxnId="{E78CD145-037E-44FA-A568-B39CC82B1086}">
      <dgm:prSet/>
      <dgm:spPr/>
      <dgm:t>
        <a:bodyPr/>
        <a:lstStyle/>
        <a:p>
          <a:endParaRPr lang="en-US"/>
        </a:p>
      </dgm:t>
    </dgm:pt>
    <dgm:pt modelId="{E3AE4227-9ECC-46CF-AA75-08770B17CCE0}" type="sibTrans" cxnId="{E78CD145-037E-44FA-A568-B39CC82B1086}">
      <dgm:prSet/>
      <dgm:spPr/>
      <dgm:t>
        <a:bodyPr/>
        <a:lstStyle/>
        <a:p>
          <a:endParaRPr lang="en-US"/>
        </a:p>
      </dgm:t>
    </dgm:pt>
    <dgm:pt modelId="{B9E06CC2-BFD7-4427-86EF-171BAE0DB09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>
              <a:solidFill>
                <a:schemeClr val="bg1"/>
              </a:solidFill>
            </a:rPr>
            <a:t>Some have the habit of thinking about their arguments when not talking, as opposed to just listening</a:t>
          </a:r>
          <a:endParaRPr lang="en-US" dirty="0">
            <a:solidFill>
              <a:schemeClr val="bg1"/>
            </a:solidFill>
          </a:endParaRPr>
        </a:p>
      </dgm:t>
    </dgm:pt>
    <dgm:pt modelId="{E9EB5394-8944-4F24-ABE6-9061261E71BE}" type="parTrans" cxnId="{53F0E6AD-C3F9-4D63-A711-723E01EA48EE}">
      <dgm:prSet/>
      <dgm:spPr/>
      <dgm:t>
        <a:bodyPr/>
        <a:lstStyle/>
        <a:p>
          <a:endParaRPr lang="en-US"/>
        </a:p>
      </dgm:t>
    </dgm:pt>
    <dgm:pt modelId="{4BF69166-0F16-4C7B-9551-12387398648E}" type="sibTrans" cxnId="{53F0E6AD-C3F9-4D63-A711-723E01EA48EE}">
      <dgm:prSet/>
      <dgm:spPr/>
      <dgm:t>
        <a:bodyPr/>
        <a:lstStyle/>
        <a:p>
          <a:endParaRPr lang="en-US"/>
        </a:p>
      </dgm:t>
    </dgm:pt>
    <dgm:pt modelId="{4A537217-8650-44FF-A041-4211F5A4E53C}" type="pres">
      <dgm:prSet presAssocID="{C0DD9F75-494D-4D26-91E5-F6DDBD9C5DB2}" presName="root" presStyleCnt="0">
        <dgm:presLayoutVars>
          <dgm:dir/>
          <dgm:resizeHandles val="exact"/>
        </dgm:presLayoutVars>
      </dgm:prSet>
      <dgm:spPr/>
    </dgm:pt>
    <dgm:pt modelId="{E351A29D-DFD3-4003-8C16-E67C3ED6CF8D}" type="pres">
      <dgm:prSet presAssocID="{857F2B3D-532B-4EF2-AABC-54FD56C7221A}" presName="compNode" presStyleCnt="0"/>
      <dgm:spPr/>
    </dgm:pt>
    <dgm:pt modelId="{5C5F9617-B78A-40F9-A4E4-6A5A56081383}" type="pres">
      <dgm:prSet presAssocID="{857F2B3D-532B-4EF2-AABC-54FD56C7221A}" presName="bgRect" presStyleLbl="bgShp" presStyleIdx="0" presStyleCnt="3"/>
      <dgm:spPr/>
    </dgm:pt>
    <dgm:pt modelId="{C9C8BB25-97C3-478D-AE70-DCDD7F6DC47C}" type="pres">
      <dgm:prSet presAssocID="{857F2B3D-532B-4EF2-AABC-54FD56C72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3938BA3-F350-4690-81A3-A94339A112A9}" type="pres">
      <dgm:prSet presAssocID="{857F2B3D-532B-4EF2-AABC-54FD56C7221A}" presName="spaceRect" presStyleCnt="0"/>
      <dgm:spPr/>
    </dgm:pt>
    <dgm:pt modelId="{0B862A32-411B-4EAE-8DD5-41402C6370E9}" type="pres">
      <dgm:prSet presAssocID="{857F2B3D-532B-4EF2-AABC-54FD56C7221A}" presName="parTx" presStyleLbl="revTx" presStyleIdx="0" presStyleCnt="4">
        <dgm:presLayoutVars>
          <dgm:chMax val="0"/>
          <dgm:chPref val="0"/>
        </dgm:presLayoutVars>
      </dgm:prSet>
      <dgm:spPr/>
    </dgm:pt>
    <dgm:pt modelId="{9D0414A8-1223-42BB-83D0-94BDBD61BB0B}" type="pres">
      <dgm:prSet presAssocID="{60A136F7-581B-4F8A-A18B-7A90C296D70D}" presName="sibTrans" presStyleCnt="0"/>
      <dgm:spPr/>
    </dgm:pt>
    <dgm:pt modelId="{CC0E159D-97CA-4A83-961C-60AC9A996DBB}" type="pres">
      <dgm:prSet presAssocID="{CCF501C3-D3CC-4AB3-8A04-57DC9C5D0DA2}" presName="compNode" presStyleCnt="0"/>
      <dgm:spPr/>
    </dgm:pt>
    <dgm:pt modelId="{23066D7F-F730-4C1D-98D9-D39833BF1FA7}" type="pres">
      <dgm:prSet presAssocID="{CCF501C3-D3CC-4AB3-8A04-57DC9C5D0DA2}" presName="bgRect" presStyleLbl="bgShp" presStyleIdx="1" presStyleCnt="3"/>
      <dgm:spPr/>
    </dgm:pt>
    <dgm:pt modelId="{99DA4915-BB58-4238-A283-8E218AE5E723}" type="pres">
      <dgm:prSet presAssocID="{CCF501C3-D3CC-4AB3-8A04-57DC9C5D0D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F0A8C67-2EA4-4AC9-B587-1090C0960D64}" type="pres">
      <dgm:prSet presAssocID="{CCF501C3-D3CC-4AB3-8A04-57DC9C5D0DA2}" presName="spaceRect" presStyleCnt="0"/>
      <dgm:spPr/>
    </dgm:pt>
    <dgm:pt modelId="{20B83821-51D2-4224-AACE-EB39E9649C23}" type="pres">
      <dgm:prSet presAssocID="{CCF501C3-D3CC-4AB3-8A04-57DC9C5D0DA2}" presName="parTx" presStyleLbl="revTx" presStyleIdx="1" presStyleCnt="4">
        <dgm:presLayoutVars>
          <dgm:chMax val="0"/>
          <dgm:chPref val="0"/>
        </dgm:presLayoutVars>
      </dgm:prSet>
      <dgm:spPr/>
    </dgm:pt>
    <dgm:pt modelId="{286D9399-79EC-4509-B33C-BD9BCDB1FCFA}" type="pres">
      <dgm:prSet presAssocID="{BE89E34F-4113-43BE-8127-547D9A55B950}" presName="sibTrans" presStyleCnt="0"/>
      <dgm:spPr/>
    </dgm:pt>
    <dgm:pt modelId="{C7AF1F0F-1102-40B1-B362-B5EDF261F03B}" type="pres">
      <dgm:prSet presAssocID="{C14F8F6A-7297-42FE-8149-77DD81C2193B}" presName="compNode" presStyleCnt="0"/>
      <dgm:spPr/>
    </dgm:pt>
    <dgm:pt modelId="{D47318CD-7E8F-4CE0-815C-63D37767433D}" type="pres">
      <dgm:prSet presAssocID="{C14F8F6A-7297-42FE-8149-77DD81C2193B}" presName="bgRect" presStyleLbl="bgShp" presStyleIdx="2" presStyleCnt="3"/>
      <dgm:spPr/>
    </dgm:pt>
    <dgm:pt modelId="{A3F66DA7-9640-41C8-A96F-9B8F08359BD0}" type="pres">
      <dgm:prSet presAssocID="{C14F8F6A-7297-42FE-8149-77DD81C219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B6086CA6-09C6-4121-AE9E-671C0A5705CD}" type="pres">
      <dgm:prSet presAssocID="{C14F8F6A-7297-42FE-8149-77DD81C2193B}" presName="spaceRect" presStyleCnt="0"/>
      <dgm:spPr/>
    </dgm:pt>
    <dgm:pt modelId="{DA64F10E-A085-46B4-B0FD-49E3502E5FD4}" type="pres">
      <dgm:prSet presAssocID="{C14F8F6A-7297-42FE-8149-77DD81C2193B}" presName="parTx" presStyleLbl="revTx" presStyleIdx="2" presStyleCnt="4">
        <dgm:presLayoutVars>
          <dgm:chMax val="0"/>
          <dgm:chPref val="0"/>
        </dgm:presLayoutVars>
      </dgm:prSet>
      <dgm:spPr/>
    </dgm:pt>
    <dgm:pt modelId="{C9AAE4B6-A261-4F25-AEAB-119D63C762C1}" type="pres">
      <dgm:prSet presAssocID="{C14F8F6A-7297-42FE-8149-77DD81C2193B}" presName="desTx" presStyleLbl="revTx" presStyleIdx="3" presStyleCnt="4">
        <dgm:presLayoutVars/>
      </dgm:prSet>
      <dgm:spPr/>
    </dgm:pt>
  </dgm:ptLst>
  <dgm:cxnLst>
    <dgm:cxn modelId="{E78CD145-037E-44FA-A568-B39CC82B1086}" srcId="{C0DD9F75-494D-4D26-91E5-F6DDBD9C5DB2}" destId="{C14F8F6A-7297-42FE-8149-77DD81C2193B}" srcOrd="2" destOrd="0" parTransId="{BB350652-9CB7-4A7A-9996-FE892173F047}" sibTransId="{E3AE4227-9ECC-46CF-AA75-08770B17CCE0}"/>
    <dgm:cxn modelId="{0E2BB98D-347F-4E60-B86D-9D76FFC2CCE2}" type="presOf" srcId="{C0DD9F75-494D-4D26-91E5-F6DDBD9C5DB2}" destId="{4A537217-8650-44FF-A041-4211F5A4E53C}" srcOrd="0" destOrd="0" presId="urn:microsoft.com/office/officeart/2018/2/layout/IconVerticalSolidList"/>
    <dgm:cxn modelId="{56FAB9A5-5685-4713-A58A-0B65C0AC224B}" type="presOf" srcId="{B9E06CC2-BFD7-4427-86EF-171BAE0DB09C}" destId="{C9AAE4B6-A261-4F25-AEAB-119D63C762C1}" srcOrd="0" destOrd="0" presId="urn:microsoft.com/office/officeart/2018/2/layout/IconVerticalSolidList"/>
    <dgm:cxn modelId="{4EE56CA6-8F92-4E89-B839-54020EF614C2}" type="presOf" srcId="{857F2B3D-532B-4EF2-AABC-54FD56C7221A}" destId="{0B862A32-411B-4EAE-8DD5-41402C6370E9}" srcOrd="0" destOrd="0" presId="urn:microsoft.com/office/officeart/2018/2/layout/IconVerticalSolidList"/>
    <dgm:cxn modelId="{7B867CAB-A0BA-44F7-95FF-0A2B6D9F2661}" type="presOf" srcId="{CCF501C3-D3CC-4AB3-8A04-57DC9C5D0DA2}" destId="{20B83821-51D2-4224-AACE-EB39E9649C23}" srcOrd="0" destOrd="0" presId="urn:microsoft.com/office/officeart/2018/2/layout/IconVerticalSolidList"/>
    <dgm:cxn modelId="{53F0E6AD-C3F9-4D63-A711-723E01EA48EE}" srcId="{C14F8F6A-7297-42FE-8149-77DD81C2193B}" destId="{B9E06CC2-BFD7-4427-86EF-171BAE0DB09C}" srcOrd="0" destOrd="0" parTransId="{E9EB5394-8944-4F24-ABE6-9061261E71BE}" sibTransId="{4BF69166-0F16-4C7B-9551-12387398648E}"/>
    <dgm:cxn modelId="{F4216EED-C867-4026-85DC-9B0A3E9654EF}" type="presOf" srcId="{C14F8F6A-7297-42FE-8149-77DD81C2193B}" destId="{DA64F10E-A085-46B4-B0FD-49E3502E5FD4}" srcOrd="0" destOrd="0" presId="urn:microsoft.com/office/officeart/2018/2/layout/IconVerticalSolidList"/>
    <dgm:cxn modelId="{E7377BF0-E732-401C-8773-7EE3284C07FC}" srcId="{C0DD9F75-494D-4D26-91E5-F6DDBD9C5DB2}" destId="{857F2B3D-532B-4EF2-AABC-54FD56C7221A}" srcOrd="0" destOrd="0" parTransId="{15BB5670-316B-49E3-921C-3CD76F988AFF}" sibTransId="{60A136F7-581B-4F8A-A18B-7A90C296D70D}"/>
    <dgm:cxn modelId="{B212FCF5-E824-4A0D-B1B0-BC4CD8DCFE8B}" srcId="{C0DD9F75-494D-4D26-91E5-F6DDBD9C5DB2}" destId="{CCF501C3-D3CC-4AB3-8A04-57DC9C5D0DA2}" srcOrd="1" destOrd="0" parTransId="{C4273CA4-D73E-4E05-ADCE-439D1A09F95A}" sibTransId="{BE89E34F-4113-43BE-8127-547D9A55B950}"/>
    <dgm:cxn modelId="{58863627-7374-4AFA-BC72-0BDFE1D4C47D}" type="presParOf" srcId="{4A537217-8650-44FF-A041-4211F5A4E53C}" destId="{E351A29D-DFD3-4003-8C16-E67C3ED6CF8D}" srcOrd="0" destOrd="0" presId="urn:microsoft.com/office/officeart/2018/2/layout/IconVerticalSolidList"/>
    <dgm:cxn modelId="{15D8423F-10B1-40EC-A973-CDD0890FB10C}" type="presParOf" srcId="{E351A29D-DFD3-4003-8C16-E67C3ED6CF8D}" destId="{5C5F9617-B78A-40F9-A4E4-6A5A56081383}" srcOrd="0" destOrd="0" presId="urn:microsoft.com/office/officeart/2018/2/layout/IconVerticalSolidList"/>
    <dgm:cxn modelId="{46A17E70-53DD-40FD-83E1-9C2AB1E14905}" type="presParOf" srcId="{E351A29D-DFD3-4003-8C16-E67C3ED6CF8D}" destId="{C9C8BB25-97C3-478D-AE70-DCDD7F6DC47C}" srcOrd="1" destOrd="0" presId="urn:microsoft.com/office/officeart/2018/2/layout/IconVerticalSolidList"/>
    <dgm:cxn modelId="{7DA882D8-355F-4CFD-BB0A-42C6F75EB239}" type="presParOf" srcId="{E351A29D-DFD3-4003-8C16-E67C3ED6CF8D}" destId="{E3938BA3-F350-4690-81A3-A94339A112A9}" srcOrd="2" destOrd="0" presId="urn:microsoft.com/office/officeart/2018/2/layout/IconVerticalSolidList"/>
    <dgm:cxn modelId="{B60E0563-BC34-4BFA-83D8-237DF083ECAA}" type="presParOf" srcId="{E351A29D-DFD3-4003-8C16-E67C3ED6CF8D}" destId="{0B862A32-411B-4EAE-8DD5-41402C6370E9}" srcOrd="3" destOrd="0" presId="urn:microsoft.com/office/officeart/2018/2/layout/IconVerticalSolidList"/>
    <dgm:cxn modelId="{F7494987-2CE6-4FA4-9F22-0EEE95BD8269}" type="presParOf" srcId="{4A537217-8650-44FF-A041-4211F5A4E53C}" destId="{9D0414A8-1223-42BB-83D0-94BDBD61BB0B}" srcOrd="1" destOrd="0" presId="urn:microsoft.com/office/officeart/2018/2/layout/IconVerticalSolidList"/>
    <dgm:cxn modelId="{573855D3-2836-4961-8829-8AB3535CC5BA}" type="presParOf" srcId="{4A537217-8650-44FF-A041-4211F5A4E53C}" destId="{CC0E159D-97CA-4A83-961C-60AC9A996DBB}" srcOrd="2" destOrd="0" presId="urn:microsoft.com/office/officeart/2018/2/layout/IconVerticalSolidList"/>
    <dgm:cxn modelId="{6B2C2832-B0A5-4CC2-9BAB-01CCD47AC248}" type="presParOf" srcId="{CC0E159D-97CA-4A83-961C-60AC9A996DBB}" destId="{23066D7F-F730-4C1D-98D9-D39833BF1FA7}" srcOrd="0" destOrd="0" presId="urn:microsoft.com/office/officeart/2018/2/layout/IconVerticalSolidList"/>
    <dgm:cxn modelId="{F6FA9980-9343-4140-8A3C-E296C09A3301}" type="presParOf" srcId="{CC0E159D-97CA-4A83-961C-60AC9A996DBB}" destId="{99DA4915-BB58-4238-A283-8E218AE5E723}" srcOrd="1" destOrd="0" presId="urn:microsoft.com/office/officeart/2018/2/layout/IconVerticalSolidList"/>
    <dgm:cxn modelId="{0E69B0D4-A9EB-49D3-BFDE-2DEA2FD17B25}" type="presParOf" srcId="{CC0E159D-97CA-4A83-961C-60AC9A996DBB}" destId="{5F0A8C67-2EA4-4AC9-B587-1090C0960D64}" srcOrd="2" destOrd="0" presId="urn:microsoft.com/office/officeart/2018/2/layout/IconVerticalSolidList"/>
    <dgm:cxn modelId="{371B53FB-78A1-46CC-8829-87B08C30CF5B}" type="presParOf" srcId="{CC0E159D-97CA-4A83-961C-60AC9A996DBB}" destId="{20B83821-51D2-4224-AACE-EB39E9649C23}" srcOrd="3" destOrd="0" presId="urn:microsoft.com/office/officeart/2018/2/layout/IconVerticalSolidList"/>
    <dgm:cxn modelId="{E18286AA-AC9F-475A-86FE-4D93BCBA441B}" type="presParOf" srcId="{4A537217-8650-44FF-A041-4211F5A4E53C}" destId="{286D9399-79EC-4509-B33C-BD9BCDB1FCFA}" srcOrd="3" destOrd="0" presId="urn:microsoft.com/office/officeart/2018/2/layout/IconVerticalSolidList"/>
    <dgm:cxn modelId="{8466F7D5-3204-48ED-933A-F87F010F626E}" type="presParOf" srcId="{4A537217-8650-44FF-A041-4211F5A4E53C}" destId="{C7AF1F0F-1102-40B1-B362-B5EDF261F03B}" srcOrd="4" destOrd="0" presId="urn:microsoft.com/office/officeart/2018/2/layout/IconVerticalSolidList"/>
    <dgm:cxn modelId="{83AD0EAF-4233-419A-8C04-748F61DD967C}" type="presParOf" srcId="{C7AF1F0F-1102-40B1-B362-B5EDF261F03B}" destId="{D47318CD-7E8F-4CE0-815C-63D37767433D}" srcOrd="0" destOrd="0" presId="urn:microsoft.com/office/officeart/2018/2/layout/IconVerticalSolidList"/>
    <dgm:cxn modelId="{15D19FC5-3A4E-4F2B-AD79-5B08332D4E1A}" type="presParOf" srcId="{C7AF1F0F-1102-40B1-B362-B5EDF261F03B}" destId="{A3F66DA7-9640-41C8-A96F-9B8F08359BD0}" srcOrd="1" destOrd="0" presId="urn:microsoft.com/office/officeart/2018/2/layout/IconVerticalSolidList"/>
    <dgm:cxn modelId="{E021313A-EE32-489C-A8B2-E4D5FB6695BD}" type="presParOf" srcId="{C7AF1F0F-1102-40B1-B362-B5EDF261F03B}" destId="{B6086CA6-09C6-4121-AE9E-671C0A5705CD}" srcOrd="2" destOrd="0" presId="urn:microsoft.com/office/officeart/2018/2/layout/IconVerticalSolidList"/>
    <dgm:cxn modelId="{87A7C6F8-82E6-4D44-AD41-F4ED5C47772D}" type="presParOf" srcId="{C7AF1F0F-1102-40B1-B362-B5EDF261F03B}" destId="{DA64F10E-A085-46B4-B0FD-49E3502E5FD4}" srcOrd="3" destOrd="0" presId="urn:microsoft.com/office/officeart/2018/2/layout/IconVerticalSolidList"/>
    <dgm:cxn modelId="{5ED3B948-1C4F-4F1F-B622-330E7F6247CC}" type="presParOf" srcId="{C7AF1F0F-1102-40B1-B362-B5EDF261F03B}" destId="{C9AAE4B6-A261-4F25-AEAB-119D63C762C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8537D-AD10-4301-AC2E-289EA788B043}">
      <dsp:nvSpPr>
        <dsp:cNvPr id="0" name=""/>
        <dsp:cNvSpPr/>
      </dsp:nvSpPr>
      <dsp:spPr>
        <a:xfrm>
          <a:off x="1052690" y="74098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4ECA9-C406-4DAB-AD33-C98A97FD51DA}">
      <dsp:nvSpPr>
        <dsp:cNvPr id="0" name=""/>
        <dsp:cNvSpPr/>
      </dsp:nvSpPr>
      <dsp:spPr>
        <a:xfrm>
          <a:off x="16284" y="2863362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Of Understanding</a:t>
          </a:r>
        </a:p>
      </dsp:txBody>
      <dsp:txXfrm>
        <a:off x="16284" y="2863362"/>
        <a:ext cx="3768750" cy="720000"/>
      </dsp:txXfrm>
    </dsp:sp>
    <dsp:sp modelId="{0EDDFF27-212F-4503-8DED-89C39D46B360}">
      <dsp:nvSpPr>
        <dsp:cNvPr id="0" name=""/>
        <dsp:cNvSpPr/>
      </dsp:nvSpPr>
      <dsp:spPr>
        <a:xfrm>
          <a:off x="5480971" y="74098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31634-2B71-4689-B975-650CDBBAEB36}">
      <dsp:nvSpPr>
        <dsp:cNvPr id="0" name=""/>
        <dsp:cNvSpPr/>
      </dsp:nvSpPr>
      <dsp:spPr>
        <a:xfrm>
          <a:off x="4444565" y="2863362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For Action</a:t>
          </a:r>
        </a:p>
      </dsp:txBody>
      <dsp:txXfrm>
        <a:off x="4444565" y="2863362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00712-140F-42F0-ABD2-E0F9FBE6CB4C}">
      <dsp:nvSpPr>
        <dsp:cNvPr id="0" name=""/>
        <dsp:cNvSpPr/>
      </dsp:nvSpPr>
      <dsp:spPr>
        <a:xfrm>
          <a:off x="25368" y="71182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5A941-EF8F-45E9-9D9E-F96E2D93059C}">
      <dsp:nvSpPr>
        <dsp:cNvPr id="0" name=""/>
        <dsp:cNvSpPr/>
      </dsp:nvSpPr>
      <dsp:spPr>
        <a:xfrm>
          <a:off x="252752" y="939208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84FB4-E1AD-49D8-8C70-3C08E5388A40}">
      <dsp:nvSpPr>
        <dsp:cNvPr id="0" name=""/>
        <dsp:cNvSpPr/>
      </dsp:nvSpPr>
      <dsp:spPr>
        <a:xfrm>
          <a:off x="1340173" y="71182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Active Listening</a:t>
          </a:r>
          <a:endParaRPr lang="en-US" sz="2400" kern="1200" dirty="0"/>
        </a:p>
      </dsp:txBody>
      <dsp:txXfrm>
        <a:off x="1340173" y="711824"/>
        <a:ext cx="2552269" cy="1082781"/>
      </dsp:txXfrm>
    </dsp:sp>
    <dsp:sp modelId="{51581713-7A4D-4FE5-A049-9A7C5B59B137}">
      <dsp:nvSpPr>
        <dsp:cNvPr id="0" name=""/>
        <dsp:cNvSpPr/>
      </dsp:nvSpPr>
      <dsp:spPr>
        <a:xfrm>
          <a:off x="4337156" y="71182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EA7E3-3F9A-4487-B5B6-543D1D5DB601}">
      <dsp:nvSpPr>
        <dsp:cNvPr id="0" name=""/>
        <dsp:cNvSpPr/>
      </dsp:nvSpPr>
      <dsp:spPr>
        <a:xfrm>
          <a:off x="4564540" y="939208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5F72-BD4A-4125-91D4-A1319164D754}">
      <dsp:nvSpPr>
        <dsp:cNvPr id="0" name=""/>
        <dsp:cNvSpPr/>
      </dsp:nvSpPr>
      <dsp:spPr>
        <a:xfrm>
          <a:off x="5651962" y="71182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Tactical Empathy</a:t>
          </a:r>
          <a:endParaRPr lang="en-US" sz="2400" kern="1200"/>
        </a:p>
      </dsp:txBody>
      <dsp:txXfrm>
        <a:off x="5651962" y="711824"/>
        <a:ext cx="2552269" cy="1082781"/>
      </dsp:txXfrm>
    </dsp:sp>
    <dsp:sp modelId="{7BE68DBF-10D6-46A3-8E93-0D38A706CB22}">
      <dsp:nvSpPr>
        <dsp:cNvPr id="0" name=""/>
        <dsp:cNvSpPr/>
      </dsp:nvSpPr>
      <dsp:spPr>
        <a:xfrm>
          <a:off x="25368" y="252974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EE4A9-D9C9-4505-9E33-31276687623A}">
      <dsp:nvSpPr>
        <dsp:cNvPr id="0" name=""/>
        <dsp:cNvSpPr/>
      </dsp:nvSpPr>
      <dsp:spPr>
        <a:xfrm>
          <a:off x="252752" y="2757128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E9A1E-1907-485A-94AD-84309591F67C}">
      <dsp:nvSpPr>
        <dsp:cNvPr id="0" name=""/>
        <dsp:cNvSpPr/>
      </dsp:nvSpPr>
      <dsp:spPr>
        <a:xfrm>
          <a:off x="1340173" y="252974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Get To ‘No’</a:t>
          </a:r>
          <a:endParaRPr lang="en-US" sz="2400" kern="1200" dirty="0"/>
        </a:p>
      </dsp:txBody>
      <dsp:txXfrm>
        <a:off x="1340173" y="2529744"/>
        <a:ext cx="2552269" cy="1082781"/>
      </dsp:txXfrm>
    </dsp:sp>
    <dsp:sp modelId="{9320CF1B-7AEC-4B1C-B69F-98C02E57CF23}">
      <dsp:nvSpPr>
        <dsp:cNvPr id="0" name=""/>
        <dsp:cNvSpPr/>
      </dsp:nvSpPr>
      <dsp:spPr>
        <a:xfrm>
          <a:off x="4337156" y="2529744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4DB9-8FD6-4627-8251-F063B7995BC6}">
      <dsp:nvSpPr>
        <dsp:cNvPr id="0" name=""/>
        <dsp:cNvSpPr/>
      </dsp:nvSpPr>
      <dsp:spPr>
        <a:xfrm>
          <a:off x="4564540" y="2757128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20994-E0CA-4C13-891C-68DA8549C7DB}">
      <dsp:nvSpPr>
        <dsp:cNvPr id="0" name=""/>
        <dsp:cNvSpPr/>
      </dsp:nvSpPr>
      <dsp:spPr>
        <a:xfrm>
          <a:off x="5651962" y="2529744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Calibrated questions</a:t>
          </a:r>
          <a:endParaRPr lang="en-US" sz="2400" kern="1200" dirty="0"/>
        </a:p>
      </dsp:txBody>
      <dsp:txXfrm>
        <a:off x="5651962" y="2529744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D7494-AA4B-408C-A225-67BF577823FE}">
      <dsp:nvSpPr>
        <dsp:cNvPr id="0" name=""/>
        <dsp:cNvSpPr/>
      </dsp:nvSpPr>
      <dsp:spPr>
        <a:xfrm>
          <a:off x="0" y="130513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9DDC-485C-45C2-83CF-7D15FF45C07F}">
      <dsp:nvSpPr>
        <dsp:cNvPr id="0" name=""/>
        <dsp:cNvSpPr/>
      </dsp:nvSpPr>
      <dsp:spPr>
        <a:xfrm>
          <a:off x="257174" y="154945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Need to be willing to negotiation</a:t>
          </a:r>
          <a:endParaRPr lang="en-US" sz="2400" kern="1200" dirty="0"/>
        </a:p>
      </dsp:txBody>
      <dsp:txXfrm>
        <a:off x="300222" y="1592503"/>
        <a:ext cx="2228479" cy="1383659"/>
      </dsp:txXfrm>
    </dsp:sp>
    <dsp:sp modelId="{079A1588-0A4A-4D9A-919F-F5A1684772E3}">
      <dsp:nvSpPr>
        <dsp:cNvPr id="0" name=""/>
        <dsp:cNvSpPr/>
      </dsp:nvSpPr>
      <dsp:spPr>
        <a:xfrm>
          <a:off x="2828924" y="130513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35BA4-FE5F-4788-A6E9-93CBF963A172}">
      <dsp:nvSpPr>
        <dsp:cNvPr id="0" name=""/>
        <dsp:cNvSpPr/>
      </dsp:nvSpPr>
      <dsp:spPr>
        <a:xfrm>
          <a:off x="3086099" y="154945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Conflict is inevitable in all relationships</a:t>
          </a:r>
          <a:endParaRPr lang="en-US" sz="2400" kern="1200"/>
        </a:p>
      </dsp:txBody>
      <dsp:txXfrm>
        <a:off x="3129147" y="1592503"/>
        <a:ext cx="2228479" cy="1383659"/>
      </dsp:txXfrm>
    </dsp:sp>
    <dsp:sp modelId="{19E0C423-4180-4AFC-A185-4B68D07E3868}">
      <dsp:nvSpPr>
        <dsp:cNvPr id="0" name=""/>
        <dsp:cNvSpPr/>
      </dsp:nvSpPr>
      <dsp:spPr>
        <a:xfrm>
          <a:off x="5657850" y="130513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37CC-1D24-4800-8A95-F2B3485E5E5E}">
      <dsp:nvSpPr>
        <dsp:cNvPr id="0" name=""/>
        <dsp:cNvSpPr/>
      </dsp:nvSpPr>
      <dsp:spPr>
        <a:xfrm>
          <a:off x="5915024" y="154945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Problem solving does not help negotiation</a:t>
          </a:r>
          <a:endParaRPr lang="en-US" sz="2400" kern="1200" dirty="0"/>
        </a:p>
      </dsp:txBody>
      <dsp:txXfrm>
        <a:off x="5958072" y="1592503"/>
        <a:ext cx="2228479" cy="1383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F9617-B78A-40F9-A4E4-6A5A56081383}">
      <dsp:nvSpPr>
        <dsp:cNvPr id="0" name=""/>
        <dsp:cNvSpPr/>
      </dsp:nvSpPr>
      <dsp:spPr>
        <a:xfrm>
          <a:off x="0" y="527"/>
          <a:ext cx="8229600" cy="1235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BB25-97C3-478D-AE70-DCDD7F6DC47C}">
      <dsp:nvSpPr>
        <dsp:cNvPr id="0" name=""/>
        <dsp:cNvSpPr/>
      </dsp:nvSpPr>
      <dsp:spPr>
        <a:xfrm>
          <a:off x="373656" y="278453"/>
          <a:ext cx="679374" cy="679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62A32-411B-4EAE-8DD5-41402C6370E9}">
      <dsp:nvSpPr>
        <dsp:cNvPr id="0" name=""/>
        <dsp:cNvSpPr/>
      </dsp:nvSpPr>
      <dsp:spPr>
        <a:xfrm>
          <a:off x="1426687" y="527"/>
          <a:ext cx="6802912" cy="123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28" tIns="130728" rIns="130728" bIns="1307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>
              <a:solidFill>
                <a:schemeClr val="bg1"/>
              </a:solidFill>
            </a:rPr>
            <a:t>Mindset of discovery, finding the wants and needs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426687" y="527"/>
        <a:ext cx="6802912" cy="1235226"/>
      </dsp:txXfrm>
    </dsp:sp>
    <dsp:sp modelId="{23066D7F-F730-4C1D-98D9-D39833BF1FA7}">
      <dsp:nvSpPr>
        <dsp:cNvPr id="0" name=""/>
        <dsp:cNvSpPr/>
      </dsp:nvSpPr>
      <dsp:spPr>
        <a:xfrm>
          <a:off x="0" y="1544561"/>
          <a:ext cx="8229600" cy="1235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A4915-BB58-4238-A283-8E218AE5E723}">
      <dsp:nvSpPr>
        <dsp:cNvPr id="0" name=""/>
        <dsp:cNvSpPr/>
      </dsp:nvSpPr>
      <dsp:spPr>
        <a:xfrm>
          <a:off x="373656" y="1822487"/>
          <a:ext cx="679374" cy="679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83821-51D2-4224-AACE-EB39E9649C23}">
      <dsp:nvSpPr>
        <dsp:cNvPr id="0" name=""/>
        <dsp:cNvSpPr/>
      </dsp:nvSpPr>
      <dsp:spPr>
        <a:xfrm>
          <a:off x="1426687" y="1544561"/>
          <a:ext cx="6802912" cy="123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28" tIns="130728" rIns="130728" bIns="1307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>
              <a:solidFill>
                <a:schemeClr val="bg1"/>
              </a:solidFill>
            </a:rPr>
            <a:t>Assumptions blind, hypothesis guides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426687" y="1544561"/>
        <a:ext cx="6802912" cy="1235226"/>
      </dsp:txXfrm>
    </dsp:sp>
    <dsp:sp modelId="{D47318CD-7E8F-4CE0-815C-63D37767433D}">
      <dsp:nvSpPr>
        <dsp:cNvPr id="0" name=""/>
        <dsp:cNvSpPr/>
      </dsp:nvSpPr>
      <dsp:spPr>
        <a:xfrm>
          <a:off x="0" y="3088595"/>
          <a:ext cx="8229600" cy="1235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66DA7-9640-41C8-A96F-9B8F08359BD0}">
      <dsp:nvSpPr>
        <dsp:cNvPr id="0" name=""/>
        <dsp:cNvSpPr/>
      </dsp:nvSpPr>
      <dsp:spPr>
        <a:xfrm>
          <a:off x="373656" y="3366521"/>
          <a:ext cx="679374" cy="679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F10E-A085-46B4-B0FD-49E3502E5FD4}">
      <dsp:nvSpPr>
        <dsp:cNvPr id="0" name=""/>
        <dsp:cNvSpPr/>
      </dsp:nvSpPr>
      <dsp:spPr>
        <a:xfrm>
          <a:off x="1426687" y="3088595"/>
          <a:ext cx="3703320" cy="123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28" tIns="130728" rIns="130728" bIns="1307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>
              <a:solidFill>
                <a:schemeClr val="bg1"/>
              </a:solidFill>
            </a:rPr>
            <a:t>Sole focus on the other person’s words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426687" y="3088595"/>
        <a:ext cx="3703320" cy="1235226"/>
      </dsp:txXfrm>
    </dsp:sp>
    <dsp:sp modelId="{C9AAE4B6-A261-4F25-AEAB-119D63C762C1}">
      <dsp:nvSpPr>
        <dsp:cNvPr id="0" name=""/>
        <dsp:cNvSpPr/>
      </dsp:nvSpPr>
      <dsp:spPr>
        <a:xfrm>
          <a:off x="5130007" y="3088595"/>
          <a:ext cx="3099592" cy="123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28" tIns="130728" rIns="130728" bIns="1307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>
              <a:solidFill>
                <a:schemeClr val="bg1"/>
              </a:solidFill>
            </a:rPr>
            <a:t>Some have the habit of thinking about their arguments when not talking, as opposed to just listening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130007" y="3088595"/>
        <a:ext cx="3099592" cy="1235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5605-FB22-4F2B-A043-3E1CE44877D4}" type="datetimeFigureOut">
              <a:rPr lang="en-US"/>
              <a:pPr>
                <a:defRPr/>
              </a:pPr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B1438-9F64-4AA3-91F5-338F86611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C907F-B99C-4007-9B07-BE92B10078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Common accusations you need to be able to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GDD Bible != Feature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7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Title comes from the fact that some compromises cannot just be a split. You cannot negotiate to get half a hostage.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During convo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During conversation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6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Prepared before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7E58198-50E0-460A-B447-D24241CAC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282DC-FB2F-4680-B270-EFE8FC006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A1D0-2417-4DFD-8586-2391F2315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F630C-C329-41C1-8E85-9313A2B78B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A72A8C-A492-4E55-A64D-DDA362AC8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537E8-C30D-4340-8A2A-D94A978F2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C075-7F7A-43EB-B69E-7F634E2FD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834FB08-E814-49FB-B3C3-CAEE5CAC4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79" r:id="rId2"/>
    <p:sldLayoutId id="2147484280" r:id="rId3"/>
    <p:sldLayoutId id="2147484281" r:id="rId4"/>
    <p:sldLayoutId id="2147484288" r:id="rId5"/>
    <p:sldLayoutId id="2147484289" r:id="rId6"/>
    <p:sldLayoutId id="2147484282" r:id="rId7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32775" cy="1828800"/>
          </a:xfrm>
        </p:spPr>
        <p:txBody>
          <a:bodyPr/>
          <a:lstStyle/>
          <a:p>
            <a:pPr eaLnBrk="1" hangingPunct="1"/>
            <a:r>
              <a:rPr lang="en-US" sz="7200" dirty="0"/>
              <a:t>CSD 1451</a:t>
            </a:r>
            <a:r>
              <a:rPr lang="en-US" sz="8800" dirty="0"/>
              <a:t>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620C-8437-48E8-A419-68A8EDBD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Tactical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F74B-9C83-4906-BE48-E2C62C6A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Understanding feelings and mindset of another in the moment</a:t>
            </a:r>
          </a:p>
          <a:p>
            <a:endParaRPr lang="en-SG" dirty="0"/>
          </a:p>
          <a:p>
            <a:r>
              <a:rPr lang="en-SG" dirty="0"/>
              <a:t>Also hearing what is behind those feelings</a:t>
            </a:r>
          </a:p>
          <a:p>
            <a:endParaRPr lang="en-SG" dirty="0"/>
          </a:p>
          <a:p>
            <a:r>
              <a:rPr lang="en-SG" dirty="0"/>
              <a:t>Knowing emotional obstacles and reveals pathways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00164-9A75-4669-BF69-AFBABCF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B53B-9EB3-4B38-99E9-0C713979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27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235A-9965-4E1E-AA13-EB15DDDA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Tactical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9D16-8A74-489A-B286-71CA6CAB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/>
              <a:t>Neuro Resonance </a:t>
            </a:r>
          </a:p>
          <a:p>
            <a:pPr lvl="1"/>
            <a:r>
              <a:rPr lang="en-SG" sz="3200" dirty="0"/>
              <a:t>Pay attention to body language, expression, tone of voice, put in as many details as possible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DEEC-DE1A-45DD-AEF7-596277CA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45132-95D6-4F00-BBE3-3629700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69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20FC-32E0-468F-BF53-C21CF445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Tactical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DFDE-EEA8-4145-985B-5FAE76F4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Labelling (Tactic)</a:t>
            </a:r>
          </a:p>
          <a:p>
            <a:pPr lvl="1"/>
            <a:r>
              <a:rPr lang="en-SG" sz="2800" dirty="0"/>
              <a:t>Detect the other’s emotional state, by reaction to external stimuli</a:t>
            </a:r>
          </a:p>
          <a:p>
            <a:pPr lvl="1"/>
            <a:r>
              <a:rPr lang="en-SG" sz="2800" dirty="0"/>
              <a:t>Validate someone’s emotion by naming it</a:t>
            </a:r>
          </a:p>
          <a:p>
            <a:pPr lvl="1"/>
            <a:r>
              <a:rPr lang="en-SG" sz="2800" dirty="0"/>
              <a:t>Start with the words “It sounds like…”, neutral and without liability</a:t>
            </a:r>
          </a:p>
          <a:p>
            <a:pPr lvl="1"/>
            <a:r>
              <a:rPr lang="en-SG" sz="2800" dirty="0"/>
              <a:t>Then go silent, and let the label do its work</a:t>
            </a:r>
          </a:p>
          <a:p>
            <a:pPr lvl="1"/>
            <a:endParaRPr lang="en-SG" sz="2800" dirty="0"/>
          </a:p>
          <a:p>
            <a:pPr lvl="1"/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DF90-18DE-4DD4-ABC2-0A225886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466AB-543C-4E66-983A-92553B0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57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20FC-32E0-468F-BF53-C21CF445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Tactical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DFDE-EEA8-4145-985B-5FAE76F4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Labelling (Strategy)</a:t>
            </a:r>
          </a:p>
          <a:p>
            <a:pPr lvl="1"/>
            <a:r>
              <a:rPr lang="en-SG" sz="2800" dirty="0"/>
              <a:t>Helps diffuse negative dynamics, like anger</a:t>
            </a:r>
          </a:p>
          <a:p>
            <a:pPr lvl="1"/>
            <a:r>
              <a:rPr lang="en-SG" sz="2800" dirty="0"/>
              <a:t>Helps improve positive dynamics</a:t>
            </a:r>
          </a:p>
          <a:p>
            <a:pPr lvl="1"/>
            <a:r>
              <a:rPr lang="en-SG" sz="2800" dirty="0"/>
              <a:t>Observe negative feelings, label it and replace it with positive, compassionate and solution based thoughts</a:t>
            </a:r>
          </a:p>
          <a:p>
            <a:pPr lvl="1"/>
            <a:endParaRPr lang="en-SG" sz="2800" dirty="0"/>
          </a:p>
          <a:p>
            <a:pPr lvl="1"/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DF90-18DE-4DD4-ABC2-0A225886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466AB-543C-4E66-983A-92553B0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628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C75E-257E-42AD-9D05-305427EE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Tactical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B37E-2A63-4B5E-8AF7-CE83CDB0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Accusation Audit</a:t>
            </a:r>
          </a:p>
          <a:p>
            <a:pPr lvl="1"/>
            <a:r>
              <a:rPr lang="en-SG" sz="2800" dirty="0"/>
              <a:t>List all negative charges that could be used as accusations against you</a:t>
            </a:r>
          </a:p>
          <a:p>
            <a:pPr lvl="1"/>
            <a:r>
              <a:rPr lang="en-SG" sz="2800" dirty="0"/>
              <a:t>Prepare disarming labels for each of these charges</a:t>
            </a:r>
          </a:p>
          <a:p>
            <a:pPr lvl="1"/>
            <a:r>
              <a:rPr lang="en-SG" sz="2800" dirty="0"/>
              <a:t>Train this process with an observer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C832A-309E-4B89-AEBE-144445B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266EB-89AF-46C6-B3B9-D1BCF38E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20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7DD4-D879-4C80-B68C-3AC109F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 To ‘No’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BA2F-94A9-49C9-BDCC-2203A0EB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Provides temporary oasis of control</a:t>
            </a:r>
          </a:p>
          <a:p>
            <a:endParaRPr lang="en-SG" sz="3200" dirty="0"/>
          </a:p>
          <a:p>
            <a:r>
              <a:rPr lang="en-SG" sz="3200" dirty="0"/>
              <a:t>Give people the right to say no</a:t>
            </a:r>
          </a:p>
          <a:p>
            <a:endParaRPr lang="en-SG" sz="3200" dirty="0"/>
          </a:p>
          <a:p>
            <a:r>
              <a:rPr lang="en-SG" sz="3200" dirty="0"/>
              <a:t>People have a basic need for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04271-C00D-44FE-9AF2-3BFB847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A3DC0-FE95-46FD-9DFD-0FC1BFE1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194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FA77-CE41-48BB-85E4-82EDA127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 To ‘No’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FB30-C09C-4E1E-A973-C7F53124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 not take it as an outright rejection, try other perspectives :</a:t>
            </a:r>
          </a:p>
          <a:p>
            <a:pPr lvl="1"/>
            <a:r>
              <a:rPr lang="en-SG" dirty="0"/>
              <a:t>“I am not yet ready to agree”</a:t>
            </a:r>
          </a:p>
          <a:p>
            <a:pPr lvl="1"/>
            <a:r>
              <a:rPr lang="en-SG" dirty="0"/>
              <a:t>“I do not think I can afford it”</a:t>
            </a:r>
          </a:p>
          <a:p>
            <a:pPr lvl="1"/>
            <a:r>
              <a:rPr lang="en-SG" dirty="0"/>
              <a:t>“I need more information”</a:t>
            </a:r>
          </a:p>
          <a:p>
            <a:pPr lvl="1"/>
            <a:r>
              <a:rPr lang="en-SG" dirty="0"/>
              <a:t>“I need to discuss with someone else first”</a:t>
            </a:r>
          </a:p>
          <a:p>
            <a:pPr lvl="1"/>
            <a:r>
              <a:rPr lang="en-SG" dirty="0"/>
              <a:t>“I feel uncomfortable with this”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8DB8D-431C-4725-80DF-A0FEB71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5E2B7-026C-4279-B9B5-38090E34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24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3EFE-DC1E-4AB7-8E2E-15197915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Beware of ‘YES’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A3C6-D5C0-46CB-A922-A2476B8C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might be given to just get something over with, not a commitment</a:t>
            </a:r>
          </a:p>
          <a:p>
            <a:endParaRPr lang="en-SG" dirty="0"/>
          </a:p>
          <a:p>
            <a:r>
              <a:rPr lang="en-SG" dirty="0"/>
              <a:t>Said in protest, with the party agitated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1BFF4-1348-4CB9-80BC-5B85CED5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057EB-0CC2-4EF7-B5E7-50E7B46D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77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FA77-CE41-48BB-85E4-82EDA127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Get To ‘No’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FB30-C09C-4E1E-A973-C7F53124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Primal urges : </a:t>
            </a:r>
          </a:p>
          <a:p>
            <a:pPr lvl="1"/>
            <a:r>
              <a:rPr lang="en-SG" sz="2800" dirty="0"/>
              <a:t>Safety , </a:t>
            </a:r>
            <a:r>
              <a:rPr lang="en-SG" sz="2800" dirty="0" err="1"/>
              <a:t>Secuiry</a:t>
            </a:r>
            <a:r>
              <a:rPr lang="en-SG" sz="2800" dirty="0"/>
              <a:t>, Control</a:t>
            </a:r>
          </a:p>
          <a:p>
            <a:pPr lvl="1"/>
            <a:r>
              <a:rPr lang="en-SG" sz="2800" dirty="0"/>
              <a:t>Not rational</a:t>
            </a:r>
          </a:p>
          <a:p>
            <a:pPr lvl="1"/>
            <a:r>
              <a:rPr lang="en-SG" sz="2800" dirty="0"/>
              <a:t>Need to empower emotionally</a:t>
            </a:r>
          </a:p>
          <a:p>
            <a:pPr lvl="1"/>
            <a:endParaRPr lang="en-SG" sz="2800" dirty="0"/>
          </a:p>
          <a:p>
            <a:r>
              <a:rPr lang="en-SG" sz="3800" dirty="0"/>
              <a:t>Mislabelling can be used to get a ‘No’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8DB8D-431C-4725-80DF-A0FEB71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5E2B7-026C-4279-B9B5-38090E34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958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FF67-8D04-4D8C-9A05-A3228034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Calibrated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C1F1-05C0-4703-804C-785418F0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Sometimes saying ‘No’ can add more stress to the situation</a:t>
            </a:r>
          </a:p>
          <a:p>
            <a:endParaRPr lang="en-SG" dirty="0"/>
          </a:p>
          <a:p>
            <a:r>
              <a:rPr lang="en-SG" dirty="0"/>
              <a:t>Remember that negotiations are not possible in a state of anger</a:t>
            </a:r>
          </a:p>
          <a:p>
            <a:endParaRPr lang="en-SG" dirty="0"/>
          </a:p>
          <a:p>
            <a:r>
              <a:rPr lang="en-SG" dirty="0"/>
              <a:t>Ask ‘How’ and ‘What’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88DB3-07EE-4846-87E6-EC607EEB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8CA5D-C82E-442A-819B-76B1761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062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2362200"/>
          </a:xfrm>
        </p:spPr>
        <p:txBody>
          <a:bodyPr/>
          <a:lstStyle/>
          <a:p>
            <a:pPr algn="ctr" eaLnBrk="1" hangingPunct="1"/>
            <a:r>
              <a:rPr lang="en-US" sz="7200" b="1" dirty="0">
                <a:ea typeface="Arial Unicode MS" pitchFamily="34" charset="-128"/>
                <a:cs typeface="Arial Unicode MS" pitchFamily="34" charset="-128"/>
              </a:rPr>
              <a:t>Interpersonal Skills Part 2</a:t>
            </a:r>
            <a:br>
              <a:rPr lang="en-US" sz="7200" b="1" dirty="0">
                <a:ea typeface="Arial Unicode MS" pitchFamily="34" charset="-128"/>
                <a:cs typeface="Arial Unicode MS" pitchFamily="34" charset="-128"/>
              </a:rPr>
            </a:br>
            <a:endParaRPr lang="en-US" sz="30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198E0D-1EE8-4BAD-8752-CE96801F015B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FF67-8D04-4D8C-9A05-A3228034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Calibrated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C1F1-05C0-4703-804C-785418F0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/>
              <a:t>Ask ‘How’ and ‘What’ questions</a:t>
            </a:r>
          </a:p>
          <a:p>
            <a:pPr lvl="1"/>
            <a:r>
              <a:rPr lang="en-SG" sz="3200" dirty="0"/>
              <a:t>Alternative to saying ‘No’</a:t>
            </a:r>
          </a:p>
          <a:p>
            <a:pPr lvl="1"/>
            <a:r>
              <a:rPr lang="en-SG" sz="3200" dirty="0"/>
              <a:t>Puts the onus on the other party to come up with the solution.</a:t>
            </a:r>
          </a:p>
          <a:p>
            <a:pPr lvl="1"/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88DB3-07EE-4846-87E6-EC607EEB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8CA5D-C82E-442A-819B-76B1761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37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B6F9-1DF0-4134-8822-CED95373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Accusation Audit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D456-90CE-4A31-A90A-FF7A6DEA4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292C-BD67-4D65-A3BE-E4CF6786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954B2-18E8-4189-A074-CCE381D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113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CF6C-D339-4124-9A28-385F69B1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Accusation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E3D9-B99F-4A0B-BCB5-A22DEF2E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 for negotiating/communicating with another</a:t>
            </a:r>
          </a:p>
          <a:p>
            <a:endParaRPr lang="en-US" dirty="0"/>
          </a:p>
          <a:p>
            <a:r>
              <a:rPr lang="en-US" dirty="0"/>
              <a:t>Especially useful for difficult conversations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13BD-640C-4600-B514-5B2ACC7A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7673-3C1A-452A-BB1F-6C81230C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820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BCF3-D22D-42CD-8D8B-65C2339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45D7-261C-4FB2-9C96-B0D01ED7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person/people you are negotiating with</a:t>
            </a:r>
          </a:p>
          <a:p>
            <a:endParaRPr lang="en-US" dirty="0"/>
          </a:p>
          <a:p>
            <a:r>
              <a:rPr lang="en-US" dirty="0"/>
              <a:t>List out questions/challenges they may have regarding your points</a:t>
            </a:r>
          </a:p>
          <a:p>
            <a:endParaRPr lang="en-US" dirty="0"/>
          </a:p>
          <a:p>
            <a:r>
              <a:rPr lang="en-US" dirty="0"/>
              <a:t>Prepare answers for this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E2C02-6C0E-4C69-AFAE-FBAF225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F86F-6D7A-490F-9A99-6F0F11C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993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3246-083B-4DA7-92B2-EB0C641D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807D-4F8E-4289-814A-A2FA66F3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negotiation: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One person representing you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One person representing the counterpart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One person to referee</a:t>
            </a:r>
          </a:p>
          <a:p>
            <a:pPr lvl="1"/>
            <a:endParaRPr lang="en-US" dirty="0"/>
          </a:p>
          <a:p>
            <a:r>
              <a:rPr lang="en-US" dirty="0"/>
              <a:t>The job of the referee is to validate if the answers to the accusations are sufficient.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B1D93-1560-46B6-9C68-DC8FE235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0412-8567-4BFF-BD66-CEBA4D3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97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4A96-8289-F51B-6D14-CFFF573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7669-C47F-99D2-0B68-7F3DA402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Think about presentations and their rubrics:</a:t>
            </a:r>
          </a:p>
          <a:p>
            <a:pPr lvl="1"/>
            <a:r>
              <a:rPr lang="en-SG" dirty="0"/>
              <a:t>USP and scope</a:t>
            </a:r>
          </a:p>
          <a:p>
            <a:pPr lvl="1"/>
            <a:r>
              <a:rPr lang="en-SG" dirty="0"/>
              <a:t>Risks and Mitigations</a:t>
            </a:r>
          </a:p>
          <a:p>
            <a:pPr lvl="1"/>
            <a:r>
              <a:rPr lang="en-SG" dirty="0"/>
              <a:t>Timeline</a:t>
            </a:r>
          </a:p>
          <a:p>
            <a:pPr lvl="1"/>
            <a:endParaRPr lang="en-SG" dirty="0"/>
          </a:p>
          <a:p>
            <a:r>
              <a:rPr lang="en-SG" dirty="0"/>
              <a:t>You are basically presenting an accusation audit for your product.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D9A6-645E-8DAF-4EDF-88FE52C3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727B-7054-07AE-D331-10EF73EB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836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4A96-8289-F51B-6D14-CFFF573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7669-C47F-99D2-0B68-7F3DA402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4350"/>
          </a:xfrm>
        </p:spPr>
        <p:txBody>
          <a:bodyPr/>
          <a:lstStyle/>
          <a:p>
            <a:r>
              <a:rPr lang="en-SG" dirty="0"/>
              <a:t>USP and Scope:</a:t>
            </a:r>
          </a:p>
          <a:p>
            <a:pPr lvl="1"/>
            <a:r>
              <a:rPr lang="en-SG" dirty="0"/>
              <a:t>Why should I hire you/use your product?</a:t>
            </a:r>
          </a:p>
          <a:p>
            <a:pPr lvl="1"/>
            <a:r>
              <a:rPr lang="en-SG" dirty="0"/>
              <a:t>What can you/your product do?</a:t>
            </a:r>
          </a:p>
          <a:p>
            <a:endParaRPr lang="en-SG" dirty="0"/>
          </a:p>
          <a:p>
            <a:r>
              <a:rPr lang="en-SG" dirty="0"/>
              <a:t>Risks and Mitigations</a:t>
            </a:r>
          </a:p>
          <a:p>
            <a:pPr lvl="1"/>
            <a:r>
              <a:rPr lang="en-SG" dirty="0"/>
              <a:t>How can I trust you to get things done?</a:t>
            </a:r>
          </a:p>
          <a:p>
            <a:pPr lvl="1"/>
            <a:endParaRPr lang="en-SG" dirty="0"/>
          </a:p>
          <a:p>
            <a:r>
              <a:rPr lang="en-SG" dirty="0"/>
              <a:t>Timeline</a:t>
            </a:r>
          </a:p>
          <a:p>
            <a:pPr lvl="1"/>
            <a:r>
              <a:rPr lang="en-SG" dirty="0"/>
              <a:t>How much is this going to cost me? (Financial, opportunity)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D9A6-645E-8DAF-4EDF-88FE52C3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727B-7054-07AE-D331-10EF73EB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9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Frameworks</a:t>
            </a:r>
          </a:p>
        </p:txBody>
      </p:sp>
      <p:graphicFrame>
        <p:nvGraphicFramePr>
          <p:cNvPr id="21509" name="Content Placeholder 2">
            <a:extLst>
              <a:ext uri="{FF2B5EF4-FFF2-40B4-BE49-F238E27FC236}">
                <a16:creationId xmlns:a16="http://schemas.microsoft.com/office/drawing/2014/main" id="{9213A08F-A571-4259-8BFA-1D92903E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8841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99F5EC6-EFD7-4532-85B8-025720687D43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996A-55A0-4C06-88C1-A7AF9744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4D99-1C7D-4C78-9743-35F08CB66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64A02-FC7A-4837-A584-6ECD58E6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72E9-2D3B-407D-9D88-E627FF05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653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D0BDDE-15FC-4275-A819-2191603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8E37A-C62A-48D4-93A5-F6057BBD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5C075-7F7A-43EB-B69E-7F634E2FD7F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Never Split the Difference">
            <a:extLst>
              <a:ext uri="{FF2B5EF4-FFF2-40B4-BE49-F238E27FC236}">
                <a16:creationId xmlns:a16="http://schemas.microsoft.com/office/drawing/2014/main" id="{BB28092F-65A9-4F9F-A2FA-2D6B919D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81125"/>
            <a:ext cx="27051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0F41F-830A-43B1-B137-2D499AF4B7C8}"/>
              </a:ext>
            </a:extLst>
          </p:cNvPr>
          <p:cNvSpPr txBox="1"/>
          <p:nvPr/>
        </p:nvSpPr>
        <p:spPr>
          <a:xfrm>
            <a:off x="4114800" y="2963119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Chris Voss, </a:t>
            </a:r>
            <a:r>
              <a:rPr lang="en-SG" dirty="0" err="1"/>
              <a:t>Tahl</a:t>
            </a:r>
            <a:r>
              <a:rPr lang="en-SG" dirty="0"/>
              <a:t> Raz (2018) Never Split the Difference : Negotiating as If Your Life Depended on It (HARPER BUSINESS)</a:t>
            </a:r>
          </a:p>
        </p:txBody>
      </p:sp>
    </p:spTree>
    <p:extLst>
      <p:ext uri="{BB962C8B-B14F-4D97-AF65-F5344CB8AC3E}">
        <p14:creationId xmlns:p14="http://schemas.microsoft.com/office/powerpoint/2010/main" val="29525258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126-5F7A-48D4-BDE3-DE811C9E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Focus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31D9F0-48E4-42D6-91DC-AA125EC2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97945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196F1-EFBA-496A-AFF6-9F30BA2B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CE29B-88FE-466A-AFE0-24B95E0B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71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3305-EF0A-40B9-9C14-1FF05379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Dealing with 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A6B457-BD8B-4364-A89D-FB9F8B064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084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FEBF4-40B6-4134-ABFD-3527C03C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1C6B-9E93-4C03-8CD5-DE0DC9C0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2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7171-C037-45F1-90C4-ABC478A3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Listening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2CA37D-273E-490A-ABD1-9E1A149D2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2982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BB747-5F05-4B82-B93D-05192AC9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FE50-4168-473D-AD55-3AC9EB14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988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7139-40B0-42DF-8458-A31B750E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D1EF-AB91-464D-BA92-AE38B830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Mirroring, repeating the last few/critical words said</a:t>
            </a:r>
          </a:p>
          <a:p>
            <a:pPr lvl="1"/>
            <a:r>
              <a:rPr lang="en-SG" dirty="0"/>
              <a:t>Helps gets more information on the subject</a:t>
            </a:r>
          </a:p>
          <a:p>
            <a:pPr lvl="1"/>
            <a:r>
              <a:rPr lang="en-SG" dirty="0"/>
              <a:t>Shows that you are actually listening</a:t>
            </a:r>
          </a:p>
          <a:p>
            <a:pPr lvl="1"/>
            <a:r>
              <a:rPr lang="en-SG" dirty="0"/>
              <a:t>Helps establish trust, insinuates similarity</a:t>
            </a:r>
          </a:p>
          <a:p>
            <a:pPr lvl="1"/>
            <a:endParaRPr lang="en-SG" dirty="0"/>
          </a:p>
          <a:p>
            <a:r>
              <a:rPr lang="en-SG" dirty="0"/>
              <a:t>Focus on your tone of speech</a:t>
            </a:r>
          </a:p>
          <a:p>
            <a:pPr lvl="1"/>
            <a:r>
              <a:rPr lang="en-SG" dirty="0"/>
              <a:t>Maintain calm in the setting</a:t>
            </a:r>
          </a:p>
          <a:p>
            <a:pPr lvl="1"/>
            <a:r>
              <a:rPr lang="en-SG" dirty="0"/>
              <a:t>Soothing voice</a:t>
            </a:r>
          </a:p>
          <a:p>
            <a:pPr lvl="1"/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4B857-0F83-4FCA-A413-495FEC10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7A64C-6222-4709-839A-E718967F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612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1107</Words>
  <Application>Microsoft Office PowerPoint</Application>
  <PresentationFormat>On-screen Show (4:3)</PresentationFormat>
  <Paragraphs>191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 2</vt:lpstr>
      <vt:lpstr>Urban</vt:lpstr>
      <vt:lpstr>CSD 1451 </vt:lpstr>
      <vt:lpstr>Interpersonal Skills Part 2 </vt:lpstr>
      <vt:lpstr>Frameworks</vt:lpstr>
      <vt:lpstr>Action</vt:lpstr>
      <vt:lpstr>PowerPoint Presentation</vt:lpstr>
      <vt:lpstr>Focus</vt:lpstr>
      <vt:lpstr>Dealing with Assumptions</vt:lpstr>
      <vt:lpstr>Active Listening</vt:lpstr>
      <vt:lpstr>Active listening</vt:lpstr>
      <vt:lpstr>Tactical Empathy</vt:lpstr>
      <vt:lpstr>Tactical Empathy</vt:lpstr>
      <vt:lpstr>Tactical empathy</vt:lpstr>
      <vt:lpstr>Tactical Empathy</vt:lpstr>
      <vt:lpstr>Tactical Empathy</vt:lpstr>
      <vt:lpstr>Get To ‘No’ </vt:lpstr>
      <vt:lpstr>Get To ‘No’</vt:lpstr>
      <vt:lpstr>Beware of ‘YES’</vt:lpstr>
      <vt:lpstr>Get To ‘No’</vt:lpstr>
      <vt:lpstr>Calibrated questions</vt:lpstr>
      <vt:lpstr>Calibrated questions</vt:lpstr>
      <vt:lpstr>Accusation Audit</vt:lpstr>
      <vt:lpstr>Accusation Audit</vt:lpstr>
      <vt:lpstr>Creation</vt:lpstr>
      <vt:lpstr>Testing</vt:lpstr>
      <vt:lpstr>In Class</vt:lpstr>
      <vt:lpstr>At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1450 </dc:title>
  <dc:creator>Cheng Ding Xiang</dc:creator>
  <cp:lastModifiedBy>Cheng Ding Xiang</cp:lastModifiedBy>
  <cp:revision>5</cp:revision>
  <dcterms:created xsi:type="dcterms:W3CDTF">2021-01-18T05:22:58Z</dcterms:created>
  <dcterms:modified xsi:type="dcterms:W3CDTF">2023-02-04T08:06:16Z</dcterms:modified>
</cp:coreProperties>
</file>