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  <p:sldMasterId id="2147483820" r:id="rId2"/>
  </p:sldMasterIdLst>
  <p:sldIdLst>
    <p:sldId id="443" r:id="rId3"/>
    <p:sldId id="788" r:id="rId4"/>
    <p:sldId id="260" r:id="rId5"/>
    <p:sldId id="262" r:id="rId6"/>
    <p:sldId id="790" r:id="rId7"/>
    <p:sldId id="791" r:id="rId8"/>
    <p:sldId id="792" r:id="rId9"/>
    <p:sldId id="793" r:id="rId10"/>
    <p:sldId id="794" r:id="rId11"/>
    <p:sldId id="796" r:id="rId12"/>
    <p:sldId id="797" r:id="rId13"/>
    <p:sldId id="798" r:id="rId14"/>
    <p:sldId id="799" r:id="rId15"/>
    <p:sldId id="800" r:id="rId16"/>
    <p:sldId id="802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327" r:id="rId28"/>
    <p:sldId id="335" r:id="rId29"/>
    <p:sldId id="328" r:id="rId30"/>
    <p:sldId id="329" r:id="rId31"/>
    <p:sldId id="336" r:id="rId32"/>
    <p:sldId id="331" r:id="rId33"/>
    <p:sldId id="332" r:id="rId34"/>
    <p:sldId id="333" r:id="rId35"/>
    <p:sldId id="334" r:id="rId36"/>
    <p:sldId id="418" r:id="rId37"/>
    <p:sldId id="412" r:id="rId38"/>
    <p:sldId id="413" r:id="rId39"/>
    <p:sldId id="415" r:id="rId40"/>
    <p:sldId id="416" r:id="rId41"/>
    <p:sldId id="417" r:id="rId42"/>
    <p:sldId id="414" r:id="rId43"/>
    <p:sldId id="419" r:id="rId44"/>
    <p:sldId id="423" r:id="rId45"/>
    <p:sldId id="424" r:id="rId46"/>
    <p:sldId id="425" r:id="rId47"/>
    <p:sldId id="426" r:id="rId48"/>
    <p:sldId id="427" r:id="rId49"/>
    <p:sldId id="420" r:id="rId50"/>
    <p:sldId id="421" r:id="rId51"/>
    <p:sldId id="438" r:id="rId52"/>
    <p:sldId id="439" r:id="rId53"/>
    <p:sldId id="440" r:id="rId54"/>
    <p:sldId id="441" r:id="rId55"/>
    <p:sldId id="428" r:id="rId56"/>
    <p:sldId id="429" r:id="rId57"/>
    <p:sldId id="430" r:id="rId58"/>
    <p:sldId id="431" r:id="rId59"/>
    <p:sldId id="432" r:id="rId60"/>
    <p:sldId id="434" r:id="rId61"/>
    <p:sldId id="803" r:id="rId62"/>
    <p:sldId id="804" r:id="rId63"/>
    <p:sldId id="435" r:id="rId6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78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6FCA2-F6A0-4C5A-A32C-85DA89DC15A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785A29-6901-4B4F-AE9D-F06B99364242}">
      <dgm:prSet phldrT="[Text]"/>
      <dgm:spPr>
        <a:solidFill>
          <a:srgbClr val="9DC3E6">
            <a:alpha val="89804"/>
          </a:srgbClr>
        </a:solidFill>
      </dgm:spPr>
      <dgm:t>
        <a:bodyPr/>
        <a:lstStyle/>
        <a:p>
          <a:r>
            <a:rPr lang="en-US" dirty="0"/>
            <a:t>Selector</a:t>
          </a:r>
        </a:p>
      </dgm:t>
    </dgm:pt>
    <dgm:pt modelId="{C8619F40-30A9-479F-8D03-76E3617993B5}" type="parTrans" cxnId="{CADDC3BE-9F70-46E6-90A8-DE9C2DDE8911}">
      <dgm:prSet/>
      <dgm:spPr/>
      <dgm:t>
        <a:bodyPr/>
        <a:lstStyle/>
        <a:p>
          <a:endParaRPr lang="en-US"/>
        </a:p>
      </dgm:t>
    </dgm:pt>
    <dgm:pt modelId="{2EC8173D-D1B7-4BFA-822A-B966D918D5B1}" type="sibTrans" cxnId="{CADDC3BE-9F70-46E6-90A8-DE9C2DDE8911}">
      <dgm:prSet/>
      <dgm:spPr/>
      <dgm:t>
        <a:bodyPr/>
        <a:lstStyle/>
        <a:p>
          <a:endParaRPr lang="en-US"/>
        </a:p>
      </dgm:t>
    </dgm:pt>
    <dgm:pt modelId="{A460D1C0-87FB-4CF7-86C8-24D1CD33E743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Not Hungry?</a:t>
          </a:r>
        </a:p>
      </dgm:t>
    </dgm:pt>
    <dgm:pt modelId="{B6D65F23-A174-4E5E-8ED2-BA5282144AFF}" type="parTrans" cxnId="{0DC84A7B-C896-498A-9D1A-D0A35457801F}">
      <dgm:prSet/>
      <dgm:spPr/>
      <dgm:t>
        <a:bodyPr/>
        <a:lstStyle/>
        <a:p>
          <a:endParaRPr lang="en-US"/>
        </a:p>
      </dgm:t>
    </dgm:pt>
    <dgm:pt modelId="{3CE972B7-0CC6-4742-AE66-ADC3FF8FD452}" type="sibTrans" cxnId="{0DC84A7B-C896-498A-9D1A-D0A35457801F}">
      <dgm:prSet/>
      <dgm:spPr/>
      <dgm:t>
        <a:bodyPr/>
        <a:lstStyle/>
        <a:p>
          <a:endParaRPr lang="en-US"/>
        </a:p>
      </dgm:t>
    </dgm:pt>
    <dgm:pt modelId="{56ACC4ED-0DE3-4A02-8D78-20D5BD5BCCD8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Eat Pizza</a:t>
          </a:r>
        </a:p>
      </dgm:t>
    </dgm:pt>
    <dgm:pt modelId="{92F3A48C-E4A3-4BC4-B40A-A368CDAFD598}" type="parTrans" cxnId="{F13A1256-AD32-4B37-A495-7652C9A63BB4}">
      <dgm:prSet/>
      <dgm:spPr/>
      <dgm:t>
        <a:bodyPr/>
        <a:lstStyle/>
        <a:p>
          <a:endParaRPr lang="zh-TW" altLang="en-US"/>
        </a:p>
      </dgm:t>
    </dgm:pt>
    <dgm:pt modelId="{107DF966-B1CD-4ABF-9B8C-5F8949D2C84E}" type="sibTrans" cxnId="{F13A1256-AD32-4B37-A495-7652C9A63BB4}">
      <dgm:prSet/>
      <dgm:spPr/>
      <dgm:t>
        <a:bodyPr/>
        <a:lstStyle/>
        <a:p>
          <a:endParaRPr lang="zh-TW" altLang="en-US"/>
        </a:p>
      </dgm:t>
    </dgm:pt>
    <dgm:pt modelId="{4577635F-3B70-45B6-BEFC-A40870CEEAAE}" type="pres">
      <dgm:prSet presAssocID="{C6F6FCA2-F6A0-4C5A-A32C-85DA89DC15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C99FD7-2071-47D7-BBF2-67E6E1BF6FB4}" type="pres">
      <dgm:prSet presAssocID="{0A785A29-6901-4B4F-AE9D-F06B99364242}" presName="hierRoot1" presStyleCnt="0"/>
      <dgm:spPr/>
    </dgm:pt>
    <dgm:pt modelId="{8FE2F30C-09C3-4A2A-8C17-72FFE5BF4B34}" type="pres">
      <dgm:prSet presAssocID="{0A785A29-6901-4B4F-AE9D-F06B99364242}" presName="composite" presStyleCnt="0"/>
      <dgm:spPr/>
    </dgm:pt>
    <dgm:pt modelId="{FA893595-CDF1-4019-8A75-42E7DD6FB8C1}" type="pres">
      <dgm:prSet presAssocID="{0A785A29-6901-4B4F-AE9D-F06B99364242}" presName="background" presStyleLbl="node0" presStyleIdx="0" presStyleCnt="1"/>
      <dgm:spPr/>
    </dgm:pt>
    <dgm:pt modelId="{2EB71E37-22C3-49D3-B0E9-BFBCEBF8D16B}" type="pres">
      <dgm:prSet presAssocID="{0A785A29-6901-4B4F-AE9D-F06B99364242}" presName="text" presStyleLbl="fgAcc0" presStyleIdx="0" presStyleCnt="1">
        <dgm:presLayoutVars>
          <dgm:chPref val="3"/>
        </dgm:presLayoutVars>
      </dgm:prSet>
      <dgm:spPr/>
    </dgm:pt>
    <dgm:pt modelId="{635BE363-F5CC-461B-BFF0-102B8959FF2D}" type="pres">
      <dgm:prSet presAssocID="{0A785A29-6901-4B4F-AE9D-F06B99364242}" presName="hierChild2" presStyleCnt="0"/>
      <dgm:spPr/>
    </dgm:pt>
    <dgm:pt modelId="{B9B9B0BB-F817-4EAD-B42C-27E223597312}" type="pres">
      <dgm:prSet presAssocID="{B6D65F23-A174-4E5E-8ED2-BA5282144AFF}" presName="Name10" presStyleLbl="parChTrans1D2" presStyleIdx="0" presStyleCnt="2"/>
      <dgm:spPr/>
    </dgm:pt>
    <dgm:pt modelId="{89C8D366-6631-45F6-A766-DDEC58A0A66A}" type="pres">
      <dgm:prSet presAssocID="{A460D1C0-87FB-4CF7-86C8-24D1CD33E743}" presName="hierRoot2" presStyleCnt="0"/>
      <dgm:spPr/>
    </dgm:pt>
    <dgm:pt modelId="{47E8AFB4-4F90-4380-9127-D2CA60395704}" type="pres">
      <dgm:prSet presAssocID="{A460D1C0-87FB-4CF7-86C8-24D1CD33E743}" presName="composite2" presStyleCnt="0"/>
      <dgm:spPr/>
    </dgm:pt>
    <dgm:pt modelId="{010FBB33-CD92-4B3D-B9E4-EA2D36B8DCCA}" type="pres">
      <dgm:prSet presAssocID="{A460D1C0-87FB-4CF7-86C8-24D1CD33E743}" presName="background2" presStyleLbl="node2" presStyleIdx="0" presStyleCnt="2"/>
      <dgm:spPr/>
    </dgm:pt>
    <dgm:pt modelId="{F7A0E47D-3D58-453A-A6DD-F7BC9F83AAF3}" type="pres">
      <dgm:prSet presAssocID="{A460D1C0-87FB-4CF7-86C8-24D1CD33E743}" presName="text2" presStyleLbl="fgAcc2" presStyleIdx="0" presStyleCnt="2">
        <dgm:presLayoutVars>
          <dgm:chPref val="3"/>
        </dgm:presLayoutVars>
      </dgm:prSet>
      <dgm:spPr/>
    </dgm:pt>
    <dgm:pt modelId="{CE6A1DE9-FB4F-43CE-9DB8-F8F5BEABE2E3}" type="pres">
      <dgm:prSet presAssocID="{A460D1C0-87FB-4CF7-86C8-24D1CD33E743}" presName="hierChild3" presStyleCnt="0"/>
      <dgm:spPr/>
    </dgm:pt>
    <dgm:pt modelId="{C5E975D9-AD64-459A-BE60-B95E4A3BF6D0}" type="pres">
      <dgm:prSet presAssocID="{92F3A48C-E4A3-4BC4-B40A-A368CDAFD598}" presName="Name10" presStyleLbl="parChTrans1D2" presStyleIdx="1" presStyleCnt="2"/>
      <dgm:spPr/>
    </dgm:pt>
    <dgm:pt modelId="{6BC0C3FA-C8E5-4DB6-AE96-6FE612DACF5C}" type="pres">
      <dgm:prSet presAssocID="{56ACC4ED-0DE3-4A02-8D78-20D5BD5BCCD8}" presName="hierRoot2" presStyleCnt="0"/>
      <dgm:spPr/>
    </dgm:pt>
    <dgm:pt modelId="{E7806976-13F6-4A19-AE98-3960138D0C24}" type="pres">
      <dgm:prSet presAssocID="{56ACC4ED-0DE3-4A02-8D78-20D5BD5BCCD8}" presName="composite2" presStyleCnt="0"/>
      <dgm:spPr/>
    </dgm:pt>
    <dgm:pt modelId="{08861EC4-0A2E-439C-9E70-B926AF0044F6}" type="pres">
      <dgm:prSet presAssocID="{56ACC4ED-0DE3-4A02-8D78-20D5BD5BCCD8}" presName="background2" presStyleLbl="node2" presStyleIdx="1" presStyleCnt="2"/>
      <dgm:spPr/>
    </dgm:pt>
    <dgm:pt modelId="{87EE085B-5F15-415D-B51E-85ACC7AD5CBD}" type="pres">
      <dgm:prSet presAssocID="{56ACC4ED-0DE3-4A02-8D78-20D5BD5BCCD8}" presName="text2" presStyleLbl="fgAcc2" presStyleIdx="1" presStyleCnt="2">
        <dgm:presLayoutVars>
          <dgm:chPref val="3"/>
        </dgm:presLayoutVars>
      </dgm:prSet>
      <dgm:spPr/>
    </dgm:pt>
    <dgm:pt modelId="{43F337D0-6882-438B-88CE-58078B28F6C5}" type="pres">
      <dgm:prSet presAssocID="{56ACC4ED-0DE3-4A02-8D78-20D5BD5BCCD8}" presName="hierChild3" presStyleCnt="0"/>
      <dgm:spPr/>
    </dgm:pt>
  </dgm:ptLst>
  <dgm:cxnLst>
    <dgm:cxn modelId="{42960922-6C88-497C-80CC-FD983228582A}" type="presOf" srcId="{92F3A48C-E4A3-4BC4-B40A-A368CDAFD598}" destId="{C5E975D9-AD64-459A-BE60-B95E4A3BF6D0}" srcOrd="0" destOrd="0" presId="urn:microsoft.com/office/officeart/2005/8/layout/hierarchy1"/>
    <dgm:cxn modelId="{F13A1256-AD32-4B37-A495-7652C9A63BB4}" srcId="{0A785A29-6901-4B4F-AE9D-F06B99364242}" destId="{56ACC4ED-0DE3-4A02-8D78-20D5BD5BCCD8}" srcOrd="1" destOrd="0" parTransId="{92F3A48C-E4A3-4BC4-B40A-A368CDAFD598}" sibTransId="{107DF966-B1CD-4ABF-9B8C-5F8949D2C84E}"/>
    <dgm:cxn modelId="{B89C357B-DB98-4FD3-B0FD-06F52FCB6CBE}" type="presOf" srcId="{A460D1C0-87FB-4CF7-86C8-24D1CD33E743}" destId="{F7A0E47D-3D58-453A-A6DD-F7BC9F83AAF3}" srcOrd="0" destOrd="0" presId="urn:microsoft.com/office/officeart/2005/8/layout/hierarchy1"/>
    <dgm:cxn modelId="{0DC84A7B-C896-498A-9D1A-D0A35457801F}" srcId="{0A785A29-6901-4B4F-AE9D-F06B99364242}" destId="{A460D1C0-87FB-4CF7-86C8-24D1CD33E743}" srcOrd="0" destOrd="0" parTransId="{B6D65F23-A174-4E5E-8ED2-BA5282144AFF}" sibTransId="{3CE972B7-0CC6-4742-AE66-ADC3FF8FD452}"/>
    <dgm:cxn modelId="{E71B0782-72AF-49EC-9AFF-F1B64BE5738F}" type="presOf" srcId="{56ACC4ED-0DE3-4A02-8D78-20D5BD5BCCD8}" destId="{87EE085B-5F15-415D-B51E-85ACC7AD5CBD}" srcOrd="0" destOrd="0" presId="urn:microsoft.com/office/officeart/2005/8/layout/hierarchy1"/>
    <dgm:cxn modelId="{90AF66A4-71A0-4CBB-AB11-1C190F59E27C}" type="presOf" srcId="{0A785A29-6901-4B4F-AE9D-F06B99364242}" destId="{2EB71E37-22C3-49D3-B0E9-BFBCEBF8D16B}" srcOrd="0" destOrd="0" presId="urn:microsoft.com/office/officeart/2005/8/layout/hierarchy1"/>
    <dgm:cxn modelId="{170E89B1-A87A-4452-900E-E723E63912A0}" type="presOf" srcId="{C6F6FCA2-F6A0-4C5A-A32C-85DA89DC15A8}" destId="{4577635F-3B70-45B6-BEFC-A40870CEEAAE}" srcOrd="0" destOrd="0" presId="urn:microsoft.com/office/officeart/2005/8/layout/hierarchy1"/>
    <dgm:cxn modelId="{CADDC3BE-9F70-46E6-90A8-DE9C2DDE8911}" srcId="{C6F6FCA2-F6A0-4C5A-A32C-85DA89DC15A8}" destId="{0A785A29-6901-4B4F-AE9D-F06B99364242}" srcOrd="0" destOrd="0" parTransId="{C8619F40-30A9-479F-8D03-76E3617993B5}" sibTransId="{2EC8173D-D1B7-4BFA-822A-B966D918D5B1}"/>
    <dgm:cxn modelId="{3EB280F7-0C71-4D25-A409-2DD1E0AAE5BC}" type="presOf" srcId="{B6D65F23-A174-4E5E-8ED2-BA5282144AFF}" destId="{B9B9B0BB-F817-4EAD-B42C-27E223597312}" srcOrd="0" destOrd="0" presId="urn:microsoft.com/office/officeart/2005/8/layout/hierarchy1"/>
    <dgm:cxn modelId="{0677786F-9666-4919-A191-B5133AA6000F}" type="presParOf" srcId="{4577635F-3B70-45B6-BEFC-A40870CEEAAE}" destId="{35C99FD7-2071-47D7-BBF2-67E6E1BF6FB4}" srcOrd="0" destOrd="0" presId="urn:microsoft.com/office/officeart/2005/8/layout/hierarchy1"/>
    <dgm:cxn modelId="{2E21BC02-85AA-4092-B701-1AEDADBE3433}" type="presParOf" srcId="{35C99FD7-2071-47D7-BBF2-67E6E1BF6FB4}" destId="{8FE2F30C-09C3-4A2A-8C17-72FFE5BF4B34}" srcOrd="0" destOrd="0" presId="urn:microsoft.com/office/officeart/2005/8/layout/hierarchy1"/>
    <dgm:cxn modelId="{08346C62-E70D-4F4F-9A9A-17D8E1DA9BE7}" type="presParOf" srcId="{8FE2F30C-09C3-4A2A-8C17-72FFE5BF4B34}" destId="{FA893595-CDF1-4019-8A75-42E7DD6FB8C1}" srcOrd="0" destOrd="0" presId="urn:microsoft.com/office/officeart/2005/8/layout/hierarchy1"/>
    <dgm:cxn modelId="{E58F63A4-B3B9-4C69-AAC3-27D9EE57F5C2}" type="presParOf" srcId="{8FE2F30C-09C3-4A2A-8C17-72FFE5BF4B34}" destId="{2EB71E37-22C3-49D3-B0E9-BFBCEBF8D16B}" srcOrd="1" destOrd="0" presId="urn:microsoft.com/office/officeart/2005/8/layout/hierarchy1"/>
    <dgm:cxn modelId="{8C190426-C833-4E4F-87D1-9CABC00DE579}" type="presParOf" srcId="{35C99FD7-2071-47D7-BBF2-67E6E1BF6FB4}" destId="{635BE363-F5CC-461B-BFF0-102B8959FF2D}" srcOrd="1" destOrd="0" presId="urn:microsoft.com/office/officeart/2005/8/layout/hierarchy1"/>
    <dgm:cxn modelId="{6401D6FD-DB33-4600-8127-3E27A348DA7A}" type="presParOf" srcId="{635BE363-F5CC-461B-BFF0-102B8959FF2D}" destId="{B9B9B0BB-F817-4EAD-B42C-27E223597312}" srcOrd="0" destOrd="0" presId="urn:microsoft.com/office/officeart/2005/8/layout/hierarchy1"/>
    <dgm:cxn modelId="{1D5E92BB-1B44-458A-B9DC-85BB8E36ACC7}" type="presParOf" srcId="{635BE363-F5CC-461B-BFF0-102B8959FF2D}" destId="{89C8D366-6631-45F6-A766-DDEC58A0A66A}" srcOrd="1" destOrd="0" presId="urn:microsoft.com/office/officeart/2005/8/layout/hierarchy1"/>
    <dgm:cxn modelId="{AC995EF5-2225-4E10-94F5-5EA9C7A2943F}" type="presParOf" srcId="{89C8D366-6631-45F6-A766-DDEC58A0A66A}" destId="{47E8AFB4-4F90-4380-9127-D2CA60395704}" srcOrd="0" destOrd="0" presId="urn:microsoft.com/office/officeart/2005/8/layout/hierarchy1"/>
    <dgm:cxn modelId="{62CC3447-926A-48BB-A378-BC770C63D678}" type="presParOf" srcId="{47E8AFB4-4F90-4380-9127-D2CA60395704}" destId="{010FBB33-CD92-4B3D-B9E4-EA2D36B8DCCA}" srcOrd="0" destOrd="0" presId="urn:microsoft.com/office/officeart/2005/8/layout/hierarchy1"/>
    <dgm:cxn modelId="{BF7B3EAA-39C8-4151-BB7D-E81FFE816E5F}" type="presParOf" srcId="{47E8AFB4-4F90-4380-9127-D2CA60395704}" destId="{F7A0E47D-3D58-453A-A6DD-F7BC9F83AAF3}" srcOrd="1" destOrd="0" presId="urn:microsoft.com/office/officeart/2005/8/layout/hierarchy1"/>
    <dgm:cxn modelId="{001820B0-ADAD-4A96-8967-6721E84E825A}" type="presParOf" srcId="{89C8D366-6631-45F6-A766-DDEC58A0A66A}" destId="{CE6A1DE9-FB4F-43CE-9DB8-F8F5BEABE2E3}" srcOrd="1" destOrd="0" presId="urn:microsoft.com/office/officeart/2005/8/layout/hierarchy1"/>
    <dgm:cxn modelId="{79524EE7-E3A3-4E30-AAFC-981849BD92B8}" type="presParOf" srcId="{635BE363-F5CC-461B-BFF0-102B8959FF2D}" destId="{C5E975D9-AD64-459A-BE60-B95E4A3BF6D0}" srcOrd="2" destOrd="0" presId="urn:microsoft.com/office/officeart/2005/8/layout/hierarchy1"/>
    <dgm:cxn modelId="{8A09EDD6-CC72-4C58-98E3-D448F4FFDE38}" type="presParOf" srcId="{635BE363-F5CC-461B-BFF0-102B8959FF2D}" destId="{6BC0C3FA-C8E5-4DB6-AE96-6FE612DACF5C}" srcOrd="3" destOrd="0" presId="urn:microsoft.com/office/officeart/2005/8/layout/hierarchy1"/>
    <dgm:cxn modelId="{E9AA9342-FDC0-4D87-8D3D-6E9E108B3297}" type="presParOf" srcId="{6BC0C3FA-C8E5-4DB6-AE96-6FE612DACF5C}" destId="{E7806976-13F6-4A19-AE98-3960138D0C24}" srcOrd="0" destOrd="0" presId="urn:microsoft.com/office/officeart/2005/8/layout/hierarchy1"/>
    <dgm:cxn modelId="{5B8B9602-FF4D-4EF9-8968-893829ADDC6D}" type="presParOf" srcId="{E7806976-13F6-4A19-AE98-3960138D0C24}" destId="{08861EC4-0A2E-439C-9E70-B926AF0044F6}" srcOrd="0" destOrd="0" presId="urn:microsoft.com/office/officeart/2005/8/layout/hierarchy1"/>
    <dgm:cxn modelId="{15D53F1B-AC42-4D31-89C5-7DBBFC01343B}" type="presParOf" srcId="{E7806976-13F6-4A19-AE98-3960138D0C24}" destId="{87EE085B-5F15-415D-B51E-85ACC7AD5CBD}" srcOrd="1" destOrd="0" presId="urn:microsoft.com/office/officeart/2005/8/layout/hierarchy1"/>
    <dgm:cxn modelId="{8B807D97-4C58-4432-AA0A-909518E0AF62}" type="presParOf" srcId="{6BC0C3FA-C8E5-4DB6-AE96-6FE612DACF5C}" destId="{43F337D0-6882-438B-88CE-58078B28F6C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6FCA2-F6A0-4C5A-A32C-85DA89DC15A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785A29-6901-4B4F-AE9D-F06B99364242}">
      <dgm:prSet phldrT="[Text]"/>
      <dgm:spPr>
        <a:solidFill>
          <a:srgbClr val="9DC3E6">
            <a:alpha val="89804"/>
          </a:srgbClr>
        </a:solidFill>
      </dgm:spPr>
      <dgm:t>
        <a:bodyPr/>
        <a:lstStyle/>
        <a:p>
          <a:r>
            <a:rPr lang="en-US" dirty="0"/>
            <a:t>Sequencer</a:t>
          </a:r>
        </a:p>
      </dgm:t>
    </dgm:pt>
    <dgm:pt modelId="{C8619F40-30A9-479F-8D03-76E3617993B5}" type="parTrans" cxnId="{CADDC3BE-9F70-46E6-90A8-DE9C2DDE8911}">
      <dgm:prSet/>
      <dgm:spPr/>
      <dgm:t>
        <a:bodyPr/>
        <a:lstStyle/>
        <a:p>
          <a:endParaRPr lang="en-US"/>
        </a:p>
      </dgm:t>
    </dgm:pt>
    <dgm:pt modelId="{2EC8173D-D1B7-4BFA-822A-B966D918D5B1}" type="sibTrans" cxnId="{CADDC3BE-9F70-46E6-90A8-DE9C2DDE8911}">
      <dgm:prSet/>
      <dgm:spPr/>
      <dgm:t>
        <a:bodyPr/>
        <a:lstStyle/>
        <a:p>
          <a:endParaRPr lang="en-US"/>
        </a:p>
      </dgm:t>
    </dgm:pt>
    <dgm:pt modelId="{A460D1C0-87FB-4CF7-86C8-24D1CD33E743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Not Hungry?</a:t>
          </a:r>
        </a:p>
      </dgm:t>
    </dgm:pt>
    <dgm:pt modelId="{B6D65F23-A174-4E5E-8ED2-BA5282144AFF}" type="parTrans" cxnId="{0DC84A7B-C896-498A-9D1A-D0A35457801F}">
      <dgm:prSet/>
      <dgm:spPr/>
      <dgm:t>
        <a:bodyPr/>
        <a:lstStyle/>
        <a:p>
          <a:endParaRPr lang="en-US"/>
        </a:p>
      </dgm:t>
    </dgm:pt>
    <dgm:pt modelId="{3CE972B7-0CC6-4742-AE66-ADC3FF8FD452}" type="sibTrans" cxnId="{0DC84A7B-C896-498A-9D1A-D0A35457801F}">
      <dgm:prSet/>
      <dgm:spPr/>
      <dgm:t>
        <a:bodyPr/>
        <a:lstStyle/>
        <a:p>
          <a:endParaRPr lang="en-US"/>
        </a:p>
      </dgm:t>
    </dgm:pt>
    <dgm:pt modelId="{56ACC4ED-0DE3-4A02-8D78-20D5BD5BCCD8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Eat Pizza</a:t>
          </a:r>
        </a:p>
      </dgm:t>
    </dgm:pt>
    <dgm:pt modelId="{92F3A48C-E4A3-4BC4-B40A-A368CDAFD598}" type="parTrans" cxnId="{F13A1256-AD32-4B37-A495-7652C9A63BB4}">
      <dgm:prSet/>
      <dgm:spPr/>
      <dgm:t>
        <a:bodyPr/>
        <a:lstStyle/>
        <a:p>
          <a:endParaRPr lang="zh-TW" altLang="en-US"/>
        </a:p>
      </dgm:t>
    </dgm:pt>
    <dgm:pt modelId="{107DF966-B1CD-4ABF-9B8C-5F8949D2C84E}" type="sibTrans" cxnId="{F13A1256-AD32-4B37-A495-7652C9A63BB4}">
      <dgm:prSet/>
      <dgm:spPr/>
      <dgm:t>
        <a:bodyPr/>
        <a:lstStyle/>
        <a:p>
          <a:endParaRPr lang="zh-TW" altLang="en-US"/>
        </a:p>
      </dgm:t>
    </dgm:pt>
    <dgm:pt modelId="{D61FE099-A3C1-4580-B420-2868EB13DA09}">
      <dgm:prSet phldrT="[Text]"/>
      <dgm:spPr>
        <a:solidFill>
          <a:srgbClr val="9DC3E6">
            <a:alpha val="89804"/>
          </a:srgbClr>
        </a:solidFill>
      </dgm:spPr>
      <dgm:t>
        <a:bodyPr/>
        <a:lstStyle/>
        <a:p>
          <a:r>
            <a:rPr lang="en-US" dirty="0"/>
            <a:t>Selector</a:t>
          </a:r>
        </a:p>
      </dgm:t>
    </dgm:pt>
    <dgm:pt modelId="{53B2AA71-E140-4F54-B280-E5E38A16847E}" type="parTrans" cxnId="{753926D0-3A4D-4BC0-A816-E67AEF472203}">
      <dgm:prSet/>
      <dgm:spPr/>
      <dgm:t>
        <a:bodyPr/>
        <a:lstStyle/>
        <a:p>
          <a:endParaRPr lang="zh-TW" altLang="en-US"/>
        </a:p>
      </dgm:t>
    </dgm:pt>
    <dgm:pt modelId="{DD7F328A-E47F-4EEE-91EB-2DC3F581A39B}" type="sibTrans" cxnId="{753926D0-3A4D-4BC0-A816-E67AEF472203}">
      <dgm:prSet/>
      <dgm:spPr/>
      <dgm:t>
        <a:bodyPr/>
        <a:lstStyle/>
        <a:p>
          <a:endParaRPr lang="zh-TW" altLang="en-US"/>
        </a:p>
      </dgm:t>
    </dgm:pt>
    <dgm:pt modelId="{B21AC006-4A33-4415-A92C-4C14F35664DC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Workout</a:t>
          </a:r>
        </a:p>
      </dgm:t>
    </dgm:pt>
    <dgm:pt modelId="{01137EA7-E3E6-45B9-8EB5-07BCEF9DEA1B}" type="parTrans" cxnId="{19C299A4-25EC-4381-968C-A5EF3C1BDDBF}">
      <dgm:prSet/>
      <dgm:spPr/>
      <dgm:t>
        <a:bodyPr/>
        <a:lstStyle/>
        <a:p>
          <a:endParaRPr lang="zh-TW" altLang="en-US"/>
        </a:p>
      </dgm:t>
    </dgm:pt>
    <dgm:pt modelId="{78684AFC-80C5-45FB-A409-07BDF2D2747F}" type="sibTrans" cxnId="{19C299A4-25EC-4381-968C-A5EF3C1BDDBF}">
      <dgm:prSet/>
      <dgm:spPr/>
      <dgm:t>
        <a:bodyPr/>
        <a:lstStyle/>
        <a:p>
          <a:endParaRPr lang="zh-TW" altLang="en-US"/>
        </a:p>
      </dgm:t>
    </dgm:pt>
    <dgm:pt modelId="{4577635F-3B70-45B6-BEFC-A40870CEEAAE}" type="pres">
      <dgm:prSet presAssocID="{C6F6FCA2-F6A0-4C5A-A32C-85DA89DC15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C99FD7-2071-47D7-BBF2-67E6E1BF6FB4}" type="pres">
      <dgm:prSet presAssocID="{0A785A29-6901-4B4F-AE9D-F06B99364242}" presName="hierRoot1" presStyleCnt="0"/>
      <dgm:spPr/>
    </dgm:pt>
    <dgm:pt modelId="{8FE2F30C-09C3-4A2A-8C17-72FFE5BF4B34}" type="pres">
      <dgm:prSet presAssocID="{0A785A29-6901-4B4F-AE9D-F06B99364242}" presName="composite" presStyleCnt="0"/>
      <dgm:spPr/>
    </dgm:pt>
    <dgm:pt modelId="{FA893595-CDF1-4019-8A75-42E7DD6FB8C1}" type="pres">
      <dgm:prSet presAssocID="{0A785A29-6901-4B4F-AE9D-F06B99364242}" presName="background" presStyleLbl="node0" presStyleIdx="0" presStyleCnt="1"/>
      <dgm:spPr/>
    </dgm:pt>
    <dgm:pt modelId="{2EB71E37-22C3-49D3-B0E9-BFBCEBF8D16B}" type="pres">
      <dgm:prSet presAssocID="{0A785A29-6901-4B4F-AE9D-F06B99364242}" presName="text" presStyleLbl="fgAcc0" presStyleIdx="0" presStyleCnt="1">
        <dgm:presLayoutVars>
          <dgm:chPref val="3"/>
        </dgm:presLayoutVars>
      </dgm:prSet>
      <dgm:spPr/>
    </dgm:pt>
    <dgm:pt modelId="{635BE363-F5CC-461B-BFF0-102B8959FF2D}" type="pres">
      <dgm:prSet presAssocID="{0A785A29-6901-4B4F-AE9D-F06B99364242}" presName="hierChild2" presStyleCnt="0"/>
      <dgm:spPr/>
    </dgm:pt>
    <dgm:pt modelId="{372DEB58-EDE3-46A3-A305-20E8B81CAD8D}" type="pres">
      <dgm:prSet presAssocID="{53B2AA71-E140-4F54-B280-E5E38A16847E}" presName="Name10" presStyleLbl="parChTrans1D2" presStyleIdx="0" presStyleCnt="2"/>
      <dgm:spPr/>
    </dgm:pt>
    <dgm:pt modelId="{94505C84-A272-4B82-AF81-485AC60EFC7B}" type="pres">
      <dgm:prSet presAssocID="{D61FE099-A3C1-4580-B420-2868EB13DA09}" presName="hierRoot2" presStyleCnt="0"/>
      <dgm:spPr/>
    </dgm:pt>
    <dgm:pt modelId="{1C53B855-DE9C-422F-B469-7B4F012FF640}" type="pres">
      <dgm:prSet presAssocID="{D61FE099-A3C1-4580-B420-2868EB13DA09}" presName="composite2" presStyleCnt="0"/>
      <dgm:spPr/>
    </dgm:pt>
    <dgm:pt modelId="{503D06EF-229F-4216-A3C0-43D00E06D9D0}" type="pres">
      <dgm:prSet presAssocID="{D61FE099-A3C1-4580-B420-2868EB13DA09}" presName="background2" presStyleLbl="node2" presStyleIdx="0" presStyleCnt="2"/>
      <dgm:spPr/>
    </dgm:pt>
    <dgm:pt modelId="{E262BEEC-99A4-49A3-A30E-78F4CC6D38DC}" type="pres">
      <dgm:prSet presAssocID="{D61FE099-A3C1-4580-B420-2868EB13DA09}" presName="text2" presStyleLbl="fgAcc2" presStyleIdx="0" presStyleCnt="2">
        <dgm:presLayoutVars>
          <dgm:chPref val="3"/>
        </dgm:presLayoutVars>
      </dgm:prSet>
      <dgm:spPr/>
    </dgm:pt>
    <dgm:pt modelId="{DB2398E5-5DCC-4996-B82A-EFD86B863F67}" type="pres">
      <dgm:prSet presAssocID="{D61FE099-A3C1-4580-B420-2868EB13DA09}" presName="hierChild3" presStyleCnt="0"/>
      <dgm:spPr/>
    </dgm:pt>
    <dgm:pt modelId="{8F118411-2743-4723-BB4B-BBB4403D7EF6}" type="pres">
      <dgm:prSet presAssocID="{B6D65F23-A174-4E5E-8ED2-BA5282144AFF}" presName="Name17" presStyleLbl="parChTrans1D3" presStyleIdx="0" presStyleCnt="2"/>
      <dgm:spPr/>
    </dgm:pt>
    <dgm:pt modelId="{A0D7AA15-B0AD-4F49-8597-4C1430F1CCF9}" type="pres">
      <dgm:prSet presAssocID="{A460D1C0-87FB-4CF7-86C8-24D1CD33E743}" presName="hierRoot3" presStyleCnt="0"/>
      <dgm:spPr/>
    </dgm:pt>
    <dgm:pt modelId="{20DBF42B-7C85-490A-A445-F395545EF206}" type="pres">
      <dgm:prSet presAssocID="{A460D1C0-87FB-4CF7-86C8-24D1CD33E743}" presName="composite3" presStyleCnt="0"/>
      <dgm:spPr/>
    </dgm:pt>
    <dgm:pt modelId="{2D03F20F-38B8-49C3-9291-02772B6C91D4}" type="pres">
      <dgm:prSet presAssocID="{A460D1C0-87FB-4CF7-86C8-24D1CD33E743}" presName="background3" presStyleLbl="node3" presStyleIdx="0" presStyleCnt="2"/>
      <dgm:spPr/>
    </dgm:pt>
    <dgm:pt modelId="{F7135920-E70F-49CF-A62D-3E4A9B96D56F}" type="pres">
      <dgm:prSet presAssocID="{A460D1C0-87FB-4CF7-86C8-24D1CD33E743}" presName="text3" presStyleLbl="fgAcc3" presStyleIdx="0" presStyleCnt="2">
        <dgm:presLayoutVars>
          <dgm:chPref val="3"/>
        </dgm:presLayoutVars>
      </dgm:prSet>
      <dgm:spPr/>
    </dgm:pt>
    <dgm:pt modelId="{0B3DF42F-A139-4177-A21A-9A0B3B294866}" type="pres">
      <dgm:prSet presAssocID="{A460D1C0-87FB-4CF7-86C8-24D1CD33E743}" presName="hierChild4" presStyleCnt="0"/>
      <dgm:spPr/>
    </dgm:pt>
    <dgm:pt modelId="{556196F9-E9C0-4AA4-B135-F01254ED70E2}" type="pres">
      <dgm:prSet presAssocID="{92F3A48C-E4A3-4BC4-B40A-A368CDAFD598}" presName="Name17" presStyleLbl="parChTrans1D3" presStyleIdx="1" presStyleCnt="2"/>
      <dgm:spPr/>
    </dgm:pt>
    <dgm:pt modelId="{5B6786E1-98C1-4B59-A160-81D51A5D3405}" type="pres">
      <dgm:prSet presAssocID="{56ACC4ED-0DE3-4A02-8D78-20D5BD5BCCD8}" presName="hierRoot3" presStyleCnt="0"/>
      <dgm:spPr/>
    </dgm:pt>
    <dgm:pt modelId="{1D6D1AAE-B90F-46BE-AEEA-336FF866AC13}" type="pres">
      <dgm:prSet presAssocID="{56ACC4ED-0DE3-4A02-8D78-20D5BD5BCCD8}" presName="composite3" presStyleCnt="0"/>
      <dgm:spPr/>
    </dgm:pt>
    <dgm:pt modelId="{2B4C1537-5D24-4A42-8B61-6391E8639345}" type="pres">
      <dgm:prSet presAssocID="{56ACC4ED-0DE3-4A02-8D78-20D5BD5BCCD8}" presName="background3" presStyleLbl="node3" presStyleIdx="1" presStyleCnt="2"/>
      <dgm:spPr/>
    </dgm:pt>
    <dgm:pt modelId="{3BE0E5A9-79D7-4102-95D5-CA9DA6AE5569}" type="pres">
      <dgm:prSet presAssocID="{56ACC4ED-0DE3-4A02-8D78-20D5BD5BCCD8}" presName="text3" presStyleLbl="fgAcc3" presStyleIdx="1" presStyleCnt="2">
        <dgm:presLayoutVars>
          <dgm:chPref val="3"/>
        </dgm:presLayoutVars>
      </dgm:prSet>
      <dgm:spPr/>
    </dgm:pt>
    <dgm:pt modelId="{B2F9F9D1-0495-4B7B-BDE8-A20C10F606E8}" type="pres">
      <dgm:prSet presAssocID="{56ACC4ED-0DE3-4A02-8D78-20D5BD5BCCD8}" presName="hierChild4" presStyleCnt="0"/>
      <dgm:spPr/>
    </dgm:pt>
    <dgm:pt modelId="{546B0121-D406-4703-A24E-103649D70068}" type="pres">
      <dgm:prSet presAssocID="{01137EA7-E3E6-45B9-8EB5-07BCEF9DEA1B}" presName="Name10" presStyleLbl="parChTrans1D2" presStyleIdx="1" presStyleCnt="2"/>
      <dgm:spPr/>
    </dgm:pt>
    <dgm:pt modelId="{E32CB4F3-93CF-4D9B-AB01-8CA5DBFDCFB2}" type="pres">
      <dgm:prSet presAssocID="{B21AC006-4A33-4415-A92C-4C14F35664DC}" presName="hierRoot2" presStyleCnt="0"/>
      <dgm:spPr/>
    </dgm:pt>
    <dgm:pt modelId="{44F856DB-6258-43A8-81B3-C57F4B1087D6}" type="pres">
      <dgm:prSet presAssocID="{B21AC006-4A33-4415-A92C-4C14F35664DC}" presName="composite2" presStyleCnt="0"/>
      <dgm:spPr/>
    </dgm:pt>
    <dgm:pt modelId="{073E6033-39F1-46A9-AF3A-64545D370C63}" type="pres">
      <dgm:prSet presAssocID="{B21AC006-4A33-4415-A92C-4C14F35664DC}" presName="background2" presStyleLbl="node2" presStyleIdx="1" presStyleCnt="2"/>
      <dgm:spPr/>
    </dgm:pt>
    <dgm:pt modelId="{EABD4A57-DA97-4307-B1F6-4F880D436D5F}" type="pres">
      <dgm:prSet presAssocID="{B21AC006-4A33-4415-A92C-4C14F35664DC}" presName="text2" presStyleLbl="fgAcc2" presStyleIdx="1" presStyleCnt="2">
        <dgm:presLayoutVars>
          <dgm:chPref val="3"/>
        </dgm:presLayoutVars>
      </dgm:prSet>
      <dgm:spPr/>
    </dgm:pt>
    <dgm:pt modelId="{6C08D307-3FAB-4FE3-BC34-B6B038428EF6}" type="pres">
      <dgm:prSet presAssocID="{B21AC006-4A33-4415-A92C-4C14F35664DC}" presName="hierChild3" presStyleCnt="0"/>
      <dgm:spPr/>
    </dgm:pt>
  </dgm:ptLst>
  <dgm:cxnLst>
    <dgm:cxn modelId="{ECC91E3C-2435-4F05-B1F8-6BC7DB7266B9}" type="presOf" srcId="{92F3A48C-E4A3-4BC4-B40A-A368CDAFD598}" destId="{556196F9-E9C0-4AA4-B135-F01254ED70E2}" srcOrd="0" destOrd="0" presId="urn:microsoft.com/office/officeart/2005/8/layout/hierarchy1"/>
    <dgm:cxn modelId="{ED6FB970-5CA5-4551-8004-B56E261BB568}" type="presOf" srcId="{D61FE099-A3C1-4580-B420-2868EB13DA09}" destId="{E262BEEC-99A4-49A3-A30E-78F4CC6D38DC}" srcOrd="0" destOrd="0" presId="urn:microsoft.com/office/officeart/2005/8/layout/hierarchy1"/>
    <dgm:cxn modelId="{8BB04C55-D99A-4B01-BE14-FBEFECDF305B}" type="presOf" srcId="{A460D1C0-87FB-4CF7-86C8-24D1CD33E743}" destId="{F7135920-E70F-49CF-A62D-3E4A9B96D56F}" srcOrd="0" destOrd="0" presId="urn:microsoft.com/office/officeart/2005/8/layout/hierarchy1"/>
    <dgm:cxn modelId="{F13A1256-AD32-4B37-A495-7652C9A63BB4}" srcId="{D61FE099-A3C1-4580-B420-2868EB13DA09}" destId="{56ACC4ED-0DE3-4A02-8D78-20D5BD5BCCD8}" srcOrd="1" destOrd="0" parTransId="{92F3A48C-E4A3-4BC4-B40A-A368CDAFD598}" sibTransId="{107DF966-B1CD-4ABF-9B8C-5F8949D2C84E}"/>
    <dgm:cxn modelId="{0DC84A7B-C896-498A-9D1A-D0A35457801F}" srcId="{D61FE099-A3C1-4580-B420-2868EB13DA09}" destId="{A460D1C0-87FB-4CF7-86C8-24D1CD33E743}" srcOrd="0" destOrd="0" parTransId="{B6D65F23-A174-4E5E-8ED2-BA5282144AFF}" sibTransId="{3CE972B7-0CC6-4742-AE66-ADC3FF8FD452}"/>
    <dgm:cxn modelId="{150C2E7F-206F-4A72-B1A3-6144AA778F31}" type="presOf" srcId="{B21AC006-4A33-4415-A92C-4C14F35664DC}" destId="{EABD4A57-DA97-4307-B1F6-4F880D436D5F}" srcOrd="0" destOrd="0" presId="urn:microsoft.com/office/officeart/2005/8/layout/hierarchy1"/>
    <dgm:cxn modelId="{11C17681-FC03-4642-9A8F-1CF02A6EBE14}" type="presOf" srcId="{01137EA7-E3E6-45B9-8EB5-07BCEF9DEA1B}" destId="{546B0121-D406-4703-A24E-103649D70068}" srcOrd="0" destOrd="0" presId="urn:microsoft.com/office/officeart/2005/8/layout/hierarchy1"/>
    <dgm:cxn modelId="{22563C86-F7C4-4F8F-AE22-048BD0B0F12C}" type="presOf" srcId="{B6D65F23-A174-4E5E-8ED2-BA5282144AFF}" destId="{8F118411-2743-4723-BB4B-BBB4403D7EF6}" srcOrd="0" destOrd="0" presId="urn:microsoft.com/office/officeart/2005/8/layout/hierarchy1"/>
    <dgm:cxn modelId="{90AF66A4-71A0-4CBB-AB11-1C190F59E27C}" type="presOf" srcId="{0A785A29-6901-4B4F-AE9D-F06B99364242}" destId="{2EB71E37-22C3-49D3-B0E9-BFBCEBF8D16B}" srcOrd="0" destOrd="0" presId="urn:microsoft.com/office/officeart/2005/8/layout/hierarchy1"/>
    <dgm:cxn modelId="{19C299A4-25EC-4381-968C-A5EF3C1BDDBF}" srcId="{0A785A29-6901-4B4F-AE9D-F06B99364242}" destId="{B21AC006-4A33-4415-A92C-4C14F35664DC}" srcOrd="1" destOrd="0" parTransId="{01137EA7-E3E6-45B9-8EB5-07BCEF9DEA1B}" sibTransId="{78684AFC-80C5-45FB-A409-07BDF2D2747F}"/>
    <dgm:cxn modelId="{170E89B1-A87A-4452-900E-E723E63912A0}" type="presOf" srcId="{C6F6FCA2-F6A0-4C5A-A32C-85DA89DC15A8}" destId="{4577635F-3B70-45B6-BEFC-A40870CEEAAE}" srcOrd="0" destOrd="0" presId="urn:microsoft.com/office/officeart/2005/8/layout/hierarchy1"/>
    <dgm:cxn modelId="{D80BF0B9-16C5-4037-B8D4-5E2700CF5A15}" type="presOf" srcId="{53B2AA71-E140-4F54-B280-E5E38A16847E}" destId="{372DEB58-EDE3-46A3-A305-20E8B81CAD8D}" srcOrd="0" destOrd="0" presId="urn:microsoft.com/office/officeart/2005/8/layout/hierarchy1"/>
    <dgm:cxn modelId="{CADDC3BE-9F70-46E6-90A8-DE9C2DDE8911}" srcId="{C6F6FCA2-F6A0-4C5A-A32C-85DA89DC15A8}" destId="{0A785A29-6901-4B4F-AE9D-F06B99364242}" srcOrd="0" destOrd="0" parTransId="{C8619F40-30A9-479F-8D03-76E3617993B5}" sibTransId="{2EC8173D-D1B7-4BFA-822A-B966D918D5B1}"/>
    <dgm:cxn modelId="{753926D0-3A4D-4BC0-A816-E67AEF472203}" srcId="{0A785A29-6901-4B4F-AE9D-F06B99364242}" destId="{D61FE099-A3C1-4580-B420-2868EB13DA09}" srcOrd="0" destOrd="0" parTransId="{53B2AA71-E140-4F54-B280-E5E38A16847E}" sibTransId="{DD7F328A-E47F-4EEE-91EB-2DC3F581A39B}"/>
    <dgm:cxn modelId="{22AB0CE4-A59C-45E7-8DFA-E59B3D320269}" type="presOf" srcId="{56ACC4ED-0DE3-4A02-8D78-20D5BD5BCCD8}" destId="{3BE0E5A9-79D7-4102-95D5-CA9DA6AE5569}" srcOrd="0" destOrd="0" presId="urn:microsoft.com/office/officeart/2005/8/layout/hierarchy1"/>
    <dgm:cxn modelId="{0677786F-9666-4919-A191-B5133AA6000F}" type="presParOf" srcId="{4577635F-3B70-45B6-BEFC-A40870CEEAAE}" destId="{35C99FD7-2071-47D7-BBF2-67E6E1BF6FB4}" srcOrd="0" destOrd="0" presId="urn:microsoft.com/office/officeart/2005/8/layout/hierarchy1"/>
    <dgm:cxn modelId="{2E21BC02-85AA-4092-B701-1AEDADBE3433}" type="presParOf" srcId="{35C99FD7-2071-47D7-BBF2-67E6E1BF6FB4}" destId="{8FE2F30C-09C3-4A2A-8C17-72FFE5BF4B34}" srcOrd="0" destOrd="0" presId="urn:microsoft.com/office/officeart/2005/8/layout/hierarchy1"/>
    <dgm:cxn modelId="{08346C62-E70D-4F4F-9A9A-17D8E1DA9BE7}" type="presParOf" srcId="{8FE2F30C-09C3-4A2A-8C17-72FFE5BF4B34}" destId="{FA893595-CDF1-4019-8A75-42E7DD6FB8C1}" srcOrd="0" destOrd="0" presId="urn:microsoft.com/office/officeart/2005/8/layout/hierarchy1"/>
    <dgm:cxn modelId="{E58F63A4-B3B9-4C69-AAC3-27D9EE57F5C2}" type="presParOf" srcId="{8FE2F30C-09C3-4A2A-8C17-72FFE5BF4B34}" destId="{2EB71E37-22C3-49D3-B0E9-BFBCEBF8D16B}" srcOrd="1" destOrd="0" presId="urn:microsoft.com/office/officeart/2005/8/layout/hierarchy1"/>
    <dgm:cxn modelId="{8C190426-C833-4E4F-87D1-9CABC00DE579}" type="presParOf" srcId="{35C99FD7-2071-47D7-BBF2-67E6E1BF6FB4}" destId="{635BE363-F5CC-461B-BFF0-102B8959FF2D}" srcOrd="1" destOrd="0" presId="urn:microsoft.com/office/officeart/2005/8/layout/hierarchy1"/>
    <dgm:cxn modelId="{7AB5FCAC-D7C4-44A9-BB4D-97D5E0FE00C8}" type="presParOf" srcId="{635BE363-F5CC-461B-BFF0-102B8959FF2D}" destId="{372DEB58-EDE3-46A3-A305-20E8B81CAD8D}" srcOrd="0" destOrd="0" presId="urn:microsoft.com/office/officeart/2005/8/layout/hierarchy1"/>
    <dgm:cxn modelId="{291A0A4E-3245-43E6-9BB2-56C1642A6F55}" type="presParOf" srcId="{635BE363-F5CC-461B-BFF0-102B8959FF2D}" destId="{94505C84-A272-4B82-AF81-485AC60EFC7B}" srcOrd="1" destOrd="0" presId="urn:microsoft.com/office/officeart/2005/8/layout/hierarchy1"/>
    <dgm:cxn modelId="{2479895B-2464-4A78-8395-849DD0F76C7B}" type="presParOf" srcId="{94505C84-A272-4B82-AF81-485AC60EFC7B}" destId="{1C53B855-DE9C-422F-B469-7B4F012FF640}" srcOrd="0" destOrd="0" presId="urn:microsoft.com/office/officeart/2005/8/layout/hierarchy1"/>
    <dgm:cxn modelId="{EDB245D9-53F7-4C2A-AF23-1D8B4B1634E7}" type="presParOf" srcId="{1C53B855-DE9C-422F-B469-7B4F012FF640}" destId="{503D06EF-229F-4216-A3C0-43D00E06D9D0}" srcOrd="0" destOrd="0" presId="urn:microsoft.com/office/officeart/2005/8/layout/hierarchy1"/>
    <dgm:cxn modelId="{EDCD2959-1D51-4F1D-915F-D422152CA2D9}" type="presParOf" srcId="{1C53B855-DE9C-422F-B469-7B4F012FF640}" destId="{E262BEEC-99A4-49A3-A30E-78F4CC6D38DC}" srcOrd="1" destOrd="0" presId="urn:microsoft.com/office/officeart/2005/8/layout/hierarchy1"/>
    <dgm:cxn modelId="{09C4AAD6-8223-47CC-A672-760AC6F7A889}" type="presParOf" srcId="{94505C84-A272-4B82-AF81-485AC60EFC7B}" destId="{DB2398E5-5DCC-4996-B82A-EFD86B863F67}" srcOrd="1" destOrd="0" presId="urn:microsoft.com/office/officeart/2005/8/layout/hierarchy1"/>
    <dgm:cxn modelId="{931A473A-AE21-42FC-9334-9C04436EC02A}" type="presParOf" srcId="{DB2398E5-5DCC-4996-B82A-EFD86B863F67}" destId="{8F118411-2743-4723-BB4B-BBB4403D7EF6}" srcOrd="0" destOrd="0" presId="urn:microsoft.com/office/officeart/2005/8/layout/hierarchy1"/>
    <dgm:cxn modelId="{7EBF697A-1C2D-4856-B65D-E28157836F5A}" type="presParOf" srcId="{DB2398E5-5DCC-4996-B82A-EFD86B863F67}" destId="{A0D7AA15-B0AD-4F49-8597-4C1430F1CCF9}" srcOrd="1" destOrd="0" presId="urn:microsoft.com/office/officeart/2005/8/layout/hierarchy1"/>
    <dgm:cxn modelId="{CA6C2A56-CB79-4AC1-930F-774C41524E71}" type="presParOf" srcId="{A0D7AA15-B0AD-4F49-8597-4C1430F1CCF9}" destId="{20DBF42B-7C85-490A-A445-F395545EF206}" srcOrd="0" destOrd="0" presId="urn:microsoft.com/office/officeart/2005/8/layout/hierarchy1"/>
    <dgm:cxn modelId="{C0795B4D-597C-465D-ACBD-D336626DBD52}" type="presParOf" srcId="{20DBF42B-7C85-490A-A445-F395545EF206}" destId="{2D03F20F-38B8-49C3-9291-02772B6C91D4}" srcOrd="0" destOrd="0" presId="urn:microsoft.com/office/officeart/2005/8/layout/hierarchy1"/>
    <dgm:cxn modelId="{0B6B6857-DCBD-4A56-983F-870217F4B9CE}" type="presParOf" srcId="{20DBF42B-7C85-490A-A445-F395545EF206}" destId="{F7135920-E70F-49CF-A62D-3E4A9B96D56F}" srcOrd="1" destOrd="0" presId="urn:microsoft.com/office/officeart/2005/8/layout/hierarchy1"/>
    <dgm:cxn modelId="{415CDD68-60CD-4B12-9C01-13F8AC087026}" type="presParOf" srcId="{A0D7AA15-B0AD-4F49-8597-4C1430F1CCF9}" destId="{0B3DF42F-A139-4177-A21A-9A0B3B294866}" srcOrd="1" destOrd="0" presId="urn:microsoft.com/office/officeart/2005/8/layout/hierarchy1"/>
    <dgm:cxn modelId="{20BF1057-0BE5-4DD6-B30A-3513E4BD13D3}" type="presParOf" srcId="{DB2398E5-5DCC-4996-B82A-EFD86B863F67}" destId="{556196F9-E9C0-4AA4-B135-F01254ED70E2}" srcOrd="2" destOrd="0" presId="urn:microsoft.com/office/officeart/2005/8/layout/hierarchy1"/>
    <dgm:cxn modelId="{DE521AF3-3B7F-4FBC-ACCF-F6D2A778962B}" type="presParOf" srcId="{DB2398E5-5DCC-4996-B82A-EFD86B863F67}" destId="{5B6786E1-98C1-4B59-A160-81D51A5D3405}" srcOrd="3" destOrd="0" presId="urn:microsoft.com/office/officeart/2005/8/layout/hierarchy1"/>
    <dgm:cxn modelId="{4183893C-0E62-46BC-8E07-20BE2DF31F64}" type="presParOf" srcId="{5B6786E1-98C1-4B59-A160-81D51A5D3405}" destId="{1D6D1AAE-B90F-46BE-AEEA-336FF866AC13}" srcOrd="0" destOrd="0" presId="urn:microsoft.com/office/officeart/2005/8/layout/hierarchy1"/>
    <dgm:cxn modelId="{FD84E7FF-8DE2-4DD5-AE9B-A5E7E1BE57B8}" type="presParOf" srcId="{1D6D1AAE-B90F-46BE-AEEA-336FF866AC13}" destId="{2B4C1537-5D24-4A42-8B61-6391E8639345}" srcOrd="0" destOrd="0" presId="urn:microsoft.com/office/officeart/2005/8/layout/hierarchy1"/>
    <dgm:cxn modelId="{A3010858-66D2-4194-BD70-98AD08FF0395}" type="presParOf" srcId="{1D6D1AAE-B90F-46BE-AEEA-336FF866AC13}" destId="{3BE0E5A9-79D7-4102-95D5-CA9DA6AE5569}" srcOrd="1" destOrd="0" presId="urn:microsoft.com/office/officeart/2005/8/layout/hierarchy1"/>
    <dgm:cxn modelId="{F8EF85A5-30E3-4C47-9120-7EC57FDC22BA}" type="presParOf" srcId="{5B6786E1-98C1-4B59-A160-81D51A5D3405}" destId="{B2F9F9D1-0495-4B7B-BDE8-A20C10F606E8}" srcOrd="1" destOrd="0" presId="urn:microsoft.com/office/officeart/2005/8/layout/hierarchy1"/>
    <dgm:cxn modelId="{8A743F7F-F835-4E46-A26C-F00DAD73FEF9}" type="presParOf" srcId="{635BE363-F5CC-461B-BFF0-102B8959FF2D}" destId="{546B0121-D406-4703-A24E-103649D70068}" srcOrd="2" destOrd="0" presId="urn:microsoft.com/office/officeart/2005/8/layout/hierarchy1"/>
    <dgm:cxn modelId="{3226B8AD-47B4-4676-AAE2-8CA7D7A33AE0}" type="presParOf" srcId="{635BE363-F5CC-461B-BFF0-102B8959FF2D}" destId="{E32CB4F3-93CF-4D9B-AB01-8CA5DBFDCFB2}" srcOrd="3" destOrd="0" presId="urn:microsoft.com/office/officeart/2005/8/layout/hierarchy1"/>
    <dgm:cxn modelId="{6C080B2D-1D14-40D7-BFD3-ABBA94D1A2C4}" type="presParOf" srcId="{E32CB4F3-93CF-4D9B-AB01-8CA5DBFDCFB2}" destId="{44F856DB-6258-43A8-81B3-C57F4B1087D6}" srcOrd="0" destOrd="0" presId="urn:microsoft.com/office/officeart/2005/8/layout/hierarchy1"/>
    <dgm:cxn modelId="{C947F00F-8B69-44A4-B29C-3FAE63A6CC2A}" type="presParOf" srcId="{44F856DB-6258-43A8-81B3-C57F4B1087D6}" destId="{073E6033-39F1-46A9-AF3A-64545D370C63}" srcOrd="0" destOrd="0" presId="urn:microsoft.com/office/officeart/2005/8/layout/hierarchy1"/>
    <dgm:cxn modelId="{4A300CB2-5F2B-4110-99E6-E5C7C45C3D8D}" type="presParOf" srcId="{44F856DB-6258-43A8-81B3-C57F4B1087D6}" destId="{EABD4A57-DA97-4307-B1F6-4F880D436D5F}" srcOrd="1" destOrd="0" presId="urn:microsoft.com/office/officeart/2005/8/layout/hierarchy1"/>
    <dgm:cxn modelId="{A0B6177F-BD37-4F08-B24B-D71CFD68CA1A}" type="presParOf" srcId="{E32CB4F3-93CF-4D9B-AB01-8CA5DBFDCFB2}" destId="{6C08D307-3FAB-4FE3-BC34-B6B038428E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F6FCA2-F6A0-4C5A-A32C-85DA89DC15A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785A29-6901-4B4F-AE9D-F06B99364242}">
      <dgm:prSet phldrT="[Text]"/>
      <dgm:spPr>
        <a:solidFill>
          <a:srgbClr val="9DC3E6">
            <a:alpha val="89804"/>
          </a:srgbClr>
        </a:solidFill>
      </dgm:spPr>
      <dgm:t>
        <a:bodyPr/>
        <a:lstStyle/>
        <a:p>
          <a:r>
            <a:rPr lang="en-US" dirty="0"/>
            <a:t>Sequencer</a:t>
          </a:r>
        </a:p>
      </dgm:t>
    </dgm:pt>
    <dgm:pt modelId="{C8619F40-30A9-479F-8D03-76E3617993B5}" type="parTrans" cxnId="{CADDC3BE-9F70-46E6-90A8-DE9C2DDE8911}">
      <dgm:prSet/>
      <dgm:spPr/>
      <dgm:t>
        <a:bodyPr/>
        <a:lstStyle/>
        <a:p>
          <a:endParaRPr lang="en-US"/>
        </a:p>
      </dgm:t>
    </dgm:pt>
    <dgm:pt modelId="{2EC8173D-D1B7-4BFA-822A-B966D918D5B1}" type="sibTrans" cxnId="{CADDC3BE-9F70-46E6-90A8-DE9C2DDE8911}">
      <dgm:prSet/>
      <dgm:spPr/>
      <dgm:t>
        <a:bodyPr/>
        <a:lstStyle/>
        <a:p>
          <a:endParaRPr lang="en-US"/>
        </a:p>
      </dgm:t>
    </dgm:pt>
    <dgm:pt modelId="{A460D1C0-87FB-4CF7-86C8-24D1CD33E743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Hungry?</a:t>
          </a:r>
        </a:p>
      </dgm:t>
    </dgm:pt>
    <dgm:pt modelId="{B6D65F23-A174-4E5E-8ED2-BA5282144AFF}" type="parTrans" cxnId="{0DC84A7B-C896-498A-9D1A-D0A35457801F}">
      <dgm:prSet/>
      <dgm:spPr/>
      <dgm:t>
        <a:bodyPr/>
        <a:lstStyle/>
        <a:p>
          <a:endParaRPr lang="en-US"/>
        </a:p>
      </dgm:t>
    </dgm:pt>
    <dgm:pt modelId="{3CE972B7-0CC6-4742-AE66-ADC3FF8FD452}" type="sibTrans" cxnId="{0DC84A7B-C896-498A-9D1A-D0A35457801F}">
      <dgm:prSet/>
      <dgm:spPr/>
      <dgm:t>
        <a:bodyPr/>
        <a:lstStyle/>
        <a:p>
          <a:endParaRPr lang="en-US"/>
        </a:p>
      </dgm:t>
    </dgm:pt>
    <dgm:pt modelId="{56ACC4ED-0DE3-4A02-8D78-20D5BD5BCCD8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Eat Pizza</a:t>
          </a:r>
        </a:p>
      </dgm:t>
    </dgm:pt>
    <dgm:pt modelId="{92F3A48C-E4A3-4BC4-B40A-A368CDAFD598}" type="parTrans" cxnId="{F13A1256-AD32-4B37-A495-7652C9A63BB4}">
      <dgm:prSet/>
      <dgm:spPr/>
      <dgm:t>
        <a:bodyPr/>
        <a:lstStyle/>
        <a:p>
          <a:endParaRPr lang="zh-TW" altLang="en-US"/>
        </a:p>
      </dgm:t>
    </dgm:pt>
    <dgm:pt modelId="{107DF966-B1CD-4ABF-9B8C-5F8949D2C84E}" type="sibTrans" cxnId="{F13A1256-AD32-4B37-A495-7652C9A63BB4}">
      <dgm:prSet/>
      <dgm:spPr/>
      <dgm:t>
        <a:bodyPr/>
        <a:lstStyle/>
        <a:p>
          <a:endParaRPr lang="zh-TW" altLang="en-US"/>
        </a:p>
      </dgm:t>
    </dgm:pt>
    <dgm:pt modelId="{D61FE099-A3C1-4580-B420-2868EB13DA09}">
      <dgm:prSet phldrT="[Text]"/>
      <dgm:spPr>
        <a:solidFill>
          <a:srgbClr val="9DC3E6">
            <a:alpha val="89804"/>
          </a:srgbClr>
        </a:solidFill>
      </dgm:spPr>
      <dgm:t>
        <a:bodyPr/>
        <a:lstStyle/>
        <a:p>
          <a:r>
            <a:rPr lang="en-US" dirty="0"/>
            <a:t>Selector</a:t>
          </a:r>
        </a:p>
      </dgm:t>
    </dgm:pt>
    <dgm:pt modelId="{53B2AA71-E140-4F54-B280-E5E38A16847E}" type="parTrans" cxnId="{753926D0-3A4D-4BC0-A816-E67AEF472203}">
      <dgm:prSet/>
      <dgm:spPr/>
      <dgm:t>
        <a:bodyPr/>
        <a:lstStyle/>
        <a:p>
          <a:endParaRPr lang="zh-TW" altLang="en-US"/>
        </a:p>
      </dgm:t>
    </dgm:pt>
    <dgm:pt modelId="{DD7F328A-E47F-4EEE-91EB-2DC3F581A39B}" type="sibTrans" cxnId="{753926D0-3A4D-4BC0-A816-E67AEF472203}">
      <dgm:prSet/>
      <dgm:spPr/>
      <dgm:t>
        <a:bodyPr/>
        <a:lstStyle/>
        <a:p>
          <a:endParaRPr lang="zh-TW" altLang="en-US"/>
        </a:p>
      </dgm:t>
    </dgm:pt>
    <dgm:pt modelId="{B21AC006-4A33-4415-A92C-4C14F35664DC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Workout</a:t>
          </a:r>
        </a:p>
      </dgm:t>
    </dgm:pt>
    <dgm:pt modelId="{01137EA7-E3E6-45B9-8EB5-07BCEF9DEA1B}" type="parTrans" cxnId="{19C299A4-25EC-4381-968C-A5EF3C1BDDBF}">
      <dgm:prSet/>
      <dgm:spPr/>
      <dgm:t>
        <a:bodyPr/>
        <a:lstStyle/>
        <a:p>
          <a:endParaRPr lang="zh-TW" altLang="en-US"/>
        </a:p>
      </dgm:t>
    </dgm:pt>
    <dgm:pt modelId="{78684AFC-80C5-45FB-A409-07BDF2D2747F}" type="sibTrans" cxnId="{19C299A4-25EC-4381-968C-A5EF3C1BDDBF}">
      <dgm:prSet/>
      <dgm:spPr/>
      <dgm:t>
        <a:bodyPr/>
        <a:lstStyle/>
        <a:p>
          <a:endParaRPr lang="zh-TW" altLang="en-US"/>
        </a:p>
      </dgm:t>
    </dgm:pt>
    <dgm:pt modelId="{4E432B2B-2C6B-47A5-943A-10383FA8C1A0}">
      <dgm:prSet phldrT="[Text]"/>
      <dgm:spPr>
        <a:solidFill>
          <a:srgbClr val="92D050">
            <a:alpha val="89804"/>
          </a:srgbClr>
        </a:solidFill>
      </dgm:spPr>
      <dgm:t>
        <a:bodyPr/>
        <a:lstStyle/>
        <a:p>
          <a:r>
            <a:rPr lang="en-US" dirty="0"/>
            <a:t>Inverter</a:t>
          </a:r>
        </a:p>
      </dgm:t>
    </dgm:pt>
    <dgm:pt modelId="{CAC6B68C-3326-4AB9-9B85-E65200FBE35B}" type="parTrans" cxnId="{7E4ADFAB-F2F4-4B86-8F95-5FC27A92506C}">
      <dgm:prSet/>
      <dgm:spPr/>
      <dgm:t>
        <a:bodyPr/>
        <a:lstStyle/>
        <a:p>
          <a:endParaRPr lang="zh-TW" altLang="en-US"/>
        </a:p>
      </dgm:t>
    </dgm:pt>
    <dgm:pt modelId="{04F37D76-B798-4596-A4C7-3C45E5E8D0C1}" type="sibTrans" cxnId="{7E4ADFAB-F2F4-4B86-8F95-5FC27A92506C}">
      <dgm:prSet/>
      <dgm:spPr/>
      <dgm:t>
        <a:bodyPr/>
        <a:lstStyle/>
        <a:p>
          <a:endParaRPr lang="zh-TW" altLang="en-US"/>
        </a:p>
      </dgm:t>
    </dgm:pt>
    <dgm:pt modelId="{4577635F-3B70-45B6-BEFC-A40870CEEAAE}" type="pres">
      <dgm:prSet presAssocID="{C6F6FCA2-F6A0-4C5A-A32C-85DA89DC15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C99FD7-2071-47D7-BBF2-67E6E1BF6FB4}" type="pres">
      <dgm:prSet presAssocID="{0A785A29-6901-4B4F-AE9D-F06B99364242}" presName="hierRoot1" presStyleCnt="0"/>
      <dgm:spPr/>
    </dgm:pt>
    <dgm:pt modelId="{8FE2F30C-09C3-4A2A-8C17-72FFE5BF4B34}" type="pres">
      <dgm:prSet presAssocID="{0A785A29-6901-4B4F-AE9D-F06B99364242}" presName="composite" presStyleCnt="0"/>
      <dgm:spPr/>
    </dgm:pt>
    <dgm:pt modelId="{FA893595-CDF1-4019-8A75-42E7DD6FB8C1}" type="pres">
      <dgm:prSet presAssocID="{0A785A29-6901-4B4F-AE9D-F06B99364242}" presName="background" presStyleLbl="node0" presStyleIdx="0" presStyleCnt="1"/>
      <dgm:spPr/>
    </dgm:pt>
    <dgm:pt modelId="{2EB71E37-22C3-49D3-B0E9-BFBCEBF8D16B}" type="pres">
      <dgm:prSet presAssocID="{0A785A29-6901-4B4F-AE9D-F06B99364242}" presName="text" presStyleLbl="fgAcc0" presStyleIdx="0" presStyleCnt="1">
        <dgm:presLayoutVars>
          <dgm:chPref val="3"/>
        </dgm:presLayoutVars>
      </dgm:prSet>
      <dgm:spPr/>
    </dgm:pt>
    <dgm:pt modelId="{635BE363-F5CC-461B-BFF0-102B8959FF2D}" type="pres">
      <dgm:prSet presAssocID="{0A785A29-6901-4B4F-AE9D-F06B99364242}" presName="hierChild2" presStyleCnt="0"/>
      <dgm:spPr/>
    </dgm:pt>
    <dgm:pt modelId="{372DEB58-EDE3-46A3-A305-20E8B81CAD8D}" type="pres">
      <dgm:prSet presAssocID="{53B2AA71-E140-4F54-B280-E5E38A16847E}" presName="Name10" presStyleLbl="parChTrans1D2" presStyleIdx="0" presStyleCnt="2"/>
      <dgm:spPr/>
    </dgm:pt>
    <dgm:pt modelId="{94505C84-A272-4B82-AF81-485AC60EFC7B}" type="pres">
      <dgm:prSet presAssocID="{D61FE099-A3C1-4580-B420-2868EB13DA09}" presName="hierRoot2" presStyleCnt="0"/>
      <dgm:spPr/>
    </dgm:pt>
    <dgm:pt modelId="{1C53B855-DE9C-422F-B469-7B4F012FF640}" type="pres">
      <dgm:prSet presAssocID="{D61FE099-A3C1-4580-B420-2868EB13DA09}" presName="composite2" presStyleCnt="0"/>
      <dgm:spPr/>
    </dgm:pt>
    <dgm:pt modelId="{503D06EF-229F-4216-A3C0-43D00E06D9D0}" type="pres">
      <dgm:prSet presAssocID="{D61FE099-A3C1-4580-B420-2868EB13DA09}" presName="background2" presStyleLbl="node2" presStyleIdx="0" presStyleCnt="2"/>
      <dgm:spPr/>
    </dgm:pt>
    <dgm:pt modelId="{E262BEEC-99A4-49A3-A30E-78F4CC6D38DC}" type="pres">
      <dgm:prSet presAssocID="{D61FE099-A3C1-4580-B420-2868EB13DA09}" presName="text2" presStyleLbl="fgAcc2" presStyleIdx="0" presStyleCnt="2">
        <dgm:presLayoutVars>
          <dgm:chPref val="3"/>
        </dgm:presLayoutVars>
      </dgm:prSet>
      <dgm:spPr/>
    </dgm:pt>
    <dgm:pt modelId="{DB2398E5-5DCC-4996-B82A-EFD86B863F67}" type="pres">
      <dgm:prSet presAssocID="{D61FE099-A3C1-4580-B420-2868EB13DA09}" presName="hierChild3" presStyleCnt="0"/>
      <dgm:spPr/>
    </dgm:pt>
    <dgm:pt modelId="{EEFA0E44-8CBF-4779-B754-E4184B33E0DC}" type="pres">
      <dgm:prSet presAssocID="{CAC6B68C-3326-4AB9-9B85-E65200FBE35B}" presName="Name17" presStyleLbl="parChTrans1D3" presStyleIdx="0" presStyleCnt="2"/>
      <dgm:spPr/>
    </dgm:pt>
    <dgm:pt modelId="{36D2DEDE-D6EF-46B3-9179-E67340F019AF}" type="pres">
      <dgm:prSet presAssocID="{4E432B2B-2C6B-47A5-943A-10383FA8C1A0}" presName="hierRoot3" presStyleCnt="0"/>
      <dgm:spPr/>
    </dgm:pt>
    <dgm:pt modelId="{7CC52405-3EE1-4DE3-91E5-6D2A389FEC56}" type="pres">
      <dgm:prSet presAssocID="{4E432B2B-2C6B-47A5-943A-10383FA8C1A0}" presName="composite3" presStyleCnt="0"/>
      <dgm:spPr/>
    </dgm:pt>
    <dgm:pt modelId="{560F3E34-BED5-4047-B018-0D517DC5C6CD}" type="pres">
      <dgm:prSet presAssocID="{4E432B2B-2C6B-47A5-943A-10383FA8C1A0}" presName="background3" presStyleLbl="node3" presStyleIdx="0" presStyleCnt="2"/>
      <dgm:spPr/>
    </dgm:pt>
    <dgm:pt modelId="{C9B77CD2-2B38-4A12-9645-1C517B2815BA}" type="pres">
      <dgm:prSet presAssocID="{4E432B2B-2C6B-47A5-943A-10383FA8C1A0}" presName="text3" presStyleLbl="fgAcc3" presStyleIdx="0" presStyleCnt="2">
        <dgm:presLayoutVars>
          <dgm:chPref val="3"/>
        </dgm:presLayoutVars>
      </dgm:prSet>
      <dgm:spPr/>
    </dgm:pt>
    <dgm:pt modelId="{4F8A64FB-08F5-4BD5-9583-ADAFFF5CF59A}" type="pres">
      <dgm:prSet presAssocID="{4E432B2B-2C6B-47A5-943A-10383FA8C1A0}" presName="hierChild4" presStyleCnt="0"/>
      <dgm:spPr/>
    </dgm:pt>
    <dgm:pt modelId="{2116A78B-6663-434D-8BCA-E93C21770024}" type="pres">
      <dgm:prSet presAssocID="{B6D65F23-A174-4E5E-8ED2-BA5282144AFF}" presName="Name23" presStyleLbl="parChTrans1D4" presStyleIdx="0" presStyleCnt="1"/>
      <dgm:spPr/>
    </dgm:pt>
    <dgm:pt modelId="{DF3013E1-B61F-49F6-B084-3BE33CF53D54}" type="pres">
      <dgm:prSet presAssocID="{A460D1C0-87FB-4CF7-86C8-24D1CD33E743}" presName="hierRoot4" presStyleCnt="0"/>
      <dgm:spPr/>
    </dgm:pt>
    <dgm:pt modelId="{6AAF6CA5-AE8F-45EC-AD14-1BB017570F34}" type="pres">
      <dgm:prSet presAssocID="{A460D1C0-87FB-4CF7-86C8-24D1CD33E743}" presName="composite4" presStyleCnt="0"/>
      <dgm:spPr/>
    </dgm:pt>
    <dgm:pt modelId="{E3A36EB1-6E8A-43C2-8E36-DBF711CB042C}" type="pres">
      <dgm:prSet presAssocID="{A460D1C0-87FB-4CF7-86C8-24D1CD33E743}" presName="background4" presStyleLbl="node4" presStyleIdx="0" presStyleCnt="1"/>
      <dgm:spPr/>
    </dgm:pt>
    <dgm:pt modelId="{CB05945B-F3A2-4904-884C-FF55548F278E}" type="pres">
      <dgm:prSet presAssocID="{A460D1C0-87FB-4CF7-86C8-24D1CD33E743}" presName="text4" presStyleLbl="fgAcc4" presStyleIdx="0" presStyleCnt="1">
        <dgm:presLayoutVars>
          <dgm:chPref val="3"/>
        </dgm:presLayoutVars>
      </dgm:prSet>
      <dgm:spPr/>
    </dgm:pt>
    <dgm:pt modelId="{CCB42B4B-E0BD-43FA-AC14-2037E5D214F0}" type="pres">
      <dgm:prSet presAssocID="{A460D1C0-87FB-4CF7-86C8-24D1CD33E743}" presName="hierChild5" presStyleCnt="0"/>
      <dgm:spPr/>
    </dgm:pt>
    <dgm:pt modelId="{556196F9-E9C0-4AA4-B135-F01254ED70E2}" type="pres">
      <dgm:prSet presAssocID="{92F3A48C-E4A3-4BC4-B40A-A368CDAFD598}" presName="Name17" presStyleLbl="parChTrans1D3" presStyleIdx="1" presStyleCnt="2"/>
      <dgm:spPr/>
    </dgm:pt>
    <dgm:pt modelId="{5B6786E1-98C1-4B59-A160-81D51A5D3405}" type="pres">
      <dgm:prSet presAssocID="{56ACC4ED-0DE3-4A02-8D78-20D5BD5BCCD8}" presName="hierRoot3" presStyleCnt="0"/>
      <dgm:spPr/>
    </dgm:pt>
    <dgm:pt modelId="{1D6D1AAE-B90F-46BE-AEEA-336FF866AC13}" type="pres">
      <dgm:prSet presAssocID="{56ACC4ED-0DE3-4A02-8D78-20D5BD5BCCD8}" presName="composite3" presStyleCnt="0"/>
      <dgm:spPr/>
    </dgm:pt>
    <dgm:pt modelId="{2B4C1537-5D24-4A42-8B61-6391E8639345}" type="pres">
      <dgm:prSet presAssocID="{56ACC4ED-0DE3-4A02-8D78-20D5BD5BCCD8}" presName="background3" presStyleLbl="node3" presStyleIdx="1" presStyleCnt="2"/>
      <dgm:spPr/>
    </dgm:pt>
    <dgm:pt modelId="{3BE0E5A9-79D7-4102-95D5-CA9DA6AE5569}" type="pres">
      <dgm:prSet presAssocID="{56ACC4ED-0DE3-4A02-8D78-20D5BD5BCCD8}" presName="text3" presStyleLbl="fgAcc3" presStyleIdx="1" presStyleCnt="2">
        <dgm:presLayoutVars>
          <dgm:chPref val="3"/>
        </dgm:presLayoutVars>
      </dgm:prSet>
      <dgm:spPr/>
    </dgm:pt>
    <dgm:pt modelId="{B2F9F9D1-0495-4B7B-BDE8-A20C10F606E8}" type="pres">
      <dgm:prSet presAssocID="{56ACC4ED-0DE3-4A02-8D78-20D5BD5BCCD8}" presName="hierChild4" presStyleCnt="0"/>
      <dgm:spPr/>
    </dgm:pt>
    <dgm:pt modelId="{546B0121-D406-4703-A24E-103649D70068}" type="pres">
      <dgm:prSet presAssocID="{01137EA7-E3E6-45B9-8EB5-07BCEF9DEA1B}" presName="Name10" presStyleLbl="parChTrans1D2" presStyleIdx="1" presStyleCnt="2"/>
      <dgm:spPr/>
    </dgm:pt>
    <dgm:pt modelId="{E32CB4F3-93CF-4D9B-AB01-8CA5DBFDCFB2}" type="pres">
      <dgm:prSet presAssocID="{B21AC006-4A33-4415-A92C-4C14F35664DC}" presName="hierRoot2" presStyleCnt="0"/>
      <dgm:spPr/>
    </dgm:pt>
    <dgm:pt modelId="{44F856DB-6258-43A8-81B3-C57F4B1087D6}" type="pres">
      <dgm:prSet presAssocID="{B21AC006-4A33-4415-A92C-4C14F35664DC}" presName="composite2" presStyleCnt="0"/>
      <dgm:spPr/>
    </dgm:pt>
    <dgm:pt modelId="{073E6033-39F1-46A9-AF3A-64545D370C63}" type="pres">
      <dgm:prSet presAssocID="{B21AC006-4A33-4415-A92C-4C14F35664DC}" presName="background2" presStyleLbl="node2" presStyleIdx="1" presStyleCnt="2"/>
      <dgm:spPr/>
    </dgm:pt>
    <dgm:pt modelId="{EABD4A57-DA97-4307-B1F6-4F880D436D5F}" type="pres">
      <dgm:prSet presAssocID="{B21AC006-4A33-4415-A92C-4C14F35664DC}" presName="text2" presStyleLbl="fgAcc2" presStyleIdx="1" presStyleCnt="2">
        <dgm:presLayoutVars>
          <dgm:chPref val="3"/>
        </dgm:presLayoutVars>
      </dgm:prSet>
      <dgm:spPr/>
    </dgm:pt>
    <dgm:pt modelId="{6C08D307-3FAB-4FE3-BC34-B6B038428EF6}" type="pres">
      <dgm:prSet presAssocID="{B21AC006-4A33-4415-A92C-4C14F35664DC}" presName="hierChild3" presStyleCnt="0"/>
      <dgm:spPr/>
    </dgm:pt>
  </dgm:ptLst>
  <dgm:cxnLst>
    <dgm:cxn modelId="{04FB392E-4D6F-4554-A55E-88BBE1C30E74}" type="presOf" srcId="{B6D65F23-A174-4E5E-8ED2-BA5282144AFF}" destId="{2116A78B-6663-434D-8BCA-E93C21770024}" srcOrd="0" destOrd="0" presId="urn:microsoft.com/office/officeart/2005/8/layout/hierarchy1"/>
    <dgm:cxn modelId="{390D175D-EECB-48CD-8913-B839BD473C11}" type="presOf" srcId="{A460D1C0-87FB-4CF7-86C8-24D1CD33E743}" destId="{CB05945B-F3A2-4904-884C-FF55548F278E}" srcOrd="0" destOrd="0" presId="urn:microsoft.com/office/officeart/2005/8/layout/hierarchy1"/>
    <dgm:cxn modelId="{6C0A2742-CBF4-4649-BAB5-3AD3E61C5A7D}" type="presOf" srcId="{56ACC4ED-0DE3-4A02-8D78-20D5BD5BCCD8}" destId="{3BE0E5A9-79D7-4102-95D5-CA9DA6AE5569}" srcOrd="0" destOrd="0" presId="urn:microsoft.com/office/officeart/2005/8/layout/hierarchy1"/>
    <dgm:cxn modelId="{73A5D663-F372-4C78-91E1-7E249FFEE296}" type="presOf" srcId="{92F3A48C-E4A3-4BC4-B40A-A368CDAFD598}" destId="{556196F9-E9C0-4AA4-B135-F01254ED70E2}" srcOrd="0" destOrd="0" presId="urn:microsoft.com/office/officeart/2005/8/layout/hierarchy1"/>
    <dgm:cxn modelId="{ED6FB970-5CA5-4551-8004-B56E261BB568}" type="presOf" srcId="{D61FE099-A3C1-4580-B420-2868EB13DA09}" destId="{E262BEEC-99A4-49A3-A30E-78F4CC6D38DC}" srcOrd="0" destOrd="0" presId="urn:microsoft.com/office/officeart/2005/8/layout/hierarchy1"/>
    <dgm:cxn modelId="{F13A1256-AD32-4B37-A495-7652C9A63BB4}" srcId="{D61FE099-A3C1-4580-B420-2868EB13DA09}" destId="{56ACC4ED-0DE3-4A02-8D78-20D5BD5BCCD8}" srcOrd="1" destOrd="0" parTransId="{92F3A48C-E4A3-4BC4-B40A-A368CDAFD598}" sibTransId="{107DF966-B1CD-4ABF-9B8C-5F8949D2C84E}"/>
    <dgm:cxn modelId="{0DC84A7B-C896-498A-9D1A-D0A35457801F}" srcId="{4E432B2B-2C6B-47A5-943A-10383FA8C1A0}" destId="{A460D1C0-87FB-4CF7-86C8-24D1CD33E743}" srcOrd="0" destOrd="0" parTransId="{B6D65F23-A174-4E5E-8ED2-BA5282144AFF}" sibTransId="{3CE972B7-0CC6-4742-AE66-ADC3FF8FD452}"/>
    <dgm:cxn modelId="{150C2E7F-206F-4A72-B1A3-6144AA778F31}" type="presOf" srcId="{B21AC006-4A33-4415-A92C-4C14F35664DC}" destId="{EABD4A57-DA97-4307-B1F6-4F880D436D5F}" srcOrd="0" destOrd="0" presId="urn:microsoft.com/office/officeart/2005/8/layout/hierarchy1"/>
    <dgm:cxn modelId="{11C17681-FC03-4642-9A8F-1CF02A6EBE14}" type="presOf" srcId="{01137EA7-E3E6-45B9-8EB5-07BCEF9DEA1B}" destId="{546B0121-D406-4703-A24E-103649D70068}" srcOrd="0" destOrd="0" presId="urn:microsoft.com/office/officeart/2005/8/layout/hierarchy1"/>
    <dgm:cxn modelId="{90AF66A4-71A0-4CBB-AB11-1C190F59E27C}" type="presOf" srcId="{0A785A29-6901-4B4F-AE9D-F06B99364242}" destId="{2EB71E37-22C3-49D3-B0E9-BFBCEBF8D16B}" srcOrd="0" destOrd="0" presId="urn:microsoft.com/office/officeart/2005/8/layout/hierarchy1"/>
    <dgm:cxn modelId="{19C299A4-25EC-4381-968C-A5EF3C1BDDBF}" srcId="{0A785A29-6901-4B4F-AE9D-F06B99364242}" destId="{B21AC006-4A33-4415-A92C-4C14F35664DC}" srcOrd="1" destOrd="0" parTransId="{01137EA7-E3E6-45B9-8EB5-07BCEF9DEA1B}" sibTransId="{78684AFC-80C5-45FB-A409-07BDF2D2747F}"/>
    <dgm:cxn modelId="{7E4ADFAB-F2F4-4B86-8F95-5FC27A92506C}" srcId="{D61FE099-A3C1-4580-B420-2868EB13DA09}" destId="{4E432B2B-2C6B-47A5-943A-10383FA8C1A0}" srcOrd="0" destOrd="0" parTransId="{CAC6B68C-3326-4AB9-9B85-E65200FBE35B}" sibTransId="{04F37D76-B798-4596-A4C7-3C45E5E8D0C1}"/>
    <dgm:cxn modelId="{170E89B1-A87A-4452-900E-E723E63912A0}" type="presOf" srcId="{C6F6FCA2-F6A0-4C5A-A32C-85DA89DC15A8}" destId="{4577635F-3B70-45B6-BEFC-A40870CEEAAE}" srcOrd="0" destOrd="0" presId="urn:microsoft.com/office/officeart/2005/8/layout/hierarchy1"/>
    <dgm:cxn modelId="{D80BF0B9-16C5-4037-B8D4-5E2700CF5A15}" type="presOf" srcId="{53B2AA71-E140-4F54-B280-E5E38A16847E}" destId="{372DEB58-EDE3-46A3-A305-20E8B81CAD8D}" srcOrd="0" destOrd="0" presId="urn:microsoft.com/office/officeart/2005/8/layout/hierarchy1"/>
    <dgm:cxn modelId="{CADDC3BE-9F70-46E6-90A8-DE9C2DDE8911}" srcId="{C6F6FCA2-F6A0-4C5A-A32C-85DA89DC15A8}" destId="{0A785A29-6901-4B4F-AE9D-F06B99364242}" srcOrd="0" destOrd="0" parTransId="{C8619F40-30A9-479F-8D03-76E3617993B5}" sibTransId="{2EC8173D-D1B7-4BFA-822A-B966D918D5B1}"/>
    <dgm:cxn modelId="{C1CCBCBF-6986-45EC-AE21-2F7D5AF2E248}" type="presOf" srcId="{4E432B2B-2C6B-47A5-943A-10383FA8C1A0}" destId="{C9B77CD2-2B38-4A12-9645-1C517B2815BA}" srcOrd="0" destOrd="0" presId="urn:microsoft.com/office/officeart/2005/8/layout/hierarchy1"/>
    <dgm:cxn modelId="{753926D0-3A4D-4BC0-A816-E67AEF472203}" srcId="{0A785A29-6901-4B4F-AE9D-F06B99364242}" destId="{D61FE099-A3C1-4580-B420-2868EB13DA09}" srcOrd="0" destOrd="0" parTransId="{53B2AA71-E140-4F54-B280-E5E38A16847E}" sibTransId="{DD7F328A-E47F-4EEE-91EB-2DC3F581A39B}"/>
    <dgm:cxn modelId="{CFBF0DE1-B42E-4ED4-98B7-053674BFFF71}" type="presOf" srcId="{CAC6B68C-3326-4AB9-9B85-E65200FBE35B}" destId="{EEFA0E44-8CBF-4779-B754-E4184B33E0DC}" srcOrd="0" destOrd="0" presId="urn:microsoft.com/office/officeart/2005/8/layout/hierarchy1"/>
    <dgm:cxn modelId="{0677786F-9666-4919-A191-B5133AA6000F}" type="presParOf" srcId="{4577635F-3B70-45B6-BEFC-A40870CEEAAE}" destId="{35C99FD7-2071-47D7-BBF2-67E6E1BF6FB4}" srcOrd="0" destOrd="0" presId="urn:microsoft.com/office/officeart/2005/8/layout/hierarchy1"/>
    <dgm:cxn modelId="{2E21BC02-85AA-4092-B701-1AEDADBE3433}" type="presParOf" srcId="{35C99FD7-2071-47D7-BBF2-67E6E1BF6FB4}" destId="{8FE2F30C-09C3-4A2A-8C17-72FFE5BF4B34}" srcOrd="0" destOrd="0" presId="urn:microsoft.com/office/officeart/2005/8/layout/hierarchy1"/>
    <dgm:cxn modelId="{08346C62-E70D-4F4F-9A9A-17D8E1DA9BE7}" type="presParOf" srcId="{8FE2F30C-09C3-4A2A-8C17-72FFE5BF4B34}" destId="{FA893595-CDF1-4019-8A75-42E7DD6FB8C1}" srcOrd="0" destOrd="0" presId="urn:microsoft.com/office/officeart/2005/8/layout/hierarchy1"/>
    <dgm:cxn modelId="{E58F63A4-B3B9-4C69-AAC3-27D9EE57F5C2}" type="presParOf" srcId="{8FE2F30C-09C3-4A2A-8C17-72FFE5BF4B34}" destId="{2EB71E37-22C3-49D3-B0E9-BFBCEBF8D16B}" srcOrd="1" destOrd="0" presId="urn:microsoft.com/office/officeart/2005/8/layout/hierarchy1"/>
    <dgm:cxn modelId="{8C190426-C833-4E4F-87D1-9CABC00DE579}" type="presParOf" srcId="{35C99FD7-2071-47D7-BBF2-67E6E1BF6FB4}" destId="{635BE363-F5CC-461B-BFF0-102B8959FF2D}" srcOrd="1" destOrd="0" presId="urn:microsoft.com/office/officeart/2005/8/layout/hierarchy1"/>
    <dgm:cxn modelId="{7AB5FCAC-D7C4-44A9-BB4D-97D5E0FE00C8}" type="presParOf" srcId="{635BE363-F5CC-461B-BFF0-102B8959FF2D}" destId="{372DEB58-EDE3-46A3-A305-20E8B81CAD8D}" srcOrd="0" destOrd="0" presId="urn:microsoft.com/office/officeart/2005/8/layout/hierarchy1"/>
    <dgm:cxn modelId="{291A0A4E-3245-43E6-9BB2-56C1642A6F55}" type="presParOf" srcId="{635BE363-F5CC-461B-BFF0-102B8959FF2D}" destId="{94505C84-A272-4B82-AF81-485AC60EFC7B}" srcOrd="1" destOrd="0" presId="urn:microsoft.com/office/officeart/2005/8/layout/hierarchy1"/>
    <dgm:cxn modelId="{2479895B-2464-4A78-8395-849DD0F76C7B}" type="presParOf" srcId="{94505C84-A272-4B82-AF81-485AC60EFC7B}" destId="{1C53B855-DE9C-422F-B469-7B4F012FF640}" srcOrd="0" destOrd="0" presId="urn:microsoft.com/office/officeart/2005/8/layout/hierarchy1"/>
    <dgm:cxn modelId="{EDB245D9-53F7-4C2A-AF23-1D8B4B1634E7}" type="presParOf" srcId="{1C53B855-DE9C-422F-B469-7B4F012FF640}" destId="{503D06EF-229F-4216-A3C0-43D00E06D9D0}" srcOrd="0" destOrd="0" presId="urn:microsoft.com/office/officeart/2005/8/layout/hierarchy1"/>
    <dgm:cxn modelId="{EDCD2959-1D51-4F1D-915F-D422152CA2D9}" type="presParOf" srcId="{1C53B855-DE9C-422F-B469-7B4F012FF640}" destId="{E262BEEC-99A4-49A3-A30E-78F4CC6D38DC}" srcOrd="1" destOrd="0" presId="urn:microsoft.com/office/officeart/2005/8/layout/hierarchy1"/>
    <dgm:cxn modelId="{09C4AAD6-8223-47CC-A672-760AC6F7A889}" type="presParOf" srcId="{94505C84-A272-4B82-AF81-485AC60EFC7B}" destId="{DB2398E5-5DCC-4996-B82A-EFD86B863F67}" srcOrd="1" destOrd="0" presId="urn:microsoft.com/office/officeart/2005/8/layout/hierarchy1"/>
    <dgm:cxn modelId="{5B3ECC35-9986-4F09-A713-C517202547AE}" type="presParOf" srcId="{DB2398E5-5DCC-4996-B82A-EFD86B863F67}" destId="{EEFA0E44-8CBF-4779-B754-E4184B33E0DC}" srcOrd="0" destOrd="0" presId="urn:microsoft.com/office/officeart/2005/8/layout/hierarchy1"/>
    <dgm:cxn modelId="{F1A1939E-9513-4A34-96B4-1650B131DAD3}" type="presParOf" srcId="{DB2398E5-5DCC-4996-B82A-EFD86B863F67}" destId="{36D2DEDE-D6EF-46B3-9179-E67340F019AF}" srcOrd="1" destOrd="0" presId="urn:microsoft.com/office/officeart/2005/8/layout/hierarchy1"/>
    <dgm:cxn modelId="{33C4EB53-15A5-46C3-B476-659F948B04A6}" type="presParOf" srcId="{36D2DEDE-D6EF-46B3-9179-E67340F019AF}" destId="{7CC52405-3EE1-4DE3-91E5-6D2A389FEC56}" srcOrd="0" destOrd="0" presId="urn:microsoft.com/office/officeart/2005/8/layout/hierarchy1"/>
    <dgm:cxn modelId="{5C2E898C-DB3D-4D31-9158-A434D096511B}" type="presParOf" srcId="{7CC52405-3EE1-4DE3-91E5-6D2A389FEC56}" destId="{560F3E34-BED5-4047-B018-0D517DC5C6CD}" srcOrd="0" destOrd="0" presId="urn:microsoft.com/office/officeart/2005/8/layout/hierarchy1"/>
    <dgm:cxn modelId="{BB2B1A45-5151-4439-A678-06C14CB03743}" type="presParOf" srcId="{7CC52405-3EE1-4DE3-91E5-6D2A389FEC56}" destId="{C9B77CD2-2B38-4A12-9645-1C517B2815BA}" srcOrd="1" destOrd="0" presId="urn:microsoft.com/office/officeart/2005/8/layout/hierarchy1"/>
    <dgm:cxn modelId="{D07EB86D-C01D-40DE-85EE-C0F9147A865A}" type="presParOf" srcId="{36D2DEDE-D6EF-46B3-9179-E67340F019AF}" destId="{4F8A64FB-08F5-4BD5-9583-ADAFFF5CF59A}" srcOrd="1" destOrd="0" presId="urn:microsoft.com/office/officeart/2005/8/layout/hierarchy1"/>
    <dgm:cxn modelId="{4BFDC4C1-46E2-480A-8E5D-F8AA24BB18F0}" type="presParOf" srcId="{4F8A64FB-08F5-4BD5-9583-ADAFFF5CF59A}" destId="{2116A78B-6663-434D-8BCA-E93C21770024}" srcOrd="0" destOrd="0" presId="urn:microsoft.com/office/officeart/2005/8/layout/hierarchy1"/>
    <dgm:cxn modelId="{8AEBBD1C-5721-46E5-B8F4-8AD18AF7E322}" type="presParOf" srcId="{4F8A64FB-08F5-4BD5-9583-ADAFFF5CF59A}" destId="{DF3013E1-B61F-49F6-B084-3BE33CF53D54}" srcOrd="1" destOrd="0" presId="urn:microsoft.com/office/officeart/2005/8/layout/hierarchy1"/>
    <dgm:cxn modelId="{2D203A07-F7F8-4D15-AF47-AC89300AD147}" type="presParOf" srcId="{DF3013E1-B61F-49F6-B084-3BE33CF53D54}" destId="{6AAF6CA5-AE8F-45EC-AD14-1BB017570F34}" srcOrd="0" destOrd="0" presId="urn:microsoft.com/office/officeart/2005/8/layout/hierarchy1"/>
    <dgm:cxn modelId="{BB1C236F-7265-4823-B0C6-0902E9C51DCC}" type="presParOf" srcId="{6AAF6CA5-AE8F-45EC-AD14-1BB017570F34}" destId="{E3A36EB1-6E8A-43C2-8E36-DBF711CB042C}" srcOrd="0" destOrd="0" presId="urn:microsoft.com/office/officeart/2005/8/layout/hierarchy1"/>
    <dgm:cxn modelId="{3357DA7E-6366-4191-B65F-F141C23E9E3A}" type="presParOf" srcId="{6AAF6CA5-AE8F-45EC-AD14-1BB017570F34}" destId="{CB05945B-F3A2-4904-884C-FF55548F278E}" srcOrd="1" destOrd="0" presId="urn:microsoft.com/office/officeart/2005/8/layout/hierarchy1"/>
    <dgm:cxn modelId="{FFFD80EE-DFF5-4DC2-A1F5-729D726C600C}" type="presParOf" srcId="{DF3013E1-B61F-49F6-B084-3BE33CF53D54}" destId="{CCB42B4B-E0BD-43FA-AC14-2037E5D214F0}" srcOrd="1" destOrd="0" presId="urn:microsoft.com/office/officeart/2005/8/layout/hierarchy1"/>
    <dgm:cxn modelId="{CC991090-2B08-4A19-B90F-BA4B63FA449D}" type="presParOf" srcId="{DB2398E5-5DCC-4996-B82A-EFD86B863F67}" destId="{556196F9-E9C0-4AA4-B135-F01254ED70E2}" srcOrd="2" destOrd="0" presId="urn:microsoft.com/office/officeart/2005/8/layout/hierarchy1"/>
    <dgm:cxn modelId="{45E8053E-3F3A-458F-B6E0-9149504070B2}" type="presParOf" srcId="{DB2398E5-5DCC-4996-B82A-EFD86B863F67}" destId="{5B6786E1-98C1-4B59-A160-81D51A5D3405}" srcOrd="3" destOrd="0" presId="urn:microsoft.com/office/officeart/2005/8/layout/hierarchy1"/>
    <dgm:cxn modelId="{5C966530-42A1-4607-8F0C-99FDA43B4E9D}" type="presParOf" srcId="{5B6786E1-98C1-4B59-A160-81D51A5D3405}" destId="{1D6D1AAE-B90F-46BE-AEEA-336FF866AC13}" srcOrd="0" destOrd="0" presId="urn:microsoft.com/office/officeart/2005/8/layout/hierarchy1"/>
    <dgm:cxn modelId="{FD31A9E3-3CFD-4067-B170-A935FD7E6E7B}" type="presParOf" srcId="{1D6D1AAE-B90F-46BE-AEEA-336FF866AC13}" destId="{2B4C1537-5D24-4A42-8B61-6391E8639345}" srcOrd="0" destOrd="0" presId="urn:microsoft.com/office/officeart/2005/8/layout/hierarchy1"/>
    <dgm:cxn modelId="{4CE2D066-4CF9-43E2-9235-35EE9B8D3D61}" type="presParOf" srcId="{1D6D1AAE-B90F-46BE-AEEA-336FF866AC13}" destId="{3BE0E5A9-79D7-4102-95D5-CA9DA6AE5569}" srcOrd="1" destOrd="0" presId="urn:microsoft.com/office/officeart/2005/8/layout/hierarchy1"/>
    <dgm:cxn modelId="{9A7EB6C9-1459-427E-BB2B-9D5930F78CAA}" type="presParOf" srcId="{5B6786E1-98C1-4B59-A160-81D51A5D3405}" destId="{B2F9F9D1-0495-4B7B-BDE8-A20C10F606E8}" srcOrd="1" destOrd="0" presId="urn:microsoft.com/office/officeart/2005/8/layout/hierarchy1"/>
    <dgm:cxn modelId="{8A743F7F-F835-4E46-A26C-F00DAD73FEF9}" type="presParOf" srcId="{635BE363-F5CC-461B-BFF0-102B8959FF2D}" destId="{546B0121-D406-4703-A24E-103649D70068}" srcOrd="2" destOrd="0" presId="urn:microsoft.com/office/officeart/2005/8/layout/hierarchy1"/>
    <dgm:cxn modelId="{3226B8AD-47B4-4676-AAE2-8CA7D7A33AE0}" type="presParOf" srcId="{635BE363-F5CC-461B-BFF0-102B8959FF2D}" destId="{E32CB4F3-93CF-4D9B-AB01-8CA5DBFDCFB2}" srcOrd="3" destOrd="0" presId="urn:microsoft.com/office/officeart/2005/8/layout/hierarchy1"/>
    <dgm:cxn modelId="{6C080B2D-1D14-40D7-BFD3-ABBA94D1A2C4}" type="presParOf" srcId="{E32CB4F3-93CF-4D9B-AB01-8CA5DBFDCFB2}" destId="{44F856DB-6258-43A8-81B3-C57F4B1087D6}" srcOrd="0" destOrd="0" presId="urn:microsoft.com/office/officeart/2005/8/layout/hierarchy1"/>
    <dgm:cxn modelId="{C947F00F-8B69-44A4-B29C-3FAE63A6CC2A}" type="presParOf" srcId="{44F856DB-6258-43A8-81B3-C57F4B1087D6}" destId="{073E6033-39F1-46A9-AF3A-64545D370C63}" srcOrd="0" destOrd="0" presId="urn:microsoft.com/office/officeart/2005/8/layout/hierarchy1"/>
    <dgm:cxn modelId="{4A300CB2-5F2B-4110-99E6-E5C7C45C3D8D}" type="presParOf" srcId="{44F856DB-6258-43A8-81B3-C57F4B1087D6}" destId="{EABD4A57-DA97-4307-B1F6-4F880D436D5F}" srcOrd="1" destOrd="0" presId="urn:microsoft.com/office/officeart/2005/8/layout/hierarchy1"/>
    <dgm:cxn modelId="{A0B6177F-BD37-4F08-B24B-D71CFD68CA1A}" type="presParOf" srcId="{E32CB4F3-93CF-4D9B-AB01-8CA5DBFDCFB2}" destId="{6C08D307-3FAB-4FE3-BC34-B6B038428E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F6FCA2-F6A0-4C5A-A32C-85DA89DC15A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785A29-6901-4B4F-AE9D-F06B99364242}">
      <dgm:prSet phldrT="[Text]"/>
      <dgm:spPr>
        <a:solidFill>
          <a:srgbClr val="9DC3E6">
            <a:alpha val="89804"/>
          </a:srgbClr>
        </a:solidFill>
      </dgm:spPr>
      <dgm:t>
        <a:bodyPr/>
        <a:lstStyle/>
        <a:p>
          <a:r>
            <a:rPr lang="en-US" dirty="0"/>
            <a:t>Sequencer</a:t>
          </a:r>
        </a:p>
      </dgm:t>
    </dgm:pt>
    <dgm:pt modelId="{C8619F40-30A9-479F-8D03-76E3617993B5}" type="parTrans" cxnId="{CADDC3BE-9F70-46E6-90A8-DE9C2DDE8911}">
      <dgm:prSet/>
      <dgm:spPr/>
      <dgm:t>
        <a:bodyPr/>
        <a:lstStyle/>
        <a:p>
          <a:endParaRPr lang="en-US"/>
        </a:p>
      </dgm:t>
    </dgm:pt>
    <dgm:pt modelId="{2EC8173D-D1B7-4BFA-822A-B966D918D5B1}" type="sibTrans" cxnId="{CADDC3BE-9F70-46E6-90A8-DE9C2DDE8911}">
      <dgm:prSet/>
      <dgm:spPr/>
      <dgm:t>
        <a:bodyPr/>
        <a:lstStyle/>
        <a:p>
          <a:endParaRPr lang="en-US"/>
        </a:p>
      </dgm:t>
    </dgm:pt>
    <dgm:pt modelId="{A460D1C0-87FB-4CF7-86C8-24D1CD33E743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Hungry?</a:t>
          </a:r>
        </a:p>
      </dgm:t>
    </dgm:pt>
    <dgm:pt modelId="{B6D65F23-A174-4E5E-8ED2-BA5282144AFF}" type="parTrans" cxnId="{0DC84A7B-C896-498A-9D1A-D0A35457801F}">
      <dgm:prSet/>
      <dgm:spPr/>
      <dgm:t>
        <a:bodyPr/>
        <a:lstStyle/>
        <a:p>
          <a:endParaRPr lang="en-US"/>
        </a:p>
      </dgm:t>
    </dgm:pt>
    <dgm:pt modelId="{3CE972B7-0CC6-4742-AE66-ADC3FF8FD452}" type="sibTrans" cxnId="{0DC84A7B-C896-498A-9D1A-D0A35457801F}">
      <dgm:prSet/>
      <dgm:spPr/>
      <dgm:t>
        <a:bodyPr/>
        <a:lstStyle/>
        <a:p>
          <a:endParaRPr lang="en-US"/>
        </a:p>
      </dgm:t>
    </dgm:pt>
    <dgm:pt modelId="{56ACC4ED-0DE3-4A02-8D78-20D5BD5BCCD8}">
      <dgm:prSet phldrT="[Text]"/>
      <dgm:spPr>
        <a:solidFill>
          <a:srgbClr val="9DC3E6">
            <a:alpha val="90000"/>
          </a:srgbClr>
        </a:solidFill>
      </dgm:spPr>
      <dgm:t>
        <a:bodyPr/>
        <a:lstStyle/>
        <a:p>
          <a:r>
            <a:rPr lang="en-US" dirty="0"/>
            <a:t>Sequencer</a:t>
          </a:r>
        </a:p>
      </dgm:t>
    </dgm:pt>
    <dgm:pt modelId="{92F3A48C-E4A3-4BC4-B40A-A368CDAFD598}" type="parTrans" cxnId="{F13A1256-AD32-4B37-A495-7652C9A63BB4}">
      <dgm:prSet/>
      <dgm:spPr/>
      <dgm:t>
        <a:bodyPr/>
        <a:lstStyle/>
        <a:p>
          <a:endParaRPr lang="zh-TW" altLang="en-US"/>
        </a:p>
      </dgm:t>
    </dgm:pt>
    <dgm:pt modelId="{107DF966-B1CD-4ABF-9B8C-5F8949D2C84E}" type="sibTrans" cxnId="{F13A1256-AD32-4B37-A495-7652C9A63BB4}">
      <dgm:prSet/>
      <dgm:spPr/>
      <dgm:t>
        <a:bodyPr/>
        <a:lstStyle/>
        <a:p>
          <a:endParaRPr lang="zh-TW" altLang="en-US"/>
        </a:p>
      </dgm:t>
    </dgm:pt>
    <dgm:pt modelId="{D61FE099-A3C1-4580-B420-2868EB13DA09}">
      <dgm:prSet phldrT="[Text]"/>
      <dgm:spPr>
        <a:solidFill>
          <a:srgbClr val="9DC3E6">
            <a:alpha val="89804"/>
          </a:srgbClr>
        </a:solidFill>
      </dgm:spPr>
      <dgm:t>
        <a:bodyPr/>
        <a:lstStyle/>
        <a:p>
          <a:r>
            <a:rPr lang="en-US" dirty="0"/>
            <a:t>Selector</a:t>
          </a:r>
        </a:p>
      </dgm:t>
    </dgm:pt>
    <dgm:pt modelId="{53B2AA71-E140-4F54-B280-E5E38A16847E}" type="parTrans" cxnId="{753926D0-3A4D-4BC0-A816-E67AEF472203}">
      <dgm:prSet/>
      <dgm:spPr/>
      <dgm:t>
        <a:bodyPr/>
        <a:lstStyle/>
        <a:p>
          <a:endParaRPr lang="zh-TW" altLang="en-US"/>
        </a:p>
      </dgm:t>
    </dgm:pt>
    <dgm:pt modelId="{DD7F328A-E47F-4EEE-91EB-2DC3F581A39B}" type="sibTrans" cxnId="{753926D0-3A4D-4BC0-A816-E67AEF472203}">
      <dgm:prSet/>
      <dgm:spPr/>
      <dgm:t>
        <a:bodyPr/>
        <a:lstStyle/>
        <a:p>
          <a:endParaRPr lang="zh-TW" altLang="en-US"/>
        </a:p>
      </dgm:t>
    </dgm:pt>
    <dgm:pt modelId="{B21AC006-4A33-4415-A92C-4C14F35664DC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Workout</a:t>
          </a:r>
        </a:p>
      </dgm:t>
    </dgm:pt>
    <dgm:pt modelId="{01137EA7-E3E6-45B9-8EB5-07BCEF9DEA1B}" type="parTrans" cxnId="{19C299A4-25EC-4381-968C-A5EF3C1BDDBF}">
      <dgm:prSet/>
      <dgm:spPr/>
      <dgm:t>
        <a:bodyPr/>
        <a:lstStyle/>
        <a:p>
          <a:endParaRPr lang="zh-TW" altLang="en-US"/>
        </a:p>
      </dgm:t>
    </dgm:pt>
    <dgm:pt modelId="{78684AFC-80C5-45FB-A409-07BDF2D2747F}" type="sibTrans" cxnId="{19C299A4-25EC-4381-968C-A5EF3C1BDDBF}">
      <dgm:prSet/>
      <dgm:spPr/>
      <dgm:t>
        <a:bodyPr/>
        <a:lstStyle/>
        <a:p>
          <a:endParaRPr lang="zh-TW" altLang="en-US"/>
        </a:p>
      </dgm:t>
    </dgm:pt>
    <dgm:pt modelId="{4E432B2B-2C6B-47A5-943A-10383FA8C1A0}">
      <dgm:prSet phldrT="[Text]"/>
      <dgm:spPr>
        <a:solidFill>
          <a:srgbClr val="92D050">
            <a:alpha val="89804"/>
          </a:srgbClr>
        </a:solidFill>
      </dgm:spPr>
      <dgm:t>
        <a:bodyPr/>
        <a:lstStyle/>
        <a:p>
          <a:r>
            <a:rPr lang="en-US" dirty="0"/>
            <a:t>Inverter</a:t>
          </a:r>
        </a:p>
      </dgm:t>
    </dgm:pt>
    <dgm:pt modelId="{CAC6B68C-3326-4AB9-9B85-E65200FBE35B}" type="parTrans" cxnId="{7E4ADFAB-F2F4-4B86-8F95-5FC27A92506C}">
      <dgm:prSet/>
      <dgm:spPr/>
      <dgm:t>
        <a:bodyPr/>
        <a:lstStyle/>
        <a:p>
          <a:endParaRPr lang="zh-TW" altLang="en-US"/>
        </a:p>
      </dgm:t>
    </dgm:pt>
    <dgm:pt modelId="{04F37D76-B798-4596-A4C7-3C45E5E8D0C1}" type="sibTrans" cxnId="{7E4ADFAB-F2F4-4B86-8F95-5FC27A92506C}">
      <dgm:prSet/>
      <dgm:spPr/>
      <dgm:t>
        <a:bodyPr/>
        <a:lstStyle/>
        <a:p>
          <a:endParaRPr lang="zh-TW" altLang="en-US"/>
        </a:p>
      </dgm:t>
    </dgm:pt>
    <dgm:pt modelId="{82BA8503-E68D-4940-B5EA-F7715A8F33B2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Have Pizza?</a:t>
          </a:r>
        </a:p>
      </dgm:t>
    </dgm:pt>
    <dgm:pt modelId="{57A4B2A7-4825-4372-95B7-804E1E019B6D}" type="parTrans" cxnId="{6C6BC7E1-9A89-43D5-B604-CADB5624870C}">
      <dgm:prSet/>
      <dgm:spPr/>
      <dgm:t>
        <a:bodyPr/>
        <a:lstStyle/>
        <a:p>
          <a:endParaRPr lang="zh-TW" altLang="en-US"/>
        </a:p>
      </dgm:t>
    </dgm:pt>
    <dgm:pt modelId="{26B2C6E4-205E-4F39-AAF4-F0C20447AA68}" type="sibTrans" cxnId="{6C6BC7E1-9A89-43D5-B604-CADB5624870C}">
      <dgm:prSet/>
      <dgm:spPr/>
      <dgm:t>
        <a:bodyPr/>
        <a:lstStyle/>
        <a:p>
          <a:endParaRPr lang="zh-TW" altLang="en-US"/>
        </a:p>
      </dgm:t>
    </dgm:pt>
    <dgm:pt modelId="{D7EA89E9-B37B-454E-86EA-565FEDE5E823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Eat Pizza</a:t>
          </a:r>
        </a:p>
      </dgm:t>
    </dgm:pt>
    <dgm:pt modelId="{CEF7B77E-7056-46F9-9E23-815A1BEA7349}" type="parTrans" cxnId="{4EB8AD7E-BB2E-4FD2-BF17-C929EF4823CC}">
      <dgm:prSet/>
      <dgm:spPr/>
      <dgm:t>
        <a:bodyPr/>
        <a:lstStyle/>
        <a:p>
          <a:endParaRPr lang="zh-TW" altLang="en-US"/>
        </a:p>
      </dgm:t>
    </dgm:pt>
    <dgm:pt modelId="{FC707756-1C2A-4D05-A5F9-498F4A0B7926}" type="sibTrans" cxnId="{4EB8AD7E-BB2E-4FD2-BF17-C929EF4823CC}">
      <dgm:prSet/>
      <dgm:spPr/>
      <dgm:t>
        <a:bodyPr/>
        <a:lstStyle/>
        <a:p>
          <a:endParaRPr lang="zh-TW" altLang="en-US"/>
        </a:p>
      </dgm:t>
    </dgm:pt>
    <dgm:pt modelId="{4577635F-3B70-45B6-BEFC-A40870CEEAAE}" type="pres">
      <dgm:prSet presAssocID="{C6F6FCA2-F6A0-4C5A-A32C-85DA89DC15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C99FD7-2071-47D7-BBF2-67E6E1BF6FB4}" type="pres">
      <dgm:prSet presAssocID="{0A785A29-6901-4B4F-AE9D-F06B99364242}" presName="hierRoot1" presStyleCnt="0"/>
      <dgm:spPr/>
    </dgm:pt>
    <dgm:pt modelId="{8FE2F30C-09C3-4A2A-8C17-72FFE5BF4B34}" type="pres">
      <dgm:prSet presAssocID="{0A785A29-6901-4B4F-AE9D-F06B99364242}" presName="composite" presStyleCnt="0"/>
      <dgm:spPr/>
    </dgm:pt>
    <dgm:pt modelId="{FA893595-CDF1-4019-8A75-42E7DD6FB8C1}" type="pres">
      <dgm:prSet presAssocID="{0A785A29-6901-4B4F-AE9D-F06B99364242}" presName="background" presStyleLbl="node0" presStyleIdx="0" presStyleCnt="1"/>
      <dgm:spPr/>
    </dgm:pt>
    <dgm:pt modelId="{2EB71E37-22C3-49D3-B0E9-BFBCEBF8D16B}" type="pres">
      <dgm:prSet presAssocID="{0A785A29-6901-4B4F-AE9D-F06B99364242}" presName="text" presStyleLbl="fgAcc0" presStyleIdx="0" presStyleCnt="1">
        <dgm:presLayoutVars>
          <dgm:chPref val="3"/>
        </dgm:presLayoutVars>
      </dgm:prSet>
      <dgm:spPr/>
    </dgm:pt>
    <dgm:pt modelId="{635BE363-F5CC-461B-BFF0-102B8959FF2D}" type="pres">
      <dgm:prSet presAssocID="{0A785A29-6901-4B4F-AE9D-F06B99364242}" presName="hierChild2" presStyleCnt="0"/>
      <dgm:spPr/>
    </dgm:pt>
    <dgm:pt modelId="{372DEB58-EDE3-46A3-A305-20E8B81CAD8D}" type="pres">
      <dgm:prSet presAssocID="{53B2AA71-E140-4F54-B280-E5E38A16847E}" presName="Name10" presStyleLbl="parChTrans1D2" presStyleIdx="0" presStyleCnt="2"/>
      <dgm:spPr/>
    </dgm:pt>
    <dgm:pt modelId="{94505C84-A272-4B82-AF81-485AC60EFC7B}" type="pres">
      <dgm:prSet presAssocID="{D61FE099-A3C1-4580-B420-2868EB13DA09}" presName="hierRoot2" presStyleCnt="0"/>
      <dgm:spPr/>
    </dgm:pt>
    <dgm:pt modelId="{1C53B855-DE9C-422F-B469-7B4F012FF640}" type="pres">
      <dgm:prSet presAssocID="{D61FE099-A3C1-4580-B420-2868EB13DA09}" presName="composite2" presStyleCnt="0"/>
      <dgm:spPr/>
    </dgm:pt>
    <dgm:pt modelId="{503D06EF-229F-4216-A3C0-43D00E06D9D0}" type="pres">
      <dgm:prSet presAssocID="{D61FE099-A3C1-4580-B420-2868EB13DA09}" presName="background2" presStyleLbl="node2" presStyleIdx="0" presStyleCnt="2"/>
      <dgm:spPr/>
    </dgm:pt>
    <dgm:pt modelId="{E262BEEC-99A4-49A3-A30E-78F4CC6D38DC}" type="pres">
      <dgm:prSet presAssocID="{D61FE099-A3C1-4580-B420-2868EB13DA09}" presName="text2" presStyleLbl="fgAcc2" presStyleIdx="0" presStyleCnt="2">
        <dgm:presLayoutVars>
          <dgm:chPref val="3"/>
        </dgm:presLayoutVars>
      </dgm:prSet>
      <dgm:spPr/>
    </dgm:pt>
    <dgm:pt modelId="{DB2398E5-5DCC-4996-B82A-EFD86B863F67}" type="pres">
      <dgm:prSet presAssocID="{D61FE099-A3C1-4580-B420-2868EB13DA09}" presName="hierChild3" presStyleCnt="0"/>
      <dgm:spPr/>
    </dgm:pt>
    <dgm:pt modelId="{EEFA0E44-8CBF-4779-B754-E4184B33E0DC}" type="pres">
      <dgm:prSet presAssocID="{CAC6B68C-3326-4AB9-9B85-E65200FBE35B}" presName="Name17" presStyleLbl="parChTrans1D3" presStyleIdx="0" presStyleCnt="2"/>
      <dgm:spPr/>
    </dgm:pt>
    <dgm:pt modelId="{36D2DEDE-D6EF-46B3-9179-E67340F019AF}" type="pres">
      <dgm:prSet presAssocID="{4E432B2B-2C6B-47A5-943A-10383FA8C1A0}" presName="hierRoot3" presStyleCnt="0"/>
      <dgm:spPr/>
    </dgm:pt>
    <dgm:pt modelId="{7CC52405-3EE1-4DE3-91E5-6D2A389FEC56}" type="pres">
      <dgm:prSet presAssocID="{4E432B2B-2C6B-47A5-943A-10383FA8C1A0}" presName="composite3" presStyleCnt="0"/>
      <dgm:spPr/>
    </dgm:pt>
    <dgm:pt modelId="{560F3E34-BED5-4047-B018-0D517DC5C6CD}" type="pres">
      <dgm:prSet presAssocID="{4E432B2B-2C6B-47A5-943A-10383FA8C1A0}" presName="background3" presStyleLbl="node3" presStyleIdx="0" presStyleCnt="2"/>
      <dgm:spPr/>
    </dgm:pt>
    <dgm:pt modelId="{C9B77CD2-2B38-4A12-9645-1C517B2815BA}" type="pres">
      <dgm:prSet presAssocID="{4E432B2B-2C6B-47A5-943A-10383FA8C1A0}" presName="text3" presStyleLbl="fgAcc3" presStyleIdx="0" presStyleCnt="2">
        <dgm:presLayoutVars>
          <dgm:chPref val="3"/>
        </dgm:presLayoutVars>
      </dgm:prSet>
      <dgm:spPr/>
    </dgm:pt>
    <dgm:pt modelId="{4F8A64FB-08F5-4BD5-9583-ADAFFF5CF59A}" type="pres">
      <dgm:prSet presAssocID="{4E432B2B-2C6B-47A5-943A-10383FA8C1A0}" presName="hierChild4" presStyleCnt="0"/>
      <dgm:spPr/>
    </dgm:pt>
    <dgm:pt modelId="{2116A78B-6663-434D-8BCA-E93C21770024}" type="pres">
      <dgm:prSet presAssocID="{B6D65F23-A174-4E5E-8ED2-BA5282144AFF}" presName="Name23" presStyleLbl="parChTrans1D4" presStyleIdx="0" presStyleCnt="3"/>
      <dgm:spPr/>
    </dgm:pt>
    <dgm:pt modelId="{DF3013E1-B61F-49F6-B084-3BE33CF53D54}" type="pres">
      <dgm:prSet presAssocID="{A460D1C0-87FB-4CF7-86C8-24D1CD33E743}" presName="hierRoot4" presStyleCnt="0"/>
      <dgm:spPr/>
    </dgm:pt>
    <dgm:pt modelId="{6AAF6CA5-AE8F-45EC-AD14-1BB017570F34}" type="pres">
      <dgm:prSet presAssocID="{A460D1C0-87FB-4CF7-86C8-24D1CD33E743}" presName="composite4" presStyleCnt="0"/>
      <dgm:spPr/>
    </dgm:pt>
    <dgm:pt modelId="{E3A36EB1-6E8A-43C2-8E36-DBF711CB042C}" type="pres">
      <dgm:prSet presAssocID="{A460D1C0-87FB-4CF7-86C8-24D1CD33E743}" presName="background4" presStyleLbl="node4" presStyleIdx="0" presStyleCnt="3"/>
      <dgm:spPr/>
    </dgm:pt>
    <dgm:pt modelId="{CB05945B-F3A2-4904-884C-FF55548F278E}" type="pres">
      <dgm:prSet presAssocID="{A460D1C0-87FB-4CF7-86C8-24D1CD33E743}" presName="text4" presStyleLbl="fgAcc4" presStyleIdx="0" presStyleCnt="3">
        <dgm:presLayoutVars>
          <dgm:chPref val="3"/>
        </dgm:presLayoutVars>
      </dgm:prSet>
      <dgm:spPr/>
    </dgm:pt>
    <dgm:pt modelId="{CCB42B4B-E0BD-43FA-AC14-2037E5D214F0}" type="pres">
      <dgm:prSet presAssocID="{A460D1C0-87FB-4CF7-86C8-24D1CD33E743}" presName="hierChild5" presStyleCnt="0"/>
      <dgm:spPr/>
    </dgm:pt>
    <dgm:pt modelId="{556196F9-E9C0-4AA4-B135-F01254ED70E2}" type="pres">
      <dgm:prSet presAssocID="{92F3A48C-E4A3-4BC4-B40A-A368CDAFD598}" presName="Name17" presStyleLbl="parChTrans1D3" presStyleIdx="1" presStyleCnt="2"/>
      <dgm:spPr/>
    </dgm:pt>
    <dgm:pt modelId="{5B6786E1-98C1-4B59-A160-81D51A5D3405}" type="pres">
      <dgm:prSet presAssocID="{56ACC4ED-0DE3-4A02-8D78-20D5BD5BCCD8}" presName="hierRoot3" presStyleCnt="0"/>
      <dgm:spPr/>
    </dgm:pt>
    <dgm:pt modelId="{1D6D1AAE-B90F-46BE-AEEA-336FF866AC13}" type="pres">
      <dgm:prSet presAssocID="{56ACC4ED-0DE3-4A02-8D78-20D5BD5BCCD8}" presName="composite3" presStyleCnt="0"/>
      <dgm:spPr/>
    </dgm:pt>
    <dgm:pt modelId="{2B4C1537-5D24-4A42-8B61-6391E8639345}" type="pres">
      <dgm:prSet presAssocID="{56ACC4ED-0DE3-4A02-8D78-20D5BD5BCCD8}" presName="background3" presStyleLbl="node3" presStyleIdx="1" presStyleCnt="2"/>
      <dgm:spPr/>
    </dgm:pt>
    <dgm:pt modelId="{3BE0E5A9-79D7-4102-95D5-CA9DA6AE5569}" type="pres">
      <dgm:prSet presAssocID="{56ACC4ED-0DE3-4A02-8D78-20D5BD5BCCD8}" presName="text3" presStyleLbl="fgAcc3" presStyleIdx="1" presStyleCnt="2">
        <dgm:presLayoutVars>
          <dgm:chPref val="3"/>
        </dgm:presLayoutVars>
      </dgm:prSet>
      <dgm:spPr/>
    </dgm:pt>
    <dgm:pt modelId="{B2F9F9D1-0495-4B7B-BDE8-A20C10F606E8}" type="pres">
      <dgm:prSet presAssocID="{56ACC4ED-0DE3-4A02-8D78-20D5BD5BCCD8}" presName="hierChild4" presStyleCnt="0"/>
      <dgm:spPr/>
    </dgm:pt>
    <dgm:pt modelId="{1AB86BC9-A221-4781-89F1-FEC4A9DCFDEF}" type="pres">
      <dgm:prSet presAssocID="{57A4B2A7-4825-4372-95B7-804E1E019B6D}" presName="Name23" presStyleLbl="parChTrans1D4" presStyleIdx="1" presStyleCnt="3"/>
      <dgm:spPr/>
    </dgm:pt>
    <dgm:pt modelId="{53B54960-8B41-47EE-B288-1A9AADED46AE}" type="pres">
      <dgm:prSet presAssocID="{82BA8503-E68D-4940-B5EA-F7715A8F33B2}" presName="hierRoot4" presStyleCnt="0"/>
      <dgm:spPr/>
    </dgm:pt>
    <dgm:pt modelId="{AC994989-6AFA-4339-AA87-51F8E964AD26}" type="pres">
      <dgm:prSet presAssocID="{82BA8503-E68D-4940-B5EA-F7715A8F33B2}" presName="composite4" presStyleCnt="0"/>
      <dgm:spPr/>
    </dgm:pt>
    <dgm:pt modelId="{699C49D5-B6EE-47C9-BF20-3EE5D927C590}" type="pres">
      <dgm:prSet presAssocID="{82BA8503-E68D-4940-B5EA-F7715A8F33B2}" presName="background4" presStyleLbl="node4" presStyleIdx="1" presStyleCnt="3"/>
      <dgm:spPr/>
    </dgm:pt>
    <dgm:pt modelId="{2B2CDDD2-E027-4039-9267-4B8F32BA7DAC}" type="pres">
      <dgm:prSet presAssocID="{82BA8503-E68D-4940-B5EA-F7715A8F33B2}" presName="text4" presStyleLbl="fgAcc4" presStyleIdx="1" presStyleCnt="3">
        <dgm:presLayoutVars>
          <dgm:chPref val="3"/>
        </dgm:presLayoutVars>
      </dgm:prSet>
      <dgm:spPr/>
    </dgm:pt>
    <dgm:pt modelId="{EC9D1603-A476-477F-BDFA-9C8D757C4947}" type="pres">
      <dgm:prSet presAssocID="{82BA8503-E68D-4940-B5EA-F7715A8F33B2}" presName="hierChild5" presStyleCnt="0"/>
      <dgm:spPr/>
    </dgm:pt>
    <dgm:pt modelId="{6B703EED-398A-4EE8-BCB6-EA1AA73F5559}" type="pres">
      <dgm:prSet presAssocID="{CEF7B77E-7056-46F9-9E23-815A1BEA7349}" presName="Name23" presStyleLbl="parChTrans1D4" presStyleIdx="2" presStyleCnt="3"/>
      <dgm:spPr/>
    </dgm:pt>
    <dgm:pt modelId="{54980771-D090-479C-AB70-D9867698844B}" type="pres">
      <dgm:prSet presAssocID="{D7EA89E9-B37B-454E-86EA-565FEDE5E823}" presName="hierRoot4" presStyleCnt="0"/>
      <dgm:spPr/>
    </dgm:pt>
    <dgm:pt modelId="{F89B84B1-CE00-4F87-B53D-63BF0502E117}" type="pres">
      <dgm:prSet presAssocID="{D7EA89E9-B37B-454E-86EA-565FEDE5E823}" presName="composite4" presStyleCnt="0"/>
      <dgm:spPr/>
    </dgm:pt>
    <dgm:pt modelId="{5AC63E2F-F489-4C19-918E-656D6D5E811A}" type="pres">
      <dgm:prSet presAssocID="{D7EA89E9-B37B-454E-86EA-565FEDE5E823}" presName="background4" presStyleLbl="node4" presStyleIdx="2" presStyleCnt="3"/>
      <dgm:spPr/>
    </dgm:pt>
    <dgm:pt modelId="{EAA87F4F-B065-4159-99C4-BEBA178AF729}" type="pres">
      <dgm:prSet presAssocID="{D7EA89E9-B37B-454E-86EA-565FEDE5E823}" presName="text4" presStyleLbl="fgAcc4" presStyleIdx="2" presStyleCnt="3">
        <dgm:presLayoutVars>
          <dgm:chPref val="3"/>
        </dgm:presLayoutVars>
      </dgm:prSet>
      <dgm:spPr/>
    </dgm:pt>
    <dgm:pt modelId="{FDC1D252-8DBE-48EC-AC7D-E618B2CAFAB8}" type="pres">
      <dgm:prSet presAssocID="{D7EA89E9-B37B-454E-86EA-565FEDE5E823}" presName="hierChild5" presStyleCnt="0"/>
      <dgm:spPr/>
    </dgm:pt>
    <dgm:pt modelId="{546B0121-D406-4703-A24E-103649D70068}" type="pres">
      <dgm:prSet presAssocID="{01137EA7-E3E6-45B9-8EB5-07BCEF9DEA1B}" presName="Name10" presStyleLbl="parChTrans1D2" presStyleIdx="1" presStyleCnt="2"/>
      <dgm:spPr/>
    </dgm:pt>
    <dgm:pt modelId="{E32CB4F3-93CF-4D9B-AB01-8CA5DBFDCFB2}" type="pres">
      <dgm:prSet presAssocID="{B21AC006-4A33-4415-A92C-4C14F35664DC}" presName="hierRoot2" presStyleCnt="0"/>
      <dgm:spPr/>
    </dgm:pt>
    <dgm:pt modelId="{44F856DB-6258-43A8-81B3-C57F4B1087D6}" type="pres">
      <dgm:prSet presAssocID="{B21AC006-4A33-4415-A92C-4C14F35664DC}" presName="composite2" presStyleCnt="0"/>
      <dgm:spPr/>
    </dgm:pt>
    <dgm:pt modelId="{073E6033-39F1-46A9-AF3A-64545D370C63}" type="pres">
      <dgm:prSet presAssocID="{B21AC006-4A33-4415-A92C-4C14F35664DC}" presName="background2" presStyleLbl="node2" presStyleIdx="1" presStyleCnt="2"/>
      <dgm:spPr/>
    </dgm:pt>
    <dgm:pt modelId="{EABD4A57-DA97-4307-B1F6-4F880D436D5F}" type="pres">
      <dgm:prSet presAssocID="{B21AC006-4A33-4415-A92C-4C14F35664DC}" presName="text2" presStyleLbl="fgAcc2" presStyleIdx="1" presStyleCnt="2">
        <dgm:presLayoutVars>
          <dgm:chPref val="3"/>
        </dgm:presLayoutVars>
      </dgm:prSet>
      <dgm:spPr/>
    </dgm:pt>
    <dgm:pt modelId="{6C08D307-3FAB-4FE3-BC34-B6B038428EF6}" type="pres">
      <dgm:prSet presAssocID="{B21AC006-4A33-4415-A92C-4C14F35664DC}" presName="hierChild3" presStyleCnt="0"/>
      <dgm:spPr/>
    </dgm:pt>
  </dgm:ptLst>
  <dgm:cxnLst>
    <dgm:cxn modelId="{658EE921-2BB3-46E1-84D0-51A52F311131}" type="presOf" srcId="{D7EA89E9-B37B-454E-86EA-565FEDE5E823}" destId="{EAA87F4F-B065-4159-99C4-BEBA178AF729}" srcOrd="0" destOrd="0" presId="urn:microsoft.com/office/officeart/2005/8/layout/hierarchy1"/>
    <dgm:cxn modelId="{04FB392E-4D6F-4554-A55E-88BBE1C30E74}" type="presOf" srcId="{B6D65F23-A174-4E5E-8ED2-BA5282144AFF}" destId="{2116A78B-6663-434D-8BCA-E93C21770024}" srcOrd="0" destOrd="0" presId="urn:microsoft.com/office/officeart/2005/8/layout/hierarchy1"/>
    <dgm:cxn modelId="{390D175D-EECB-48CD-8913-B839BD473C11}" type="presOf" srcId="{A460D1C0-87FB-4CF7-86C8-24D1CD33E743}" destId="{CB05945B-F3A2-4904-884C-FF55548F278E}" srcOrd="0" destOrd="0" presId="urn:microsoft.com/office/officeart/2005/8/layout/hierarchy1"/>
    <dgm:cxn modelId="{6C0A2742-CBF4-4649-BAB5-3AD3E61C5A7D}" type="presOf" srcId="{56ACC4ED-0DE3-4A02-8D78-20D5BD5BCCD8}" destId="{3BE0E5A9-79D7-4102-95D5-CA9DA6AE5569}" srcOrd="0" destOrd="0" presId="urn:microsoft.com/office/officeart/2005/8/layout/hierarchy1"/>
    <dgm:cxn modelId="{73A5D663-F372-4C78-91E1-7E249FFEE296}" type="presOf" srcId="{92F3A48C-E4A3-4BC4-B40A-A368CDAFD598}" destId="{556196F9-E9C0-4AA4-B135-F01254ED70E2}" srcOrd="0" destOrd="0" presId="urn:microsoft.com/office/officeart/2005/8/layout/hierarchy1"/>
    <dgm:cxn modelId="{4F044070-669C-4CCB-AB41-4AD3D219374A}" type="presOf" srcId="{CEF7B77E-7056-46F9-9E23-815A1BEA7349}" destId="{6B703EED-398A-4EE8-BCB6-EA1AA73F5559}" srcOrd="0" destOrd="0" presId="urn:microsoft.com/office/officeart/2005/8/layout/hierarchy1"/>
    <dgm:cxn modelId="{ED6FB970-5CA5-4551-8004-B56E261BB568}" type="presOf" srcId="{D61FE099-A3C1-4580-B420-2868EB13DA09}" destId="{E262BEEC-99A4-49A3-A30E-78F4CC6D38DC}" srcOrd="0" destOrd="0" presId="urn:microsoft.com/office/officeart/2005/8/layout/hierarchy1"/>
    <dgm:cxn modelId="{F13A1256-AD32-4B37-A495-7652C9A63BB4}" srcId="{D61FE099-A3C1-4580-B420-2868EB13DA09}" destId="{56ACC4ED-0DE3-4A02-8D78-20D5BD5BCCD8}" srcOrd="1" destOrd="0" parTransId="{92F3A48C-E4A3-4BC4-B40A-A368CDAFD598}" sibTransId="{107DF966-B1CD-4ABF-9B8C-5F8949D2C84E}"/>
    <dgm:cxn modelId="{0DC84A7B-C896-498A-9D1A-D0A35457801F}" srcId="{4E432B2B-2C6B-47A5-943A-10383FA8C1A0}" destId="{A460D1C0-87FB-4CF7-86C8-24D1CD33E743}" srcOrd="0" destOrd="0" parTransId="{B6D65F23-A174-4E5E-8ED2-BA5282144AFF}" sibTransId="{3CE972B7-0CC6-4742-AE66-ADC3FF8FD452}"/>
    <dgm:cxn modelId="{4EB8AD7E-BB2E-4FD2-BF17-C929EF4823CC}" srcId="{56ACC4ED-0DE3-4A02-8D78-20D5BD5BCCD8}" destId="{D7EA89E9-B37B-454E-86EA-565FEDE5E823}" srcOrd="1" destOrd="0" parTransId="{CEF7B77E-7056-46F9-9E23-815A1BEA7349}" sibTransId="{FC707756-1C2A-4D05-A5F9-498F4A0B7926}"/>
    <dgm:cxn modelId="{150C2E7F-206F-4A72-B1A3-6144AA778F31}" type="presOf" srcId="{B21AC006-4A33-4415-A92C-4C14F35664DC}" destId="{EABD4A57-DA97-4307-B1F6-4F880D436D5F}" srcOrd="0" destOrd="0" presId="urn:microsoft.com/office/officeart/2005/8/layout/hierarchy1"/>
    <dgm:cxn modelId="{11C17681-FC03-4642-9A8F-1CF02A6EBE14}" type="presOf" srcId="{01137EA7-E3E6-45B9-8EB5-07BCEF9DEA1B}" destId="{546B0121-D406-4703-A24E-103649D70068}" srcOrd="0" destOrd="0" presId="urn:microsoft.com/office/officeart/2005/8/layout/hierarchy1"/>
    <dgm:cxn modelId="{AC3BF586-63A9-4E03-8EB0-A12A54F67C10}" type="presOf" srcId="{82BA8503-E68D-4940-B5EA-F7715A8F33B2}" destId="{2B2CDDD2-E027-4039-9267-4B8F32BA7DAC}" srcOrd="0" destOrd="0" presId="urn:microsoft.com/office/officeart/2005/8/layout/hierarchy1"/>
    <dgm:cxn modelId="{90AF66A4-71A0-4CBB-AB11-1C190F59E27C}" type="presOf" srcId="{0A785A29-6901-4B4F-AE9D-F06B99364242}" destId="{2EB71E37-22C3-49D3-B0E9-BFBCEBF8D16B}" srcOrd="0" destOrd="0" presId="urn:microsoft.com/office/officeart/2005/8/layout/hierarchy1"/>
    <dgm:cxn modelId="{19C299A4-25EC-4381-968C-A5EF3C1BDDBF}" srcId="{0A785A29-6901-4B4F-AE9D-F06B99364242}" destId="{B21AC006-4A33-4415-A92C-4C14F35664DC}" srcOrd="1" destOrd="0" parTransId="{01137EA7-E3E6-45B9-8EB5-07BCEF9DEA1B}" sibTransId="{78684AFC-80C5-45FB-A409-07BDF2D2747F}"/>
    <dgm:cxn modelId="{7E4ADFAB-F2F4-4B86-8F95-5FC27A92506C}" srcId="{D61FE099-A3C1-4580-B420-2868EB13DA09}" destId="{4E432B2B-2C6B-47A5-943A-10383FA8C1A0}" srcOrd="0" destOrd="0" parTransId="{CAC6B68C-3326-4AB9-9B85-E65200FBE35B}" sibTransId="{04F37D76-B798-4596-A4C7-3C45E5E8D0C1}"/>
    <dgm:cxn modelId="{170E89B1-A87A-4452-900E-E723E63912A0}" type="presOf" srcId="{C6F6FCA2-F6A0-4C5A-A32C-85DA89DC15A8}" destId="{4577635F-3B70-45B6-BEFC-A40870CEEAAE}" srcOrd="0" destOrd="0" presId="urn:microsoft.com/office/officeart/2005/8/layout/hierarchy1"/>
    <dgm:cxn modelId="{D80BF0B9-16C5-4037-B8D4-5E2700CF5A15}" type="presOf" srcId="{53B2AA71-E140-4F54-B280-E5E38A16847E}" destId="{372DEB58-EDE3-46A3-A305-20E8B81CAD8D}" srcOrd="0" destOrd="0" presId="urn:microsoft.com/office/officeart/2005/8/layout/hierarchy1"/>
    <dgm:cxn modelId="{CADDC3BE-9F70-46E6-90A8-DE9C2DDE8911}" srcId="{C6F6FCA2-F6A0-4C5A-A32C-85DA89DC15A8}" destId="{0A785A29-6901-4B4F-AE9D-F06B99364242}" srcOrd="0" destOrd="0" parTransId="{C8619F40-30A9-479F-8D03-76E3617993B5}" sibTransId="{2EC8173D-D1B7-4BFA-822A-B966D918D5B1}"/>
    <dgm:cxn modelId="{C1CCBCBF-6986-45EC-AE21-2F7D5AF2E248}" type="presOf" srcId="{4E432B2B-2C6B-47A5-943A-10383FA8C1A0}" destId="{C9B77CD2-2B38-4A12-9645-1C517B2815BA}" srcOrd="0" destOrd="0" presId="urn:microsoft.com/office/officeart/2005/8/layout/hierarchy1"/>
    <dgm:cxn modelId="{753926D0-3A4D-4BC0-A816-E67AEF472203}" srcId="{0A785A29-6901-4B4F-AE9D-F06B99364242}" destId="{D61FE099-A3C1-4580-B420-2868EB13DA09}" srcOrd="0" destOrd="0" parTransId="{53B2AA71-E140-4F54-B280-E5E38A16847E}" sibTransId="{DD7F328A-E47F-4EEE-91EB-2DC3F581A39B}"/>
    <dgm:cxn modelId="{CFBF0DE1-B42E-4ED4-98B7-053674BFFF71}" type="presOf" srcId="{CAC6B68C-3326-4AB9-9B85-E65200FBE35B}" destId="{EEFA0E44-8CBF-4779-B754-E4184B33E0DC}" srcOrd="0" destOrd="0" presId="urn:microsoft.com/office/officeart/2005/8/layout/hierarchy1"/>
    <dgm:cxn modelId="{6C6BC7E1-9A89-43D5-B604-CADB5624870C}" srcId="{56ACC4ED-0DE3-4A02-8D78-20D5BD5BCCD8}" destId="{82BA8503-E68D-4940-B5EA-F7715A8F33B2}" srcOrd="0" destOrd="0" parTransId="{57A4B2A7-4825-4372-95B7-804E1E019B6D}" sibTransId="{26B2C6E4-205E-4F39-AAF4-F0C20447AA68}"/>
    <dgm:cxn modelId="{71404FFB-16B1-4220-BE53-35B9696887B3}" type="presOf" srcId="{57A4B2A7-4825-4372-95B7-804E1E019B6D}" destId="{1AB86BC9-A221-4781-89F1-FEC4A9DCFDEF}" srcOrd="0" destOrd="0" presId="urn:microsoft.com/office/officeart/2005/8/layout/hierarchy1"/>
    <dgm:cxn modelId="{0677786F-9666-4919-A191-B5133AA6000F}" type="presParOf" srcId="{4577635F-3B70-45B6-BEFC-A40870CEEAAE}" destId="{35C99FD7-2071-47D7-BBF2-67E6E1BF6FB4}" srcOrd="0" destOrd="0" presId="urn:microsoft.com/office/officeart/2005/8/layout/hierarchy1"/>
    <dgm:cxn modelId="{2E21BC02-85AA-4092-B701-1AEDADBE3433}" type="presParOf" srcId="{35C99FD7-2071-47D7-BBF2-67E6E1BF6FB4}" destId="{8FE2F30C-09C3-4A2A-8C17-72FFE5BF4B34}" srcOrd="0" destOrd="0" presId="urn:microsoft.com/office/officeart/2005/8/layout/hierarchy1"/>
    <dgm:cxn modelId="{08346C62-E70D-4F4F-9A9A-17D8E1DA9BE7}" type="presParOf" srcId="{8FE2F30C-09C3-4A2A-8C17-72FFE5BF4B34}" destId="{FA893595-CDF1-4019-8A75-42E7DD6FB8C1}" srcOrd="0" destOrd="0" presId="urn:microsoft.com/office/officeart/2005/8/layout/hierarchy1"/>
    <dgm:cxn modelId="{E58F63A4-B3B9-4C69-AAC3-27D9EE57F5C2}" type="presParOf" srcId="{8FE2F30C-09C3-4A2A-8C17-72FFE5BF4B34}" destId="{2EB71E37-22C3-49D3-B0E9-BFBCEBF8D16B}" srcOrd="1" destOrd="0" presId="urn:microsoft.com/office/officeart/2005/8/layout/hierarchy1"/>
    <dgm:cxn modelId="{8C190426-C833-4E4F-87D1-9CABC00DE579}" type="presParOf" srcId="{35C99FD7-2071-47D7-BBF2-67E6E1BF6FB4}" destId="{635BE363-F5CC-461B-BFF0-102B8959FF2D}" srcOrd="1" destOrd="0" presId="urn:microsoft.com/office/officeart/2005/8/layout/hierarchy1"/>
    <dgm:cxn modelId="{7AB5FCAC-D7C4-44A9-BB4D-97D5E0FE00C8}" type="presParOf" srcId="{635BE363-F5CC-461B-BFF0-102B8959FF2D}" destId="{372DEB58-EDE3-46A3-A305-20E8B81CAD8D}" srcOrd="0" destOrd="0" presId="urn:microsoft.com/office/officeart/2005/8/layout/hierarchy1"/>
    <dgm:cxn modelId="{291A0A4E-3245-43E6-9BB2-56C1642A6F55}" type="presParOf" srcId="{635BE363-F5CC-461B-BFF0-102B8959FF2D}" destId="{94505C84-A272-4B82-AF81-485AC60EFC7B}" srcOrd="1" destOrd="0" presId="urn:microsoft.com/office/officeart/2005/8/layout/hierarchy1"/>
    <dgm:cxn modelId="{2479895B-2464-4A78-8395-849DD0F76C7B}" type="presParOf" srcId="{94505C84-A272-4B82-AF81-485AC60EFC7B}" destId="{1C53B855-DE9C-422F-B469-7B4F012FF640}" srcOrd="0" destOrd="0" presId="urn:microsoft.com/office/officeart/2005/8/layout/hierarchy1"/>
    <dgm:cxn modelId="{EDB245D9-53F7-4C2A-AF23-1D8B4B1634E7}" type="presParOf" srcId="{1C53B855-DE9C-422F-B469-7B4F012FF640}" destId="{503D06EF-229F-4216-A3C0-43D00E06D9D0}" srcOrd="0" destOrd="0" presId="urn:microsoft.com/office/officeart/2005/8/layout/hierarchy1"/>
    <dgm:cxn modelId="{EDCD2959-1D51-4F1D-915F-D422152CA2D9}" type="presParOf" srcId="{1C53B855-DE9C-422F-B469-7B4F012FF640}" destId="{E262BEEC-99A4-49A3-A30E-78F4CC6D38DC}" srcOrd="1" destOrd="0" presId="urn:microsoft.com/office/officeart/2005/8/layout/hierarchy1"/>
    <dgm:cxn modelId="{09C4AAD6-8223-47CC-A672-760AC6F7A889}" type="presParOf" srcId="{94505C84-A272-4B82-AF81-485AC60EFC7B}" destId="{DB2398E5-5DCC-4996-B82A-EFD86B863F67}" srcOrd="1" destOrd="0" presId="urn:microsoft.com/office/officeart/2005/8/layout/hierarchy1"/>
    <dgm:cxn modelId="{5B3ECC35-9986-4F09-A713-C517202547AE}" type="presParOf" srcId="{DB2398E5-5DCC-4996-B82A-EFD86B863F67}" destId="{EEFA0E44-8CBF-4779-B754-E4184B33E0DC}" srcOrd="0" destOrd="0" presId="urn:microsoft.com/office/officeart/2005/8/layout/hierarchy1"/>
    <dgm:cxn modelId="{F1A1939E-9513-4A34-96B4-1650B131DAD3}" type="presParOf" srcId="{DB2398E5-5DCC-4996-B82A-EFD86B863F67}" destId="{36D2DEDE-D6EF-46B3-9179-E67340F019AF}" srcOrd="1" destOrd="0" presId="urn:microsoft.com/office/officeart/2005/8/layout/hierarchy1"/>
    <dgm:cxn modelId="{33C4EB53-15A5-46C3-B476-659F948B04A6}" type="presParOf" srcId="{36D2DEDE-D6EF-46B3-9179-E67340F019AF}" destId="{7CC52405-3EE1-4DE3-91E5-6D2A389FEC56}" srcOrd="0" destOrd="0" presId="urn:microsoft.com/office/officeart/2005/8/layout/hierarchy1"/>
    <dgm:cxn modelId="{5C2E898C-DB3D-4D31-9158-A434D096511B}" type="presParOf" srcId="{7CC52405-3EE1-4DE3-91E5-6D2A389FEC56}" destId="{560F3E34-BED5-4047-B018-0D517DC5C6CD}" srcOrd="0" destOrd="0" presId="urn:microsoft.com/office/officeart/2005/8/layout/hierarchy1"/>
    <dgm:cxn modelId="{BB2B1A45-5151-4439-A678-06C14CB03743}" type="presParOf" srcId="{7CC52405-3EE1-4DE3-91E5-6D2A389FEC56}" destId="{C9B77CD2-2B38-4A12-9645-1C517B2815BA}" srcOrd="1" destOrd="0" presId="urn:microsoft.com/office/officeart/2005/8/layout/hierarchy1"/>
    <dgm:cxn modelId="{D07EB86D-C01D-40DE-85EE-C0F9147A865A}" type="presParOf" srcId="{36D2DEDE-D6EF-46B3-9179-E67340F019AF}" destId="{4F8A64FB-08F5-4BD5-9583-ADAFFF5CF59A}" srcOrd="1" destOrd="0" presId="urn:microsoft.com/office/officeart/2005/8/layout/hierarchy1"/>
    <dgm:cxn modelId="{4BFDC4C1-46E2-480A-8E5D-F8AA24BB18F0}" type="presParOf" srcId="{4F8A64FB-08F5-4BD5-9583-ADAFFF5CF59A}" destId="{2116A78B-6663-434D-8BCA-E93C21770024}" srcOrd="0" destOrd="0" presId="urn:microsoft.com/office/officeart/2005/8/layout/hierarchy1"/>
    <dgm:cxn modelId="{8AEBBD1C-5721-46E5-B8F4-8AD18AF7E322}" type="presParOf" srcId="{4F8A64FB-08F5-4BD5-9583-ADAFFF5CF59A}" destId="{DF3013E1-B61F-49F6-B084-3BE33CF53D54}" srcOrd="1" destOrd="0" presId="urn:microsoft.com/office/officeart/2005/8/layout/hierarchy1"/>
    <dgm:cxn modelId="{2D203A07-F7F8-4D15-AF47-AC89300AD147}" type="presParOf" srcId="{DF3013E1-B61F-49F6-B084-3BE33CF53D54}" destId="{6AAF6CA5-AE8F-45EC-AD14-1BB017570F34}" srcOrd="0" destOrd="0" presId="urn:microsoft.com/office/officeart/2005/8/layout/hierarchy1"/>
    <dgm:cxn modelId="{BB1C236F-7265-4823-B0C6-0902E9C51DCC}" type="presParOf" srcId="{6AAF6CA5-AE8F-45EC-AD14-1BB017570F34}" destId="{E3A36EB1-6E8A-43C2-8E36-DBF711CB042C}" srcOrd="0" destOrd="0" presId="urn:microsoft.com/office/officeart/2005/8/layout/hierarchy1"/>
    <dgm:cxn modelId="{3357DA7E-6366-4191-B65F-F141C23E9E3A}" type="presParOf" srcId="{6AAF6CA5-AE8F-45EC-AD14-1BB017570F34}" destId="{CB05945B-F3A2-4904-884C-FF55548F278E}" srcOrd="1" destOrd="0" presId="urn:microsoft.com/office/officeart/2005/8/layout/hierarchy1"/>
    <dgm:cxn modelId="{FFFD80EE-DFF5-4DC2-A1F5-729D726C600C}" type="presParOf" srcId="{DF3013E1-B61F-49F6-B084-3BE33CF53D54}" destId="{CCB42B4B-E0BD-43FA-AC14-2037E5D214F0}" srcOrd="1" destOrd="0" presId="urn:microsoft.com/office/officeart/2005/8/layout/hierarchy1"/>
    <dgm:cxn modelId="{CC991090-2B08-4A19-B90F-BA4B63FA449D}" type="presParOf" srcId="{DB2398E5-5DCC-4996-B82A-EFD86B863F67}" destId="{556196F9-E9C0-4AA4-B135-F01254ED70E2}" srcOrd="2" destOrd="0" presId="urn:microsoft.com/office/officeart/2005/8/layout/hierarchy1"/>
    <dgm:cxn modelId="{45E8053E-3F3A-458F-B6E0-9149504070B2}" type="presParOf" srcId="{DB2398E5-5DCC-4996-B82A-EFD86B863F67}" destId="{5B6786E1-98C1-4B59-A160-81D51A5D3405}" srcOrd="3" destOrd="0" presId="urn:microsoft.com/office/officeart/2005/8/layout/hierarchy1"/>
    <dgm:cxn modelId="{5C966530-42A1-4607-8F0C-99FDA43B4E9D}" type="presParOf" srcId="{5B6786E1-98C1-4B59-A160-81D51A5D3405}" destId="{1D6D1AAE-B90F-46BE-AEEA-336FF866AC13}" srcOrd="0" destOrd="0" presId="urn:microsoft.com/office/officeart/2005/8/layout/hierarchy1"/>
    <dgm:cxn modelId="{FD31A9E3-3CFD-4067-B170-A935FD7E6E7B}" type="presParOf" srcId="{1D6D1AAE-B90F-46BE-AEEA-336FF866AC13}" destId="{2B4C1537-5D24-4A42-8B61-6391E8639345}" srcOrd="0" destOrd="0" presId="urn:microsoft.com/office/officeart/2005/8/layout/hierarchy1"/>
    <dgm:cxn modelId="{4CE2D066-4CF9-43E2-9235-35EE9B8D3D61}" type="presParOf" srcId="{1D6D1AAE-B90F-46BE-AEEA-336FF866AC13}" destId="{3BE0E5A9-79D7-4102-95D5-CA9DA6AE5569}" srcOrd="1" destOrd="0" presId="urn:microsoft.com/office/officeart/2005/8/layout/hierarchy1"/>
    <dgm:cxn modelId="{9A7EB6C9-1459-427E-BB2B-9D5930F78CAA}" type="presParOf" srcId="{5B6786E1-98C1-4B59-A160-81D51A5D3405}" destId="{B2F9F9D1-0495-4B7B-BDE8-A20C10F606E8}" srcOrd="1" destOrd="0" presId="urn:microsoft.com/office/officeart/2005/8/layout/hierarchy1"/>
    <dgm:cxn modelId="{CD9842E8-CA95-489D-9657-CBEAC51A7B6B}" type="presParOf" srcId="{B2F9F9D1-0495-4B7B-BDE8-A20C10F606E8}" destId="{1AB86BC9-A221-4781-89F1-FEC4A9DCFDEF}" srcOrd="0" destOrd="0" presId="urn:microsoft.com/office/officeart/2005/8/layout/hierarchy1"/>
    <dgm:cxn modelId="{D08DC1C8-510A-4715-8097-108BC9E5B4C9}" type="presParOf" srcId="{B2F9F9D1-0495-4B7B-BDE8-A20C10F606E8}" destId="{53B54960-8B41-47EE-B288-1A9AADED46AE}" srcOrd="1" destOrd="0" presId="urn:microsoft.com/office/officeart/2005/8/layout/hierarchy1"/>
    <dgm:cxn modelId="{ADD0FEDA-2FFA-4474-B7B3-82890A1F2FAD}" type="presParOf" srcId="{53B54960-8B41-47EE-B288-1A9AADED46AE}" destId="{AC994989-6AFA-4339-AA87-51F8E964AD26}" srcOrd="0" destOrd="0" presId="urn:microsoft.com/office/officeart/2005/8/layout/hierarchy1"/>
    <dgm:cxn modelId="{5E20BC20-B5D2-46E9-87B6-78CF69B07183}" type="presParOf" srcId="{AC994989-6AFA-4339-AA87-51F8E964AD26}" destId="{699C49D5-B6EE-47C9-BF20-3EE5D927C590}" srcOrd="0" destOrd="0" presId="urn:microsoft.com/office/officeart/2005/8/layout/hierarchy1"/>
    <dgm:cxn modelId="{D015FE3E-61AC-4349-A8B5-AE954EDFBD03}" type="presParOf" srcId="{AC994989-6AFA-4339-AA87-51F8E964AD26}" destId="{2B2CDDD2-E027-4039-9267-4B8F32BA7DAC}" srcOrd="1" destOrd="0" presId="urn:microsoft.com/office/officeart/2005/8/layout/hierarchy1"/>
    <dgm:cxn modelId="{CA702076-3527-47F9-8977-C01A59F66879}" type="presParOf" srcId="{53B54960-8B41-47EE-B288-1A9AADED46AE}" destId="{EC9D1603-A476-477F-BDFA-9C8D757C4947}" srcOrd="1" destOrd="0" presId="urn:microsoft.com/office/officeart/2005/8/layout/hierarchy1"/>
    <dgm:cxn modelId="{ABE057CD-C206-4405-9F70-B0E3D0902EA1}" type="presParOf" srcId="{B2F9F9D1-0495-4B7B-BDE8-A20C10F606E8}" destId="{6B703EED-398A-4EE8-BCB6-EA1AA73F5559}" srcOrd="2" destOrd="0" presId="urn:microsoft.com/office/officeart/2005/8/layout/hierarchy1"/>
    <dgm:cxn modelId="{2AE083FB-8A09-455E-80CA-BA3F2423CF7E}" type="presParOf" srcId="{B2F9F9D1-0495-4B7B-BDE8-A20C10F606E8}" destId="{54980771-D090-479C-AB70-D9867698844B}" srcOrd="3" destOrd="0" presId="urn:microsoft.com/office/officeart/2005/8/layout/hierarchy1"/>
    <dgm:cxn modelId="{1B6D96D9-858D-4D79-8656-D2E007FCFAE8}" type="presParOf" srcId="{54980771-D090-479C-AB70-D9867698844B}" destId="{F89B84B1-CE00-4F87-B53D-63BF0502E117}" srcOrd="0" destOrd="0" presId="urn:microsoft.com/office/officeart/2005/8/layout/hierarchy1"/>
    <dgm:cxn modelId="{6DDEF30D-5E60-41BA-BABE-9E66EB455392}" type="presParOf" srcId="{F89B84B1-CE00-4F87-B53D-63BF0502E117}" destId="{5AC63E2F-F489-4C19-918E-656D6D5E811A}" srcOrd="0" destOrd="0" presId="urn:microsoft.com/office/officeart/2005/8/layout/hierarchy1"/>
    <dgm:cxn modelId="{F87977DB-D76F-44F3-AB47-7B3C01C6021F}" type="presParOf" srcId="{F89B84B1-CE00-4F87-B53D-63BF0502E117}" destId="{EAA87F4F-B065-4159-99C4-BEBA178AF729}" srcOrd="1" destOrd="0" presId="urn:microsoft.com/office/officeart/2005/8/layout/hierarchy1"/>
    <dgm:cxn modelId="{91AD7F57-4213-4577-9913-96827AB298CC}" type="presParOf" srcId="{54980771-D090-479C-AB70-D9867698844B}" destId="{FDC1D252-8DBE-48EC-AC7D-E618B2CAFAB8}" srcOrd="1" destOrd="0" presId="urn:microsoft.com/office/officeart/2005/8/layout/hierarchy1"/>
    <dgm:cxn modelId="{8A743F7F-F835-4E46-A26C-F00DAD73FEF9}" type="presParOf" srcId="{635BE363-F5CC-461B-BFF0-102B8959FF2D}" destId="{546B0121-D406-4703-A24E-103649D70068}" srcOrd="2" destOrd="0" presId="urn:microsoft.com/office/officeart/2005/8/layout/hierarchy1"/>
    <dgm:cxn modelId="{3226B8AD-47B4-4676-AAE2-8CA7D7A33AE0}" type="presParOf" srcId="{635BE363-F5CC-461B-BFF0-102B8959FF2D}" destId="{E32CB4F3-93CF-4D9B-AB01-8CA5DBFDCFB2}" srcOrd="3" destOrd="0" presId="urn:microsoft.com/office/officeart/2005/8/layout/hierarchy1"/>
    <dgm:cxn modelId="{6C080B2D-1D14-40D7-BFD3-ABBA94D1A2C4}" type="presParOf" srcId="{E32CB4F3-93CF-4D9B-AB01-8CA5DBFDCFB2}" destId="{44F856DB-6258-43A8-81B3-C57F4B1087D6}" srcOrd="0" destOrd="0" presId="urn:microsoft.com/office/officeart/2005/8/layout/hierarchy1"/>
    <dgm:cxn modelId="{C947F00F-8B69-44A4-B29C-3FAE63A6CC2A}" type="presParOf" srcId="{44F856DB-6258-43A8-81B3-C57F4B1087D6}" destId="{073E6033-39F1-46A9-AF3A-64545D370C63}" srcOrd="0" destOrd="0" presId="urn:microsoft.com/office/officeart/2005/8/layout/hierarchy1"/>
    <dgm:cxn modelId="{4A300CB2-5F2B-4110-99E6-E5C7C45C3D8D}" type="presParOf" srcId="{44F856DB-6258-43A8-81B3-C57F4B1087D6}" destId="{EABD4A57-DA97-4307-B1F6-4F880D436D5F}" srcOrd="1" destOrd="0" presId="urn:microsoft.com/office/officeart/2005/8/layout/hierarchy1"/>
    <dgm:cxn modelId="{A0B6177F-BD37-4F08-B24B-D71CFD68CA1A}" type="presParOf" srcId="{E32CB4F3-93CF-4D9B-AB01-8CA5DBFDCFB2}" destId="{6C08D307-3FAB-4FE3-BC34-B6B038428E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F6FCA2-F6A0-4C5A-A32C-85DA89DC15A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785A29-6901-4B4F-AE9D-F06B99364242}">
      <dgm:prSet phldrT="[Text]"/>
      <dgm:spPr>
        <a:solidFill>
          <a:srgbClr val="9DC3E6">
            <a:alpha val="89804"/>
          </a:srgbClr>
        </a:solidFill>
      </dgm:spPr>
      <dgm:t>
        <a:bodyPr/>
        <a:lstStyle/>
        <a:p>
          <a:r>
            <a:rPr lang="en-US" dirty="0"/>
            <a:t>Sequencer</a:t>
          </a:r>
        </a:p>
      </dgm:t>
    </dgm:pt>
    <dgm:pt modelId="{C8619F40-30A9-479F-8D03-76E3617993B5}" type="parTrans" cxnId="{CADDC3BE-9F70-46E6-90A8-DE9C2DDE8911}">
      <dgm:prSet/>
      <dgm:spPr/>
      <dgm:t>
        <a:bodyPr/>
        <a:lstStyle/>
        <a:p>
          <a:endParaRPr lang="en-US"/>
        </a:p>
      </dgm:t>
    </dgm:pt>
    <dgm:pt modelId="{2EC8173D-D1B7-4BFA-822A-B966D918D5B1}" type="sibTrans" cxnId="{CADDC3BE-9F70-46E6-90A8-DE9C2DDE8911}">
      <dgm:prSet/>
      <dgm:spPr/>
      <dgm:t>
        <a:bodyPr/>
        <a:lstStyle/>
        <a:p>
          <a:endParaRPr lang="en-US"/>
        </a:p>
      </dgm:t>
    </dgm:pt>
    <dgm:pt modelId="{A460D1C0-87FB-4CF7-86C8-24D1CD33E743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Hungry?</a:t>
          </a:r>
        </a:p>
      </dgm:t>
    </dgm:pt>
    <dgm:pt modelId="{B6D65F23-A174-4E5E-8ED2-BA5282144AFF}" type="parTrans" cxnId="{0DC84A7B-C896-498A-9D1A-D0A35457801F}">
      <dgm:prSet/>
      <dgm:spPr/>
      <dgm:t>
        <a:bodyPr/>
        <a:lstStyle/>
        <a:p>
          <a:endParaRPr lang="en-US"/>
        </a:p>
      </dgm:t>
    </dgm:pt>
    <dgm:pt modelId="{3CE972B7-0CC6-4742-AE66-ADC3FF8FD452}" type="sibTrans" cxnId="{0DC84A7B-C896-498A-9D1A-D0A35457801F}">
      <dgm:prSet/>
      <dgm:spPr/>
      <dgm:t>
        <a:bodyPr/>
        <a:lstStyle/>
        <a:p>
          <a:endParaRPr lang="en-US"/>
        </a:p>
      </dgm:t>
    </dgm:pt>
    <dgm:pt modelId="{56ACC4ED-0DE3-4A02-8D78-20D5BD5BCCD8}">
      <dgm:prSet phldrT="[Text]"/>
      <dgm:spPr>
        <a:solidFill>
          <a:srgbClr val="9DC3E6">
            <a:alpha val="90000"/>
          </a:srgbClr>
        </a:solidFill>
      </dgm:spPr>
      <dgm:t>
        <a:bodyPr/>
        <a:lstStyle/>
        <a:p>
          <a:r>
            <a:rPr lang="en-US" dirty="0"/>
            <a:t>Sequencer</a:t>
          </a:r>
        </a:p>
      </dgm:t>
    </dgm:pt>
    <dgm:pt modelId="{92F3A48C-E4A3-4BC4-B40A-A368CDAFD598}" type="parTrans" cxnId="{F13A1256-AD32-4B37-A495-7652C9A63BB4}">
      <dgm:prSet/>
      <dgm:spPr/>
      <dgm:t>
        <a:bodyPr/>
        <a:lstStyle/>
        <a:p>
          <a:endParaRPr lang="zh-TW" altLang="en-US"/>
        </a:p>
      </dgm:t>
    </dgm:pt>
    <dgm:pt modelId="{107DF966-B1CD-4ABF-9B8C-5F8949D2C84E}" type="sibTrans" cxnId="{F13A1256-AD32-4B37-A495-7652C9A63BB4}">
      <dgm:prSet/>
      <dgm:spPr/>
      <dgm:t>
        <a:bodyPr/>
        <a:lstStyle/>
        <a:p>
          <a:endParaRPr lang="zh-TW" altLang="en-US"/>
        </a:p>
      </dgm:t>
    </dgm:pt>
    <dgm:pt modelId="{D61FE099-A3C1-4580-B420-2868EB13DA09}">
      <dgm:prSet phldrT="[Text]"/>
      <dgm:spPr>
        <a:solidFill>
          <a:srgbClr val="9DC3E6">
            <a:alpha val="89804"/>
          </a:srgbClr>
        </a:solidFill>
      </dgm:spPr>
      <dgm:t>
        <a:bodyPr/>
        <a:lstStyle/>
        <a:p>
          <a:r>
            <a:rPr lang="en-US" dirty="0"/>
            <a:t>Selector</a:t>
          </a:r>
        </a:p>
      </dgm:t>
    </dgm:pt>
    <dgm:pt modelId="{53B2AA71-E140-4F54-B280-E5E38A16847E}" type="parTrans" cxnId="{753926D0-3A4D-4BC0-A816-E67AEF472203}">
      <dgm:prSet/>
      <dgm:spPr/>
      <dgm:t>
        <a:bodyPr/>
        <a:lstStyle/>
        <a:p>
          <a:endParaRPr lang="zh-TW" altLang="en-US"/>
        </a:p>
      </dgm:t>
    </dgm:pt>
    <dgm:pt modelId="{DD7F328A-E47F-4EEE-91EB-2DC3F581A39B}" type="sibTrans" cxnId="{753926D0-3A4D-4BC0-A816-E67AEF472203}">
      <dgm:prSet/>
      <dgm:spPr/>
      <dgm:t>
        <a:bodyPr/>
        <a:lstStyle/>
        <a:p>
          <a:endParaRPr lang="zh-TW" altLang="en-US"/>
        </a:p>
      </dgm:t>
    </dgm:pt>
    <dgm:pt modelId="{B21AC006-4A33-4415-A92C-4C14F35664DC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Workout</a:t>
          </a:r>
        </a:p>
      </dgm:t>
    </dgm:pt>
    <dgm:pt modelId="{01137EA7-E3E6-45B9-8EB5-07BCEF9DEA1B}" type="parTrans" cxnId="{19C299A4-25EC-4381-968C-A5EF3C1BDDBF}">
      <dgm:prSet/>
      <dgm:spPr/>
      <dgm:t>
        <a:bodyPr/>
        <a:lstStyle/>
        <a:p>
          <a:endParaRPr lang="zh-TW" altLang="en-US"/>
        </a:p>
      </dgm:t>
    </dgm:pt>
    <dgm:pt modelId="{78684AFC-80C5-45FB-A409-07BDF2D2747F}" type="sibTrans" cxnId="{19C299A4-25EC-4381-968C-A5EF3C1BDDBF}">
      <dgm:prSet/>
      <dgm:spPr/>
      <dgm:t>
        <a:bodyPr/>
        <a:lstStyle/>
        <a:p>
          <a:endParaRPr lang="zh-TW" altLang="en-US"/>
        </a:p>
      </dgm:t>
    </dgm:pt>
    <dgm:pt modelId="{4E432B2B-2C6B-47A5-943A-10383FA8C1A0}">
      <dgm:prSet phldrT="[Text]"/>
      <dgm:spPr>
        <a:solidFill>
          <a:srgbClr val="92D050">
            <a:alpha val="89804"/>
          </a:srgbClr>
        </a:solidFill>
      </dgm:spPr>
      <dgm:t>
        <a:bodyPr/>
        <a:lstStyle/>
        <a:p>
          <a:r>
            <a:rPr lang="en-US" dirty="0"/>
            <a:t>Inverter</a:t>
          </a:r>
        </a:p>
      </dgm:t>
    </dgm:pt>
    <dgm:pt modelId="{CAC6B68C-3326-4AB9-9B85-E65200FBE35B}" type="parTrans" cxnId="{7E4ADFAB-F2F4-4B86-8F95-5FC27A92506C}">
      <dgm:prSet/>
      <dgm:spPr/>
      <dgm:t>
        <a:bodyPr/>
        <a:lstStyle/>
        <a:p>
          <a:endParaRPr lang="zh-TW" altLang="en-US"/>
        </a:p>
      </dgm:t>
    </dgm:pt>
    <dgm:pt modelId="{04F37D76-B798-4596-A4C7-3C45E5E8D0C1}" type="sibTrans" cxnId="{7E4ADFAB-F2F4-4B86-8F95-5FC27A92506C}">
      <dgm:prSet/>
      <dgm:spPr/>
      <dgm:t>
        <a:bodyPr/>
        <a:lstStyle/>
        <a:p>
          <a:endParaRPr lang="zh-TW" altLang="en-US"/>
        </a:p>
      </dgm:t>
    </dgm:pt>
    <dgm:pt modelId="{82BA8503-E68D-4940-B5EA-F7715A8F33B2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Have Pizza?</a:t>
          </a:r>
        </a:p>
      </dgm:t>
    </dgm:pt>
    <dgm:pt modelId="{57A4B2A7-4825-4372-95B7-804E1E019B6D}" type="parTrans" cxnId="{6C6BC7E1-9A89-43D5-B604-CADB5624870C}">
      <dgm:prSet/>
      <dgm:spPr/>
      <dgm:t>
        <a:bodyPr/>
        <a:lstStyle/>
        <a:p>
          <a:endParaRPr lang="zh-TW" altLang="en-US"/>
        </a:p>
      </dgm:t>
    </dgm:pt>
    <dgm:pt modelId="{26B2C6E4-205E-4F39-AAF4-F0C20447AA68}" type="sibTrans" cxnId="{6C6BC7E1-9A89-43D5-B604-CADB5624870C}">
      <dgm:prSet/>
      <dgm:spPr/>
      <dgm:t>
        <a:bodyPr/>
        <a:lstStyle/>
        <a:p>
          <a:endParaRPr lang="zh-TW" altLang="en-US"/>
        </a:p>
      </dgm:t>
    </dgm:pt>
    <dgm:pt modelId="{D7EA89E9-B37B-454E-86EA-565FEDE5E823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Eat Pizza</a:t>
          </a:r>
        </a:p>
      </dgm:t>
    </dgm:pt>
    <dgm:pt modelId="{CEF7B77E-7056-46F9-9E23-815A1BEA7349}" type="parTrans" cxnId="{4EB8AD7E-BB2E-4FD2-BF17-C929EF4823CC}">
      <dgm:prSet/>
      <dgm:spPr/>
      <dgm:t>
        <a:bodyPr/>
        <a:lstStyle/>
        <a:p>
          <a:endParaRPr lang="zh-TW" altLang="en-US"/>
        </a:p>
      </dgm:t>
    </dgm:pt>
    <dgm:pt modelId="{FC707756-1C2A-4D05-A5F9-498F4A0B7926}" type="sibTrans" cxnId="{4EB8AD7E-BB2E-4FD2-BF17-C929EF4823CC}">
      <dgm:prSet/>
      <dgm:spPr/>
      <dgm:t>
        <a:bodyPr/>
        <a:lstStyle/>
        <a:p>
          <a:endParaRPr lang="zh-TW" altLang="en-US"/>
        </a:p>
      </dgm:t>
    </dgm:pt>
    <dgm:pt modelId="{30F1F9DA-2129-4AF7-8BD9-07A22941B732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Eat Pizza</a:t>
          </a:r>
        </a:p>
      </dgm:t>
    </dgm:pt>
    <dgm:pt modelId="{3538A4FA-CBF2-46F1-B3D9-4799139F3628}" type="parTrans" cxnId="{027E4C84-696D-4CF1-B23D-00393D1DDB9F}">
      <dgm:prSet/>
      <dgm:spPr/>
      <dgm:t>
        <a:bodyPr/>
        <a:lstStyle/>
        <a:p>
          <a:endParaRPr lang="zh-TW" altLang="en-US"/>
        </a:p>
      </dgm:t>
    </dgm:pt>
    <dgm:pt modelId="{82E311DF-9ABC-4DB2-8086-5E8C5DE8ECFA}" type="sibTrans" cxnId="{027E4C84-696D-4CF1-B23D-00393D1DDB9F}">
      <dgm:prSet/>
      <dgm:spPr/>
      <dgm:t>
        <a:bodyPr/>
        <a:lstStyle/>
        <a:p>
          <a:endParaRPr lang="zh-TW" altLang="en-US"/>
        </a:p>
      </dgm:t>
    </dgm:pt>
    <dgm:pt modelId="{3ACE6CDB-8CB8-4437-85E0-1610AA19961A}">
      <dgm:prSet phldrT="[Text]"/>
      <dgm:spPr>
        <a:solidFill>
          <a:srgbClr val="9DC3E6">
            <a:alpha val="90000"/>
          </a:srgbClr>
        </a:solidFill>
      </dgm:spPr>
      <dgm:t>
        <a:bodyPr/>
        <a:lstStyle/>
        <a:p>
          <a:r>
            <a:rPr lang="en-US" dirty="0"/>
            <a:t>Sequencer</a:t>
          </a:r>
        </a:p>
      </dgm:t>
    </dgm:pt>
    <dgm:pt modelId="{31F39887-01F8-4149-BACA-B427525CC151}" type="parTrans" cxnId="{5507AE46-CE2A-4FE0-9AC0-481D5B914BE3}">
      <dgm:prSet/>
      <dgm:spPr/>
      <dgm:t>
        <a:bodyPr/>
        <a:lstStyle/>
        <a:p>
          <a:endParaRPr lang="en-US"/>
        </a:p>
      </dgm:t>
    </dgm:pt>
    <dgm:pt modelId="{E09DE98E-C7E1-4A54-B91E-43FB4223BE8F}" type="sibTrans" cxnId="{5507AE46-CE2A-4FE0-9AC0-481D5B914BE3}">
      <dgm:prSet/>
      <dgm:spPr/>
      <dgm:t>
        <a:bodyPr/>
        <a:lstStyle/>
        <a:p>
          <a:endParaRPr lang="en-US"/>
        </a:p>
      </dgm:t>
    </dgm:pt>
    <dgm:pt modelId="{36181125-95A5-4BEE-A13E-F3D52B0E7A2B}">
      <dgm:prSet phldrT="[Text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dirty="0"/>
            <a:t>Call Delivery</a:t>
          </a:r>
        </a:p>
      </dgm:t>
    </dgm:pt>
    <dgm:pt modelId="{66A002E8-73B4-4F0B-9008-16C1E68D087A}" type="parTrans" cxnId="{DB1D3130-76F1-4647-BE2D-86B8451FAA15}">
      <dgm:prSet/>
      <dgm:spPr/>
      <dgm:t>
        <a:bodyPr/>
        <a:lstStyle/>
        <a:p>
          <a:endParaRPr lang="en-US"/>
        </a:p>
      </dgm:t>
    </dgm:pt>
    <dgm:pt modelId="{AE6F1DFB-9CDA-4A96-BD20-59B34360E593}" type="sibTrans" cxnId="{DB1D3130-76F1-4647-BE2D-86B8451FAA15}">
      <dgm:prSet/>
      <dgm:spPr/>
      <dgm:t>
        <a:bodyPr/>
        <a:lstStyle/>
        <a:p>
          <a:endParaRPr lang="en-US"/>
        </a:p>
      </dgm:t>
    </dgm:pt>
    <dgm:pt modelId="{4577635F-3B70-45B6-BEFC-A40870CEEAAE}" type="pres">
      <dgm:prSet presAssocID="{C6F6FCA2-F6A0-4C5A-A32C-85DA89DC15A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5C99FD7-2071-47D7-BBF2-67E6E1BF6FB4}" type="pres">
      <dgm:prSet presAssocID="{0A785A29-6901-4B4F-AE9D-F06B99364242}" presName="hierRoot1" presStyleCnt="0"/>
      <dgm:spPr/>
    </dgm:pt>
    <dgm:pt modelId="{8FE2F30C-09C3-4A2A-8C17-72FFE5BF4B34}" type="pres">
      <dgm:prSet presAssocID="{0A785A29-6901-4B4F-AE9D-F06B99364242}" presName="composite" presStyleCnt="0"/>
      <dgm:spPr/>
    </dgm:pt>
    <dgm:pt modelId="{FA893595-CDF1-4019-8A75-42E7DD6FB8C1}" type="pres">
      <dgm:prSet presAssocID="{0A785A29-6901-4B4F-AE9D-F06B99364242}" presName="background" presStyleLbl="node0" presStyleIdx="0" presStyleCnt="1"/>
      <dgm:spPr/>
    </dgm:pt>
    <dgm:pt modelId="{2EB71E37-22C3-49D3-B0E9-BFBCEBF8D16B}" type="pres">
      <dgm:prSet presAssocID="{0A785A29-6901-4B4F-AE9D-F06B99364242}" presName="text" presStyleLbl="fgAcc0" presStyleIdx="0" presStyleCnt="1">
        <dgm:presLayoutVars>
          <dgm:chPref val="3"/>
        </dgm:presLayoutVars>
      </dgm:prSet>
      <dgm:spPr/>
    </dgm:pt>
    <dgm:pt modelId="{635BE363-F5CC-461B-BFF0-102B8959FF2D}" type="pres">
      <dgm:prSet presAssocID="{0A785A29-6901-4B4F-AE9D-F06B99364242}" presName="hierChild2" presStyleCnt="0"/>
      <dgm:spPr/>
    </dgm:pt>
    <dgm:pt modelId="{372DEB58-EDE3-46A3-A305-20E8B81CAD8D}" type="pres">
      <dgm:prSet presAssocID="{53B2AA71-E140-4F54-B280-E5E38A16847E}" presName="Name10" presStyleLbl="parChTrans1D2" presStyleIdx="0" presStyleCnt="2"/>
      <dgm:spPr/>
    </dgm:pt>
    <dgm:pt modelId="{94505C84-A272-4B82-AF81-485AC60EFC7B}" type="pres">
      <dgm:prSet presAssocID="{D61FE099-A3C1-4580-B420-2868EB13DA09}" presName="hierRoot2" presStyleCnt="0"/>
      <dgm:spPr/>
    </dgm:pt>
    <dgm:pt modelId="{1C53B855-DE9C-422F-B469-7B4F012FF640}" type="pres">
      <dgm:prSet presAssocID="{D61FE099-A3C1-4580-B420-2868EB13DA09}" presName="composite2" presStyleCnt="0"/>
      <dgm:spPr/>
    </dgm:pt>
    <dgm:pt modelId="{503D06EF-229F-4216-A3C0-43D00E06D9D0}" type="pres">
      <dgm:prSet presAssocID="{D61FE099-A3C1-4580-B420-2868EB13DA09}" presName="background2" presStyleLbl="node2" presStyleIdx="0" presStyleCnt="2"/>
      <dgm:spPr/>
    </dgm:pt>
    <dgm:pt modelId="{E262BEEC-99A4-49A3-A30E-78F4CC6D38DC}" type="pres">
      <dgm:prSet presAssocID="{D61FE099-A3C1-4580-B420-2868EB13DA09}" presName="text2" presStyleLbl="fgAcc2" presStyleIdx="0" presStyleCnt="2">
        <dgm:presLayoutVars>
          <dgm:chPref val="3"/>
        </dgm:presLayoutVars>
      </dgm:prSet>
      <dgm:spPr/>
    </dgm:pt>
    <dgm:pt modelId="{DB2398E5-5DCC-4996-B82A-EFD86B863F67}" type="pres">
      <dgm:prSet presAssocID="{D61FE099-A3C1-4580-B420-2868EB13DA09}" presName="hierChild3" presStyleCnt="0"/>
      <dgm:spPr/>
    </dgm:pt>
    <dgm:pt modelId="{EEFA0E44-8CBF-4779-B754-E4184B33E0DC}" type="pres">
      <dgm:prSet presAssocID="{CAC6B68C-3326-4AB9-9B85-E65200FBE35B}" presName="Name17" presStyleLbl="parChTrans1D3" presStyleIdx="0" presStyleCnt="3"/>
      <dgm:spPr/>
    </dgm:pt>
    <dgm:pt modelId="{36D2DEDE-D6EF-46B3-9179-E67340F019AF}" type="pres">
      <dgm:prSet presAssocID="{4E432B2B-2C6B-47A5-943A-10383FA8C1A0}" presName="hierRoot3" presStyleCnt="0"/>
      <dgm:spPr/>
    </dgm:pt>
    <dgm:pt modelId="{7CC52405-3EE1-4DE3-91E5-6D2A389FEC56}" type="pres">
      <dgm:prSet presAssocID="{4E432B2B-2C6B-47A5-943A-10383FA8C1A0}" presName="composite3" presStyleCnt="0"/>
      <dgm:spPr/>
    </dgm:pt>
    <dgm:pt modelId="{560F3E34-BED5-4047-B018-0D517DC5C6CD}" type="pres">
      <dgm:prSet presAssocID="{4E432B2B-2C6B-47A5-943A-10383FA8C1A0}" presName="background3" presStyleLbl="node3" presStyleIdx="0" presStyleCnt="3"/>
      <dgm:spPr/>
    </dgm:pt>
    <dgm:pt modelId="{C9B77CD2-2B38-4A12-9645-1C517B2815BA}" type="pres">
      <dgm:prSet presAssocID="{4E432B2B-2C6B-47A5-943A-10383FA8C1A0}" presName="text3" presStyleLbl="fgAcc3" presStyleIdx="0" presStyleCnt="3">
        <dgm:presLayoutVars>
          <dgm:chPref val="3"/>
        </dgm:presLayoutVars>
      </dgm:prSet>
      <dgm:spPr/>
    </dgm:pt>
    <dgm:pt modelId="{4F8A64FB-08F5-4BD5-9583-ADAFFF5CF59A}" type="pres">
      <dgm:prSet presAssocID="{4E432B2B-2C6B-47A5-943A-10383FA8C1A0}" presName="hierChild4" presStyleCnt="0"/>
      <dgm:spPr/>
    </dgm:pt>
    <dgm:pt modelId="{2116A78B-6663-434D-8BCA-E93C21770024}" type="pres">
      <dgm:prSet presAssocID="{B6D65F23-A174-4E5E-8ED2-BA5282144AFF}" presName="Name23" presStyleLbl="parChTrans1D4" presStyleIdx="0" presStyleCnt="5"/>
      <dgm:spPr/>
    </dgm:pt>
    <dgm:pt modelId="{DF3013E1-B61F-49F6-B084-3BE33CF53D54}" type="pres">
      <dgm:prSet presAssocID="{A460D1C0-87FB-4CF7-86C8-24D1CD33E743}" presName="hierRoot4" presStyleCnt="0"/>
      <dgm:spPr/>
    </dgm:pt>
    <dgm:pt modelId="{6AAF6CA5-AE8F-45EC-AD14-1BB017570F34}" type="pres">
      <dgm:prSet presAssocID="{A460D1C0-87FB-4CF7-86C8-24D1CD33E743}" presName="composite4" presStyleCnt="0"/>
      <dgm:spPr/>
    </dgm:pt>
    <dgm:pt modelId="{E3A36EB1-6E8A-43C2-8E36-DBF711CB042C}" type="pres">
      <dgm:prSet presAssocID="{A460D1C0-87FB-4CF7-86C8-24D1CD33E743}" presName="background4" presStyleLbl="node4" presStyleIdx="0" presStyleCnt="5"/>
      <dgm:spPr/>
    </dgm:pt>
    <dgm:pt modelId="{CB05945B-F3A2-4904-884C-FF55548F278E}" type="pres">
      <dgm:prSet presAssocID="{A460D1C0-87FB-4CF7-86C8-24D1CD33E743}" presName="text4" presStyleLbl="fgAcc4" presStyleIdx="0" presStyleCnt="5">
        <dgm:presLayoutVars>
          <dgm:chPref val="3"/>
        </dgm:presLayoutVars>
      </dgm:prSet>
      <dgm:spPr/>
    </dgm:pt>
    <dgm:pt modelId="{CCB42B4B-E0BD-43FA-AC14-2037E5D214F0}" type="pres">
      <dgm:prSet presAssocID="{A460D1C0-87FB-4CF7-86C8-24D1CD33E743}" presName="hierChild5" presStyleCnt="0"/>
      <dgm:spPr/>
    </dgm:pt>
    <dgm:pt modelId="{556196F9-E9C0-4AA4-B135-F01254ED70E2}" type="pres">
      <dgm:prSet presAssocID="{92F3A48C-E4A3-4BC4-B40A-A368CDAFD598}" presName="Name17" presStyleLbl="parChTrans1D3" presStyleIdx="1" presStyleCnt="3"/>
      <dgm:spPr/>
    </dgm:pt>
    <dgm:pt modelId="{5B6786E1-98C1-4B59-A160-81D51A5D3405}" type="pres">
      <dgm:prSet presAssocID="{56ACC4ED-0DE3-4A02-8D78-20D5BD5BCCD8}" presName="hierRoot3" presStyleCnt="0"/>
      <dgm:spPr/>
    </dgm:pt>
    <dgm:pt modelId="{1D6D1AAE-B90F-46BE-AEEA-336FF866AC13}" type="pres">
      <dgm:prSet presAssocID="{56ACC4ED-0DE3-4A02-8D78-20D5BD5BCCD8}" presName="composite3" presStyleCnt="0"/>
      <dgm:spPr/>
    </dgm:pt>
    <dgm:pt modelId="{2B4C1537-5D24-4A42-8B61-6391E8639345}" type="pres">
      <dgm:prSet presAssocID="{56ACC4ED-0DE3-4A02-8D78-20D5BD5BCCD8}" presName="background3" presStyleLbl="node3" presStyleIdx="1" presStyleCnt="3"/>
      <dgm:spPr/>
    </dgm:pt>
    <dgm:pt modelId="{3BE0E5A9-79D7-4102-95D5-CA9DA6AE5569}" type="pres">
      <dgm:prSet presAssocID="{56ACC4ED-0DE3-4A02-8D78-20D5BD5BCCD8}" presName="text3" presStyleLbl="fgAcc3" presStyleIdx="1" presStyleCnt="3">
        <dgm:presLayoutVars>
          <dgm:chPref val="3"/>
        </dgm:presLayoutVars>
      </dgm:prSet>
      <dgm:spPr/>
    </dgm:pt>
    <dgm:pt modelId="{B2F9F9D1-0495-4B7B-BDE8-A20C10F606E8}" type="pres">
      <dgm:prSet presAssocID="{56ACC4ED-0DE3-4A02-8D78-20D5BD5BCCD8}" presName="hierChild4" presStyleCnt="0"/>
      <dgm:spPr/>
    </dgm:pt>
    <dgm:pt modelId="{1AB86BC9-A221-4781-89F1-FEC4A9DCFDEF}" type="pres">
      <dgm:prSet presAssocID="{57A4B2A7-4825-4372-95B7-804E1E019B6D}" presName="Name23" presStyleLbl="parChTrans1D4" presStyleIdx="1" presStyleCnt="5"/>
      <dgm:spPr/>
    </dgm:pt>
    <dgm:pt modelId="{53B54960-8B41-47EE-B288-1A9AADED46AE}" type="pres">
      <dgm:prSet presAssocID="{82BA8503-E68D-4940-B5EA-F7715A8F33B2}" presName="hierRoot4" presStyleCnt="0"/>
      <dgm:spPr/>
    </dgm:pt>
    <dgm:pt modelId="{AC994989-6AFA-4339-AA87-51F8E964AD26}" type="pres">
      <dgm:prSet presAssocID="{82BA8503-E68D-4940-B5EA-F7715A8F33B2}" presName="composite4" presStyleCnt="0"/>
      <dgm:spPr/>
    </dgm:pt>
    <dgm:pt modelId="{699C49D5-B6EE-47C9-BF20-3EE5D927C590}" type="pres">
      <dgm:prSet presAssocID="{82BA8503-E68D-4940-B5EA-F7715A8F33B2}" presName="background4" presStyleLbl="node4" presStyleIdx="1" presStyleCnt="5"/>
      <dgm:spPr/>
    </dgm:pt>
    <dgm:pt modelId="{2B2CDDD2-E027-4039-9267-4B8F32BA7DAC}" type="pres">
      <dgm:prSet presAssocID="{82BA8503-E68D-4940-B5EA-F7715A8F33B2}" presName="text4" presStyleLbl="fgAcc4" presStyleIdx="1" presStyleCnt="5">
        <dgm:presLayoutVars>
          <dgm:chPref val="3"/>
        </dgm:presLayoutVars>
      </dgm:prSet>
      <dgm:spPr/>
    </dgm:pt>
    <dgm:pt modelId="{EC9D1603-A476-477F-BDFA-9C8D757C4947}" type="pres">
      <dgm:prSet presAssocID="{82BA8503-E68D-4940-B5EA-F7715A8F33B2}" presName="hierChild5" presStyleCnt="0"/>
      <dgm:spPr/>
    </dgm:pt>
    <dgm:pt modelId="{6B703EED-398A-4EE8-BCB6-EA1AA73F5559}" type="pres">
      <dgm:prSet presAssocID="{CEF7B77E-7056-46F9-9E23-815A1BEA7349}" presName="Name23" presStyleLbl="parChTrans1D4" presStyleIdx="2" presStyleCnt="5"/>
      <dgm:spPr/>
    </dgm:pt>
    <dgm:pt modelId="{54980771-D090-479C-AB70-D9867698844B}" type="pres">
      <dgm:prSet presAssocID="{D7EA89E9-B37B-454E-86EA-565FEDE5E823}" presName="hierRoot4" presStyleCnt="0"/>
      <dgm:spPr/>
    </dgm:pt>
    <dgm:pt modelId="{F89B84B1-CE00-4F87-B53D-63BF0502E117}" type="pres">
      <dgm:prSet presAssocID="{D7EA89E9-B37B-454E-86EA-565FEDE5E823}" presName="composite4" presStyleCnt="0"/>
      <dgm:spPr/>
    </dgm:pt>
    <dgm:pt modelId="{5AC63E2F-F489-4C19-918E-656D6D5E811A}" type="pres">
      <dgm:prSet presAssocID="{D7EA89E9-B37B-454E-86EA-565FEDE5E823}" presName="background4" presStyleLbl="node4" presStyleIdx="2" presStyleCnt="5"/>
      <dgm:spPr/>
    </dgm:pt>
    <dgm:pt modelId="{EAA87F4F-B065-4159-99C4-BEBA178AF729}" type="pres">
      <dgm:prSet presAssocID="{D7EA89E9-B37B-454E-86EA-565FEDE5E823}" presName="text4" presStyleLbl="fgAcc4" presStyleIdx="2" presStyleCnt="5">
        <dgm:presLayoutVars>
          <dgm:chPref val="3"/>
        </dgm:presLayoutVars>
      </dgm:prSet>
      <dgm:spPr/>
    </dgm:pt>
    <dgm:pt modelId="{FDC1D252-8DBE-48EC-AC7D-E618B2CAFAB8}" type="pres">
      <dgm:prSet presAssocID="{D7EA89E9-B37B-454E-86EA-565FEDE5E823}" presName="hierChild5" presStyleCnt="0"/>
      <dgm:spPr/>
    </dgm:pt>
    <dgm:pt modelId="{C25341FB-C12F-445B-93DA-122134F3C51C}" type="pres">
      <dgm:prSet presAssocID="{31F39887-01F8-4149-BACA-B427525CC151}" presName="Name17" presStyleLbl="parChTrans1D3" presStyleIdx="2" presStyleCnt="3"/>
      <dgm:spPr/>
    </dgm:pt>
    <dgm:pt modelId="{B454ADF3-73DE-4705-83BC-FDAC818F8A97}" type="pres">
      <dgm:prSet presAssocID="{3ACE6CDB-8CB8-4437-85E0-1610AA19961A}" presName="hierRoot3" presStyleCnt="0"/>
      <dgm:spPr/>
    </dgm:pt>
    <dgm:pt modelId="{00A48DD4-7C14-4740-AF23-F52ED5C3E89C}" type="pres">
      <dgm:prSet presAssocID="{3ACE6CDB-8CB8-4437-85E0-1610AA19961A}" presName="composite3" presStyleCnt="0"/>
      <dgm:spPr/>
    </dgm:pt>
    <dgm:pt modelId="{C37850E3-4AA9-47A6-81E5-A7A662B96299}" type="pres">
      <dgm:prSet presAssocID="{3ACE6CDB-8CB8-4437-85E0-1610AA19961A}" presName="background3" presStyleLbl="node3" presStyleIdx="2" presStyleCnt="3"/>
      <dgm:spPr/>
    </dgm:pt>
    <dgm:pt modelId="{15C731CB-492F-4616-8CAC-8DC8FBA919E3}" type="pres">
      <dgm:prSet presAssocID="{3ACE6CDB-8CB8-4437-85E0-1610AA19961A}" presName="text3" presStyleLbl="fgAcc3" presStyleIdx="2" presStyleCnt="3">
        <dgm:presLayoutVars>
          <dgm:chPref val="3"/>
        </dgm:presLayoutVars>
      </dgm:prSet>
      <dgm:spPr/>
    </dgm:pt>
    <dgm:pt modelId="{652C4161-EAA5-4A68-BB3A-6FBEFBEAC2C7}" type="pres">
      <dgm:prSet presAssocID="{3ACE6CDB-8CB8-4437-85E0-1610AA19961A}" presName="hierChild4" presStyleCnt="0"/>
      <dgm:spPr/>
    </dgm:pt>
    <dgm:pt modelId="{42128985-BA4E-43AE-B4E9-D142911CF051}" type="pres">
      <dgm:prSet presAssocID="{66A002E8-73B4-4F0B-9008-16C1E68D087A}" presName="Name23" presStyleLbl="parChTrans1D4" presStyleIdx="3" presStyleCnt="5"/>
      <dgm:spPr/>
    </dgm:pt>
    <dgm:pt modelId="{1B58D7E7-EC54-431A-9BA5-B49F7D11223F}" type="pres">
      <dgm:prSet presAssocID="{36181125-95A5-4BEE-A13E-F3D52B0E7A2B}" presName="hierRoot4" presStyleCnt="0"/>
      <dgm:spPr/>
    </dgm:pt>
    <dgm:pt modelId="{0DC5549B-00D6-4F51-9ED4-2A5D405C3D96}" type="pres">
      <dgm:prSet presAssocID="{36181125-95A5-4BEE-A13E-F3D52B0E7A2B}" presName="composite4" presStyleCnt="0"/>
      <dgm:spPr/>
    </dgm:pt>
    <dgm:pt modelId="{0C0FA65A-C2EC-4825-8AD3-E2A956FA8FB1}" type="pres">
      <dgm:prSet presAssocID="{36181125-95A5-4BEE-A13E-F3D52B0E7A2B}" presName="background4" presStyleLbl="node4" presStyleIdx="3" presStyleCnt="5"/>
      <dgm:spPr/>
    </dgm:pt>
    <dgm:pt modelId="{4FEAAF4A-C9B0-46B6-801E-3898B11253A4}" type="pres">
      <dgm:prSet presAssocID="{36181125-95A5-4BEE-A13E-F3D52B0E7A2B}" presName="text4" presStyleLbl="fgAcc4" presStyleIdx="3" presStyleCnt="5">
        <dgm:presLayoutVars>
          <dgm:chPref val="3"/>
        </dgm:presLayoutVars>
      </dgm:prSet>
      <dgm:spPr/>
    </dgm:pt>
    <dgm:pt modelId="{A19ADB86-AC3D-4B78-B686-F2EDC924CD21}" type="pres">
      <dgm:prSet presAssocID="{36181125-95A5-4BEE-A13E-F3D52B0E7A2B}" presName="hierChild5" presStyleCnt="0"/>
      <dgm:spPr/>
    </dgm:pt>
    <dgm:pt modelId="{ECE07EC9-429B-4C0F-A9B0-7DEC40C1BF7D}" type="pres">
      <dgm:prSet presAssocID="{3538A4FA-CBF2-46F1-B3D9-4799139F3628}" presName="Name23" presStyleLbl="parChTrans1D4" presStyleIdx="4" presStyleCnt="5"/>
      <dgm:spPr/>
    </dgm:pt>
    <dgm:pt modelId="{561CF54C-3F71-49FB-A2CE-09E5F804BF21}" type="pres">
      <dgm:prSet presAssocID="{30F1F9DA-2129-4AF7-8BD9-07A22941B732}" presName="hierRoot4" presStyleCnt="0"/>
      <dgm:spPr/>
    </dgm:pt>
    <dgm:pt modelId="{EFF147B8-046C-4EC3-9F0F-F946DFA02534}" type="pres">
      <dgm:prSet presAssocID="{30F1F9DA-2129-4AF7-8BD9-07A22941B732}" presName="composite4" presStyleCnt="0"/>
      <dgm:spPr/>
    </dgm:pt>
    <dgm:pt modelId="{A46D3B88-5B8E-46BB-B0EA-4D127C905123}" type="pres">
      <dgm:prSet presAssocID="{30F1F9DA-2129-4AF7-8BD9-07A22941B732}" presName="background4" presStyleLbl="node4" presStyleIdx="4" presStyleCnt="5"/>
      <dgm:spPr/>
    </dgm:pt>
    <dgm:pt modelId="{D6B439C1-00F8-4444-87D5-C58AF1270B01}" type="pres">
      <dgm:prSet presAssocID="{30F1F9DA-2129-4AF7-8BD9-07A22941B732}" presName="text4" presStyleLbl="fgAcc4" presStyleIdx="4" presStyleCnt="5">
        <dgm:presLayoutVars>
          <dgm:chPref val="3"/>
        </dgm:presLayoutVars>
      </dgm:prSet>
      <dgm:spPr/>
    </dgm:pt>
    <dgm:pt modelId="{4E1DE0BC-D540-41E9-BB75-5BC785FC07CB}" type="pres">
      <dgm:prSet presAssocID="{30F1F9DA-2129-4AF7-8BD9-07A22941B732}" presName="hierChild5" presStyleCnt="0"/>
      <dgm:spPr/>
    </dgm:pt>
    <dgm:pt modelId="{546B0121-D406-4703-A24E-103649D70068}" type="pres">
      <dgm:prSet presAssocID="{01137EA7-E3E6-45B9-8EB5-07BCEF9DEA1B}" presName="Name10" presStyleLbl="parChTrans1D2" presStyleIdx="1" presStyleCnt="2"/>
      <dgm:spPr/>
    </dgm:pt>
    <dgm:pt modelId="{E32CB4F3-93CF-4D9B-AB01-8CA5DBFDCFB2}" type="pres">
      <dgm:prSet presAssocID="{B21AC006-4A33-4415-A92C-4C14F35664DC}" presName="hierRoot2" presStyleCnt="0"/>
      <dgm:spPr/>
    </dgm:pt>
    <dgm:pt modelId="{44F856DB-6258-43A8-81B3-C57F4B1087D6}" type="pres">
      <dgm:prSet presAssocID="{B21AC006-4A33-4415-A92C-4C14F35664DC}" presName="composite2" presStyleCnt="0"/>
      <dgm:spPr/>
    </dgm:pt>
    <dgm:pt modelId="{073E6033-39F1-46A9-AF3A-64545D370C63}" type="pres">
      <dgm:prSet presAssocID="{B21AC006-4A33-4415-A92C-4C14F35664DC}" presName="background2" presStyleLbl="node2" presStyleIdx="1" presStyleCnt="2"/>
      <dgm:spPr/>
    </dgm:pt>
    <dgm:pt modelId="{EABD4A57-DA97-4307-B1F6-4F880D436D5F}" type="pres">
      <dgm:prSet presAssocID="{B21AC006-4A33-4415-A92C-4C14F35664DC}" presName="text2" presStyleLbl="fgAcc2" presStyleIdx="1" presStyleCnt="2">
        <dgm:presLayoutVars>
          <dgm:chPref val="3"/>
        </dgm:presLayoutVars>
      </dgm:prSet>
      <dgm:spPr/>
    </dgm:pt>
    <dgm:pt modelId="{6C08D307-3FAB-4FE3-BC34-B6B038428EF6}" type="pres">
      <dgm:prSet presAssocID="{B21AC006-4A33-4415-A92C-4C14F35664DC}" presName="hierChild3" presStyleCnt="0"/>
      <dgm:spPr/>
    </dgm:pt>
  </dgm:ptLst>
  <dgm:cxnLst>
    <dgm:cxn modelId="{658EE921-2BB3-46E1-84D0-51A52F311131}" type="presOf" srcId="{D7EA89E9-B37B-454E-86EA-565FEDE5E823}" destId="{EAA87F4F-B065-4159-99C4-BEBA178AF729}" srcOrd="0" destOrd="0" presId="urn:microsoft.com/office/officeart/2005/8/layout/hierarchy1"/>
    <dgm:cxn modelId="{47D3DA26-E43A-4A1C-B356-76AE8149CA4E}" type="presOf" srcId="{30F1F9DA-2129-4AF7-8BD9-07A22941B732}" destId="{D6B439C1-00F8-4444-87D5-C58AF1270B01}" srcOrd="0" destOrd="0" presId="urn:microsoft.com/office/officeart/2005/8/layout/hierarchy1"/>
    <dgm:cxn modelId="{04FB392E-4D6F-4554-A55E-88BBE1C30E74}" type="presOf" srcId="{B6D65F23-A174-4E5E-8ED2-BA5282144AFF}" destId="{2116A78B-6663-434D-8BCA-E93C21770024}" srcOrd="0" destOrd="0" presId="urn:microsoft.com/office/officeart/2005/8/layout/hierarchy1"/>
    <dgm:cxn modelId="{DB1D3130-76F1-4647-BE2D-86B8451FAA15}" srcId="{3ACE6CDB-8CB8-4437-85E0-1610AA19961A}" destId="{36181125-95A5-4BEE-A13E-F3D52B0E7A2B}" srcOrd="0" destOrd="0" parTransId="{66A002E8-73B4-4F0B-9008-16C1E68D087A}" sibTransId="{AE6F1DFB-9CDA-4A96-BD20-59B34360E593}"/>
    <dgm:cxn modelId="{66533137-7259-4F27-A4D3-5B1CD39449D4}" type="presOf" srcId="{31F39887-01F8-4149-BACA-B427525CC151}" destId="{C25341FB-C12F-445B-93DA-122134F3C51C}" srcOrd="0" destOrd="0" presId="urn:microsoft.com/office/officeart/2005/8/layout/hierarchy1"/>
    <dgm:cxn modelId="{390D175D-EECB-48CD-8913-B839BD473C11}" type="presOf" srcId="{A460D1C0-87FB-4CF7-86C8-24D1CD33E743}" destId="{CB05945B-F3A2-4904-884C-FF55548F278E}" srcOrd="0" destOrd="0" presId="urn:microsoft.com/office/officeart/2005/8/layout/hierarchy1"/>
    <dgm:cxn modelId="{6C0A2742-CBF4-4649-BAB5-3AD3E61C5A7D}" type="presOf" srcId="{56ACC4ED-0DE3-4A02-8D78-20D5BD5BCCD8}" destId="{3BE0E5A9-79D7-4102-95D5-CA9DA6AE5569}" srcOrd="0" destOrd="0" presId="urn:microsoft.com/office/officeart/2005/8/layout/hierarchy1"/>
    <dgm:cxn modelId="{73A5D663-F372-4C78-91E1-7E249FFEE296}" type="presOf" srcId="{92F3A48C-E4A3-4BC4-B40A-A368CDAFD598}" destId="{556196F9-E9C0-4AA4-B135-F01254ED70E2}" srcOrd="0" destOrd="0" presId="urn:microsoft.com/office/officeart/2005/8/layout/hierarchy1"/>
    <dgm:cxn modelId="{5507AE46-CE2A-4FE0-9AC0-481D5B914BE3}" srcId="{D61FE099-A3C1-4580-B420-2868EB13DA09}" destId="{3ACE6CDB-8CB8-4437-85E0-1610AA19961A}" srcOrd="2" destOrd="0" parTransId="{31F39887-01F8-4149-BACA-B427525CC151}" sibTransId="{E09DE98E-C7E1-4A54-B91E-43FB4223BE8F}"/>
    <dgm:cxn modelId="{4F044070-669C-4CCB-AB41-4AD3D219374A}" type="presOf" srcId="{CEF7B77E-7056-46F9-9E23-815A1BEA7349}" destId="{6B703EED-398A-4EE8-BCB6-EA1AA73F5559}" srcOrd="0" destOrd="0" presId="urn:microsoft.com/office/officeart/2005/8/layout/hierarchy1"/>
    <dgm:cxn modelId="{ED6FB970-5CA5-4551-8004-B56E261BB568}" type="presOf" srcId="{D61FE099-A3C1-4580-B420-2868EB13DA09}" destId="{E262BEEC-99A4-49A3-A30E-78F4CC6D38DC}" srcOrd="0" destOrd="0" presId="urn:microsoft.com/office/officeart/2005/8/layout/hierarchy1"/>
    <dgm:cxn modelId="{F13A1256-AD32-4B37-A495-7652C9A63BB4}" srcId="{D61FE099-A3C1-4580-B420-2868EB13DA09}" destId="{56ACC4ED-0DE3-4A02-8D78-20D5BD5BCCD8}" srcOrd="1" destOrd="0" parTransId="{92F3A48C-E4A3-4BC4-B40A-A368CDAFD598}" sibTransId="{107DF966-B1CD-4ABF-9B8C-5F8949D2C84E}"/>
    <dgm:cxn modelId="{A7BDFC78-BC09-417F-9C5F-22744EF3BCBB}" type="presOf" srcId="{36181125-95A5-4BEE-A13E-F3D52B0E7A2B}" destId="{4FEAAF4A-C9B0-46B6-801E-3898B11253A4}" srcOrd="0" destOrd="0" presId="urn:microsoft.com/office/officeart/2005/8/layout/hierarchy1"/>
    <dgm:cxn modelId="{0DC84A7B-C896-498A-9D1A-D0A35457801F}" srcId="{4E432B2B-2C6B-47A5-943A-10383FA8C1A0}" destId="{A460D1C0-87FB-4CF7-86C8-24D1CD33E743}" srcOrd="0" destOrd="0" parTransId="{B6D65F23-A174-4E5E-8ED2-BA5282144AFF}" sibTransId="{3CE972B7-0CC6-4742-AE66-ADC3FF8FD452}"/>
    <dgm:cxn modelId="{4EB8AD7E-BB2E-4FD2-BF17-C929EF4823CC}" srcId="{56ACC4ED-0DE3-4A02-8D78-20D5BD5BCCD8}" destId="{D7EA89E9-B37B-454E-86EA-565FEDE5E823}" srcOrd="1" destOrd="0" parTransId="{CEF7B77E-7056-46F9-9E23-815A1BEA7349}" sibTransId="{FC707756-1C2A-4D05-A5F9-498F4A0B7926}"/>
    <dgm:cxn modelId="{150C2E7F-206F-4A72-B1A3-6144AA778F31}" type="presOf" srcId="{B21AC006-4A33-4415-A92C-4C14F35664DC}" destId="{EABD4A57-DA97-4307-B1F6-4F880D436D5F}" srcOrd="0" destOrd="0" presId="urn:microsoft.com/office/officeart/2005/8/layout/hierarchy1"/>
    <dgm:cxn modelId="{11C17681-FC03-4642-9A8F-1CF02A6EBE14}" type="presOf" srcId="{01137EA7-E3E6-45B9-8EB5-07BCEF9DEA1B}" destId="{546B0121-D406-4703-A24E-103649D70068}" srcOrd="0" destOrd="0" presId="urn:microsoft.com/office/officeart/2005/8/layout/hierarchy1"/>
    <dgm:cxn modelId="{027E4C84-696D-4CF1-B23D-00393D1DDB9F}" srcId="{3ACE6CDB-8CB8-4437-85E0-1610AA19961A}" destId="{30F1F9DA-2129-4AF7-8BD9-07A22941B732}" srcOrd="1" destOrd="0" parTransId="{3538A4FA-CBF2-46F1-B3D9-4799139F3628}" sibTransId="{82E311DF-9ABC-4DB2-8086-5E8C5DE8ECFA}"/>
    <dgm:cxn modelId="{AC3BF586-63A9-4E03-8EB0-A12A54F67C10}" type="presOf" srcId="{82BA8503-E68D-4940-B5EA-F7715A8F33B2}" destId="{2B2CDDD2-E027-4039-9267-4B8F32BA7DAC}" srcOrd="0" destOrd="0" presId="urn:microsoft.com/office/officeart/2005/8/layout/hierarchy1"/>
    <dgm:cxn modelId="{DF52B78D-0F19-480C-8C52-92B4F1C412BB}" type="presOf" srcId="{3ACE6CDB-8CB8-4437-85E0-1610AA19961A}" destId="{15C731CB-492F-4616-8CAC-8DC8FBA919E3}" srcOrd="0" destOrd="0" presId="urn:microsoft.com/office/officeart/2005/8/layout/hierarchy1"/>
    <dgm:cxn modelId="{90AF66A4-71A0-4CBB-AB11-1C190F59E27C}" type="presOf" srcId="{0A785A29-6901-4B4F-AE9D-F06B99364242}" destId="{2EB71E37-22C3-49D3-B0E9-BFBCEBF8D16B}" srcOrd="0" destOrd="0" presId="urn:microsoft.com/office/officeart/2005/8/layout/hierarchy1"/>
    <dgm:cxn modelId="{19C299A4-25EC-4381-968C-A5EF3C1BDDBF}" srcId="{0A785A29-6901-4B4F-AE9D-F06B99364242}" destId="{B21AC006-4A33-4415-A92C-4C14F35664DC}" srcOrd="1" destOrd="0" parTransId="{01137EA7-E3E6-45B9-8EB5-07BCEF9DEA1B}" sibTransId="{78684AFC-80C5-45FB-A409-07BDF2D2747F}"/>
    <dgm:cxn modelId="{7E4ADFAB-F2F4-4B86-8F95-5FC27A92506C}" srcId="{D61FE099-A3C1-4580-B420-2868EB13DA09}" destId="{4E432B2B-2C6B-47A5-943A-10383FA8C1A0}" srcOrd="0" destOrd="0" parTransId="{CAC6B68C-3326-4AB9-9B85-E65200FBE35B}" sibTransId="{04F37D76-B798-4596-A4C7-3C45E5E8D0C1}"/>
    <dgm:cxn modelId="{170E89B1-A87A-4452-900E-E723E63912A0}" type="presOf" srcId="{C6F6FCA2-F6A0-4C5A-A32C-85DA89DC15A8}" destId="{4577635F-3B70-45B6-BEFC-A40870CEEAAE}" srcOrd="0" destOrd="0" presId="urn:microsoft.com/office/officeart/2005/8/layout/hierarchy1"/>
    <dgm:cxn modelId="{D80BF0B9-16C5-4037-B8D4-5E2700CF5A15}" type="presOf" srcId="{53B2AA71-E140-4F54-B280-E5E38A16847E}" destId="{372DEB58-EDE3-46A3-A305-20E8B81CAD8D}" srcOrd="0" destOrd="0" presId="urn:microsoft.com/office/officeart/2005/8/layout/hierarchy1"/>
    <dgm:cxn modelId="{CADDC3BE-9F70-46E6-90A8-DE9C2DDE8911}" srcId="{C6F6FCA2-F6A0-4C5A-A32C-85DA89DC15A8}" destId="{0A785A29-6901-4B4F-AE9D-F06B99364242}" srcOrd="0" destOrd="0" parTransId="{C8619F40-30A9-479F-8D03-76E3617993B5}" sibTransId="{2EC8173D-D1B7-4BFA-822A-B966D918D5B1}"/>
    <dgm:cxn modelId="{C1CCBCBF-6986-45EC-AE21-2F7D5AF2E248}" type="presOf" srcId="{4E432B2B-2C6B-47A5-943A-10383FA8C1A0}" destId="{C9B77CD2-2B38-4A12-9645-1C517B2815BA}" srcOrd="0" destOrd="0" presId="urn:microsoft.com/office/officeart/2005/8/layout/hierarchy1"/>
    <dgm:cxn modelId="{753926D0-3A4D-4BC0-A816-E67AEF472203}" srcId="{0A785A29-6901-4B4F-AE9D-F06B99364242}" destId="{D61FE099-A3C1-4580-B420-2868EB13DA09}" srcOrd="0" destOrd="0" parTransId="{53B2AA71-E140-4F54-B280-E5E38A16847E}" sibTransId="{DD7F328A-E47F-4EEE-91EB-2DC3F581A39B}"/>
    <dgm:cxn modelId="{CFBF0DE1-B42E-4ED4-98B7-053674BFFF71}" type="presOf" srcId="{CAC6B68C-3326-4AB9-9B85-E65200FBE35B}" destId="{EEFA0E44-8CBF-4779-B754-E4184B33E0DC}" srcOrd="0" destOrd="0" presId="urn:microsoft.com/office/officeart/2005/8/layout/hierarchy1"/>
    <dgm:cxn modelId="{6C6BC7E1-9A89-43D5-B604-CADB5624870C}" srcId="{56ACC4ED-0DE3-4A02-8D78-20D5BD5BCCD8}" destId="{82BA8503-E68D-4940-B5EA-F7715A8F33B2}" srcOrd="0" destOrd="0" parTransId="{57A4B2A7-4825-4372-95B7-804E1E019B6D}" sibTransId="{26B2C6E4-205E-4F39-AAF4-F0C20447AA68}"/>
    <dgm:cxn modelId="{8A7972E3-7AD3-47CE-B690-22CA4CE9581C}" type="presOf" srcId="{3538A4FA-CBF2-46F1-B3D9-4799139F3628}" destId="{ECE07EC9-429B-4C0F-A9B0-7DEC40C1BF7D}" srcOrd="0" destOrd="0" presId="urn:microsoft.com/office/officeart/2005/8/layout/hierarchy1"/>
    <dgm:cxn modelId="{EC37C5E7-EA50-4BF1-937C-C61A87A34ABA}" type="presOf" srcId="{66A002E8-73B4-4F0B-9008-16C1E68D087A}" destId="{42128985-BA4E-43AE-B4E9-D142911CF051}" srcOrd="0" destOrd="0" presId="urn:microsoft.com/office/officeart/2005/8/layout/hierarchy1"/>
    <dgm:cxn modelId="{71404FFB-16B1-4220-BE53-35B9696887B3}" type="presOf" srcId="{57A4B2A7-4825-4372-95B7-804E1E019B6D}" destId="{1AB86BC9-A221-4781-89F1-FEC4A9DCFDEF}" srcOrd="0" destOrd="0" presId="urn:microsoft.com/office/officeart/2005/8/layout/hierarchy1"/>
    <dgm:cxn modelId="{0677786F-9666-4919-A191-B5133AA6000F}" type="presParOf" srcId="{4577635F-3B70-45B6-BEFC-A40870CEEAAE}" destId="{35C99FD7-2071-47D7-BBF2-67E6E1BF6FB4}" srcOrd="0" destOrd="0" presId="urn:microsoft.com/office/officeart/2005/8/layout/hierarchy1"/>
    <dgm:cxn modelId="{2E21BC02-85AA-4092-B701-1AEDADBE3433}" type="presParOf" srcId="{35C99FD7-2071-47D7-BBF2-67E6E1BF6FB4}" destId="{8FE2F30C-09C3-4A2A-8C17-72FFE5BF4B34}" srcOrd="0" destOrd="0" presId="urn:microsoft.com/office/officeart/2005/8/layout/hierarchy1"/>
    <dgm:cxn modelId="{08346C62-E70D-4F4F-9A9A-17D8E1DA9BE7}" type="presParOf" srcId="{8FE2F30C-09C3-4A2A-8C17-72FFE5BF4B34}" destId="{FA893595-CDF1-4019-8A75-42E7DD6FB8C1}" srcOrd="0" destOrd="0" presId="urn:microsoft.com/office/officeart/2005/8/layout/hierarchy1"/>
    <dgm:cxn modelId="{E58F63A4-B3B9-4C69-AAC3-27D9EE57F5C2}" type="presParOf" srcId="{8FE2F30C-09C3-4A2A-8C17-72FFE5BF4B34}" destId="{2EB71E37-22C3-49D3-B0E9-BFBCEBF8D16B}" srcOrd="1" destOrd="0" presId="urn:microsoft.com/office/officeart/2005/8/layout/hierarchy1"/>
    <dgm:cxn modelId="{8C190426-C833-4E4F-87D1-9CABC00DE579}" type="presParOf" srcId="{35C99FD7-2071-47D7-BBF2-67E6E1BF6FB4}" destId="{635BE363-F5CC-461B-BFF0-102B8959FF2D}" srcOrd="1" destOrd="0" presId="urn:microsoft.com/office/officeart/2005/8/layout/hierarchy1"/>
    <dgm:cxn modelId="{7AB5FCAC-D7C4-44A9-BB4D-97D5E0FE00C8}" type="presParOf" srcId="{635BE363-F5CC-461B-BFF0-102B8959FF2D}" destId="{372DEB58-EDE3-46A3-A305-20E8B81CAD8D}" srcOrd="0" destOrd="0" presId="urn:microsoft.com/office/officeart/2005/8/layout/hierarchy1"/>
    <dgm:cxn modelId="{291A0A4E-3245-43E6-9BB2-56C1642A6F55}" type="presParOf" srcId="{635BE363-F5CC-461B-BFF0-102B8959FF2D}" destId="{94505C84-A272-4B82-AF81-485AC60EFC7B}" srcOrd="1" destOrd="0" presId="urn:microsoft.com/office/officeart/2005/8/layout/hierarchy1"/>
    <dgm:cxn modelId="{2479895B-2464-4A78-8395-849DD0F76C7B}" type="presParOf" srcId="{94505C84-A272-4B82-AF81-485AC60EFC7B}" destId="{1C53B855-DE9C-422F-B469-7B4F012FF640}" srcOrd="0" destOrd="0" presId="urn:microsoft.com/office/officeart/2005/8/layout/hierarchy1"/>
    <dgm:cxn modelId="{EDB245D9-53F7-4C2A-AF23-1D8B4B1634E7}" type="presParOf" srcId="{1C53B855-DE9C-422F-B469-7B4F012FF640}" destId="{503D06EF-229F-4216-A3C0-43D00E06D9D0}" srcOrd="0" destOrd="0" presId="urn:microsoft.com/office/officeart/2005/8/layout/hierarchy1"/>
    <dgm:cxn modelId="{EDCD2959-1D51-4F1D-915F-D422152CA2D9}" type="presParOf" srcId="{1C53B855-DE9C-422F-B469-7B4F012FF640}" destId="{E262BEEC-99A4-49A3-A30E-78F4CC6D38DC}" srcOrd="1" destOrd="0" presId="urn:microsoft.com/office/officeart/2005/8/layout/hierarchy1"/>
    <dgm:cxn modelId="{09C4AAD6-8223-47CC-A672-760AC6F7A889}" type="presParOf" srcId="{94505C84-A272-4B82-AF81-485AC60EFC7B}" destId="{DB2398E5-5DCC-4996-B82A-EFD86B863F67}" srcOrd="1" destOrd="0" presId="urn:microsoft.com/office/officeart/2005/8/layout/hierarchy1"/>
    <dgm:cxn modelId="{5B3ECC35-9986-4F09-A713-C517202547AE}" type="presParOf" srcId="{DB2398E5-5DCC-4996-B82A-EFD86B863F67}" destId="{EEFA0E44-8CBF-4779-B754-E4184B33E0DC}" srcOrd="0" destOrd="0" presId="urn:microsoft.com/office/officeart/2005/8/layout/hierarchy1"/>
    <dgm:cxn modelId="{F1A1939E-9513-4A34-96B4-1650B131DAD3}" type="presParOf" srcId="{DB2398E5-5DCC-4996-B82A-EFD86B863F67}" destId="{36D2DEDE-D6EF-46B3-9179-E67340F019AF}" srcOrd="1" destOrd="0" presId="urn:microsoft.com/office/officeart/2005/8/layout/hierarchy1"/>
    <dgm:cxn modelId="{33C4EB53-15A5-46C3-B476-659F948B04A6}" type="presParOf" srcId="{36D2DEDE-D6EF-46B3-9179-E67340F019AF}" destId="{7CC52405-3EE1-4DE3-91E5-6D2A389FEC56}" srcOrd="0" destOrd="0" presId="urn:microsoft.com/office/officeart/2005/8/layout/hierarchy1"/>
    <dgm:cxn modelId="{5C2E898C-DB3D-4D31-9158-A434D096511B}" type="presParOf" srcId="{7CC52405-3EE1-4DE3-91E5-6D2A389FEC56}" destId="{560F3E34-BED5-4047-B018-0D517DC5C6CD}" srcOrd="0" destOrd="0" presId="urn:microsoft.com/office/officeart/2005/8/layout/hierarchy1"/>
    <dgm:cxn modelId="{BB2B1A45-5151-4439-A678-06C14CB03743}" type="presParOf" srcId="{7CC52405-3EE1-4DE3-91E5-6D2A389FEC56}" destId="{C9B77CD2-2B38-4A12-9645-1C517B2815BA}" srcOrd="1" destOrd="0" presId="urn:microsoft.com/office/officeart/2005/8/layout/hierarchy1"/>
    <dgm:cxn modelId="{D07EB86D-C01D-40DE-85EE-C0F9147A865A}" type="presParOf" srcId="{36D2DEDE-D6EF-46B3-9179-E67340F019AF}" destId="{4F8A64FB-08F5-4BD5-9583-ADAFFF5CF59A}" srcOrd="1" destOrd="0" presId="urn:microsoft.com/office/officeart/2005/8/layout/hierarchy1"/>
    <dgm:cxn modelId="{4BFDC4C1-46E2-480A-8E5D-F8AA24BB18F0}" type="presParOf" srcId="{4F8A64FB-08F5-4BD5-9583-ADAFFF5CF59A}" destId="{2116A78B-6663-434D-8BCA-E93C21770024}" srcOrd="0" destOrd="0" presId="urn:microsoft.com/office/officeart/2005/8/layout/hierarchy1"/>
    <dgm:cxn modelId="{8AEBBD1C-5721-46E5-B8F4-8AD18AF7E322}" type="presParOf" srcId="{4F8A64FB-08F5-4BD5-9583-ADAFFF5CF59A}" destId="{DF3013E1-B61F-49F6-B084-3BE33CF53D54}" srcOrd="1" destOrd="0" presId="urn:microsoft.com/office/officeart/2005/8/layout/hierarchy1"/>
    <dgm:cxn modelId="{2D203A07-F7F8-4D15-AF47-AC89300AD147}" type="presParOf" srcId="{DF3013E1-B61F-49F6-B084-3BE33CF53D54}" destId="{6AAF6CA5-AE8F-45EC-AD14-1BB017570F34}" srcOrd="0" destOrd="0" presId="urn:microsoft.com/office/officeart/2005/8/layout/hierarchy1"/>
    <dgm:cxn modelId="{BB1C236F-7265-4823-B0C6-0902E9C51DCC}" type="presParOf" srcId="{6AAF6CA5-AE8F-45EC-AD14-1BB017570F34}" destId="{E3A36EB1-6E8A-43C2-8E36-DBF711CB042C}" srcOrd="0" destOrd="0" presId="urn:microsoft.com/office/officeart/2005/8/layout/hierarchy1"/>
    <dgm:cxn modelId="{3357DA7E-6366-4191-B65F-F141C23E9E3A}" type="presParOf" srcId="{6AAF6CA5-AE8F-45EC-AD14-1BB017570F34}" destId="{CB05945B-F3A2-4904-884C-FF55548F278E}" srcOrd="1" destOrd="0" presId="urn:microsoft.com/office/officeart/2005/8/layout/hierarchy1"/>
    <dgm:cxn modelId="{FFFD80EE-DFF5-4DC2-A1F5-729D726C600C}" type="presParOf" srcId="{DF3013E1-B61F-49F6-B084-3BE33CF53D54}" destId="{CCB42B4B-E0BD-43FA-AC14-2037E5D214F0}" srcOrd="1" destOrd="0" presId="urn:microsoft.com/office/officeart/2005/8/layout/hierarchy1"/>
    <dgm:cxn modelId="{CC991090-2B08-4A19-B90F-BA4B63FA449D}" type="presParOf" srcId="{DB2398E5-5DCC-4996-B82A-EFD86B863F67}" destId="{556196F9-E9C0-4AA4-B135-F01254ED70E2}" srcOrd="2" destOrd="0" presId="urn:microsoft.com/office/officeart/2005/8/layout/hierarchy1"/>
    <dgm:cxn modelId="{45E8053E-3F3A-458F-B6E0-9149504070B2}" type="presParOf" srcId="{DB2398E5-5DCC-4996-B82A-EFD86B863F67}" destId="{5B6786E1-98C1-4B59-A160-81D51A5D3405}" srcOrd="3" destOrd="0" presId="urn:microsoft.com/office/officeart/2005/8/layout/hierarchy1"/>
    <dgm:cxn modelId="{5C966530-42A1-4607-8F0C-99FDA43B4E9D}" type="presParOf" srcId="{5B6786E1-98C1-4B59-A160-81D51A5D3405}" destId="{1D6D1AAE-B90F-46BE-AEEA-336FF866AC13}" srcOrd="0" destOrd="0" presId="urn:microsoft.com/office/officeart/2005/8/layout/hierarchy1"/>
    <dgm:cxn modelId="{FD31A9E3-3CFD-4067-B170-A935FD7E6E7B}" type="presParOf" srcId="{1D6D1AAE-B90F-46BE-AEEA-336FF866AC13}" destId="{2B4C1537-5D24-4A42-8B61-6391E8639345}" srcOrd="0" destOrd="0" presId="urn:microsoft.com/office/officeart/2005/8/layout/hierarchy1"/>
    <dgm:cxn modelId="{4CE2D066-4CF9-43E2-9235-35EE9B8D3D61}" type="presParOf" srcId="{1D6D1AAE-B90F-46BE-AEEA-336FF866AC13}" destId="{3BE0E5A9-79D7-4102-95D5-CA9DA6AE5569}" srcOrd="1" destOrd="0" presId="urn:microsoft.com/office/officeart/2005/8/layout/hierarchy1"/>
    <dgm:cxn modelId="{9A7EB6C9-1459-427E-BB2B-9D5930F78CAA}" type="presParOf" srcId="{5B6786E1-98C1-4B59-A160-81D51A5D3405}" destId="{B2F9F9D1-0495-4B7B-BDE8-A20C10F606E8}" srcOrd="1" destOrd="0" presId="urn:microsoft.com/office/officeart/2005/8/layout/hierarchy1"/>
    <dgm:cxn modelId="{CD9842E8-CA95-489D-9657-CBEAC51A7B6B}" type="presParOf" srcId="{B2F9F9D1-0495-4B7B-BDE8-A20C10F606E8}" destId="{1AB86BC9-A221-4781-89F1-FEC4A9DCFDEF}" srcOrd="0" destOrd="0" presId="urn:microsoft.com/office/officeart/2005/8/layout/hierarchy1"/>
    <dgm:cxn modelId="{D08DC1C8-510A-4715-8097-108BC9E5B4C9}" type="presParOf" srcId="{B2F9F9D1-0495-4B7B-BDE8-A20C10F606E8}" destId="{53B54960-8B41-47EE-B288-1A9AADED46AE}" srcOrd="1" destOrd="0" presId="urn:microsoft.com/office/officeart/2005/8/layout/hierarchy1"/>
    <dgm:cxn modelId="{ADD0FEDA-2FFA-4474-B7B3-82890A1F2FAD}" type="presParOf" srcId="{53B54960-8B41-47EE-B288-1A9AADED46AE}" destId="{AC994989-6AFA-4339-AA87-51F8E964AD26}" srcOrd="0" destOrd="0" presId="urn:microsoft.com/office/officeart/2005/8/layout/hierarchy1"/>
    <dgm:cxn modelId="{5E20BC20-B5D2-46E9-87B6-78CF69B07183}" type="presParOf" srcId="{AC994989-6AFA-4339-AA87-51F8E964AD26}" destId="{699C49D5-B6EE-47C9-BF20-3EE5D927C590}" srcOrd="0" destOrd="0" presId="urn:microsoft.com/office/officeart/2005/8/layout/hierarchy1"/>
    <dgm:cxn modelId="{D015FE3E-61AC-4349-A8B5-AE954EDFBD03}" type="presParOf" srcId="{AC994989-6AFA-4339-AA87-51F8E964AD26}" destId="{2B2CDDD2-E027-4039-9267-4B8F32BA7DAC}" srcOrd="1" destOrd="0" presId="urn:microsoft.com/office/officeart/2005/8/layout/hierarchy1"/>
    <dgm:cxn modelId="{CA702076-3527-47F9-8977-C01A59F66879}" type="presParOf" srcId="{53B54960-8B41-47EE-B288-1A9AADED46AE}" destId="{EC9D1603-A476-477F-BDFA-9C8D757C4947}" srcOrd="1" destOrd="0" presId="urn:microsoft.com/office/officeart/2005/8/layout/hierarchy1"/>
    <dgm:cxn modelId="{ABE057CD-C206-4405-9F70-B0E3D0902EA1}" type="presParOf" srcId="{B2F9F9D1-0495-4B7B-BDE8-A20C10F606E8}" destId="{6B703EED-398A-4EE8-BCB6-EA1AA73F5559}" srcOrd="2" destOrd="0" presId="urn:microsoft.com/office/officeart/2005/8/layout/hierarchy1"/>
    <dgm:cxn modelId="{2AE083FB-8A09-455E-80CA-BA3F2423CF7E}" type="presParOf" srcId="{B2F9F9D1-0495-4B7B-BDE8-A20C10F606E8}" destId="{54980771-D090-479C-AB70-D9867698844B}" srcOrd="3" destOrd="0" presId="urn:microsoft.com/office/officeart/2005/8/layout/hierarchy1"/>
    <dgm:cxn modelId="{1B6D96D9-858D-4D79-8656-D2E007FCFAE8}" type="presParOf" srcId="{54980771-D090-479C-AB70-D9867698844B}" destId="{F89B84B1-CE00-4F87-B53D-63BF0502E117}" srcOrd="0" destOrd="0" presId="urn:microsoft.com/office/officeart/2005/8/layout/hierarchy1"/>
    <dgm:cxn modelId="{6DDEF30D-5E60-41BA-BABE-9E66EB455392}" type="presParOf" srcId="{F89B84B1-CE00-4F87-B53D-63BF0502E117}" destId="{5AC63E2F-F489-4C19-918E-656D6D5E811A}" srcOrd="0" destOrd="0" presId="urn:microsoft.com/office/officeart/2005/8/layout/hierarchy1"/>
    <dgm:cxn modelId="{F87977DB-D76F-44F3-AB47-7B3C01C6021F}" type="presParOf" srcId="{F89B84B1-CE00-4F87-B53D-63BF0502E117}" destId="{EAA87F4F-B065-4159-99C4-BEBA178AF729}" srcOrd="1" destOrd="0" presId="urn:microsoft.com/office/officeart/2005/8/layout/hierarchy1"/>
    <dgm:cxn modelId="{91AD7F57-4213-4577-9913-96827AB298CC}" type="presParOf" srcId="{54980771-D090-479C-AB70-D9867698844B}" destId="{FDC1D252-8DBE-48EC-AC7D-E618B2CAFAB8}" srcOrd="1" destOrd="0" presId="urn:microsoft.com/office/officeart/2005/8/layout/hierarchy1"/>
    <dgm:cxn modelId="{4802573E-FB0F-4F2A-AC04-E822099AA99A}" type="presParOf" srcId="{DB2398E5-5DCC-4996-B82A-EFD86B863F67}" destId="{C25341FB-C12F-445B-93DA-122134F3C51C}" srcOrd="4" destOrd="0" presId="urn:microsoft.com/office/officeart/2005/8/layout/hierarchy1"/>
    <dgm:cxn modelId="{76E13F83-9946-4BFC-861C-700E5993E0DD}" type="presParOf" srcId="{DB2398E5-5DCC-4996-B82A-EFD86B863F67}" destId="{B454ADF3-73DE-4705-83BC-FDAC818F8A97}" srcOrd="5" destOrd="0" presId="urn:microsoft.com/office/officeart/2005/8/layout/hierarchy1"/>
    <dgm:cxn modelId="{0F7591F1-43DB-4B2C-9A7B-17CD23541396}" type="presParOf" srcId="{B454ADF3-73DE-4705-83BC-FDAC818F8A97}" destId="{00A48DD4-7C14-4740-AF23-F52ED5C3E89C}" srcOrd="0" destOrd="0" presId="urn:microsoft.com/office/officeart/2005/8/layout/hierarchy1"/>
    <dgm:cxn modelId="{7F4793C0-CF8B-48C3-8172-8A8570BF14D9}" type="presParOf" srcId="{00A48DD4-7C14-4740-AF23-F52ED5C3E89C}" destId="{C37850E3-4AA9-47A6-81E5-A7A662B96299}" srcOrd="0" destOrd="0" presId="urn:microsoft.com/office/officeart/2005/8/layout/hierarchy1"/>
    <dgm:cxn modelId="{10F080E7-1893-4F2D-BCBE-48D229395F3F}" type="presParOf" srcId="{00A48DD4-7C14-4740-AF23-F52ED5C3E89C}" destId="{15C731CB-492F-4616-8CAC-8DC8FBA919E3}" srcOrd="1" destOrd="0" presId="urn:microsoft.com/office/officeart/2005/8/layout/hierarchy1"/>
    <dgm:cxn modelId="{085ECBED-1158-4F2C-A96F-0BB7B56BE303}" type="presParOf" srcId="{B454ADF3-73DE-4705-83BC-FDAC818F8A97}" destId="{652C4161-EAA5-4A68-BB3A-6FBEFBEAC2C7}" srcOrd="1" destOrd="0" presId="urn:microsoft.com/office/officeart/2005/8/layout/hierarchy1"/>
    <dgm:cxn modelId="{D3BB767F-2137-475B-85D6-7DDB3979C890}" type="presParOf" srcId="{652C4161-EAA5-4A68-BB3A-6FBEFBEAC2C7}" destId="{42128985-BA4E-43AE-B4E9-D142911CF051}" srcOrd="0" destOrd="0" presId="urn:microsoft.com/office/officeart/2005/8/layout/hierarchy1"/>
    <dgm:cxn modelId="{B61E3CC1-4238-44C1-B005-C32A8060A541}" type="presParOf" srcId="{652C4161-EAA5-4A68-BB3A-6FBEFBEAC2C7}" destId="{1B58D7E7-EC54-431A-9BA5-B49F7D11223F}" srcOrd="1" destOrd="0" presId="urn:microsoft.com/office/officeart/2005/8/layout/hierarchy1"/>
    <dgm:cxn modelId="{F18A6975-FEF0-4C99-B6AE-2F38EFF59D6E}" type="presParOf" srcId="{1B58D7E7-EC54-431A-9BA5-B49F7D11223F}" destId="{0DC5549B-00D6-4F51-9ED4-2A5D405C3D96}" srcOrd="0" destOrd="0" presId="urn:microsoft.com/office/officeart/2005/8/layout/hierarchy1"/>
    <dgm:cxn modelId="{BBC8EDE6-B027-495A-ADA7-4677DBCA00C7}" type="presParOf" srcId="{0DC5549B-00D6-4F51-9ED4-2A5D405C3D96}" destId="{0C0FA65A-C2EC-4825-8AD3-E2A956FA8FB1}" srcOrd="0" destOrd="0" presId="urn:microsoft.com/office/officeart/2005/8/layout/hierarchy1"/>
    <dgm:cxn modelId="{2D1E697B-60DA-42D8-B165-E03264739410}" type="presParOf" srcId="{0DC5549B-00D6-4F51-9ED4-2A5D405C3D96}" destId="{4FEAAF4A-C9B0-46B6-801E-3898B11253A4}" srcOrd="1" destOrd="0" presId="urn:microsoft.com/office/officeart/2005/8/layout/hierarchy1"/>
    <dgm:cxn modelId="{F804C2F5-3360-4300-A7F5-E8B1EF7F1A1E}" type="presParOf" srcId="{1B58D7E7-EC54-431A-9BA5-B49F7D11223F}" destId="{A19ADB86-AC3D-4B78-B686-F2EDC924CD21}" srcOrd="1" destOrd="0" presId="urn:microsoft.com/office/officeart/2005/8/layout/hierarchy1"/>
    <dgm:cxn modelId="{FA7AB195-8B64-429B-9A62-23B2413F793F}" type="presParOf" srcId="{652C4161-EAA5-4A68-BB3A-6FBEFBEAC2C7}" destId="{ECE07EC9-429B-4C0F-A9B0-7DEC40C1BF7D}" srcOrd="2" destOrd="0" presId="urn:microsoft.com/office/officeart/2005/8/layout/hierarchy1"/>
    <dgm:cxn modelId="{0F7FDFAE-34DA-43A3-A92F-BE3C51280280}" type="presParOf" srcId="{652C4161-EAA5-4A68-BB3A-6FBEFBEAC2C7}" destId="{561CF54C-3F71-49FB-A2CE-09E5F804BF21}" srcOrd="3" destOrd="0" presId="urn:microsoft.com/office/officeart/2005/8/layout/hierarchy1"/>
    <dgm:cxn modelId="{7D54A4CC-EB69-4218-8AD5-B9017C708068}" type="presParOf" srcId="{561CF54C-3F71-49FB-A2CE-09E5F804BF21}" destId="{EFF147B8-046C-4EC3-9F0F-F946DFA02534}" srcOrd="0" destOrd="0" presId="urn:microsoft.com/office/officeart/2005/8/layout/hierarchy1"/>
    <dgm:cxn modelId="{BA48D6FF-31B5-4586-AEAF-68ADD81215C0}" type="presParOf" srcId="{EFF147B8-046C-4EC3-9F0F-F946DFA02534}" destId="{A46D3B88-5B8E-46BB-B0EA-4D127C905123}" srcOrd="0" destOrd="0" presId="urn:microsoft.com/office/officeart/2005/8/layout/hierarchy1"/>
    <dgm:cxn modelId="{812F73B6-3487-4E34-A9FC-98B9C31E2E8F}" type="presParOf" srcId="{EFF147B8-046C-4EC3-9F0F-F946DFA02534}" destId="{D6B439C1-00F8-4444-87D5-C58AF1270B01}" srcOrd="1" destOrd="0" presId="urn:microsoft.com/office/officeart/2005/8/layout/hierarchy1"/>
    <dgm:cxn modelId="{37924810-8D1A-448B-A60B-5566E7CEFBB1}" type="presParOf" srcId="{561CF54C-3F71-49FB-A2CE-09E5F804BF21}" destId="{4E1DE0BC-D540-41E9-BB75-5BC785FC07CB}" srcOrd="1" destOrd="0" presId="urn:microsoft.com/office/officeart/2005/8/layout/hierarchy1"/>
    <dgm:cxn modelId="{8A743F7F-F835-4E46-A26C-F00DAD73FEF9}" type="presParOf" srcId="{635BE363-F5CC-461B-BFF0-102B8959FF2D}" destId="{546B0121-D406-4703-A24E-103649D70068}" srcOrd="2" destOrd="0" presId="urn:microsoft.com/office/officeart/2005/8/layout/hierarchy1"/>
    <dgm:cxn modelId="{3226B8AD-47B4-4676-AAE2-8CA7D7A33AE0}" type="presParOf" srcId="{635BE363-F5CC-461B-BFF0-102B8959FF2D}" destId="{E32CB4F3-93CF-4D9B-AB01-8CA5DBFDCFB2}" srcOrd="3" destOrd="0" presId="urn:microsoft.com/office/officeart/2005/8/layout/hierarchy1"/>
    <dgm:cxn modelId="{6C080B2D-1D14-40D7-BFD3-ABBA94D1A2C4}" type="presParOf" srcId="{E32CB4F3-93CF-4D9B-AB01-8CA5DBFDCFB2}" destId="{44F856DB-6258-43A8-81B3-C57F4B1087D6}" srcOrd="0" destOrd="0" presId="urn:microsoft.com/office/officeart/2005/8/layout/hierarchy1"/>
    <dgm:cxn modelId="{C947F00F-8B69-44A4-B29C-3FAE63A6CC2A}" type="presParOf" srcId="{44F856DB-6258-43A8-81B3-C57F4B1087D6}" destId="{073E6033-39F1-46A9-AF3A-64545D370C63}" srcOrd="0" destOrd="0" presId="urn:microsoft.com/office/officeart/2005/8/layout/hierarchy1"/>
    <dgm:cxn modelId="{4A300CB2-5F2B-4110-99E6-E5C7C45C3D8D}" type="presParOf" srcId="{44F856DB-6258-43A8-81B3-C57F4B1087D6}" destId="{EABD4A57-DA97-4307-B1F6-4F880D436D5F}" srcOrd="1" destOrd="0" presId="urn:microsoft.com/office/officeart/2005/8/layout/hierarchy1"/>
    <dgm:cxn modelId="{A0B6177F-BD37-4F08-B24B-D71CFD68CA1A}" type="presParOf" srcId="{E32CB4F3-93CF-4D9B-AB01-8CA5DBFDCFB2}" destId="{6C08D307-3FAB-4FE3-BC34-B6B038428E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91EC3E-8266-4AA2-9AAC-DC57C20875F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93CBDEAF-2239-4791-9839-8453474A30D6}">
      <dgm:prSet phldrT="[文字]"/>
      <dgm:spPr>
        <a:solidFill>
          <a:srgbClr val="9DC3E6">
            <a:alpha val="90000"/>
          </a:srgbClr>
        </a:solidFill>
      </dgm:spPr>
      <dgm:t>
        <a:bodyPr/>
        <a:lstStyle/>
        <a:p>
          <a:r>
            <a:rPr lang="en-US" altLang="zh-TW" dirty="0"/>
            <a:t>Parallel Sequencer</a:t>
          </a:r>
          <a:endParaRPr lang="zh-TW" altLang="en-US" dirty="0"/>
        </a:p>
      </dgm:t>
    </dgm:pt>
    <dgm:pt modelId="{117E2BA0-FBA3-431D-9A60-DF5A72C793A5}" type="parTrans" cxnId="{98333EFE-40DF-4C12-8754-F2885CC6B868}">
      <dgm:prSet/>
      <dgm:spPr/>
      <dgm:t>
        <a:bodyPr/>
        <a:lstStyle/>
        <a:p>
          <a:endParaRPr lang="zh-TW" altLang="en-US"/>
        </a:p>
      </dgm:t>
    </dgm:pt>
    <dgm:pt modelId="{DCA35B3A-267A-488E-8721-E181759B75B1}" type="sibTrans" cxnId="{98333EFE-40DF-4C12-8754-F2885CC6B868}">
      <dgm:prSet/>
      <dgm:spPr/>
      <dgm:t>
        <a:bodyPr/>
        <a:lstStyle/>
        <a:p>
          <a:endParaRPr lang="zh-TW" altLang="en-US"/>
        </a:p>
      </dgm:t>
    </dgm:pt>
    <dgm:pt modelId="{5BD0F430-AA76-4820-807B-BE31BCAF0F21}">
      <dgm:prSet phldrT="[文字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en-US" altLang="zh-TW" dirty="0"/>
            <a:t>Inverter</a:t>
          </a:r>
          <a:endParaRPr lang="zh-TW" altLang="en-US" dirty="0"/>
        </a:p>
      </dgm:t>
    </dgm:pt>
    <dgm:pt modelId="{AD713CD8-1A87-445C-B1ED-4AB852D50171}" type="parTrans" cxnId="{364E0095-88F0-47CB-8629-B0E480A79892}">
      <dgm:prSet/>
      <dgm:spPr/>
      <dgm:t>
        <a:bodyPr/>
        <a:lstStyle/>
        <a:p>
          <a:endParaRPr lang="zh-TW" altLang="en-US"/>
        </a:p>
      </dgm:t>
    </dgm:pt>
    <dgm:pt modelId="{BF130717-2F59-4335-857C-AC14B67A853C}" type="sibTrans" cxnId="{364E0095-88F0-47CB-8629-B0E480A79892}">
      <dgm:prSet/>
      <dgm:spPr/>
      <dgm:t>
        <a:bodyPr/>
        <a:lstStyle/>
        <a:p>
          <a:endParaRPr lang="zh-TW" altLang="en-US"/>
        </a:p>
      </dgm:t>
    </dgm:pt>
    <dgm:pt modelId="{EFE1858A-7EC4-480B-90C3-B11D72FD16FB}">
      <dgm:prSet phldrT="[文字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TW" dirty="0"/>
            <a:t>Check Mouse Click</a:t>
          </a:r>
          <a:endParaRPr lang="zh-TW" altLang="en-US" dirty="0"/>
        </a:p>
      </dgm:t>
    </dgm:pt>
    <dgm:pt modelId="{F86066F6-96FF-42FF-A083-D63008B8DDC8}" type="parTrans" cxnId="{E96BC932-E375-4DEB-B44F-C637FCA342FD}">
      <dgm:prSet/>
      <dgm:spPr/>
      <dgm:t>
        <a:bodyPr/>
        <a:lstStyle/>
        <a:p>
          <a:endParaRPr lang="zh-TW" altLang="en-US"/>
        </a:p>
      </dgm:t>
    </dgm:pt>
    <dgm:pt modelId="{78E6AF54-86AE-44CB-B94C-52B00308ABDB}" type="sibTrans" cxnId="{E96BC932-E375-4DEB-B44F-C637FCA342FD}">
      <dgm:prSet/>
      <dgm:spPr/>
      <dgm:t>
        <a:bodyPr/>
        <a:lstStyle/>
        <a:p>
          <a:endParaRPr lang="zh-TW" altLang="en-US"/>
        </a:p>
      </dgm:t>
    </dgm:pt>
    <dgm:pt modelId="{730C9EE8-DCA3-4AB6-A777-942EFB266BB4}">
      <dgm:prSet phldrT="[文字]"/>
      <dgm:spPr>
        <a:solidFill>
          <a:srgbClr val="9DC3E6">
            <a:alpha val="90000"/>
          </a:srgbClr>
        </a:solidFill>
      </dgm:spPr>
      <dgm:t>
        <a:bodyPr/>
        <a:lstStyle/>
        <a:p>
          <a:r>
            <a:rPr lang="en-US" altLang="zh-TW" dirty="0"/>
            <a:t>Random Selector</a:t>
          </a:r>
          <a:endParaRPr lang="zh-TW" altLang="en-US" dirty="0"/>
        </a:p>
      </dgm:t>
    </dgm:pt>
    <dgm:pt modelId="{7D776754-8419-41B3-A42B-095CB634407D}" type="parTrans" cxnId="{4E5280B1-2819-4FD5-B3D1-67B9F1A76E75}">
      <dgm:prSet/>
      <dgm:spPr/>
      <dgm:t>
        <a:bodyPr/>
        <a:lstStyle/>
        <a:p>
          <a:endParaRPr lang="zh-TW" altLang="en-US"/>
        </a:p>
      </dgm:t>
    </dgm:pt>
    <dgm:pt modelId="{B240731C-9252-4483-823A-C5B5C7FE2E6C}" type="sibTrans" cxnId="{4E5280B1-2819-4FD5-B3D1-67B9F1A76E75}">
      <dgm:prSet/>
      <dgm:spPr/>
      <dgm:t>
        <a:bodyPr/>
        <a:lstStyle/>
        <a:p>
          <a:endParaRPr lang="zh-TW" altLang="en-US"/>
        </a:p>
      </dgm:t>
    </dgm:pt>
    <dgm:pt modelId="{BF817D31-FC7F-4C48-9EE3-176255F8B9E6}">
      <dgm:prSet phldrT="[文字]"/>
      <dgm:spPr>
        <a:solidFill>
          <a:srgbClr val="9DC3E6">
            <a:alpha val="90000"/>
          </a:srgbClr>
        </a:solidFill>
      </dgm:spPr>
      <dgm:t>
        <a:bodyPr/>
        <a:lstStyle/>
        <a:p>
          <a:r>
            <a:rPr lang="en-US" altLang="zh-TW" dirty="0"/>
            <a:t>Sequencer</a:t>
          </a:r>
          <a:endParaRPr lang="zh-TW" altLang="en-US" dirty="0"/>
        </a:p>
      </dgm:t>
    </dgm:pt>
    <dgm:pt modelId="{C70B1467-D976-497F-BC4B-4A2F3C9C0197}" type="parTrans" cxnId="{13A88D03-3DC7-4486-802E-6CAE11556B10}">
      <dgm:prSet/>
      <dgm:spPr/>
      <dgm:t>
        <a:bodyPr/>
        <a:lstStyle/>
        <a:p>
          <a:endParaRPr lang="zh-TW" altLang="en-US"/>
        </a:p>
      </dgm:t>
    </dgm:pt>
    <dgm:pt modelId="{79605CF0-150C-4D27-9133-7DE12FCC0248}" type="sibTrans" cxnId="{13A88D03-3DC7-4486-802E-6CAE11556B10}">
      <dgm:prSet/>
      <dgm:spPr/>
      <dgm:t>
        <a:bodyPr/>
        <a:lstStyle/>
        <a:p>
          <a:endParaRPr lang="zh-TW" altLang="en-US"/>
        </a:p>
      </dgm:t>
    </dgm:pt>
    <dgm:pt modelId="{AD69CC32-F6F0-4705-ABAE-0FDCF98BDD0A}">
      <dgm:prSet phldrT="[文字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TW" dirty="0"/>
            <a:t>Move To Furthest</a:t>
          </a:r>
          <a:endParaRPr lang="zh-TW" altLang="en-US" dirty="0"/>
        </a:p>
      </dgm:t>
    </dgm:pt>
    <dgm:pt modelId="{A5D555DF-2F9B-4B8B-AB6A-3D272D1DC602}" type="parTrans" cxnId="{C870E9E8-082B-4382-8AC6-D155523453DA}">
      <dgm:prSet/>
      <dgm:spPr/>
      <dgm:t>
        <a:bodyPr/>
        <a:lstStyle/>
        <a:p>
          <a:endParaRPr lang="zh-TW" altLang="en-US"/>
        </a:p>
      </dgm:t>
    </dgm:pt>
    <dgm:pt modelId="{AFCCD20D-CA3B-4323-906A-5D6DF043D997}" type="sibTrans" cxnId="{C870E9E8-082B-4382-8AC6-D155523453DA}">
      <dgm:prSet/>
      <dgm:spPr/>
      <dgm:t>
        <a:bodyPr/>
        <a:lstStyle/>
        <a:p>
          <a:endParaRPr lang="zh-TW" altLang="en-US"/>
        </a:p>
      </dgm:t>
    </dgm:pt>
    <dgm:pt modelId="{4A33945D-84C4-4553-8977-21F2C7A014FD}">
      <dgm:prSet phldrT="[文字]"/>
      <dgm:spPr>
        <a:solidFill>
          <a:srgbClr val="9DC3E6">
            <a:alpha val="90000"/>
          </a:srgbClr>
        </a:solidFill>
      </dgm:spPr>
      <dgm:t>
        <a:bodyPr/>
        <a:lstStyle/>
        <a:p>
          <a:r>
            <a:rPr lang="en-US" altLang="zh-TW" dirty="0"/>
            <a:t>Selector</a:t>
          </a:r>
          <a:endParaRPr lang="zh-TW" altLang="en-US" dirty="0"/>
        </a:p>
      </dgm:t>
    </dgm:pt>
    <dgm:pt modelId="{73E8F11B-A8E3-460D-AEBC-DD34656A3327}" type="parTrans" cxnId="{E4F63671-AD2F-4F50-9C3E-236BA36F7665}">
      <dgm:prSet/>
      <dgm:spPr/>
      <dgm:t>
        <a:bodyPr/>
        <a:lstStyle/>
        <a:p>
          <a:endParaRPr lang="zh-TW" altLang="en-US"/>
        </a:p>
      </dgm:t>
    </dgm:pt>
    <dgm:pt modelId="{B7BEDBAF-D7A3-45F2-99CF-D9AC0F2B994D}" type="sibTrans" cxnId="{E4F63671-AD2F-4F50-9C3E-236BA36F7665}">
      <dgm:prSet/>
      <dgm:spPr/>
      <dgm:t>
        <a:bodyPr/>
        <a:lstStyle/>
        <a:p>
          <a:endParaRPr lang="zh-TW" altLang="en-US"/>
        </a:p>
      </dgm:t>
    </dgm:pt>
    <dgm:pt modelId="{413354F4-E97F-49D1-8E26-93DE40B81233}">
      <dgm:prSet phldrT="[文字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TW" dirty="0"/>
            <a:t>Idle</a:t>
          </a:r>
          <a:endParaRPr lang="zh-TW" altLang="en-US" dirty="0"/>
        </a:p>
      </dgm:t>
    </dgm:pt>
    <dgm:pt modelId="{E7EF80AD-302B-44C7-8CB7-055B3992C744}" type="parTrans" cxnId="{8729E292-03E6-49F3-A2C5-24A3042E1A28}">
      <dgm:prSet/>
      <dgm:spPr/>
      <dgm:t>
        <a:bodyPr/>
        <a:lstStyle/>
        <a:p>
          <a:endParaRPr lang="zh-TW" altLang="en-US"/>
        </a:p>
      </dgm:t>
    </dgm:pt>
    <dgm:pt modelId="{2E44F680-0A66-46DA-9C8B-E88B57E57144}" type="sibTrans" cxnId="{8729E292-03E6-49F3-A2C5-24A3042E1A28}">
      <dgm:prSet/>
      <dgm:spPr/>
      <dgm:t>
        <a:bodyPr/>
        <a:lstStyle/>
        <a:p>
          <a:endParaRPr lang="zh-TW" altLang="en-US"/>
        </a:p>
      </dgm:t>
    </dgm:pt>
    <dgm:pt modelId="{EC03AB3C-2809-4A6F-9130-98EFF6946D9E}">
      <dgm:prSet phldrT="[文字]"/>
      <dgm:spPr>
        <a:solidFill>
          <a:srgbClr val="9DC3E6">
            <a:alpha val="90000"/>
          </a:srgbClr>
        </a:solidFill>
      </dgm:spPr>
      <dgm:t>
        <a:bodyPr/>
        <a:lstStyle/>
        <a:p>
          <a:r>
            <a:rPr lang="en-US" altLang="zh-TW" dirty="0"/>
            <a:t>Sequencer</a:t>
          </a:r>
          <a:endParaRPr lang="zh-TW" altLang="en-US" dirty="0"/>
        </a:p>
      </dgm:t>
    </dgm:pt>
    <dgm:pt modelId="{382CD7C0-1CA3-4CEC-A2E0-A0F870EAA31D}" type="parTrans" cxnId="{743B86B2-25B1-492B-90C4-E3C019D6CBF9}">
      <dgm:prSet/>
      <dgm:spPr/>
      <dgm:t>
        <a:bodyPr/>
        <a:lstStyle/>
        <a:p>
          <a:endParaRPr lang="zh-TW" altLang="en-US"/>
        </a:p>
      </dgm:t>
    </dgm:pt>
    <dgm:pt modelId="{C8A7E69A-9993-44F0-963F-14CB7072DC3D}" type="sibTrans" cxnId="{743B86B2-25B1-492B-90C4-E3C019D6CBF9}">
      <dgm:prSet/>
      <dgm:spPr/>
      <dgm:t>
        <a:bodyPr/>
        <a:lstStyle/>
        <a:p>
          <a:endParaRPr lang="zh-TW" altLang="en-US"/>
        </a:p>
      </dgm:t>
    </dgm:pt>
    <dgm:pt modelId="{6F3CDB19-57A3-4061-A9C7-FD64CA9CDFC1}">
      <dgm:prSet phldrT="[文字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TW" dirty="0"/>
            <a:t>Move To Random</a:t>
          </a:r>
          <a:endParaRPr lang="zh-TW" altLang="en-US" dirty="0"/>
        </a:p>
      </dgm:t>
    </dgm:pt>
    <dgm:pt modelId="{B482AD3A-63F5-4FE5-A396-8F4F9CBCBBB6}" type="parTrans" cxnId="{F1F5C8BF-74A4-4918-B300-09D81C3A3FF5}">
      <dgm:prSet/>
      <dgm:spPr/>
      <dgm:t>
        <a:bodyPr/>
        <a:lstStyle/>
        <a:p>
          <a:endParaRPr lang="zh-TW" altLang="en-US"/>
        </a:p>
      </dgm:t>
    </dgm:pt>
    <dgm:pt modelId="{8DE27571-6185-46BF-81FC-9DFB3FC0C0F0}" type="sibTrans" cxnId="{F1F5C8BF-74A4-4918-B300-09D81C3A3FF5}">
      <dgm:prSet/>
      <dgm:spPr/>
      <dgm:t>
        <a:bodyPr/>
        <a:lstStyle/>
        <a:p>
          <a:endParaRPr lang="zh-TW" altLang="en-US"/>
        </a:p>
      </dgm:t>
    </dgm:pt>
    <dgm:pt modelId="{3D638B43-E754-49F9-B322-641228DF2F58}">
      <dgm:prSet phldrT="[文字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TW" dirty="0"/>
            <a:t>Idle</a:t>
          </a:r>
          <a:endParaRPr lang="zh-TW" altLang="en-US" dirty="0"/>
        </a:p>
      </dgm:t>
    </dgm:pt>
    <dgm:pt modelId="{A27FE3AF-6A10-4F94-A388-3B7DA810E27C}" type="parTrans" cxnId="{5881A653-1DE4-4BCE-945B-B404DFF47CB0}">
      <dgm:prSet/>
      <dgm:spPr/>
      <dgm:t>
        <a:bodyPr/>
        <a:lstStyle/>
        <a:p>
          <a:endParaRPr lang="zh-TW" altLang="en-US"/>
        </a:p>
      </dgm:t>
    </dgm:pt>
    <dgm:pt modelId="{A34839BF-9E0B-46EF-B437-046DA75DD23C}" type="sibTrans" cxnId="{5881A653-1DE4-4BCE-945B-B404DFF47CB0}">
      <dgm:prSet/>
      <dgm:spPr/>
      <dgm:t>
        <a:bodyPr/>
        <a:lstStyle/>
        <a:p>
          <a:endParaRPr lang="zh-TW" altLang="en-US"/>
        </a:p>
      </dgm:t>
    </dgm:pt>
    <dgm:pt modelId="{63EE5C66-2060-450E-B875-1B1717EE5B88}">
      <dgm:prSet phldrT="[文字]"/>
      <dgm:spPr>
        <a:solidFill>
          <a:srgbClr val="9DC3E6">
            <a:alpha val="90000"/>
          </a:srgbClr>
        </a:solidFill>
      </dgm:spPr>
      <dgm:t>
        <a:bodyPr/>
        <a:lstStyle/>
        <a:p>
          <a:r>
            <a:rPr lang="en-US" altLang="zh-TW" dirty="0"/>
            <a:t>Sequencer</a:t>
          </a:r>
          <a:endParaRPr lang="zh-TW" altLang="en-US" dirty="0"/>
        </a:p>
      </dgm:t>
    </dgm:pt>
    <dgm:pt modelId="{5D221BBD-25BA-4263-9E4D-A9F6B3322807}" type="parTrans" cxnId="{F6F2D20B-AD73-488C-97B1-96DE699DFB6C}">
      <dgm:prSet/>
      <dgm:spPr/>
      <dgm:t>
        <a:bodyPr/>
        <a:lstStyle/>
        <a:p>
          <a:endParaRPr lang="zh-TW" altLang="en-US"/>
        </a:p>
      </dgm:t>
    </dgm:pt>
    <dgm:pt modelId="{1AE7C407-EFF6-414C-9D56-6C3A8D9FAF7D}" type="sibTrans" cxnId="{F6F2D20B-AD73-488C-97B1-96DE699DFB6C}">
      <dgm:prSet/>
      <dgm:spPr/>
      <dgm:t>
        <a:bodyPr/>
        <a:lstStyle/>
        <a:p>
          <a:endParaRPr lang="zh-TW" altLang="en-US"/>
        </a:p>
      </dgm:t>
    </dgm:pt>
    <dgm:pt modelId="{9BE890CC-3B51-449B-8D22-173AC984B730}">
      <dgm:prSet phldrT="[文字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TW" dirty="0"/>
            <a:t>Move To Mouse Target</a:t>
          </a:r>
          <a:endParaRPr lang="zh-TW" altLang="en-US" dirty="0"/>
        </a:p>
      </dgm:t>
    </dgm:pt>
    <dgm:pt modelId="{DF226211-8D6C-4DC3-9030-188E1A20D1D3}" type="parTrans" cxnId="{278BE678-89D5-4666-9A06-990932E1F783}">
      <dgm:prSet/>
      <dgm:spPr/>
      <dgm:t>
        <a:bodyPr/>
        <a:lstStyle/>
        <a:p>
          <a:endParaRPr lang="zh-TW" altLang="en-US"/>
        </a:p>
      </dgm:t>
    </dgm:pt>
    <dgm:pt modelId="{FCCAC500-3D9D-443D-824B-3012CEE9CD5E}" type="sibTrans" cxnId="{278BE678-89D5-4666-9A06-990932E1F783}">
      <dgm:prSet/>
      <dgm:spPr/>
      <dgm:t>
        <a:bodyPr/>
        <a:lstStyle/>
        <a:p>
          <a:endParaRPr lang="zh-TW" altLang="en-US"/>
        </a:p>
      </dgm:t>
    </dgm:pt>
    <dgm:pt modelId="{29684868-9A84-412F-A26C-79F1CF2348C0}">
      <dgm:prSet phldrT="[文字]"/>
      <dgm:spPr>
        <a:solidFill>
          <a:srgbClr val="FFC000">
            <a:alpha val="90000"/>
          </a:srgbClr>
        </a:solidFill>
      </dgm:spPr>
      <dgm:t>
        <a:bodyPr/>
        <a:lstStyle/>
        <a:p>
          <a:r>
            <a:rPr lang="en-US" altLang="zh-TW" dirty="0"/>
            <a:t>Idle</a:t>
          </a:r>
          <a:endParaRPr lang="zh-TW" altLang="en-US" dirty="0"/>
        </a:p>
      </dgm:t>
    </dgm:pt>
    <dgm:pt modelId="{83327321-7A3A-4476-8ECC-5F883C386A1E}" type="parTrans" cxnId="{8B03A019-6AE8-403B-959E-F9A670D45418}">
      <dgm:prSet/>
      <dgm:spPr/>
      <dgm:t>
        <a:bodyPr/>
        <a:lstStyle/>
        <a:p>
          <a:endParaRPr lang="zh-TW" altLang="en-US"/>
        </a:p>
      </dgm:t>
    </dgm:pt>
    <dgm:pt modelId="{CF0B79CB-3ACE-4C72-907E-DAA3FBF0ECA8}" type="sibTrans" cxnId="{8B03A019-6AE8-403B-959E-F9A670D45418}">
      <dgm:prSet/>
      <dgm:spPr/>
      <dgm:t>
        <a:bodyPr/>
        <a:lstStyle/>
        <a:p>
          <a:endParaRPr lang="zh-TW" altLang="en-US"/>
        </a:p>
      </dgm:t>
    </dgm:pt>
    <dgm:pt modelId="{82E77AEC-9A08-480E-AE11-CD6B9C88FE8E}" type="pres">
      <dgm:prSet presAssocID="{E491EC3E-8266-4AA2-9AAC-DC57C20875F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4E398B-D8B5-4D88-92FE-98D79F0D4C0E}" type="pres">
      <dgm:prSet presAssocID="{4A33945D-84C4-4553-8977-21F2C7A014FD}" presName="hierRoot1" presStyleCnt="0"/>
      <dgm:spPr/>
    </dgm:pt>
    <dgm:pt modelId="{30B8295B-88B7-4C40-8B9D-9CCA48D28E8C}" type="pres">
      <dgm:prSet presAssocID="{4A33945D-84C4-4553-8977-21F2C7A014FD}" presName="composite" presStyleCnt="0"/>
      <dgm:spPr/>
    </dgm:pt>
    <dgm:pt modelId="{8FB031DB-0A68-4D59-931F-E1F6C461734B}" type="pres">
      <dgm:prSet presAssocID="{4A33945D-84C4-4553-8977-21F2C7A014FD}" presName="background" presStyleLbl="node0" presStyleIdx="0" presStyleCnt="1"/>
      <dgm:spPr/>
    </dgm:pt>
    <dgm:pt modelId="{8465DE4C-41E0-40D8-8114-B7C0FBA619AC}" type="pres">
      <dgm:prSet presAssocID="{4A33945D-84C4-4553-8977-21F2C7A014FD}" presName="text" presStyleLbl="fgAcc0" presStyleIdx="0" presStyleCnt="1">
        <dgm:presLayoutVars>
          <dgm:chPref val="3"/>
        </dgm:presLayoutVars>
      </dgm:prSet>
      <dgm:spPr/>
    </dgm:pt>
    <dgm:pt modelId="{0AFCDFAC-F057-4AD7-95D6-0A901B8A6298}" type="pres">
      <dgm:prSet presAssocID="{4A33945D-84C4-4553-8977-21F2C7A014FD}" presName="hierChild2" presStyleCnt="0"/>
      <dgm:spPr/>
    </dgm:pt>
    <dgm:pt modelId="{07A13C63-85E3-4F7A-B81B-A20BA088C023}" type="pres">
      <dgm:prSet presAssocID="{117E2BA0-FBA3-431D-9A60-DF5A72C793A5}" presName="Name10" presStyleLbl="parChTrans1D2" presStyleIdx="0" presStyleCnt="2"/>
      <dgm:spPr/>
    </dgm:pt>
    <dgm:pt modelId="{9FD32FD4-61D2-44BF-978C-098BCA144167}" type="pres">
      <dgm:prSet presAssocID="{93CBDEAF-2239-4791-9839-8453474A30D6}" presName="hierRoot2" presStyleCnt="0"/>
      <dgm:spPr/>
    </dgm:pt>
    <dgm:pt modelId="{79884F64-6020-413B-AC6F-F83AC864F250}" type="pres">
      <dgm:prSet presAssocID="{93CBDEAF-2239-4791-9839-8453474A30D6}" presName="composite2" presStyleCnt="0"/>
      <dgm:spPr/>
    </dgm:pt>
    <dgm:pt modelId="{B5E628EB-EB7B-4E9F-BD59-CCF5A0E5696C}" type="pres">
      <dgm:prSet presAssocID="{93CBDEAF-2239-4791-9839-8453474A30D6}" presName="background2" presStyleLbl="node2" presStyleIdx="0" presStyleCnt="2"/>
      <dgm:spPr/>
    </dgm:pt>
    <dgm:pt modelId="{35955670-CB40-4123-B7AE-64009B5CE29C}" type="pres">
      <dgm:prSet presAssocID="{93CBDEAF-2239-4791-9839-8453474A30D6}" presName="text2" presStyleLbl="fgAcc2" presStyleIdx="0" presStyleCnt="2">
        <dgm:presLayoutVars>
          <dgm:chPref val="3"/>
        </dgm:presLayoutVars>
      </dgm:prSet>
      <dgm:spPr/>
    </dgm:pt>
    <dgm:pt modelId="{2037B9CE-28B1-4C50-B8EE-239280B05EC0}" type="pres">
      <dgm:prSet presAssocID="{93CBDEAF-2239-4791-9839-8453474A30D6}" presName="hierChild3" presStyleCnt="0"/>
      <dgm:spPr/>
    </dgm:pt>
    <dgm:pt modelId="{F8984541-2CC9-4660-9086-088E7581C09F}" type="pres">
      <dgm:prSet presAssocID="{AD713CD8-1A87-445C-B1ED-4AB852D50171}" presName="Name17" presStyleLbl="parChTrans1D3" presStyleIdx="0" presStyleCnt="4"/>
      <dgm:spPr/>
    </dgm:pt>
    <dgm:pt modelId="{84AE448F-1D9E-4CCB-8190-F106F0540F02}" type="pres">
      <dgm:prSet presAssocID="{5BD0F430-AA76-4820-807B-BE31BCAF0F21}" presName="hierRoot3" presStyleCnt="0"/>
      <dgm:spPr/>
    </dgm:pt>
    <dgm:pt modelId="{AB0FAF93-435A-4783-ACE2-115F262408DE}" type="pres">
      <dgm:prSet presAssocID="{5BD0F430-AA76-4820-807B-BE31BCAF0F21}" presName="composite3" presStyleCnt="0"/>
      <dgm:spPr/>
    </dgm:pt>
    <dgm:pt modelId="{02454AFA-C1EF-4FDA-81B3-21C3C2A9E109}" type="pres">
      <dgm:prSet presAssocID="{5BD0F430-AA76-4820-807B-BE31BCAF0F21}" presName="background3" presStyleLbl="node3" presStyleIdx="0" presStyleCnt="4"/>
      <dgm:spPr/>
    </dgm:pt>
    <dgm:pt modelId="{603FDA71-45FD-4264-AAA6-C3E247972E01}" type="pres">
      <dgm:prSet presAssocID="{5BD0F430-AA76-4820-807B-BE31BCAF0F21}" presName="text3" presStyleLbl="fgAcc3" presStyleIdx="0" presStyleCnt="4">
        <dgm:presLayoutVars>
          <dgm:chPref val="3"/>
        </dgm:presLayoutVars>
      </dgm:prSet>
      <dgm:spPr/>
    </dgm:pt>
    <dgm:pt modelId="{BD5717E0-D6E3-4D31-AD9B-EFB54D99EA36}" type="pres">
      <dgm:prSet presAssocID="{5BD0F430-AA76-4820-807B-BE31BCAF0F21}" presName="hierChild4" presStyleCnt="0"/>
      <dgm:spPr/>
    </dgm:pt>
    <dgm:pt modelId="{5D5BE407-A752-4E72-BCFB-DB83163459B7}" type="pres">
      <dgm:prSet presAssocID="{F86066F6-96FF-42FF-A083-D63008B8DDC8}" presName="Name23" presStyleLbl="parChTrans1D4" presStyleIdx="0" presStyleCnt="7"/>
      <dgm:spPr/>
    </dgm:pt>
    <dgm:pt modelId="{12AB62A5-F543-4F14-9185-B737DB6E7C1A}" type="pres">
      <dgm:prSet presAssocID="{EFE1858A-7EC4-480B-90C3-B11D72FD16FB}" presName="hierRoot4" presStyleCnt="0"/>
      <dgm:spPr/>
    </dgm:pt>
    <dgm:pt modelId="{674B1EDD-B6EE-44B0-A09E-1E924D54A1BD}" type="pres">
      <dgm:prSet presAssocID="{EFE1858A-7EC4-480B-90C3-B11D72FD16FB}" presName="composite4" presStyleCnt="0"/>
      <dgm:spPr/>
    </dgm:pt>
    <dgm:pt modelId="{2F6F77CD-E78E-44B9-A2A6-B39E11F3AEFE}" type="pres">
      <dgm:prSet presAssocID="{EFE1858A-7EC4-480B-90C3-B11D72FD16FB}" presName="background4" presStyleLbl="node4" presStyleIdx="0" presStyleCnt="7"/>
      <dgm:spPr/>
    </dgm:pt>
    <dgm:pt modelId="{BAE9DB3F-2295-411A-BB04-B86DAC2CFA2F}" type="pres">
      <dgm:prSet presAssocID="{EFE1858A-7EC4-480B-90C3-B11D72FD16FB}" presName="text4" presStyleLbl="fgAcc4" presStyleIdx="0" presStyleCnt="7">
        <dgm:presLayoutVars>
          <dgm:chPref val="3"/>
        </dgm:presLayoutVars>
      </dgm:prSet>
      <dgm:spPr/>
    </dgm:pt>
    <dgm:pt modelId="{81FA98B5-31B3-4202-B18D-7239FAD14F80}" type="pres">
      <dgm:prSet presAssocID="{EFE1858A-7EC4-480B-90C3-B11D72FD16FB}" presName="hierChild5" presStyleCnt="0"/>
      <dgm:spPr/>
    </dgm:pt>
    <dgm:pt modelId="{7E1E8E71-08DB-4F6E-9FE8-8DA08178C548}" type="pres">
      <dgm:prSet presAssocID="{7D776754-8419-41B3-A42B-095CB634407D}" presName="Name17" presStyleLbl="parChTrans1D3" presStyleIdx="1" presStyleCnt="4"/>
      <dgm:spPr/>
    </dgm:pt>
    <dgm:pt modelId="{FC252B13-13CF-409F-AD75-3573A2FA14DF}" type="pres">
      <dgm:prSet presAssocID="{730C9EE8-DCA3-4AB6-A777-942EFB266BB4}" presName="hierRoot3" presStyleCnt="0"/>
      <dgm:spPr/>
    </dgm:pt>
    <dgm:pt modelId="{0F2FE3C3-1D39-45AC-B300-8E02740A0ADD}" type="pres">
      <dgm:prSet presAssocID="{730C9EE8-DCA3-4AB6-A777-942EFB266BB4}" presName="composite3" presStyleCnt="0"/>
      <dgm:spPr/>
    </dgm:pt>
    <dgm:pt modelId="{E1C058FA-6E5C-40D5-B12C-9E3851B700E4}" type="pres">
      <dgm:prSet presAssocID="{730C9EE8-DCA3-4AB6-A777-942EFB266BB4}" presName="background3" presStyleLbl="node3" presStyleIdx="1" presStyleCnt="4"/>
      <dgm:spPr/>
    </dgm:pt>
    <dgm:pt modelId="{2D89DEB0-E43C-44FC-BD5E-F22231C7E343}" type="pres">
      <dgm:prSet presAssocID="{730C9EE8-DCA3-4AB6-A777-942EFB266BB4}" presName="text3" presStyleLbl="fgAcc3" presStyleIdx="1" presStyleCnt="4">
        <dgm:presLayoutVars>
          <dgm:chPref val="3"/>
        </dgm:presLayoutVars>
      </dgm:prSet>
      <dgm:spPr/>
    </dgm:pt>
    <dgm:pt modelId="{BD565CCE-A29D-4DEC-AABA-15CDD7ADB481}" type="pres">
      <dgm:prSet presAssocID="{730C9EE8-DCA3-4AB6-A777-942EFB266BB4}" presName="hierChild4" presStyleCnt="0"/>
      <dgm:spPr/>
    </dgm:pt>
    <dgm:pt modelId="{8E57BE2D-B834-4A02-A879-5521C10D72AD}" type="pres">
      <dgm:prSet presAssocID="{C70B1467-D976-497F-BC4B-4A2F3C9C0197}" presName="Name23" presStyleLbl="parChTrans1D4" presStyleIdx="1" presStyleCnt="7"/>
      <dgm:spPr/>
    </dgm:pt>
    <dgm:pt modelId="{BCFAEB88-3CF2-4414-9629-6EDCD742FA89}" type="pres">
      <dgm:prSet presAssocID="{BF817D31-FC7F-4C48-9EE3-176255F8B9E6}" presName="hierRoot4" presStyleCnt="0"/>
      <dgm:spPr/>
    </dgm:pt>
    <dgm:pt modelId="{AA6BAA25-D796-4D4A-9851-3E0253390024}" type="pres">
      <dgm:prSet presAssocID="{BF817D31-FC7F-4C48-9EE3-176255F8B9E6}" presName="composite4" presStyleCnt="0"/>
      <dgm:spPr/>
    </dgm:pt>
    <dgm:pt modelId="{6A380125-73B2-467C-A517-420D5407B8A2}" type="pres">
      <dgm:prSet presAssocID="{BF817D31-FC7F-4C48-9EE3-176255F8B9E6}" presName="background4" presStyleLbl="node4" presStyleIdx="1" presStyleCnt="7"/>
      <dgm:spPr/>
    </dgm:pt>
    <dgm:pt modelId="{EAC68D4C-8362-4C2D-A9EE-3F8BAC418FC3}" type="pres">
      <dgm:prSet presAssocID="{BF817D31-FC7F-4C48-9EE3-176255F8B9E6}" presName="text4" presStyleLbl="fgAcc4" presStyleIdx="1" presStyleCnt="7">
        <dgm:presLayoutVars>
          <dgm:chPref val="3"/>
        </dgm:presLayoutVars>
      </dgm:prSet>
      <dgm:spPr/>
    </dgm:pt>
    <dgm:pt modelId="{B4BE555B-FF8D-4BD3-8390-3513101FC338}" type="pres">
      <dgm:prSet presAssocID="{BF817D31-FC7F-4C48-9EE3-176255F8B9E6}" presName="hierChild5" presStyleCnt="0"/>
      <dgm:spPr/>
    </dgm:pt>
    <dgm:pt modelId="{91E69F5E-5C7D-4579-A2D3-0654DC02F8F3}" type="pres">
      <dgm:prSet presAssocID="{A5D555DF-2F9B-4B8B-AB6A-3D272D1DC602}" presName="Name23" presStyleLbl="parChTrans1D4" presStyleIdx="2" presStyleCnt="7"/>
      <dgm:spPr/>
    </dgm:pt>
    <dgm:pt modelId="{4B4F89F8-CA1E-431A-8613-C22FB2B1A32A}" type="pres">
      <dgm:prSet presAssocID="{AD69CC32-F6F0-4705-ABAE-0FDCF98BDD0A}" presName="hierRoot4" presStyleCnt="0"/>
      <dgm:spPr/>
    </dgm:pt>
    <dgm:pt modelId="{97E91A0C-0F46-4DBC-A43C-3B052F15057B}" type="pres">
      <dgm:prSet presAssocID="{AD69CC32-F6F0-4705-ABAE-0FDCF98BDD0A}" presName="composite4" presStyleCnt="0"/>
      <dgm:spPr/>
    </dgm:pt>
    <dgm:pt modelId="{83BF256A-940C-4F5F-BE81-0CE170D3CA32}" type="pres">
      <dgm:prSet presAssocID="{AD69CC32-F6F0-4705-ABAE-0FDCF98BDD0A}" presName="background4" presStyleLbl="node4" presStyleIdx="2" presStyleCnt="7"/>
      <dgm:spPr/>
    </dgm:pt>
    <dgm:pt modelId="{7C9011E3-22E2-45C2-883C-88F53E1A5DEF}" type="pres">
      <dgm:prSet presAssocID="{AD69CC32-F6F0-4705-ABAE-0FDCF98BDD0A}" presName="text4" presStyleLbl="fgAcc4" presStyleIdx="2" presStyleCnt="7">
        <dgm:presLayoutVars>
          <dgm:chPref val="3"/>
        </dgm:presLayoutVars>
      </dgm:prSet>
      <dgm:spPr/>
    </dgm:pt>
    <dgm:pt modelId="{F3531D77-DE6B-4359-AC2C-7B42BFB58B14}" type="pres">
      <dgm:prSet presAssocID="{AD69CC32-F6F0-4705-ABAE-0FDCF98BDD0A}" presName="hierChild5" presStyleCnt="0"/>
      <dgm:spPr/>
    </dgm:pt>
    <dgm:pt modelId="{59D0FAB0-033F-412D-9BAE-A48A2B200D34}" type="pres">
      <dgm:prSet presAssocID="{E7EF80AD-302B-44C7-8CB7-055B3992C744}" presName="Name23" presStyleLbl="parChTrans1D4" presStyleIdx="3" presStyleCnt="7"/>
      <dgm:spPr/>
    </dgm:pt>
    <dgm:pt modelId="{668A3051-326D-42A5-944D-04B2BB0E8F6F}" type="pres">
      <dgm:prSet presAssocID="{413354F4-E97F-49D1-8E26-93DE40B81233}" presName="hierRoot4" presStyleCnt="0"/>
      <dgm:spPr/>
    </dgm:pt>
    <dgm:pt modelId="{20DB3743-3C1D-424F-897F-58B480EADD1B}" type="pres">
      <dgm:prSet presAssocID="{413354F4-E97F-49D1-8E26-93DE40B81233}" presName="composite4" presStyleCnt="0"/>
      <dgm:spPr/>
    </dgm:pt>
    <dgm:pt modelId="{28874AB0-2FB6-4B02-B5F5-EECE57D11AD2}" type="pres">
      <dgm:prSet presAssocID="{413354F4-E97F-49D1-8E26-93DE40B81233}" presName="background4" presStyleLbl="node4" presStyleIdx="3" presStyleCnt="7"/>
      <dgm:spPr/>
    </dgm:pt>
    <dgm:pt modelId="{56654D68-12D1-40C9-8E8E-3E75F7A8E63F}" type="pres">
      <dgm:prSet presAssocID="{413354F4-E97F-49D1-8E26-93DE40B81233}" presName="text4" presStyleLbl="fgAcc4" presStyleIdx="3" presStyleCnt="7">
        <dgm:presLayoutVars>
          <dgm:chPref val="3"/>
        </dgm:presLayoutVars>
      </dgm:prSet>
      <dgm:spPr/>
    </dgm:pt>
    <dgm:pt modelId="{26042CC4-FD25-4B6D-8704-4DFD0A1789A9}" type="pres">
      <dgm:prSet presAssocID="{413354F4-E97F-49D1-8E26-93DE40B81233}" presName="hierChild5" presStyleCnt="0"/>
      <dgm:spPr/>
    </dgm:pt>
    <dgm:pt modelId="{9FC331F3-49A6-4A27-8AC6-AD7BFBF881D2}" type="pres">
      <dgm:prSet presAssocID="{382CD7C0-1CA3-4CEC-A2E0-A0F870EAA31D}" presName="Name23" presStyleLbl="parChTrans1D4" presStyleIdx="4" presStyleCnt="7"/>
      <dgm:spPr/>
    </dgm:pt>
    <dgm:pt modelId="{F648F8D6-1357-4CF2-A391-71624A559EDE}" type="pres">
      <dgm:prSet presAssocID="{EC03AB3C-2809-4A6F-9130-98EFF6946D9E}" presName="hierRoot4" presStyleCnt="0"/>
      <dgm:spPr/>
    </dgm:pt>
    <dgm:pt modelId="{F74F38DF-9D20-4BA2-815B-DB747B5E1A57}" type="pres">
      <dgm:prSet presAssocID="{EC03AB3C-2809-4A6F-9130-98EFF6946D9E}" presName="composite4" presStyleCnt="0"/>
      <dgm:spPr/>
    </dgm:pt>
    <dgm:pt modelId="{20AE5C54-60A9-4050-8293-0D30373BBF9C}" type="pres">
      <dgm:prSet presAssocID="{EC03AB3C-2809-4A6F-9130-98EFF6946D9E}" presName="background4" presStyleLbl="node4" presStyleIdx="4" presStyleCnt="7"/>
      <dgm:spPr/>
    </dgm:pt>
    <dgm:pt modelId="{D6903E2F-20E3-401D-94C1-01D644032934}" type="pres">
      <dgm:prSet presAssocID="{EC03AB3C-2809-4A6F-9130-98EFF6946D9E}" presName="text4" presStyleLbl="fgAcc4" presStyleIdx="4" presStyleCnt="7">
        <dgm:presLayoutVars>
          <dgm:chPref val="3"/>
        </dgm:presLayoutVars>
      </dgm:prSet>
      <dgm:spPr/>
    </dgm:pt>
    <dgm:pt modelId="{705047E0-6E09-42CB-B714-F00EABB773E1}" type="pres">
      <dgm:prSet presAssocID="{EC03AB3C-2809-4A6F-9130-98EFF6946D9E}" presName="hierChild5" presStyleCnt="0"/>
      <dgm:spPr/>
    </dgm:pt>
    <dgm:pt modelId="{4C580B09-5B4A-4216-AD03-B38C5D76015E}" type="pres">
      <dgm:prSet presAssocID="{B482AD3A-63F5-4FE5-A396-8F4F9CBCBBB6}" presName="Name23" presStyleLbl="parChTrans1D4" presStyleIdx="5" presStyleCnt="7"/>
      <dgm:spPr/>
    </dgm:pt>
    <dgm:pt modelId="{654D3EB3-F193-4CF9-AF60-5D72F37B090F}" type="pres">
      <dgm:prSet presAssocID="{6F3CDB19-57A3-4061-A9C7-FD64CA9CDFC1}" presName="hierRoot4" presStyleCnt="0"/>
      <dgm:spPr/>
    </dgm:pt>
    <dgm:pt modelId="{A21E4932-2D13-4DFF-913B-BF58477E569B}" type="pres">
      <dgm:prSet presAssocID="{6F3CDB19-57A3-4061-A9C7-FD64CA9CDFC1}" presName="composite4" presStyleCnt="0"/>
      <dgm:spPr/>
    </dgm:pt>
    <dgm:pt modelId="{9F0E06A7-C052-4F93-8D8E-907244B1AE0D}" type="pres">
      <dgm:prSet presAssocID="{6F3CDB19-57A3-4061-A9C7-FD64CA9CDFC1}" presName="background4" presStyleLbl="node4" presStyleIdx="5" presStyleCnt="7"/>
      <dgm:spPr/>
    </dgm:pt>
    <dgm:pt modelId="{517F495C-449D-4449-B755-3336CD1F7592}" type="pres">
      <dgm:prSet presAssocID="{6F3CDB19-57A3-4061-A9C7-FD64CA9CDFC1}" presName="text4" presStyleLbl="fgAcc4" presStyleIdx="5" presStyleCnt="7">
        <dgm:presLayoutVars>
          <dgm:chPref val="3"/>
        </dgm:presLayoutVars>
      </dgm:prSet>
      <dgm:spPr/>
    </dgm:pt>
    <dgm:pt modelId="{715B73A2-7839-47A1-B39B-833114491E43}" type="pres">
      <dgm:prSet presAssocID="{6F3CDB19-57A3-4061-A9C7-FD64CA9CDFC1}" presName="hierChild5" presStyleCnt="0"/>
      <dgm:spPr/>
    </dgm:pt>
    <dgm:pt modelId="{E465B62E-4249-4CB6-9607-839099C18A9F}" type="pres">
      <dgm:prSet presAssocID="{A27FE3AF-6A10-4F94-A388-3B7DA810E27C}" presName="Name23" presStyleLbl="parChTrans1D4" presStyleIdx="6" presStyleCnt="7"/>
      <dgm:spPr/>
    </dgm:pt>
    <dgm:pt modelId="{2AD423DF-02FC-4D5E-BB38-002FE511E76F}" type="pres">
      <dgm:prSet presAssocID="{3D638B43-E754-49F9-B322-641228DF2F58}" presName="hierRoot4" presStyleCnt="0"/>
      <dgm:spPr/>
    </dgm:pt>
    <dgm:pt modelId="{F06A53CC-67ED-4DCB-85AE-250742127BE6}" type="pres">
      <dgm:prSet presAssocID="{3D638B43-E754-49F9-B322-641228DF2F58}" presName="composite4" presStyleCnt="0"/>
      <dgm:spPr/>
    </dgm:pt>
    <dgm:pt modelId="{52F348F0-7AA6-49CE-96F3-10D370117B8D}" type="pres">
      <dgm:prSet presAssocID="{3D638B43-E754-49F9-B322-641228DF2F58}" presName="background4" presStyleLbl="node4" presStyleIdx="6" presStyleCnt="7"/>
      <dgm:spPr/>
    </dgm:pt>
    <dgm:pt modelId="{15E3FD01-ABDA-4997-AABC-80285011ED54}" type="pres">
      <dgm:prSet presAssocID="{3D638B43-E754-49F9-B322-641228DF2F58}" presName="text4" presStyleLbl="fgAcc4" presStyleIdx="6" presStyleCnt="7">
        <dgm:presLayoutVars>
          <dgm:chPref val="3"/>
        </dgm:presLayoutVars>
      </dgm:prSet>
      <dgm:spPr/>
    </dgm:pt>
    <dgm:pt modelId="{BC930B51-93C7-41D7-AD27-0E7D2769F7E3}" type="pres">
      <dgm:prSet presAssocID="{3D638B43-E754-49F9-B322-641228DF2F58}" presName="hierChild5" presStyleCnt="0"/>
      <dgm:spPr/>
    </dgm:pt>
    <dgm:pt modelId="{B1FF0F21-C9FC-4C0A-BA59-7994006A5EA0}" type="pres">
      <dgm:prSet presAssocID="{5D221BBD-25BA-4263-9E4D-A9F6B3322807}" presName="Name10" presStyleLbl="parChTrans1D2" presStyleIdx="1" presStyleCnt="2"/>
      <dgm:spPr/>
    </dgm:pt>
    <dgm:pt modelId="{0A6AB502-6EC2-47B4-BF68-85125A1054B7}" type="pres">
      <dgm:prSet presAssocID="{63EE5C66-2060-450E-B875-1B1717EE5B88}" presName="hierRoot2" presStyleCnt="0"/>
      <dgm:spPr/>
    </dgm:pt>
    <dgm:pt modelId="{CDBD1406-7DF8-49DA-AA8B-83E79A6ECF5E}" type="pres">
      <dgm:prSet presAssocID="{63EE5C66-2060-450E-B875-1B1717EE5B88}" presName="composite2" presStyleCnt="0"/>
      <dgm:spPr/>
    </dgm:pt>
    <dgm:pt modelId="{59193819-7B5A-4C46-907F-516400C0FD8A}" type="pres">
      <dgm:prSet presAssocID="{63EE5C66-2060-450E-B875-1B1717EE5B88}" presName="background2" presStyleLbl="node2" presStyleIdx="1" presStyleCnt="2"/>
      <dgm:spPr/>
    </dgm:pt>
    <dgm:pt modelId="{8D32F998-2A97-4CC9-9D49-F0D048EA32C6}" type="pres">
      <dgm:prSet presAssocID="{63EE5C66-2060-450E-B875-1B1717EE5B88}" presName="text2" presStyleLbl="fgAcc2" presStyleIdx="1" presStyleCnt="2">
        <dgm:presLayoutVars>
          <dgm:chPref val="3"/>
        </dgm:presLayoutVars>
      </dgm:prSet>
      <dgm:spPr/>
    </dgm:pt>
    <dgm:pt modelId="{E1B5E677-8083-4C72-B9B3-BDD3F60D3946}" type="pres">
      <dgm:prSet presAssocID="{63EE5C66-2060-450E-B875-1B1717EE5B88}" presName="hierChild3" presStyleCnt="0"/>
      <dgm:spPr/>
    </dgm:pt>
    <dgm:pt modelId="{7232ABB4-BE74-43B6-9B70-605EB73DE089}" type="pres">
      <dgm:prSet presAssocID="{DF226211-8D6C-4DC3-9030-188E1A20D1D3}" presName="Name17" presStyleLbl="parChTrans1D3" presStyleIdx="2" presStyleCnt="4"/>
      <dgm:spPr/>
    </dgm:pt>
    <dgm:pt modelId="{7E994A50-EF25-4A98-B7E7-18479779F7F6}" type="pres">
      <dgm:prSet presAssocID="{9BE890CC-3B51-449B-8D22-173AC984B730}" presName="hierRoot3" presStyleCnt="0"/>
      <dgm:spPr/>
    </dgm:pt>
    <dgm:pt modelId="{FED82447-50FB-4E83-8E19-CCAC13980B96}" type="pres">
      <dgm:prSet presAssocID="{9BE890CC-3B51-449B-8D22-173AC984B730}" presName="composite3" presStyleCnt="0"/>
      <dgm:spPr/>
    </dgm:pt>
    <dgm:pt modelId="{C1F53FEC-9EEC-49F4-AF4B-C9160D113C1E}" type="pres">
      <dgm:prSet presAssocID="{9BE890CC-3B51-449B-8D22-173AC984B730}" presName="background3" presStyleLbl="node3" presStyleIdx="2" presStyleCnt="4"/>
      <dgm:spPr/>
    </dgm:pt>
    <dgm:pt modelId="{A900985D-46A5-4887-8C11-98BB83B98336}" type="pres">
      <dgm:prSet presAssocID="{9BE890CC-3B51-449B-8D22-173AC984B730}" presName="text3" presStyleLbl="fgAcc3" presStyleIdx="2" presStyleCnt="4">
        <dgm:presLayoutVars>
          <dgm:chPref val="3"/>
        </dgm:presLayoutVars>
      </dgm:prSet>
      <dgm:spPr/>
    </dgm:pt>
    <dgm:pt modelId="{1927857B-A0E6-430E-B437-62A8A2FB0654}" type="pres">
      <dgm:prSet presAssocID="{9BE890CC-3B51-449B-8D22-173AC984B730}" presName="hierChild4" presStyleCnt="0"/>
      <dgm:spPr/>
    </dgm:pt>
    <dgm:pt modelId="{9A071704-55C2-4F90-B8A5-FA2834FACE41}" type="pres">
      <dgm:prSet presAssocID="{83327321-7A3A-4476-8ECC-5F883C386A1E}" presName="Name17" presStyleLbl="parChTrans1D3" presStyleIdx="3" presStyleCnt="4"/>
      <dgm:spPr/>
    </dgm:pt>
    <dgm:pt modelId="{4F940549-5DAE-4777-A02E-9006F2031127}" type="pres">
      <dgm:prSet presAssocID="{29684868-9A84-412F-A26C-79F1CF2348C0}" presName="hierRoot3" presStyleCnt="0"/>
      <dgm:spPr/>
    </dgm:pt>
    <dgm:pt modelId="{F5C60AB9-E73D-4B14-88D4-106A7AD6C6FB}" type="pres">
      <dgm:prSet presAssocID="{29684868-9A84-412F-A26C-79F1CF2348C0}" presName="composite3" presStyleCnt="0"/>
      <dgm:spPr/>
    </dgm:pt>
    <dgm:pt modelId="{108127DA-2696-42BC-B52C-47C04F00C5B8}" type="pres">
      <dgm:prSet presAssocID="{29684868-9A84-412F-A26C-79F1CF2348C0}" presName="background3" presStyleLbl="node3" presStyleIdx="3" presStyleCnt="4"/>
      <dgm:spPr/>
    </dgm:pt>
    <dgm:pt modelId="{35E1D636-363E-4243-A03E-F6F123925B93}" type="pres">
      <dgm:prSet presAssocID="{29684868-9A84-412F-A26C-79F1CF2348C0}" presName="text3" presStyleLbl="fgAcc3" presStyleIdx="3" presStyleCnt="4">
        <dgm:presLayoutVars>
          <dgm:chPref val="3"/>
        </dgm:presLayoutVars>
      </dgm:prSet>
      <dgm:spPr/>
    </dgm:pt>
    <dgm:pt modelId="{C9D497FB-34AB-4BC8-8B67-5A41F7EEA36D}" type="pres">
      <dgm:prSet presAssocID="{29684868-9A84-412F-A26C-79F1CF2348C0}" presName="hierChild4" presStyleCnt="0"/>
      <dgm:spPr/>
    </dgm:pt>
  </dgm:ptLst>
  <dgm:cxnLst>
    <dgm:cxn modelId="{13A88D03-3DC7-4486-802E-6CAE11556B10}" srcId="{730C9EE8-DCA3-4AB6-A777-942EFB266BB4}" destId="{BF817D31-FC7F-4C48-9EE3-176255F8B9E6}" srcOrd="0" destOrd="0" parTransId="{C70B1467-D976-497F-BC4B-4A2F3C9C0197}" sibTransId="{79605CF0-150C-4D27-9133-7DE12FCC0248}"/>
    <dgm:cxn modelId="{B94C4A04-0785-4E7D-9FC2-29F17CED50A8}" type="presOf" srcId="{413354F4-E97F-49D1-8E26-93DE40B81233}" destId="{56654D68-12D1-40C9-8E8E-3E75F7A8E63F}" srcOrd="0" destOrd="0" presId="urn:microsoft.com/office/officeart/2005/8/layout/hierarchy1"/>
    <dgm:cxn modelId="{E2F48505-B071-4B28-B7E4-52670A0B0849}" type="presOf" srcId="{A5D555DF-2F9B-4B8B-AB6A-3D272D1DC602}" destId="{91E69F5E-5C7D-4579-A2D3-0654DC02F8F3}" srcOrd="0" destOrd="0" presId="urn:microsoft.com/office/officeart/2005/8/layout/hierarchy1"/>
    <dgm:cxn modelId="{0A1A310B-2E4B-40F0-A9E8-DE3020333A29}" type="presOf" srcId="{9BE890CC-3B51-449B-8D22-173AC984B730}" destId="{A900985D-46A5-4887-8C11-98BB83B98336}" srcOrd="0" destOrd="0" presId="urn:microsoft.com/office/officeart/2005/8/layout/hierarchy1"/>
    <dgm:cxn modelId="{F6F2D20B-AD73-488C-97B1-96DE699DFB6C}" srcId="{4A33945D-84C4-4553-8977-21F2C7A014FD}" destId="{63EE5C66-2060-450E-B875-1B1717EE5B88}" srcOrd="1" destOrd="0" parTransId="{5D221BBD-25BA-4263-9E4D-A9F6B3322807}" sibTransId="{1AE7C407-EFF6-414C-9D56-6C3A8D9FAF7D}"/>
    <dgm:cxn modelId="{8B03A019-6AE8-403B-959E-F9A670D45418}" srcId="{63EE5C66-2060-450E-B875-1B1717EE5B88}" destId="{29684868-9A84-412F-A26C-79F1CF2348C0}" srcOrd="1" destOrd="0" parTransId="{83327321-7A3A-4476-8ECC-5F883C386A1E}" sibTransId="{CF0B79CB-3ACE-4C72-907E-DAA3FBF0ECA8}"/>
    <dgm:cxn modelId="{3AF5D119-AA06-43F3-B17B-B2EBA3C3EEBE}" type="presOf" srcId="{29684868-9A84-412F-A26C-79F1CF2348C0}" destId="{35E1D636-363E-4243-A03E-F6F123925B93}" srcOrd="0" destOrd="0" presId="urn:microsoft.com/office/officeart/2005/8/layout/hierarchy1"/>
    <dgm:cxn modelId="{D948BA20-EA22-4FA8-8AAB-8376001440F2}" type="presOf" srcId="{3D638B43-E754-49F9-B322-641228DF2F58}" destId="{15E3FD01-ABDA-4997-AABC-80285011ED54}" srcOrd="0" destOrd="0" presId="urn:microsoft.com/office/officeart/2005/8/layout/hierarchy1"/>
    <dgm:cxn modelId="{D0B6E32F-6B38-40F6-98F4-F65897F20663}" type="presOf" srcId="{4A33945D-84C4-4553-8977-21F2C7A014FD}" destId="{8465DE4C-41E0-40D8-8114-B7C0FBA619AC}" srcOrd="0" destOrd="0" presId="urn:microsoft.com/office/officeart/2005/8/layout/hierarchy1"/>
    <dgm:cxn modelId="{35A97D31-3571-46CD-BB59-16D52C3FAADA}" type="presOf" srcId="{F86066F6-96FF-42FF-A083-D63008B8DDC8}" destId="{5D5BE407-A752-4E72-BCFB-DB83163459B7}" srcOrd="0" destOrd="0" presId="urn:microsoft.com/office/officeart/2005/8/layout/hierarchy1"/>
    <dgm:cxn modelId="{E96BC932-E375-4DEB-B44F-C637FCA342FD}" srcId="{5BD0F430-AA76-4820-807B-BE31BCAF0F21}" destId="{EFE1858A-7EC4-480B-90C3-B11D72FD16FB}" srcOrd="0" destOrd="0" parTransId="{F86066F6-96FF-42FF-A083-D63008B8DDC8}" sibTransId="{78E6AF54-86AE-44CB-B94C-52B00308ABDB}"/>
    <dgm:cxn modelId="{7A8CA03B-A2EB-4897-BA50-F97740EF613A}" type="presOf" srcId="{AD713CD8-1A87-445C-B1ED-4AB852D50171}" destId="{F8984541-2CC9-4660-9086-088E7581C09F}" srcOrd="0" destOrd="0" presId="urn:microsoft.com/office/officeart/2005/8/layout/hierarchy1"/>
    <dgm:cxn modelId="{FFD1943F-533E-4FDF-8A41-19A49AF0BB6F}" type="presOf" srcId="{BF817D31-FC7F-4C48-9EE3-176255F8B9E6}" destId="{EAC68D4C-8362-4C2D-A9EE-3F8BAC418FC3}" srcOrd="0" destOrd="0" presId="urn:microsoft.com/office/officeart/2005/8/layout/hierarchy1"/>
    <dgm:cxn modelId="{A9A51F5C-7CCF-418D-A094-C4357B35F171}" type="presOf" srcId="{C70B1467-D976-497F-BC4B-4A2F3C9C0197}" destId="{8E57BE2D-B834-4A02-A879-5521C10D72AD}" srcOrd="0" destOrd="0" presId="urn:microsoft.com/office/officeart/2005/8/layout/hierarchy1"/>
    <dgm:cxn modelId="{8D0D8265-3450-4712-9710-4F55A0230F3E}" type="presOf" srcId="{63EE5C66-2060-450E-B875-1B1717EE5B88}" destId="{8D32F998-2A97-4CC9-9D49-F0D048EA32C6}" srcOrd="0" destOrd="0" presId="urn:microsoft.com/office/officeart/2005/8/layout/hierarchy1"/>
    <dgm:cxn modelId="{EC638C6B-DE52-47EC-99C4-E324682AB273}" type="presOf" srcId="{7D776754-8419-41B3-A42B-095CB634407D}" destId="{7E1E8E71-08DB-4F6E-9FE8-8DA08178C548}" srcOrd="0" destOrd="0" presId="urn:microsoft.com/office/officeart/2005/8/layout/hierarchy1"/>
    <dgm:cxn modelId="{18C22B4F-78AA-4D5A-A184-5EE7549DDB86}" type="presOf" srcId="{E7EF80AD-302B-44C7-8CB7-055B3992C744}" destId="{59D0FAB0-033F-412D-9BAE-A48A2B200D34}" srcOrd="0" destOrd="0" presId="urn:microsoft.com/office/officeart/2005/8/layout/hierarchy1"/>
    <dgm:cxn modelId="{428BE270-E869-4036-A5DC-28FA98D58792}" type="presOf" srcId="{5D221BBD-25BA-4263-9E4D-A9F6B3322807}" destId="{B1FF0F21-C9FC-4C0A-BA59-7994006A5EA0}" srcOrd="0" destOrd="0" presId="urn:microsoft.com/office/officeart/2005/8/layout/hierarchy1"/>
    <dgm:cxn modelId="{E4F63671-AD2F-4F50-9C3E-236BA36F7665}" srcId="{E491EC3E-8266-4AA2-9AAC-DC57C20875F8}" destId="{4A33945D-84C4-4553-8977-21F2C7A014FD}" srcOrd="0" destOrd="0" parTransId="{73E8F11B-A8E3-460D-AEBC-DD34656A3327}" sibTransId="{B7BEDBAF-D7A3-45F2-99CF-D9AC0F2B994D}"/>
    <dgm:cxn modelId="{5881A653-1DE4-4BCE-945B-B404DFF47CB0}" srcId="{EC03AB3C-2809-4A6F-9130-98EFF6946D9E}" destId="{3D638B43-E754-49F9-B322-641228DF2F58}" srcOrd="1" destOrd="0" parTransId="{A27FE3AF-6A10-4F94-A388-3B7DA810E27C}" sibTransId="{A34839BF-9E0B-46EF-B437-046DA75DD23C}"/>
    <dgm:cxn modelId="{21933A76-8712-4F9F-925D-FA9795B0F9E1}" type="presOf" srcId="{AD69CC32-F6F0-4705-ABAE-0FDCF98BDD0A}" destId="{7C9011E3-22E2-45C2-883C-88F53E1A5DEF}" srcOrd="0" destOrd="0" presId="urn:microsoft.com/office/officeart/2005/8/layout/hierarchy1"/>
    <dgm:cxn modelId="{278BE678-89D5-4666-9A06-990932E1F783}" srcId="{63EE5C66-2060-450E-B875-1B1717EE5B88}" destId="{9BE890CC-3B51-449B-8D22-173AC984B730}" srcOrd="0" destOrd="0" parTransId="{DF226211-8D6C-4DC3-9030-188E1A20D1D3}" sibTransId="{FCCAC500-3D9D-443D-824B-3012CEE9CD5E}"/>
    <dgm:cxn modelId="{09EB9C7E-04B6-4F7B-9342-0E9A538B71F9}" type="presOf" srcId="{83327321-7A3A-4476-8ECC-5F883C386A1E}" destId="{9A071704-55C2-4F90-B8A5-FA2834FACE41}" srcOrd="0" destOrd="0" presId="urn:microsoft.com/office/officeart/2005/8/layout/hierarchy1"/>
    <dgm:cxn modelId="{FAE8ED7E-EC2C-4B9C-98F0-5D3EE4A53962}" type="presOf" srcId="{E491EC3E-8266-4AA2-9AAC-DC57C20875F8}" destId="{82E77AEC-9A08-480E-AE11-CD6B9C88FE8E}" srcOrd="0" destOrd="0" presId="urn:microsoft.com/office/officeart/2005/8/layout/hierarchy1"/>
    <dgm:cxn modelId="{C3727A88-8351-4B9F-BC64-8B628B5A7CF7}" type="presOf" srcId="{382CD7C0-1CA3-4CEC-A2E0-A0F870EAA31D}" destId="{9FC331F3-49A6-4A27-8AC6-AD7BFBF881D2}" srcOrd="0" destOrd="0" presId="urn:microsoft.com/office/officeart/2005/8/layout/hierarchy1"/>
    <dgm:cxn modelId="{8729E292-03E6-49F3-A2C5-24A3042E1A28}" srcId="{BF817D31-FC7F-4C48-9EE3-176255F8B9E6}" destId="{413354F4-E97F-49D1-8E26-93DE40B81233}" srcOrd="1" destOrd="0" parTransId="{E7EF80AD-302B-44C7-8CB7-055B3992C744}" sibTransId="{2E44F680-0A66-46DA-9C8B-E88B57E57144}"/>
    <dgm:cxn modelId="{364E0095-88F0-47CB-8629-B0E480A79892}" srcId="{93CBDEAF-2239-4791-9839-8453474A30D6}" destId="{5BD0F430-AA76-4820-807B-BE31BCAF0F21}" srcOrd="0" destOrd="0" parTransId="{AD713CD8-1A87-445C-B1ED-4AB852D50171}" sibTransId="{BF130717-2F59-4335-857C-AC14B67A853C}"/>
    <dgm:cxn modelId="{1EB94097-BE3D-4053-840A-2B198270C530}" type="presOf" srcId="{5BD0F430-AA76-4820-807B-BE31BCAF0F21}" destId="{603FDA71-45FD-4264-AAA6-C3E247972E01}" srcOrd="0" destOrd="0" presId="urn:microsoft.com/office/officeart/2005/8/layout/hierarchy1"/>
    <dgm:cxn modelId="{DA9D9497-9EC3-4BF9-A5DF-3B8279DBF9CB}" type="presOf" srcId="{EC03AB3C-2809-4A6F-9130-98EFF6946D9E}" destId="{D6903E2F-20E3-401D-94C1-01D644032934}" srcOrd="0" destOrd="0" presId="urn:microsoft.com/office/officeart/2005/8/layout/hierarchy1"/>
    <dgm:cxn modelId="{BB763F98-FDD8-4B68-9FDB-E240873D5B8A}" type="presOf" srcId="{93CBDEAF-2239-4791-9839-8453474A30D6}" destId="{35955670-CB40-4123-B7AE-64009B5CE29C}" srcOrd="0" destOrd="0" presId="urn:microsoft.com/office/officeart/2005/8/layout/hierarchy1"/>
    <dgm:cxn modelId="{E784569F-E142-4274-A695-86359E977149}" type="presOf" srcId="{117E2BA0-FBA3-431D-9A60-DF5A72C793A5}" destId="{07A13C63-85E3-4F7A-B81B-A20BA088C023}" srcOrd="0" destOrd="0" presId="urn:microsoft.com/office/officeart/2005/8/layout/hierarchy1"/>
    <dgm:cxn modelId="{817D54A9-2004-454E-9A01-B3FF4954B98D}" type="presOf" srcId="{DF226211-8D6C-4DC3-9030-188E1A20D1D3}" destId="{7232ABB4-BE74-43B6-9B70-605EB73DE089}" srcOrd="0" destOrd="0" presId="urn:microsoft.com/office/officeart/2005/8/layout/hierarchy1"/>
    <dgm:cxn modelId="{4E5280B1-2819-4FD5-B3D1-67B9F1A76E75}" srcId="{93CBDEAF-2239-4791-9839-8453474A30D6}" destId="{730C9EE8-DCA3-4AB6-A777-942EFB266BB4}" srcOrd="1" destOrd="0" parTransId="{7D776754-8419-41B3-A42B-095CB634407D}" sibTransId="{B240731C-9252-4483-823A-C5B5C7FE2E6C}"/>
    <dgm:cxn modelId="{743B86B2-25B1-492B-90C4-E3C019D6CBF9}" srcId="{730C9EE8-DCA3-4AB6-A777-942EFB266BB4}" destId="{EC03AB3C-2809-4A6F-9130-98EFF6946D9E}" srcOrd="1" destOrd="0" parTransId="{382CD7C0-1CA3-4CEC-A2E0-A0F870EAA31D}" sibTransId="{C8A7E69A-9993-44F0-963F-14CB7072DC3D}"/>
    <dgm:cxn modelId="{199496B9-AE2E-471E-977F-4E7F762F69AA}" type="presOf" srcId="{B482AD3A-63F5-4FE5-A396-8F4F9CBCBBB6}" destId="{4C580B09-5B4A-4216-AD03-B38C5D76015E}" srcOrd="0" destOrd="0" presId="urn:microsoft.com/office/officeart/2005/8/layout/hierarchy1"/>
    <dgm:cxn modelId="{F1F5C8BF-74A4-4918-B300-09D81C3A3FF5}" srcId="{EC03AB3C-2809-4A6F-9130-98EFF6946D9E}" destId="{6F3CDB19-57A3-4061-A9C7-FD64CA9CDFC1}" srcOrd="0" destOrd="0" parTransId="{B482AD3A-63F5-4FE5-A396-8F4F9CBCBBB6}" sibTransId="{8DE27571-6185-46BF-81FC-9DFB3FC0C0F0}"/>
    <dgm:cxn modelId="{0ACC22DB-59EB-48DC-90F7-31558F00E300}" type="presOf" srcId="{6F3CDB19-57A3-4061-A9C7-FD64CA9CDFC1}" destId="{517F495C-449D-4449-B755-3336CD1F7592}" srcOrd="0" destOrd="0" presId="urn:microsoft.com/office/officeart/2005/8/layout/hierarchy1"/>
    <dgm:cxn modelId="{65571FE6-3808-468E-9B85-6AEDE4714CCB}" type="presOf" srcId="{730C9EE8-DCA3-4AB6-A777-942EFB266BB4}" destId="{2D89DEB0-E43C-44FC-BD5E-F22231C7E343}" srcOrd="0" destOrd="0" presId="urn:microsoft.com/office/officeart/2005/8/layout/hierarchy1"/>
    <dgm:cxn modelId="{5A2201E8-8F57-41F8-BE81-E5A6B6799C13}" type="presOf" srcId="{EFE1858A-7EC4-480B-90C3-B11D72FD16FB}" destId="{BAE9DB3F-2295-411A-BB04-B86DAC2CFA2F}" srcOrd="0" destOrd="0" presId="urn:microsoft.com/office/officeart/2005/8/layout/hierarchy1"/>
    <dgm:cxn modelId="{C870E9E8-082B-4382-8AC6-D155523453DA}" srcId="{BF817D31-FC7F-4C48-9EE3-176255F8B9E6}" destId="{AD69CC32-F6F0-4705-ABAE-0FDCF98BDD0A}" srcOrd="0" destOrd="0" parTransId="{A5D555DF-2F9B-4B8B-AB6A-3D272D1DC602}" sibTransId="{AFCCD20D-CA3B-4323-906A-5D6DF043D997}"/>
    <dgm:cxn modelId="{361D48F1-A3BC-4576-A4EF-42D2555CEB46}" type="presOf" srcId="{A27FE3AF-6A10-4F94-A388-3B7DA810E27C}" destId="{E465B62E-4249-4CB6-9607-839099C18A9F}" srcOrd="0" destOrd="0" presId="urn:microsoft.com/office/officeart/2005/8/layout/hierarchy1"/>
    <dgm:cxn modelId="{98333EFE-40DF-4C12-8754-F2885CC6B868}" srcId="{4A33945D-84C4-4553-8977-21F2C7A014FD}" destId="{93CBDEAF-2239-4791-9839-8453474A30D6}" srcOrd="0" destOrd="0" parTransId="{117E2BA0-FBA3-431D-9A60-DF5A72C793A5}" sibTransId="{DCA35B3A-267A-488E-8721-E181759B75B1}"/>
    <dgm:cxn modelId="{02A0861E-E615-48DB-9A19-78AFF5ABDF22}" type="presParOf" srcId="{82E77AEC-9A08-480E-AE11-CD6B9C88FE8E}" destId="{EE4E398B-D8B5-4D88-92FE-98D79F0D4C0E}" srcOrd="0" destOrd="0" presId="urn:microsoft.com/office/officeart/2005/8/layout/hierarchy1"/>
    <dgm:cxn modelId="{0F7FE980-E236-48D7-9415-33734BDB35F2}" type="presParOf" srcId="{EE4E398B-D8B5-4D88-92FE-98D79F0D4C0E}" destId="{30B8295B-88B7-4C40-8B9D-9CCA48D28E8C}" srcOrd="0" destOrd="0" presId="urn:microsoft.com/office/officeart/2005/8/layout/hierarchy1"/>
    <dgm:cxn modelId="{B46079CE-D5EF-4AB4-9894-63F3C6405A1E}" type="presParOf" srcId="{30B8295B-88B7-4C40-8B9D-9CCA48D28E8C}" destId="{8FB031DB-0A68-4D59-931F-E1F6C461734B}" srcOrd="0" destOrd="0" presId="urn:microsoft.com/office/officeart/2005/8/layout/hierarchy1"/>
    <dgm:cxn modelId="{692EF0CC-DE54-4F63-9C7F-05C245EB0957}" type="presParOf" srcId="{30B8295B-88B7-4C40-8B9D-9CCA48D28E8C}" destId="{8465DE4C-41E0-40D8-8114-B7C0FBA619AC}" srcOrd="1" destOrd="0" presId="urn:microsoft.com/office/officeart/2005/8/layout/hierarchy1"/>
    <dgm:cxn modelId="{EFBB9EC8-A898-4478-B912-F456EE2294BF}" type="presParOf" srcId="{EE4E398B-D8B5-4D88-92FE-98D79F0D4C0E}" destId="{0AFCDFAC-F057-4AD7-95D6-0A901B8A6298}" srcOrd="1" destOrd="0" presId="urn:microsoft.com/office/officeart/2005/8/layout/hierarchy1"/>
    <dgm:cxn modelId="{344A51B2-DF09-435F-94B0-ADEDF5297F19}" type="presParOf" srcId="{0AFCDFAC-F057-4AD7-95D6-0A901B8A6298}" destId="{07A13C63-85E3-4F7A-B81B-A20BA088C023}" srcOrd="0" destOrd="0" presId="urn:microsoft.com/office/officeart/2005/8/layout/hierarchy1"/>
    <dgm:cxn modelId="{4C08B63C-D396-4C12-9AF6-4840F6F4D34B}" type="presParOf" srcId="{0AFCDFAC-F057-4AD7-95D6-0A901B8A6298}" destId="{9FD32FD4-61D2-44BF-978C-098BCA144167}" srcOrd="1" destOrd="0" presId="urn:microsoft.com/office/officeart/2005/8/layout/hierarchy1"/>
    <dgm:cxn modelId="{CA33F519-700E-4E1E-BED7-AC513B739467}" type="presParOf" srcId="{9FD32FD4-61D2-44BF-978C-098BCA144167}" destId="{79884F64-6020-413B-AC6F-F83AC864F250}" srcOrd="0" destOrd="0" presId="urn:microsoft.com/office/officeart/2005/8/layout/hierarchy1"/>
    <dgm:cxn modelId="{5615012A-A702-4128-9F2D-6AB44696F2A0}" type="presParOf" srcId="{79884F64-6020-413B-AC6F-F83AC864F250}" destId="{B5E628EB-EB7B-4E9F-BD59-CCF5A0E5696C}" srcOrd="0" destOrd="0" presId="urn:microsoft.com/office/officeart/2005/8/layout/hierarchy1"/>
    <dgm:cxn modelId="{5818F7A9-690D-47DA-8754-E36FB6094791}" type="presParOf" srcId="{79884F64-6020-413B-AC6F-F83AC864F250}" destId="{35955670-CB40-4123-B7AE-64009B5CE29C}" srcOrd="1" destOrd="0" presId="urn:microsoft.com/office/officeart/2005/8/layout/hierarchy1"/>
    <dgm:cxn modelId="{54B35161-5D35-4C50-9559-3C0ED1827E15}" type="presParOf" srcId="{9FD32FD4-61D2-44BF-978C-098BCA144167}" destId="{2037B9CE-28B1-4C50-B8EE-239280B05EC0}" srcOrd="1" destOrd="0" presId="urn:microsoft.com/office/officeart/2005/8/layout/hierarchy1"/>
    <dgm:cxn modelId="{472EF9E8-5DB6-4F42-B53B-DC72425B357D}" type="presParOf" srcId="{2037B9CE-28B1-4C50-B8EE-239280B05EC0}" destId="{F8984541-2CC9-4660-9086-088E7581C09F}" srcOrd="0" destOrd="0" presId="urn:microsoft.com/office/officeart/2005/8/layout/hierarchy1"/>
    <dgm:cxn modelId="{9F639518-C6F2-431C-83D6-5B79462CD578}" type="presParOf" srcId="{2037B9CE-28B1-4C50-B8EE-239280B05EC0}" destId="{84AE448F-1D9E-4CCB-8190-F106F0540F02}" srcOrd="1" destOrd="0" presId="urn:microsoft.com/office/officeart/2005/8/layout/hierarchy1"/>
    <dgm:cxn modelId="{3FD4A2BA-6CE4-4358-AD96-C7DA644454E9}" type="presParOf" srcId="{84AE448F-1D9E-4CCB-8190-F106F0540F02}" destId="{AB0FAF93-435A-4783-ACE2-115F262408DE}" srcOrd="0" destOrd="0" presId="urn:microsoft.com/office/officeart/2005/8/layout/hierarchy1"/>
    <dgm:cxn modelId="{DE05F295-F2F5-4AE7-BAA0-5D429168657E}" type="presParOf" srcId="{AB0FAF93-435A-4783-ACE2-115F262408DE}" destId="{02454AFA-C1EF-4FDA-81B3-21C3C2A9E109}" srcOrd="0" destOrd="0" presId="urn:microsoft.com/office/officeart/2005/8/layout/hierarchy1"/>
    <dgm:cxn modelId="{7BE32A26-3906-40C2-8876-667786309C6C}" type="presParOf" srcId="{AB0FAF93-435A-4783-ACE2-115F262408DE}" destId="{603FDA71-45FD-4264-AAA6-C3E247972E01}" srcOrd="1" destOrd="0" presId="urn:microsoft.com/office/officeart/2005/8/layout/hierarchy1"/>
    <dgm:cxn modelId="{CA82F3FA-C22A-4854-8942-3EC105D08C46}" type="presParOf" srcId="{84AE448F-1D9E-4CCB-8190-F106F0540F02}" destId="{BD5717E0-D6E3-4D31-AD9B-EFB54D99EA36}" srcOrd="1" destOrd="0" presId="urn:microsoft.com/office/officeart/2005/8/layout/hierarchy1"/>
    <dgm:cxn modelId="{0F65ECA7-7048-4A12-9F64-5D392B9C5A94}" type="presParOf" srcId="{BD5717E0-D6E3-4D31-AD9B-EFB54D99EA36}" destId="{5D5BE407-A752-4E72-BCFB-DB83163459B7}" srcOrd="0" destOrd="0" presId="urn:microsoft.com/office/officeart/2005/8/layout/hierarchy1"/>
    <dgm:cxn modelId="{FEB1E010-7494-4FA6-B882-FAE50100710B}" type="presParOf" srcId="{BD5717E0-D6E3-4D31-AD9B-EFB54D99EA36}" destId="{12AB62A5-F543-4F14-9185-B737DB6E7C1A}" srcOrd="1" destOrd="0" presId="urn:microsoft.com/office/officeart/2005/8/layout/hierarchy1"/>
    <dgm:cxn modelId="{B8C91DC4-2661-4FC5-93C0-D3A00AC13A6B}" type="presParOf" srcId="{12AB62A5-F543-4F14-9185-B737DB6E7C1A}" destId="{674B1EDD-B6EE-44B0-A09E-1E924D54A1BD}" srcOrd="0" destOrd="0" presId="urn:microsoft.com/office/officeart/2005/8/layout/hierarchy1"/>
    <dgm:cxn modelId="{4331EF60-93B7-428D-ADF3-015B3A18585C}" type="presParOf" srcId="{674B1EDD-B6EE-44B0-A09E-1E924D54A1BD}" destId="{2F6F77CD-E78E-44B9-A2A6-B39E11F3AEFE}" srcOrd="0" destOrd="0" presId="urn:microsoft.com/office/officeart/2005/8/layout/hierarchy1"/>
    <dgm:cxn modelId="{163E28B8-69D2-4620-9140-3FCAD82BDE02}" type="presParOf" srcId="{674B1EDD-B6EE-44B0-A09E-1E924D54A1BD}" destId="{BAE9DB3F-2295-411A-BB04-B86DAC2CFA2F}" srcOrd="1" destOrd="0" presId="urn:microsoft.com/office/officeart/2005/8/layout/hierarchy1"/>
    <dgm:cxn modelId="{32C48493-40BF-42F0-9D57-9B2D3E11D364}" type="presParOf" srcId="{12AB62A5-F543-4F14-9185-B737DB6E7C1A}" destId="{81FA98B5-31B3-4202-B18D-7239FAD14F80}" srcOrd="1" destOrd="0" presId="urn:microsoft.com/office/officeart/2005/8/layout/hierarchy1"/>
    <dgm:cxn modelId="{4D0F2102-43B1-4285-BDD5-EB9CB0F87D46}" type="presParOf" srcId="{2037B9CE-28B1-4C50-B8EE-239280B05EC0}" destId="{7E1E8E71-08DB-4F6E-9FE8-8DA08178C548}" srcOrd="2" destOrd="0" presId="urn:microsoft.com/office/officeart/2005/8/layout/hierarchy1"/>
    <dgm:cxn modelId="{9B75B2C9-91EF-47AC-A550-8BFC756A62E3}" type="presParOf" srcId="{2037B9CE-28B1-4C50-B8EE-239280B05EC0}" destId="{FC252B13-13CF-409F-AD75-3573A2FA14DF}" srcOrd="3" destOrd="0" presId="urn:microsoft.com/office/officeart/2005/8/layout/hierarchy1"/>
    <dgm:cxn modelId="{6978EF3B-7E8E-4000-9987-46BD077F35AB}" type="presParOf" srcId="{FC252B13-13CF-409F-AD75-3573A2FA14DF}" destId="{0F2FE3C3-1D39-45AC-B300-8E02740A0ADD}" srcOrd="0" destOrd="0" presId="urn:microsoft.com/office/officeart/2005/8/layout/hierarchy1"/>
    <dgm:cxn modelId="{2DAAD733-8D0E-4268-8D37-591B13AE8317}" type="presParOf" srcId="{0F2FE3C3-1D39-45AC-B300-8E02740A0ADD}" destId="{E1C058FA-6E5C-40D5-B12C-9E3851B700E4}" srcOrd="0" destOrd="0" presId="urn:microsoft.com/office/officeart/2005/8/layout/hierarchy1"/>
    <dgm:cxn modelId="{5FE77725-E2E8-46F3-8D90-554E751C612C}" type="presParOf" srcId="{0F2FE3C3-1D39-45AC-B300-8E02740A0ADD}" destId="{2D89DEB0-E43C-44FC-BD5E-F22231C7E343}" srcOrd="1" destOrd="0" presId="urn:microsoft.com/office/officeart/2005/8/layout/hierarchy1"/>
    <dgm:cxn modelId="{5A5FE442-7247-4431-AC3D-7125DB8DA2DA}" type="presParOf" srcId="{FC252B13-13CF-409F-AD75-3573A2FA14DF}" destId="{BD565CCE-A29D-4DEC-AABA-15CDD7ADB481}" srcOrd="1" destOrd="0" presId="urn:microsoft.com/office/officeart/2005/8/layout/hierarchy1"/>
    <dgm:cxn modelId="{F9BC005D-AEAD-415C-AA58-84E57312883A}" type="presParOf" srcId="{BD565CCE-A29D-4DEC-AABA-15CDD7ADB481}" destId="{8E57BE2D-B834-4A02-A879-5521C10D72AD}" srcOrd="0" destOrd="0" presId="urn:microsoft.com/office/officeart/2005/8/layout/hierarchy1"/>
    <dgm:cxn modelId="{BC497D1E-F39E-47EF-BA87-C264C98E6096}" type="presParOf" srcId="{BD565CCE-A29D-4DEC-AABA-15CDD7ADB481}" destId="{BCFAEB88-3CF2-4414-9629-6EDCD742FA89}" srcOrd="1" destOrd="0" presId="urn:microsoft.com/office/officeart/2005/8/layout/hierarchy1"/>
    <dgm:cxn modelId="{E286027E-7E37-4910-AC8A-F78277C05621}" type="presParOf" srcId="{BCFAEB88-3CF2-4414-9629-6EDCD742FA89}" destId="{AA6BAA25-D796-4D4A-9851-3E0253390024}" srcOrd="0" destOrd="0" presId="urn:microsoft.com/office/officeart/2005/8/layout/hierarchy1"/>
    <dgm:cxn modelId="{C1E4D585-F54D-4008-8D39-0ED1E38D18B9}" type="presParOf" srcId="{AA6BAA25-D796-4D4A-9851-3E0253390024}" destId="{6A380125-73B2-467C-A517-420D5407B8A2}" srcOrd="0" destOrd="0" presId="urn:microsoft.com/office/officeart/2005/8/layout/hierarchy1"/>
    <dgm:cxn modelId="{245180D5-43C5-4E00-B909-52EF7792F648}" type="presParOf" srcId="{AA6BAA25-D796-4D4A-9851-3E0253390024}" destId="{EAC68D4C-8362-4C2D-A9EE-3F8BAC418FC3}" srcOrd="1" destOrd="0" presId="urn:microsoft.com/office/officeart/2005/8/layout/hierarchy1"/>
    <dgm:cxn modelId="{F3B36F70-8117-4BD6-B720-14FB80015C74}" type="presParOf" srcId="{BCFAEB88-3CF2-4414-9629-6EDCD742FA89}" destId="{B4BE555B-FF8D-4BD3-8390-3513101FC338}" srcOrd="1" destOrd="0" presId="urn:microsoft.com/office/officeart/2005/8/layout/hierarchy1"/>
    <dgm:cxn modelId="{C07AD618-8BD9-4B6A-890A-C91FE5CEC0D1}" type="presParOf" srcId="{B4BE555B-FF8D-4BD3-8390-3513101FC338}" destId="{91E69F5E-5C7D-4579-A2D3-0654DC02F8F3}" srcOrd="0" destOrd="0" presId="urn:microsoft.com/office/officeart/2005/8/layout/hierarchy1"/>
    <dgm:cxn modelId="{C0309B46-5E4F-47C5-966D-6265FCE76099}" type="presParOf" srcId="{B4BE555B-FF8D-4BD3-8390-3513101FC338}" destId="{4B4F89F8-CA1E-431A-8613-C22FB2B1A32A}" srcOrd="1" destOrd="0" presId="urn:microsoft.com/office/officeart/2005/8/layout/hierarchy1"/>
    <dgm:cxn modelId="{DCE8B883-E3F1-413A-89B6-5CCE3037B870}" type="presParOf" srcId="{4B4F89F8-CA1E-431A-8613-C22FB2B1A32A}" destId="{97E91A0C-0F46-4DBC-A43C-3B052F15057B}" srcOrd="0" destOrd="0" presId="urn:microsoft.com/office/officeart/2005/8/layout/hierarchy1"/>
    <dgm:cxn modelId="{79535BCF-0BEC-44D3-B4FC-222C030A7999}" type="presParOf" srcId="{97E91A0C-0F46-4DBC-A43C-3B052F15057B}" destId="{83BF256A-940C-4F5F-BE81-0CE170D3CA32}" srcOrd="0" destOrd="0" presId="urn:microsoft.com/office/officeart/2005/8/layout/hierarchy1"/>
    <dgm:cxn modelId="{24E8FA7F-665F-46F9-8785-AC51F61967A8}" type="presParOf" srcId="{97E91A0C-0F46-4DBC-A43C-3B052F15057B}" destId="{7C9011E3-22E2-45C2-883C-88F53E1A5DEF}" srcOrd="1" destOrd="0" presId="urn:microsoft.com/office/officeart/2005/8/layout/hierarchy1"/>
    <dgm:cxn modelId="{4DC2CBAE-3661-4B99-9DA2-C9440834142B}" type="presParOf" srcId="{4B4F89F8-CA1E-431A-8613-C22FB2B1A32A}" destId="{F3531D77-DE6B-4359-AC2C-7B42BFB58B14}" srcOrd="1" destOrd="0" presId="urn:microsoft.com/office/officeart/2005/8/layout/hierarchy1"/>
    <dgm:cxn modelId="{613C66A3-B5D6-4D7C-BD6E-FE817DE0528B}" type="presParOf" srcId="{B4BE555B-FF8D-4BD3-8390-3513101FC338}" destId="{59D0FAB0-033F-412D-9BAE-A48A2B200D34}" srcOrd="2" destOrd="0" presId="urn:microsoft.com/office/officeart/2005/8/layout/hierarchy1"/>
    <dgm:cxn modelId="{040AE87D-70CA-4283-AE2E-25912958AA72}" type="presParOf" srcId="{B4BE555B-FF8D-4BD3-8390-3513101FC338}" destId="{668A3051-326D-42A5-944D-04B2BB0E8F6F}" srcOrd="3" destOrd="0" presId="urn:microsoft.com/office/officeart/2005/8/layout/hierarchy1"/>
    <dgm:cxn modelId="{4D4259B3-41D3-460F-A72B-319AD2FCB991}" type="presParOf" srcId="{668A3051-326D-42A5-944D-04B2BB0E8F6F}" destId="{20DB3743-3C1D-424F-897F-58B480EADD1B}" srcOrd="0" destOrd="0" presId="urn:microsoft.com/office/officeart/2005/8/layout/hierarchy1"/>
    <dgm:cxn modelId="{9B6DA4DF-4AA1-46A6-B88D-131313419EA1}" type="presParOf" srcId="{20DB3743-3C1D-424F-897F-58B480EADD1B}" destId="{28874AB0-2FB6-4B02-B5F5-EECE57D11AD2}" srcOrd="0" destOrd="0" presId="urn:microsoft.com/office/officeart/2005/8/layout/hierarchy1"/>
    <dgm:cxn modelId="{86B6FAA5-1B84-44BB-9662-21260C18D255}" type="presParOf" srcId="{20DB3743-3C1D-424F-897F-58B480EADD1B}" destId="{56654D68-12D1-40C9-8E8E-3E75F7A8E63F}" srcOrd="1" destOrd="0" presId="urn:microsoft.com/office/officeart/2005/8/layout/hierarchy1"/>
    <dgm:cxn modelId="{AC63B57C-B121-4375-917F-C61FDCC10229}" type="presParOf" srcId="{668A3051-326D-42A5-944D-04B2BB0E8F6F}" destId="{26042CC4-FD25-4B6D-8704-4DFD0A1789A9}" srcOrd="1" destOrd="0" presId="urn:microsoft.com/office/officeart/2005/8/layout/hierarchy1"/>
    <dgm:cxn modelId="{BD01EF07-649F-4435-A6D9-BF2438036ACD}" type="presParOf" srcId="{BD565CCE-A29D-4DEC-AABA-15CDD7ADB481}" destId="{9FC331F3-49A6-4A27-8AC6-AD7BFBF881D2}" srcOrd="2" destOrd="0" presId="urn:microsoft.com/office/officeart/2005/8/layout/hierarchy1"/>
    <dgm:cxn modelId="{9143F998-FF38-4897-9DA1-1F813F979BB6}" type="presParOf" srcId="{BD565CCE-A29D-4DEC-AABA-15CDD7ADB481}" destId="{F648F8D6-1357-4CF2-A391-71624A559EDE}" srcOrd="3" destOrd="0" presId="urn:microsoft.com/office/officeart/2005/8/layout/hierarchy1"/>
    <dgm:cxn modelId="{4CD0FB18-A4D3-4F9E-88C5-3F435D19F440}" type="presParOf" srcId="{F648F8D6-1357-4CF2-A391-71624A559EDE}" destId="{F74F38DF-9D20-4BA2-815B-DB747B5E1A57}" srcOrd="0" destOrd="0" presId="urn:microsoft.com/office/officeart/2005/8/layout/hierarchy1"/>
    <dgm:cxn modelId="{A6A956F4-B8F1-43CE-A0A1-BE81A28AFB82}" type="presParOf" srcId="{F74F38DF-9D20-4BA2-815B-DB747B5E1A57}" destId="{20AE5C54-60A9-4050-8293-0D30373BBF9C}" srcOrd="0" destOrd="0" presId="urn:microsoft.com/office/officeart/2005/8/layout/hierarchy1"/>
    <dgm:cxn modelId="{73DC7C96-E721-4AA0-9537-1DFEF1C689AA}" type="presParOf" srcId="{F74F38DF-9D20-4BA2-815B-DB747B5E1A57}" destId="{D6903E2F-20E3-401D-94C1-01D644032934}" srcOrd="1" destOrd="0" presId="urn:microsoft.com/office/officeart/2005/8/layout/hierarchy1"/>
    <dgm:cxn modelId="{EEE89E49-64E5-41DC-8506-EBA00694B060}" type="presParOf" srcId="{F648F8D6-1357-4CF2-A391-71624A559EDE}" destId="{705047E0-6E09-42CB-B714-F00EABB773E1}" srcOrd="1" destOrd="0" presId="urn:microsoft.com/office/officeart/2005/8/layout/hierarchy1"/>
    <dgm:cxn modelId="{4E1840C2-68BE-4D62-967F-3F4AC61BD2C7}" type="presParOf" srcId="{705047E0-6E09-42CB-B714-F00EABB773E1}" destId="{4C580B09-5B4A-4216-AD03-B38C5D76015E}" srcOrd="0" destOrd="0" presId="urn:microsoft.com/office/officeart/2005/8/layout/hierarchy1"/>
    <dgm:cxn modelId="{6745F911-DEF5-4AEB-81A0-4C49ABEE9ABF}" type="presParOf" srcId="{705047E0-6E09-42CB-B714-F00EABB773E1}" destId="{654D3EB3-F193-4CF9-AF60-5D72F37B090F}" srcOrd="1" destOrd="0" presId="urn:microsoft.com/office/officeart/2005/8/layout/hierarchy1"/>
    <dgm:cxn modelId="{3C893FF2-D29B-4807-ACDD-F48D3F3864C5}" type="presParOf" srcId="{654D3EB3-F193-4CF9-AF60-5D72F37B090F}" destId="{A21E4932-2D13-4DFF-913B-BF58477E569B}" srcOrd="0" destOrd="0" presId="urn:microsoft.com/office/officeart/2005/8/layout/hierarchy1"/>
    <dgm:cxn modelId="{6F207100-F11E-4257-9F71-A61040815312}" type="presParOf" srcId="{A21E4932-2D13-4DFF-913B-BF58477E569B}" destId="{9F0E06A7-C052-4F93-8D8E-907244B1AE0D}" srcOrd="0" destOrd="0" presId="urn:microsoft.com/office/officeart/2005/8/layout/hierarchy1"/>
    <dgm:cxn modelId="{0208891E-D2C9-4FEB-9F04-225351B1FF33}" type="presParOf" srcId="{A21E4932-2D13-4DFF-913B-BF58477E569B}" destId="{517F495C-449D-4449-B755-3336CD1F7592}" srcOrd="1" destOrd="0" presId="urn:microsoft.com/office/officeart/2005/8/layout/hierarchy1"/>
    <dgm:cxn modelId="{42E3F71C-6CE8-40E1-901C-53EB7AF578A7}" type="presParOf" srcId="{654D3EB3-F193-4CF9-AF60-5D72F37B090F}" destId="{715B73A2-7839-47A1-B39B-833114491E43}" srcOrd="1" destOrd="0" presId="urn:microsoft.com/office/officeart/2005/8/layout/hierarchy1"/>
    <dgm:cxn modelId="{19476EB4-E5C4-45C5-BA27-BEAA802D9657}" type="presParOf" srcId="{705047E0-6E09-42CB-B714-F00EABB773E1}" destId="{E465B62E-4249-4CB6-9607-839099C18A9F}" srcOrd="2" destOrd="0" presId="urn:microsoft.com/office/officeart/2005/8/layout/hierarchy1"/>
    <dgm:cxn modelId="{E655DFEC-5446-44B5-9547-1CFCAA18869D}" type="presParOf" srcId="{705047E0-6E09-42CB-B714-F00EABB773E1}" destId="{2AD423DF-02FC-4D5E-BB38-002FE511E76F}" srcOrd="3" destOrd="0" presId="urn:microsoft.com/office/officeart/2005/8/layout/hierarchy1"/>
    <dgm:cxn modelId="{F4E87F76-7D89-4D31-81C8-8CF12D70520A}" type="presParOf" srcId="{2AD423DF-02FC-4D5E-BB38-002FE511E76F}" destId="{F06A53CC-67ED-4DCB-85AE-250742127BE6}" srcOrd="0" destOrd="0" presId="urn:microsoft.com/office/officeart/2005/8/layout/hierarchy1"/>
    <dgm:cxn modelId="{33D0BBA7-9B63-4473-A1CB-8DBB60A04D05}" type="presParOf" srcId="{F06A53CC-67ED-4DCB-85AE-250742127BE6}" destId="{52F348F0-7AA6-49CE-96F3-10D370117B8D}" srcOrd="0" destOrd="0" presId="urn:microsoft.com/office/officeart/2005/8/layout/hierarchy1"/>
    <dgm:cxn modelId="{51F49D20-4866-4D2A-B4DF-AA63FA9760AA}" type="presParOf" srcId="{F06A53CC-67ED-4DCB-85AE-250742127BE6}" destId="{15E3FD01-ABDA-4997-AABC-80285011ED54}" srcOrd="1" destOrd="0" presId="urn:microsoft.com/office/officeart/2005/8/layout/hierarchy1"/>
    <dgm:cxn modelId="{3DD210D0-4742-44B3-B1D2-224EE968D583}" type="presParOf" srcId="{2AD423DF-02FC-4D5E-BB38-002FE511E76F}" destId="{BC930B51-93C7-41D7-AD27-0E7D2769F7E3}" srcOrd="1" destOrd="0" presId="urn:microsoft.com/office/officeart/2005/8/layout/hierarchy1"/>
    <dgm:cxn modelId="{AA3E2EFD-A264-4799-BF77-95A3903513E3}" type="presParOf" srcId="{0AFCDFAC-F057-4AD7-95D6-0A901B8A6298}" destId="{B1FF0F21-C9FC-4C0A-BA59-7994006A5EA0}" srcOrd="2" destOrd="0" presId="urn:microsoft.com/office/officeart/2005/8/layout/hierarchy1"/>
    <dgm:cxn modelId="{3CF13DAD-50CA-43E9-96C5-9B9E508BD557}" type="presParOf" srcId="{0AFCDFAC-F057-4AD7-95D6-0A901B8A6298}" destId="{0A6AB502-6EC2-47B4-BF68-85125A1054B7}" srcOrd="3" destOrd="0" presId="urn:microsoft.com/office/officeart/2005/8/layout/hierarchy1"/>
    <dgm:cxn modelId="{DCD0AE98-B705-4AEE-A241-4C2FFF7DF061}" type="presParOf" srcId="{0A6AB502-6EC2-47B4-BF68-85125A1054B7}" destId="{CDBD1406-7DF8-49DA-AA8B-83E79A6ECF5E}" srcOrd="0" destOrd="0" presId="urn:microsoft.com/office/officeart/2005/8/layout/hierarchy1"/>
    <dgm:cxn modelId="{D09A4EC4-E767-4FAC-9EAA-13EF616CAD23}" type="presParOf" srcId="{CDBD1406-7DF8-49DA-AA8B-83E79A6ECF5E}" destId="{59193819-7B5A-4C46-907F-516400C0FD8A}" srcOrd="0" destOrd="0" presId="urn:microsoft.com/office/officeart/2005/8/layout/hierarchy1"/>
    <dgm:cxn modelId="{A16CE434-3B30-4707-B302-D6009A034C2E}" type="presParOf" srcId="{CDBD1406-7DF8-49DA-AA8B-83E79A6ECF5E}" destId="{8D32F998-2A97-4CC9-9D49-F0D048EA32C6}" srcOrd="1" destOrd="0" presId="urn:microsoft.com/office/officeart/2005/8/layout/hierarchy1"/>
    <dgm:cxn modelId="{6B90B4DE-8F98-49D3-A322-B8754EE013A8}" type="presParOf" srcId="{0A6AB502-6EC2-47B4-BF68-85125A1054B7}" destId="{E1B5E677-8083-4C72-B9B3-BDD3F60D3946}" srcOrd="1" destOrd="0" presId="urn:microsoft.com/office/officeart/2005/8/layout/hierarchy1"/>
    <dgm:cxn modelId="{34535890-B3BC-4793-983D-81A1E2A15C6D}" type="presParOf" srcId="{E1B5E677-8083-4C72-B9B3-BDD3F60D3946}" destId="{7232ABB4-BE74-43B6-9B70-605EB73DE089}" srcOrd="0" destOrd="0" presId="urn:microsoft.com/office/officeart/2005/8/layout/hierarchy1"/>
    <dgm:cxn modelId="{318C8382-0936-4819-8714-555E01796380}" type="presParOf" srcId="{E1B5E677-8083-4C72-B9B3-BDD3F60D3946}" destId="{7E994A50-EF25-4A98-B7E7-18479779F7F6}" srcOrd="1" destOrd="0" presId="urn:microsoft.com/office/officeart/2005/8/layout/hierarchy1"/>
    <dgm:cxn modelId="{DFECECFC-DD7E-45E5-9C9F-52EEFF2E8AAE}" type="presParOf" srcId="{7E994A50-EF25-4A98-B7E7-18479779F7F6}" destId="{FED82447-50FB-4E83-8E19-CCAC13980B96}" srcOrd="0" destOrd="0" presId="urn:microsoft.com/office/officeart/2005/8/layout/hierarchy1"/>
    <dgm:cxn modelId="{22B6349B-AED8-4BA3-9956-F91EF9BD6E03}" type="presParOf" srcId="{FED82447-50FB-4E83-8E19-CCAC13980B96}" destId="{C1F53FEC-9EEC-49F4-AF4B-C9160D113C1E}" srcOrd="0" destOrd="0" presId="urn:microsoft.com/office/officeart/2005/8/layout/hierarchy1"/>
    <dgm:cxn modelId="{6EFCF895-0D3E-46DE-A5B1-6097EB44162A}" type="presParOf" srcId="{FED82447-50FB-4E83-8E19-CCAC13980B96}" destId="{A900985D-46A5-4887-8C11-98BB83B98336}" srcOrd="1" destOrd="0" presId="urn:microsoft.com/office/officeart/2005/8/layout/hierarchy1"/>
    <dgm:cxn modelId="{92709ABA-3334-48AF-9D97-2A1D3B09BE16}" type="presParOf" srcId="{7E994A50-EF25-4A98-B7E7-18479779F7F6}" destId="{1927857B-A0E6-430E-B437-62A8A2FB0654}" srcOrd="1" destOrd="0" presId="urn:microsoft.com/office/officeart/2005/8/layout/hierarchy1"/>
    <dgm:cxn modelId="{282DC943-7C53-4469-8539-4D06AB4B543B}" type="presParOf" srcId="{E1B5E677-8083-4C72-B9B3-BDD3F60D3946}" destId="{9A071704-55C2-4F90-B8A5-FA2834FACE41}" srcOrd="2" destOrd="0" presId="urn:microsoft.com/office/officeart/2005/8/layout/hierarchy1"/>
    <dgm:cxn modelId="{0C38B1F8-2493-4866-A481-0723390C7ECA}" type="presParOf" srcId="{E1B5E677-8083-4C72-B9B3-BDD3F60D3946}" destId="{4F940549-5DAE-4777-A02E-9006F2031127}" srcOrd="3" destOrd="0" presId="urn:microsoft.com/office/officeart/2005/8/layout/hierarchy1"/>
    <dgm:cxn modelId="{5A7F977A-B98B-4E26-97F2-A1BED91CD8B6}" type="presParOf" srcId="{4F940549-5DAE-4777-A02E-9006F2031127}" destId="{F5C60AB9-E73D-4B14-88D4-106A7AD6C6FB}" srcOrd="0" destOrd="0" presId="urn:microsoft.com/office/officeart/2005/8/layout/hierarchy1"/>
    <dgm:cxn modelId="{353E98BB-038D-4239-B957-17163D69FFE1}" type="presParOf" srcId="{F5C60AB9-E73D-4B14-88D4-106A7AD6C6FB}" destId="{108127DA-2696-42BC-B52C-47C04F00C5B8}" srcOrd="0" destOrd="0" presId="urn:microsoft.com/office/officeart/2005/8/layout/hierarchy1"/>
    <dgm:cxn modelId="{9B5AA24D-9299-48BD-8EF2-860F87DEF705}" type="presParOf" srcId="{F5C60AB9-E73D-4B14-88D4-106A7AD6C6FB}" destId="{35E1D636-363E-4243-A03E-F6F123925B93}" srcOrd="1" destOrd="0" presId="urn:microsoft.com/office/officeart/2005/8/layout/hierarchy1"/>
    <dgm:cxn modelId="{649F80FD-935D-423C-8608-FE198C1CCB44}" type="presParOf" srcId="{4F940549-5DAE-4777-A02E-9006F2031127}" destId="{C9D497FB-34AB-4BC8-8B67-5A41F7EEA36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E975D9-AD64-459A-BE60-B95E4A3BF6D0}">
      <dsp:nvSpPr>
        <dsp:cNvPr id="0" name=""/>
        <dsp:cNvSpPr/>
      </dsp:nvSpPr>
      <dsp:spPr>
        <a:xfrm>
          <a:off x="3839020" y="932401"/>
          <a:ext cx="897060" cy="426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932"/>
              </a:lnTo>
              <a:lnTo>
                <a:pt x="897060" y="290932"/>
              </a:lnTo>
              <a:lnTo>
                <a:pt x="897060" y="4269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9B0BB-F817-4EAD-B42C-27E223597312}">
      <dsp:nvSpPr>
        <dsp:cNvPr id="0" name=""/>
        <dsp:cNvSpPr/>
      </dsp:nvSpPr>
      <dsp:spPr>
        <a:xfrm>
          <a:off x="2941959" y="932401"/>
          <a:ext cx="897060" cy="426919"/>
        </a:xfrm>
        <a:custGeom>
          <a:avLst/>
          <a:gdLst/>
          <a:ahLst/>
          <a:cxnLst/>
          <a:rect l="0" t="0" r="0" b="0"/>
          <a:pathLst>
            <a:path>
              <a:moveTo>
                <a:pt x="897060" y="0"/>
              </a:moveTo>
              <a:lnTo>
                <a:pt x="897060" y="290932"/>
              </a:lnTo>
              <a:lnTo>
                <a:pt x="0" y="290932"/>
              </a:lnTo>
              <a:lnTo>
                <a:pt x="0" y="4269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93595-CDF1-4019-8A75-42E7DD6FB8C1}">
      <dsp:nvSpPr>
        <dsp:cNvPr id="0" name=""/>
        <dsp:cNvSpPr/>
      </dsp:nvSpPr>
      <dsp:spPr>
        <a:xfrm>
          <a:off x="3105061" y="273"/>
          <a:ext cx="1467916" cy="93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71E37-22C3-49D3-B0E9-BFBCEBF8D16B}">
      <dsp:nvSpPr>
        <dsp:cNvPr id="0" name=""/>
        <dsp:cNvSpPr/>
      </dsp:nvSpPr>
      <dsp:spPr>
        <a:xfrm>
          <a:off x="3268163" y="155220"/>
          <a:ext cx="1467916" cy="932127"/>
        </a:xfrm>
        <a:prstGeom prst="roundRect">
          <a:avLst>
            <a:gd name="adj" fmla="val 10000"/>
          </a:avLst>
        </a:prstGeom>
        <a:solidFill>
          <a:srgbClr val="9DC3E6">
            <a:alpha val="89804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Selector</a:t>
          </a:r>
        </a:p>
      </dsp:txBody>
      <dsp:txXfrm>
        <a:off x="3295464" y="182521"/>
        <a:ext cx="1413314" cy="877525"/>
      </dsp:txXfrm>
    </dsp:sp>
    <dsp:sp modelId="{010FBB33-CD92-4B3D-B9E4-EA2D36B8DCCA}">
      <dsp:nvSpPr>
        <dsp:cNvPr id="0" name=""/>
        <dsp:cNvSpPr/>
      </dsp:nvSpPr>
      <dsp:spPr>
        <a:xfrm>
          <a:off x="2208001" y="1359320"/>
          <a:ext cx="1467916" cy="93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0E47D-3D58-453A-A6DD-F7BC9F83AAF3}">
      <dsp:nvSpPr>
        <dsp:cNvPr id="0" name=""/>
        <dsp:cNvSpPr/>
      </dsp:nvSpPr>
      <dsp:spPr>
        <a:xfrm>
          <a:off x="2371103" y="1514266"/>
          <a:ext cx="1467916" cy="932127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Not Hungry?</a:t>
          </a:r>
        </a:p>
      </dsp:txBody>
      <dsp:txXfrm>
        <a:off x="2398404" y="1541567"/>
        <a:ext cx="1413314" cy="877525"/>
      </dsp:txXfrm>
    </dsp:sp>
    <dsp:sp modelId="{08861EC4-0A2E-439C-9E70-B926AF0044F6}">
      <dsp:nvSpPr>
        <dsp:cNvPr id="0" name=""/>
        <dsp:cNvSpPr/>
      </dsp:nvSpPr>
      <dsp:spPr>
        <a:xfrm>
          <a:off x="4002121" y="1359320"/>
          <a:ext cx="1467916" cy="9321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E085B-5F15-415D-B51E-85ACC7AD5CBD}">
      <dsp:nvSpPr>
        <dsp:cNvPr id="0" name=""/>
        <dsp:cNvSpPr/>
      </dsp:nvSpPr>
      <dsp:spPr>
        <a:xfrm>
          <a:off x="4165223" y="1514266"/>
          <a:ext cx="1467916" cy="932127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Eat Pizza</a:t>
          </a:r>
        </a:p>
      </dsp:txBody>
      <dsp:txXfrm>
        <a:off x="4192524" y="1541567"/>
        <a:ext cx="1413314" cy="8775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B0121-D406-4703-A24E-103649D70068}">
      <dsp:nvSpPr>
        <dsp:cNvPr id="0" name=""/>
        <dsp:cNvSpPr/>
      </dsp:nvSpPr>
      <dsp:spPr>
        <a:xfrm>
          <a:off x="3973718" y="888992"/>
          <a:ext cx="854538" cy="406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142"/>
              </a:lnTo>
              <a:lnTo>
                <a:pt x="854538" y="277142"/>
              </a:lnTo>
              <a:lnTo>
                <a:pt x="854538" y="406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196F9-E9C0-4AA4-B135-F01254ED70E2}">
      <dsp:nvSpPr>
        <dsp:cNvPr id="0" name=""/>
        <dsp:cNvSpPr/>
      </dsp:nvSpPr>
      <dsp:spPr>
        <a:xfrm>
          <a:off x="3119180" y="2183618"/>
          <a:ext cx="854538" cy="4066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7142"/>
              </a:lnTo>
              <a:lnTo>
                <a:pt x="854538" y="277142"/>
              </a:lnTo>
              <a:lnTo>
                <a:pt x="854538" y="406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118411-2743-4723-BB4B-BBB4403D7EF6}">
      <dsp:nvSpPr>
        <dsp:cNvPr id="0" name=""/>
        <dsp:cNvSpPr/>
      </dsp:nvSpPr>
      <dsp:spPr>
        <a:xfrm>
          <a:off x="2264641" y="2183618"/>
          <a:ext cx="854538" cy="406682"/>
        </a:xfrm>
        <a:custGeom>
          <a:avLst/>
          <a:gdLst/>
          <a:ahLst/>
          <a:cxnLst/>
          <a:rect l="0" t="0" r="0" b="0"/>
          <a:pathLst>
            <a:path>
              <a:moveTo>
                <a:pt x="854538" y="0"/>
              </a:moveTo>
              <a:lnTo>
                <a:pt x="854538" y="277142"/>
              </a:lnTo>
              <a:lnTo>
                <a:pt x="0" y="277142"/>
              </a:lnTo>
              <a:lnTo>
                <a:pt x="0" y="4066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EB58-EDE3-46A3-A305-20E8B81CAD8D}">
      <dsp:nvSpPr>
        <dsp:cNvPr id="0" name=""/>
        <dsp:cNvSpPr/>
      </dsp:nvSpPr>
      <dsp:spPr>
        <a:xfrm>
          <a:off x="3119180" y="888992"/>
          <a:ext cx="854538" cy="406682"/>
        </a:xfrm>
        <a:custGeom>
          <a:avLst/>
          <a:gdLst/>
          <a:ahLst/>
          <a:cxnLst/>
          <a:rect l="0" t="0" r="0" b="0"/>
          <a:pathLst>
            <a:path>
              <a:moveTo>
                <a:pt x="854538" y="0"/>
              </a:moveTo>
              <a:lnTo>
                <a:pt x="854538" y="277142"/>
              </a:lnTo>
              <a:lnTo>
                <a:pt x="0" y="277142"/>
              </a:lnTo>
              <a:lnTo>
                <a:pt x="0" y="4066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93595-CDF1-4019-8A75-42E7DD6FB8C1}">
      <dsp:nvSpPr>
        <dsp:cNvPr id="0" name=""/>
        <dsp:cNvSpPr/>
      </dsp:nvSpPr>
      <dsp:spPr>
        <a:xfrm>
          <a:off x="3274551" y="1049"/>
          <a:ext cx="1398335" cy="887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71E37-22C3-49D3-B0E9-BFBCEBF8D16B}">
      <dsp:nvSpPr>
        <dsp:cNvPr id="0" name=""/>
        <dsp:cNvSpPr/>
      </dsp:nvSpPr>
      <dsp:spPr>
        <a:xfrm>
          <a:off x="3429921" y="148651"/>
          <a:ext cx="1398335" cy="887943"/>
        </a:xfrm>
        <a:prstGeom prst="roundRect">
          <a:avLst>
            <a:gd name="adj" fmla="val 10000"/>
          </a:avLst>
        </a:prstGeom>
        <a:solidFill>
          <a:srgbClr val="9DC3E6">
            <a:alpha val="89804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Sequencer</a:t>
          </a:r>
        </a:p>
      </dsp:txBody>
      <dsp:txXfrm>
        <a:off x="3455928" y="174658"/>
        <a:ext cx="1346321" cy="835929"/>
      </dsp:txXfrm>
    </dsp:sp>
    <dsp:sp modelId="{503D06EF-229F-4216-A3C0-43D00E06D9D0}">
      <dsp:nvSpPr>
        <dsp:cNvPr id="0" name=""/>
        <dsp:cNvSpPr/>
      </dsp:nvSpPr>
      <dsp:spPr>
        <a:xfrm>
          <a:off x="2420012" y="1295675"/>
          <a:ext cx="1398335" cy="887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2BEEC-99A4-49A3-A30E-78F4CC6D38DC}">
      <dsp:nvSpPr>
        <dsp:cNvPr id="0" name=""/>
        <dsp:cNvSpPr/>
      </dsp:nvSpPr>
      <dsp:spPr>
        <a:xfrm>
          <a:off x="2575383" y="1443277"/>
          <a:ext cx="1398335" cy="887943"/>
        </a:xfrm>
        <a:prstGeom prst="roundRect">
          <a:avLst>
            <a:gd name="adj" fmla="val 10000"/>
          </a:avLst>
        </a:prstGeom>
        <a:solidFill>
          <a:srgbClr val="9DC3E6">
            <a:alpha val="89804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Selector</a:t>
          </a:r>
        </a:p>
      </dsp:txBody>
      <dsp:txXfrm>
        <a:off x="2601390" y="1469284"/>
        <a:ext cx="1346321" cy="835929"/>
      </dsp:txXfrm>
    </dsp:sp>
    <dsp:sp modelId="{2D03F20F-38B8-49C3-9291-02772B6C91D4}">
      <dsp:nvSpPr>
        <dsp:cNvPr id="0" name=""/>
        <dsp:cNvSpPr/>
      </dsp:nvSpPr>
      <dsp:spPr>
        <a:xfrm>
          <a:off x="1565474" y="2590301"/>
          <a:ext cx="1398335" cy="887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35920-E70F-49CF-A62D-3E4A9B96D56F}">
      <dsp:nvSpPr>
        <dsp:cNvPr id="0" name=""/>
        <dsp:cNvSpPr/>
      </dsp:nvSpPr>
      <dsp:spPr>
        <a:xfrm>
          <a:off x="1720844" y="2737903"/>
          <a:ext cx="1398335" cy="88794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Not Hungry?</a:t>
          </a:r>
        </a:p>
      </dsp:txBody>
      <dsp:txXfrm>
        <a:off x="1746851" y="2763910"/>
        <a:ext cx="1346321" cy="835929"/>
      </dsp:txXfrm>
    </dsp:sp>
    <dsp:sp modelId="{2B4C1537-5D24-4A42-8B61-6391E8639345}">
      <dsp:nvSpPr>
        <dsp:cNvPr id="0" name=""/>
        <dsp:cNvSpPr/>
      </dsp:nvSpPr>
      <dsp:spPr>
        <a:xfrm>
          <a:off x="3274551" y="2590301"/>
          <a:ext cx="1398335" cy="887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0E5A9-79D7-4102-95D5-CA9DA6AE5569}">
      <dsp:nvSpPr>
        <dsp:cNvPr id="0" name=""/>
        <dsp:cNvSpPr/>
      </dsp:nvSpPr>
      <dsp:spPr>
        <a:xfrm>
          <a:off x="3429921" y="2737903"/>
          <a:ext cx="1398335" cy="88794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Eat Pizza</a:t>
          </a:r>
        </a:p>
      </dsp:txBody>
      <dsp:txXfrm>
        <a:off x="3455928" y="2763910"/>
        <a:ext cx="1346321" cy="835929"/>
      </dsp:txXfrm>
    </dsp:sp>
    <dsp:sp modelId="{073E6033-39F1-46A9-AF3A-64545D370C63}">
      <dsp:nvSpPr>
        <dsp:cNvPr id="0" name=""/>
        <dsp:cNvSpPr/>
      </dsp:nvSpPr>
      <dsp:spPr>
        <a:xfrm>
          <a:off x="4129089" y="1295675"/>
          <a:ext cx="1398335" cy="8879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D4A57-DA97-4307-B1F6-4F880D436D5F}">
      <dsp:nvSpPr>
        <dsp:cNvPr id="0" name=""/>
        <dsp:cNvSpPr/>
      </dsp:nvSpPr>
      <dsp:spPr>
        <a:xfrm>
          <a:off x="4284460" y="1443277"/>
          <a:ext cx="1398335" cy="887943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Workout</a:t>
          </a:r>
        </a:p>
      </dsp:txBody>
      <dsp:txXfrm>
        <a:off x="4310467" y="1469284"/>
        <a:ext cx="1346321" cy="8359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B0121-D406-4703-A24E-103649D70068}">
      <dsp:nvSpPr>
        <dsp:cNvPr id="0" name=""/>
        <dsp:cNvSpPr/>
      </dsp:nvSpPr>
      <dsp:spPr>
        <a:xfrm>
          <a:off x="3861093" y="767752"/>
          <a:ext cx="737031" cy="35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032"/>
              </a:lnTo>
              <a:lnTo>
                <a:pt x="737031" y="239032"/>
              </a:lnTo>
              <a:lnTo>
                <a:pt x="737031" y="350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196F9-E9C0-4AA4-B135-F01254ED70E2}">
      <dsp:nvSpPr>
        <dsp:cNvPr id="0" name=""/>
        <dsp:cNvSpPr/>
      </dsp:nvSpPr>
      <dsp:spPr>
        <a:xfrm>
          <a:off x="3124062" y="1884354"/>
          <a:ext cx="737031" cy="350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032"/>
              </a:lnTo>
              <a:lnTo>
                <a:pt x="737031" y="239032"/>
              </a:lnTo>
              <a:lnTo>
                <a:pt x="737031" y="350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6A78B-6663-434D-8BCA-E93C21770024}">
      <dsp:nvSpPr>
        <dsp:cNvPr id="0" name=""/>
        <dsp:cNvSpPr/>
      </dsp:nvSpPr>
      <dsp:spPr>
        <a:xfrm>
          <a:off x="2341311" y="3000957"/>
          <a:ext cx="91440" cy="3507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A0E44-8CBF-4779-B754-E4184B33E0DC}">
      <dsp:nvSpPr>
        <dsp:cNvPr id="0" name=""/>
        <dsp:cNvSpPr/>
      </dsp:nvSpPr>
      <dsp:spPr>
        <a:xfrm>
          <a:off x="2387031" y="1884354"/>
          <a:ext cx="737031" cy="350759"/>
        </a:xfrm>
        <a:custGeom>
          <a:avLst/>
          <a:gdLst/>
          <a:ahLst/>
          <a:cxnLst/>
          <a:rect l="0" t="0" r="0" b="0"/>
          <a:pathLst>
            <a:path>
              <a:moveTo>
                <a:pt x="737031" y="0"/>
              </a:moveTo>
              <a:lnTo>
                <a:pt x="737031" y="239032"/>
              </a:lnTo>
              <a:lnTo>
                <a:pt x="0" y="239032"/>
              </a:lnTo>
              <a:lnTo>
                <a:pt x="0" y="350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EB58-EDE3-46A3-A305-20E8B81CAD8D}">
      <dsp:nvSpPr>
        <dsp:cNvPr id="0" name=""/>
        <dsp:cNvSpPr/>
      </dsp:nvSpPr>
      <dsp:spPr>
        <a:xfrm>
          <a:off x="3124062" y="767752"/>
          <a:ext cx="737031" cy="350759"/>
        </a:xfrm>
        <a:custGeom>
          <a:avLst/>
          <a:gdLst/>
          <a:ahLst/>
          <a:cxnLst/>
          <a:rect l="0" t="0" r="0" b="0"/>
          <a:pathLst>
            <a:path>
              <a:moveTo>
                <a:pt x="737031" y="0"/>
              </a:moveTo>
              <a:lnTo>
                <a:pt x="737031" y="239032"/>
              </a:lnTo>
              <a:lnTo>
                <a:pt x="0" y="239032"/>
              </a:lnTo>
              <a:lnTo>
                <a:pt x="0" y="350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93595-CDF1-4019-8A75-42E7DD6FB8C1}">
      <dsp:nvSpPr>
        <dsp:cNvPr id="0" name=""/>
        <dsp:cNvSpPr/>
      </dsp:nvSpPr>
      <dsp:spPr>
        <a:xfrm>
          <a:off x="3258068" y="1909"/>
          <a:ext cx="1206051" cy="765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71E37-22C3-49D3-B0E9-BFBCEBF8D16B}">
      <dsp:nvSpPr>
        <dsp:cNvPr id="0" name=""/>
        <dsp:cNvSpPr/>
      </dsp:nvSpPr>
      <dsp:spPr>
        <a:xfrm>
          <a:off x="3392073" y="129215"/>
          <a:ext cx="1206051" cy="765842"/>
        </a:xfrm>
        <a:prstGeom prst="roundRect">
          <a:avLst>
            <a:gd name="adj" fmla="val 10000"/>
          </a:avLst>
        </a:prstGeom>
        <a:solidFill>
          <a:srgbClr val="9DC3E6">
            <a:alpha val="89804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Sequencer</a:t>
          </a:r>
        </a:p>
      </dsp:txBody>
      <dsp:txXfrm>
        <a:off x="3414504" y="151646"/>
        <a:ext cx="1161189" cy="720980"/>
      </dsp:txXfrm>
    </dsp:sp>
    <dsp:sp modelId="{503D06EF-229F-4216-A3C0-43D00E06D9D0}">
      <dsp:nvSpPr>
        <dsp:cNvPr id="0" name=""/>
        <dsp:cNvSpPr/>
      </dsp:nvSpPr>
      <dsp:spPr>
        <a:xfrm>
          <a:off x="2521036" y="1118512"/>
          <a:ext cx="1206051" cy="765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2BEEC-99A4-49A3-A30E-78F4CC6D38DC}">
      <dsp:nvSpPr>
        <dsp:cNvPr id="0" name=""/>
        <dsp:cNvSpPr/>
      </dsp:nvSpPr>
      <dsp:spPr>
        <a:xfrm>
          <a:off x="2655042" y="1245817"/>
          <a:ext cx="1206051" cy="765842"/>
        </a:xfrm>
        <a:prstGeom prst="roundRect">
          <a:avLst>
            <a:gd name="adj" fmla="val 10000"/>
          </a:avLst>
        </a:prstGeom>
        <a:solidFill>
          <a:srgbClr val="9DC3E6">
            <a:alpha val="89804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Selector</a:t>
          </a:r>
        </a:p>
      </dsp:txBody>
      <dsp:txXfrm>
        <a:off x="2677473" y="1268248"/>
        <a:ext cx="1161189" cy="720980"/>
      </dsp:txXfrm>
    </dsp:sp>
    <dsp:sp modelId="{560F3E34-BED5-4047-B018-0D517DC5C6CD}">
      <dsp:nvSpPr>
        <dsp:cNvPr id="0" name=""/>
        <dsp:cNvSpPr/>
      </dsp:nvSpPr>
      <dsp:spPr>
        <a:xfrm>
          <a:off x="1784005" y="2235114"/>
          <a:ext cx="1206051" cy="765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77CD2-2B38-4A12-9645-1C517B2815BA}">
      <dsp:nvSpPr>
        <dsp:cNvPr id="0" name=""/>
        <dsp:cNvSpPr/>
      </dsp:nvSpPr>
      <dsp:spPr>
        <a:xfrm>
          <a:off x="1918011" y="2362420"/>
          <a:ext cx="1206051" cy="765842"/>
        </a:xfrm>
        <a:prstGeom prst="roundRect">
          <a:avLst>
            <a:gd name="adj" fmla="val 10000"/>
          </a:avLst>
        </a:prstGeom>
        <a:solidFill>
          <a:srgbClr val="92D050">
            <a:alpha val="89804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Inverter</a:t>
          </a:r>
        </a:p>
      </dsp:txBody>
      <dsp:txXfrm>
        <a:off x="1940442" y="2384851"/>
        <a:ext cx="1161189" cy="720980"/>
      </dsp:txXfrm>
    </dsp:sp>
    <dsp:sp modelId="{E3A36EB1-6E8A-43C2-8E36-DBF711CB042C}">
      <dsp:nvSpPr>
        <dsp:cNvPr id="0" name=""/>
        <dsp:cNvSpPr/>
      </dsp:nvSpPr>
      <dsp:spPr>
        <a:xfrm>
          <a:off x="1784005" y="3351717"/>
          <a:ext cx="1206051" cy="765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5945B-F3A2-4904-884C-FF55548F278E}">
      <dsp:nvSpPr>
        <dsp:cNvPr id="0" name=""/>
        <dsp:cNvSpPr/>
      </dsp:nvSpPr>
      <dsp:spPr>
        <a:xfrm>
          <a:off x="1918011" y="3479022"/>
          <a:ext cx="1206051" cy="76584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Hungry?</a:t>
          </a:r>
        </a:p>
      </dsp:txBody>
      <dsp:txXfrm>
        <a:off x="1940442" y="3501453"/>
        <a:ext cx="1161189" cy="720980"/>
      </dsp:txXfrm>
    </dsp:sp>
    <dsp:sp modelId="{2B4C1537-5D24-4A42-8B61-6391E8639345}">
      <dsp:nvSpPr>
        <dsp:cNvPr id="0" name=""/>
        <dsp:cNvSpPr/>
      </dsp:nvSpPr>
      <dsp:spPr>
        <a:xfrm>
          <a:off x="3258068" y="2235114"/>
          <a:ext cx="1206051" cy="765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0E5A9-79D7-4102-95D5-CA9DA6AE5569}">
      <dsp:nvSpPr>
        <dsp:cNvPr id="0" name=""/>
        <dsp:cNvSpPr/>
      </dsp:nvSpPr>
      <dsp:spPr>
        <a:xfrm>
          <a:off x="3392073" y="2362420"/>
          <a:ext cx="1206051" cy="76584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Eat Pizza</a:t>
          </a:r>
        </a:p>
      </dsp:txBody>
      <dsp:txXfrm>
        <a:off x="3414504" y="2384851"/>
        <a:ext cx="1161189" cy="720980"/>
      </dsp:txXfrm>
    </dsp:sp>
    <dsp:sp modelId="{073E6033-39F1-46A9-AF3A-64545D370C63}">
      <dsp:nvSpPr>
        <dsp:cNvPr id="0" name=""/>
        <dsp:cNvSpPr/>
      </dsp:nvSpPr>
      <dsp:spPr>
        <a:xfrm>
          <a:off x="3995099" y="1118512"/>
          <a:ext cx="1206051" cy="7658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D4A57-DA97-4307-B1F6-4F880D436D5F}">
      <dsp:nvSpPr>
        <dsp:cNvPr id="0" name=""/>
        <dsp:cNvSpPr/>
      </dsp:nvSpPr>
      <dsp:spPr>
        <a:xfrm>
          <a:off x="4129105" y="1245817"/>
          <a:ext cx="1206051" cy="765842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Workout</a:t>
          </a:r>
        </a:p>
      </dsp:txBody>
      <dsp:txXfrm>
        <a:off x="4151536" y="1268248"/>
        <a:ext cx="1161189" cy="7209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B0121-D406-4703-A24E-103649D70068}">
      <dsp:nvSpPr>
        <dsp:cNvPr id="0" name=""/>
        <dsp:cNvSpPr/>
      </dsp:nvSpPr>
      <dsp:spPr>
        <a:xfrm>
          <a:off x="3912486" y="746573"/>
          <a:ext cx="717273" cy="341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624"/>
              </a:lnTo>
              <a:lnTo>
                <a:pt x="717273" y="232624"/>
              </a:lnTo>
              <a:lnTo>
                <a:pt x="717273" y="3413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03EED-398A-4EE8-BCB6-EA1AA73F5559}">
      <dsp:nvSpPr>
        <dsp:cNvPr id="0" name=""/>
        <dsp:cNvSpPr/>
      </dsp:nvSpPr>
      <dsp:spPr>
        <a:xfrm>
          <a:off x="4271123" y="2919910"/>
          <a:ext cx="717273" cy="341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624"/>
              </a:lnTo>
              <a:lnTo>
                <a:pt x="717273" y="232624"/>
              </a:lnTo>
              <a:lnTo>
                <a:pt x="717273" y="3413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86BC9-A221-4781-89F1-FEC4A9DCFDEF}">
      <dsp:nvSpPr>
        <dsp:cNvPr id="0" name=""/>
        <dsp:cNvSpPr/>
      </dsp:nvSpPr>
      <dsp:spPr>
        <a:xfrm>
          <a:off x="3553850" y="2919910"/>
          <a:ext cx="717273" cy="341356"/>
        </a:xfrm>
        <a:custGeom>
          <a:avLst/>
          <a:gdLst/>
          <a:ahLst/>
          <a:cxnLst/>
          <a:rect l="0" t="0" r="0" b="0"/>
          <a:pathLst>
            <a:path>
              <a:moveTo>
                <a:pt x="717273" y="0"/>
              </a:moveTo>
              <a:lnTo>
                <a:pt x="717273" y="232624"/>
              </a:lnTo>
              <a:lnTo>
                <a:pt x="0" y="232624"/>
              </a:lnTo>
              <a:lnTo>
                <a:pt x="0" y="3413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196F9-E9C0-4AA4-B135-F01254ED70E2}">
      <dsp:nvSpPr>
        <dsp:cNvPr id="0" name=""/>
        <dsp:cNvSpPr/>
      </dsp:nvSpPr>
      <dsp:spPr>
        <a:xfrm>
          <a:off x="3195213" y="1833242"/>
          <a:ext cx="1075909" cy="341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2624"/>
              </a:lnTo>
              <a:lnTo>
                <a:pt x="1075909" y="232624"/>
              </a:lnTo>
              <a:lnTo>
                <a:pt x="1075909" y="3413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6A78B-6663-434D-8BCA-E93C21770024}">
      <dsp:nvSpPr>
        <dsp:cNvPr id="0" name=""/>
        <dsp:cNvSpPr/>
      </dsp:nvSpPr>
      <dsp:spPr>
        <a:xfrm>
          <a:off x="2073584" y="2919910"/>
          <a:ext cx="91440" cy="3413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13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A0E44-8CBF-4779-B754-E4184B33E0DC}">
      <dsp:nvSpPr>
        <dsp:cNvPr id="0" name=""/>
        <dsp:cNvSpPr/>
      </dsp:nvSpPr>
      <dsp:spPr>
        <a:xfrm>
          <a:off x="2119304" y="1833242"/>
          <a:ext cx="1075909" cy="341356"/>
        </a:xfrm>
        <a:custGeom>
          <a:avLst/>
          <a:gdLst/>
          <a:ahLst/>
          <a:cxnLst/>
          <a:rect l="0" t="0" r="0" b="0"/>
          <a:pathLst>
            <a:path>
              <a:moveTo>
                <a:pt x="1075909" y="0"/>
              </a:moveTo>
              <a:lnTo>
                <a:pt x="1075909" y="232624"/>
              </a:lnTo>
              <a:lnTo>
                <a:pt x="0" y="232624"/>
              </a:lnTo>
              <a:lnTo>
                <a:pt x="0" y="34135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EB58-EDE3-46A3-A305-20E8B81CAD8D}">
      <dsp:nvSpPr>
        <dsp:cNvPr id="0" name=""/>
        <dsp:cNvSpPr/>
      </dsp:nvSpPr>
      <dsp:spPr>
        <a:xfrm>
          <a:off x="3195213" y="746573"/>
          <a:ext cx="717273" cy="341356"/>
        </a:xfrm>
        <a:custGeom>
          <a:avLst/>
          <a:gdLst/>
          <a:ahLst/>
          <a:cxnLst/>
          <a:rect l="0" t="0" r="0" b="0"/>
          <a:pathLst>
            <a:path>
              <a:moveTo>
                <a:pt x="717273" y="0"/>
              </a:moveTo>
              <a:lnTo>
                <a:pt x="717273" y="232624"/>
              </a:lnTo>
              <a:lnTo>
                <a:pt x="0" y="232624"/>
              </a:lnTo>
              <a:lnTo>
                <a:pt x="0" y="3413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93595-CDF1-4019-8A75-42E7DD6FB8C1}">
      <dsp:nvSpPr>
        <dsp:cNvPr id="0" name=""/>
        <dsp:cNvSpPr/>
      </dsp:nvSpPr>
      <dsp:spPr>
        <a:xfrm>
          <a:off x="3325627" y="1261"/>
          <a:ext cx="1173719" cy="74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71E37-22C3-49D3-B0E9-BFBCEBF8D16B}">
      <dsp:nvSpPr>
        <dsp:cNvPr id="0" name=""/>
        <dsp:cNvSpPr/>
      </dsp:nvSpPr>
      <dsp:spPr>
        <a:xfrm>
          <a:off x="3456040" y="125154"/>
          <a:ext cx="1173719" cy="745311"/>
        </a:xfrm>
        <a:prstGeom prst="roundRect">
          <a:avLst>
            <a:gd name="adj" fmla="val 10000"/>
          </a:avLst>
        </a:prstGeom>
        <a:solidFill>
          <a:srgbClr val="9DC3E6">
            <a:alpha val="89804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Sequencer</a:t>
          </a:r>
        </a:p>
      </dsp:txBody>
      <dsp:txXfrm>
        <a:off x="3477869" y="146983"/>
        <a:ext cx="1130061" cy="701653"/>
      </dsp:txXfrm>
    </dsp:sp>
    <dsp:sp modelId="{503D06EF-229F-4216-A3C0-43D00E06D9D0}">
      <dsp:nvSpPr>
        <dsp:cNvPr id="0" name=""/>
        <dsp:cNvSpPr/>
      </dsp:nvSpPr>
      <dsp:spPr>
        <a:xfrm>
          <a:off x="2608354" y="1087930"/>
          <a:ext cx="1173719" cy="74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2BEEC-99A4-49A3-A30E-78F4CC6D38DC}">
      <dsp:nvSpPr>
        <dsp:cNvPr id="0" name=""/>
        <dsp:cNvSpPr/>
      </dsp:nvSpPr>
      <dsp:spPr>
        <a:xfrm>
          <a:off x="2738767" y="1211823"/>
          <a:ext cx="1173719" cy="745311"/>
        </a:xfrm>
        <a:prstGeom prst="roundRect">
          <a:avLst>
            <a:gd name="adj" fmla="val 10000"/>
          </a:avLst>
        </a:prstGeom>
        <a:solidFill>
          <a:srgbClr val="9DC3E6">
            <a:alpha val="89804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Selector</a:t>
          </a:r>
        </a:p>
      </dsp:txBody>
      <dsp:txXfrm>
        <a:off x="2760596" y="1233652"/>
        <a:ext cx="1130061" cy="701653"/>
      </dsp:txXfrm>
    </dsp:sp>
    <dsp:sp modelId="{560F3E34-BED5-4047-B018-0D517DC5C6CD}">
      <dsp:nvSpPr>
        <dsp:cNvPr id="0" name=""/>
        <dsp:cNvSpPr/>
      </dsp:nvSpPr>
      <dsp:spPr>
        <a:xfrm>
          <a:off x="1532444" y="2174599"/>
          <a:ext cx="1173719" cy="74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77CD2-2B38-4A12-9645-1C517B2815BA}">
      <dsp:nvSpPr>
        <dsp:cNvPr id="0" name=""/>
        <dsp:cNvSpPr/>
      </dsp:nvSpPr>
      <dsp:spPr>
        <a:xfrm>
          <a:off x="1662857" y="2298491"/>
          <a:ext cx="1173719" cy="745311"/>
        </a:xfrm>
        <a:prstGeom prst="roundRect">
          <a:avLst>
            <a:gd name="adj" fmla="val 10000"/>
          </a:avLst>
        </a:prstGeom>
        <a:solidFill>
          <a:srgbClr val="92D050">
            <a:alpha val="89804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Inverter</a:t>
          </a:r>
        </a:p>
      </dsp:txBody>
      <dsp:txXfrm>
        <a:off x="1684686" y="2320320"/>
        <a:ext cx="1130061" cy="701653"/>
      </dsp:txXfrm>
    </dsp:sp>
    <dsp:sp modelId="{E3A36EB1-6E8A-43C2-8E36-DBF711CB042C}">
      <dsp:nvSpPr>
        <dsp:cNvPr id="0" name=""/>
        <dsp:cNvSpPr/>
      </dsp:nvSpPr>
      <dsp:spPr>
        <a:xfrm>
          <a:off x="1532444" y="3261267"/>
          <a:ext cx="1173719" cy="74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5945B-F3A2-4904-884C-FF55548F278E}">
      <dsp:nvSpPr>
        <dsp:cNvPr id="0" name=""/>
        <dsp:cNvSpPr/>
      </dsp:nvSpPr>
      <dsp:spPr>
        <a:xfrm>
          <a:off x="1662857" y="3385160"/>
          <a:ext cx="1173719" cy="74531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Hungry?</a:t>
          </a:r>
        </a:p>
      </dsp:txBody>
      <dsp:txXfrm>
        <a:off x="1684686" y="3406989"/>
        <a:ext cx="1130061" cy="701653"/>
      </dsp:txXfrm>
    </dsp:sp>
    <dsp:sp modelId="{2B4C1537-5D24-4A42-8B61-6391E8639345}">
      <dsp:nvSpPr>
        <dsp:cNvPr id="0" name=""/>
        <dsp:cNvSpPr/>
      </dsp:nvSpPr>
      <dsp:spPr>
        <a:xfrm>
          <a:off x="3684263" y="2174599"/>
          <a:ext cx="1173719" cy="74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0E5A9-79D7-4102-95D5-CA9DA6AE5569}">
      <dsp:nvSpPr>
        <dsp:cNvPr id="0" name=""/>
        <dsp:cNvSpPr/>
      </dsp:nvSpPr>
      <dsp:spPr>
        <a:xfrm>
          <a:off x="3814676" y="2298491"/>
          <a:ext cx="1173719" cy="745311"/>
        </a:xfrm>
        <a:prstGeom prst="roundRect">
          <a:avLst>
            <a:gd name="adj" fmla="val 10000"/>
          </a:avLst>
        </a:prstGeom>
        <a:solidFill>
          <a:srgbClr val="9DC3E6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Sequencer</a:t>
          </a:r>
        </a:p>
      </dsp:txBody>
      <dsp:txXfrm>
        <a:off x="3836505" y="2320320"/>
        <a:ext cx="1130061" cy="701653"/>
      </dsp:txXfrm>
    </dsp:sp>
    <dsp:sp modelId="{699C49D5-B6EE-47C9-BF20-3EE5D927C590}">
      <dsp:nvSpPr>
        <dsp:cNvPr id="0" name=""/>
        <dsp:cNvSpPr/>
      </dsp:nvSpPr>
      <dsp:spPr>
        <a:xfrm>
          <a:off x="2966990" y="3261267"/>
          <a:ext cx="1173719" cy="74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CDDD2-E027-4039-9267-4B8F32BA7DAC}">
      <dsp:nvSpPr>
        <dsp:cNvPr id="0" name=""/>
        <dsp:cNvSpPr/>
      </dsp:nvSpPr>
      <dsp:spPr>
        <a:xfrm>
          <a:off x="3097403" y="3385160"/>
          <a:ext cx="1173719" cy="74531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Have Pizza?</a:t>
          </a:r>
        </a:p>
      </dsp:txBody>
      <dsp:txXfrm>
        <a:off x="3119232" y="3406989"/>
        <a:ext cx="1130061" cy="701653"/>
      </dsp:txXfrm>
    </dsp:sp>
    <dsp:sp modelId="{5AC63E2F-F489-4C19-918E-656D6D5E811A}">
      <dsp:nvSpPr>
        <dsp:cNvPr id="0" name=""/>
        <dsp:cNvSpPr/>
      </dsp:nvSpPr>
      <dsp:spPr>
        <a:xfrm>
          <a:off x="4401536" y="3261267"/>
          <a:ext cx="1173719" cy="74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87F4F-B065-4159-99C4-BEBA178AF729}">
      <dsp:nvSpPr>
        <dsp:cNvPr id="0" name=""/>
        <dsp:cNvSpPr/>
      </dsp:nvSpPr>
      <dsp:spPr>
        <a:xfrm>
          <a:off x="4531949" y="3385160"/>
          <a:ext cx="1173719" cy="74531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Eat Pizza</a:t>
          </a:r>
        </a:p>
      </dsp:txBody>
      <dsp:txXfrm>
        <a:off x="4553778" y="3406989"/>
        <a:ext cx="1130061" cy="701653"/>
      </dsp:txXfrm>
    </dsp:sp>
    <dsp:sp modelId="{073E6033-39F1-46A9-AF3A-64545D370C63}">
      <dsp:nvSpPr>
        <dsp:cNvPr id="0" name=""/>
        <dsp:cNvSpPr/>
      </dsp:nvSpPr>
      <dsp:spPr>
        <a:xfrm>
          <a:off x="4042900" y="1087930"/>
          <a:ext cx="1173719" cy="745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D4A57-DA97-4307-B1F6-4F880D436D5F}">
      <dsp:nvSpPr>
        <dsp:cNvPr id="0" name=""/>
        <dsp:cNvSpPr/>
      </dsp:nvSpPr>
      <dsp:spPr>
        <a:xfrm>
          <a:off x="4173313" y="1211823"/>
          <a:ext cx="1173719" cy="745311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Workout</a:t>
          </a:r>
        </a:p>
      </dsp:txBody>
      <dsp:txXfrm>
        <a:off x="4195142" y="1233652"/>
        <a:ext cx="1130061" cy="7016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B0121-D406-4703-A24E-103649D70068}">
      <dsp:nvSpPr>
        <dsp:cNvPr id="0" name=""/>
        <dsp:cNvSpPr/>
      </dsp:nvSpPr>
      <dsp:spPr>
        <a:xfrm>
          <a:off x="3486490" y="1749185"/>
          <a:ext cx="655165" cy="311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482"/>
              </a:lnTo>
              <a:lnTo>
                <a:pt x="655165" y="212482"/>
              </a:lnTo>
              <a:lnTo>
                <a:pt x="655165" y="3117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E07EC9-429B-4C0F-A9B0-7DEC40C1BF7D}">
      <dsp:nvSpPr>
        <dsp:cNvPr id="0" name=""/>
        <dsp:cNvSpPr/>
      </dsp:nvSpPr>
      <dsp:spPr>
        <a:xfrm>
          <a:off x="5124404" y="3734337"/>
          <a:ext cx="655165" cy="311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482"/>
              </a:lnTo>
              <a:lnTo>
                <a:pt x="655165" y="212482"/>
              </a:lnTo>
              <a:lnTo>
                <a:pt x="655165" y="311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128985-BA4E-43AE-B4E9-D142911CF051}">
      <dsp:nvSpPr>
        <dsp:cNvPr id="0" name=""/>
        <dsp:cNvSpPr/>
      </dsp:nvSpPr>
      <dsp:spPr>
        <a:xfrm>
          <a:off x="4469238" y="3734337"/>
          <a:ext cx="655165" cy="311799"/>
        </a:xfrm>
        <a:custGeom>
          <a:avLst/>
          <a:gdLst/>
          <a:ahLst/>
          <a:cxnLst/>
          <a:rect l="0" t="0" r="0" b="0"/>
          <a:pathLst>
            <a:path>
              <a:moveTo>
                <a:pt x="655165" y="0"/>
              </a:moveTo>
              <a:lnTo>
                <a:pt x="655165" y="212482"/>
              </a:lnTo>
              <a:lnTo>
                <a:pt x="0" y="212482"/>
              </a:lnTo>
              <a:lnTo>
                <a:pt x="0" y="311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341FB-C12F-445B-93DA-122134F3C51C}">
      <dsp:nvSpPr>
        <dsp:cNvPr id="0" name=""/>
        <dsp:cNvSpPr/>
      </dsp:nvSpPr>
      <dsp:spPr>
        <a:xfrm>
          <a:off x="2831324" y="2741761"/>
          <a:ext cx="2293079" cy="311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482"/>
              </a:lnTo>
              <a:lnTo>
                <a:pt x="2293079" y="212482"/>
              </a:lnTo>
              <a:lnTo>
                <a:pt x="2293079" y="311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03EED-398A-4EE8-BCB6-EA1AA73F5559}">
      <dsp:nvSpPr>
        <dsp:cNvPr id="0" name=""/>
        <dsp:cNvSpPr/>
      </dsp:nvSpPr>
      <dsp:spPr>
        <a:xfrm>
          <a:off x="2503741" y="3734337"/>
          <a:ext cx="655165" cy="311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2482"/>
              </a:lnTo>
              <a:lnTo>
                <a:pt x="655165" y="212482"/>
              </a:lnTo>
              <a:lnTo>
                <a:pt x="655165" y="311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B86BC9-A221-4781-89F1-FEC4A9DCFDEF}">
      <dsp:nvSpPr>
        <dsp:cNvPr id="0" name=""/>
        <dsp:cNvSpPr/>
      </dsp:nvSpPr>
      <dsp:spPr>
        <a:xfrm>
          <a:off x="1848576" y="3734337"/>
          <a:ext cx="655165" cy="311799"/>
        </a:xfrm>
        <a:custGeom>
          <a:avLst/>
          <a:gdLst/>
          <a:ahLst/>
          <a:cxnLst/>
          <a:rect l="0" t="0" r="0" b="0"/>
          <a:pathLst>
            <a:path>
              <a:moveTo>
                <a:pt x="655165" y="0"/>
              </a:moveTo>
              <a:lnTo>
                <a:pt x="655165" y="212482"/>
              </a:lnTo>
              <a:lnTo>
                <a:pt x="0" y="212482"/>
              </a:lnTo>
              <a:lnTo>
                <a:pt x="0" y="311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6196F9-E9C0-4AA4-B135-F01254ED70E2}">
      <dsp:nvSpPr>
        <dsp:cNvPr id="0" name=""/>
        <dsp:cNvSpPr/>
      </dsp:nvSpPr>
      <dsp:spPr>
        <a:xfrm>
          <a:off x="2503741" y="2741761"/>
          <a:ext cx="327582" cy="311799"/>
        </a:xfrm>
        <a:custGeom>
          <a:avLst/>
          <a:gdLst/>
          <a:ahLst/>
          <a:cxnLst/>
          <a:rect l="0" t="0" r="0" b="0"/>
          <a:pathLst>
            <a:path>
              <a:moveTo>
                <a:pt x="327582" y="0"/>
              </a:moveTo>
              <a:lnTo>
                <a:pt x="327582" y="212482"/>
              </a:lnTo>
              <a:lnTo>
                <a:pt x="0" y="212482"/>
              </a:lnTo>
              <a:lnTo>
                <a:pt x="0" y="311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6A78B-6663-434D-8BCA-E93C21770024}">
      <dsp:nvSpPr>
        <dsp:cNvPr id="0" name=""/>
        <dsp:cNvSpPr/>
      </dsp:nvSpPr>
      <dsp:spPr>
        <a:xfrm>
          <a:off x="492524" y="3734337"/>
          <a:ext cx="91440" cy="3117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1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FA0E44-8CBF-4779-B754-E4184B33E0DC}">
      <dsp:nvSpPr>
        <dsp:cNvPr id="0" name=""/>
        <dsp:cNvSpPr/>
      </dsp:nvSpPr>
      <dsp:spPr>
        <a:xfrm>
          <a:off x="538244" y="2741761"/>
          <a:ext cx="2293079" cy="311799"/>
        </a:xfrm>
        <a:custGeom>
          <a:avLst/>
          <a:gdLst/>
          <a:ahLst/>
          <a:cxnLst/>
          <a:rect l="0" t="0" r="0" b="0"/>
          <a:pathLst>
            <a:path>
              <a:moveTo>
                <a:pt x="2293079" y="0"/>
              </a:moveTo>
              <a:lnTo>
                <a:pt x="2293079" y="212482"/>
              </a:lnTo>
              <a:lnTo>
                <a:pt x="0" y="212482"/>
              </a:lnTo>
              <a:lnTo>
                <a:pt x="0" y="3117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DEB58-EDE3-46A3-A305-20E8B81CAD8D}">
      <dsp:nvSpPr>
        <dsp:cNvPr id="0" name=""/>
        <dsp:cNvSpPr/>
      </dsp:nvSpPr>
      <dsp:spPr>
        <a:xfrm>
          <a:off x="2831324" y="1749185"/>
          <a:ext cx="655165" cy="311799"/>
        </a:xfrm>
        <a:custGeom>
          <a:avLst/>
          <a:gdLst/>
          <a:ahLst/>
          <a:cxnLst/>
          <a:rect l="0" t="0" r="0" b="0"/>
          <a:pathLst>
            <a:path>
              <a:moveTo>
                <a:pt x="655165" y="0"/>
              </a:moveTo>
              <a:lnTo>
                <a:pt x="655165" y="212482"/>
              </a:lnTo>
              <a:lnTo>
                <a:pt x="0" y="212482"/>
              </a:lnTo>
              <a:lnTo>
                <a:pt x="0" y="31179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893595-CDF1-4019-8A75-42E7DD6FB8C1}">
      <dsp:nvSpPr>
        <dsp:cNvPr id="0" name=""/>
        <dsp:cNvSpPr/>
      </dsp:nvSpPr>
      <dsp:spPr>
        <a:xfrm>
          <a:off x="2950445" y="1068408"/>
          <a:ext cx="1072089" cy="68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B71E37-22C3-49D3-B0E9-BFBCEBF8D16B}">
      <dsp:nvSpPr>
        <dsp:cNvPr id="0" name=""/>
        <dsp:cNvSpPr/>
      </dsp:nvSpPr>
      <dsp:spPr>
        <a:xfrm>
          <a:off x="3069566" y="1181573"/>
          <a:ext cx="1072089" cy="680776"/>
        </a:xfrm>
        <a:prstGeom prst="roundRect">
          <a:avLst>
            <a:gd name="adj" fmla="val 10000"/>
          </a:avLst>
        </a:prstGeom>
        <a:solidFill>
          <a:srgbClr val="9DC3E6">
            <a:alpha val="89804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Sequencer</a:t>
          </a:r>
        </a:p>
      </dsp:txBody>
      <dsp:txXfrm>
        <a:off x="3089505" y="1201512"/>
        <a:ext cx="1032211" cy="640898"/>
      </dsp:txXfrm>
    </dsp:sp>
    <dsp:sp modelId="{503D06EF-229F-4216-A3C0-43D00E06D9D0}">
      <dsp:nvSpPr>
        <dsp:cNvPr id="0" name=""/>
        <dsp:cNvSpPr/>
      </dsp:nvSpPr>
      <dsp:spPr>
        <a:xfrm>
          <a:off x="2295279" y="2060984"/>
          <a:ext cx="1072089" cy="68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62BEEC-99A4-49A3-A30E-78F4CC6D38DC}">
      <dsp:nvSpPr>
        <dsp:cNvPr id="0" name=""/>
        <dsp:cNvSpPr/>
      </dsp:nvSpPr>
      <dsp:spPr>
        <a:xfrm>
          <a:off x="2414401" y="2174149"/>
          <a:ext cx="1072089" cy="680776"/>
        </a:xfrm>
        <a:prstGeom prst="roundRect">
          <a:avLst>
            <a:gd name="adj" fmla="val 10000"/>
          </a:avLst>
        </a:prstGeom>
        <a:solidFill>
          <a:srgbClr val="9DC3E6">
            <a:alpha val="89804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Selector</a:t>
          </a:r>
        </a:p>
      </dsp:txBody>
      <dsp:txXfrm>
        <a:off x="2434340" y="2194088"/>
        <a:ext cx="1032211" cy="640898"/>
      </dsp:txXfrm>
    </dsp:sp>
    <dsp:sp modelId="{560F3E34-BED5-4047-B018-0D517DC5C6CD}">
      <dsp:nvSpPr>
        <dsp:cNvPr id="0" name=""/>
        <dsp:cNvSpPr/>
      </dsp:nvSpPr>
      <dsp:spPr>
        <a:xfrm>
          <a:off x="2200" y="3053560"/>
          <a:ext cx="1072089" cy="68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77CD2-2B38-4A12-9645-1C517B2815BA}">
      <dsp:nvSpPr>
        <dsp:cNvPr id="0" name=""/>
        <dsp:cNvSpPr/>
      </dsp:nvSpPr>
      <dsp:spPr>
        <a:xfrm>
          <a:off x="121321" y="3166725"/>
          <a:ext cx="1072089" cy="680776"/>
        </a:xfrm>
        <a:prstGeom prst="roundRect">
          <a:avLst>
            <a:gd name="adj" fmla="val 10000"/>
          </a:avLst>
        </a:prstGeom>
        <a:solidFill>
          <a:srgbClr val="92D050">
            <a:alpha val="89804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Inverter</a:t>
          </a:r>
        </a:p>
      </dsp:txBody>
      <dsp:txXfrm>
        <a:off x="141260" y="3186664"/>
        <a:ext cx="1032211" cy="640898"/>
      </dsp:txXfrm>
    </dsp:sp>
    <dsp:sp modelId="{E3A36EB1-6E8A-43C2-8E36-DBF711CB042C}">
      <dsp:nvSpPr>
        <dsp:cNvPr id="0" name=""/>
        <dsp:cNvSpPr/>
      </dsp:nvSpPr>
      <dsp:spPr>
        <a:xfrm>
          <a:off x="2200" y="4046136"/>
          <a:ext cx="1072089" cy="68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5945B-F3A2-4904-884C-FF55548F278E}">
      <dsp:nvSpPr>
        <dsp:cNvPr id="0" name=""/>
        <dsp:cNvSpPr/>
      </dsp:nvSpPr>
      <dsp:spPr>
        <a:xfrm>
          <a:off x="121321" y="4159301"/>
          <a:ext cx="1072089" cy="680776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Hungry?</a:t>
          </a:r>
        </a:p>
      </dsp:txBody>
      <dsp:txXfrm>
        <a:off x="141260" y="4179240"/>
        <a:ext cx="1032211" cy="640898"/>
      </dsp:txXfrm>
    </dsp:sp>
    <dsp:sp modelId="{2B4C1537-5D24-4A42-8B61-6391E8639345}">
      <dsp:nvSpPr>
        <dsp:cNvPr id="0" name=""/>
        <dsp:cNvSpPr/>
      </dsp:nvSpPr>
      <dsp:spPr>
        <a:xfrm>
          <a:off x="1967697" y="3053560"/>
          <a:ext cx="1072089" cy="68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0E5A9-79D7-4102-95D5-CA9DA6AE5569}">
      <dsp:nvSpPr>
        <dsp:cNvPr id="0" name=""/>
        <dsp:cNvSpPr/>
      </dsp:nvSpPr>
      <dsp:spPr>
        <a:xfrm>
          <a:off x="2086818" y="3166725"/>
          <a:ext cx="1072089" cy="680776"/>
        </a:xfrm>
        <a:prstGeom prst="roundRect">
          <a:avLst>
            <a:gd name="adj" fmla="val 10000"/>
          </a:avLst>
        </a:prstGeom>
        <a:solidFill>
          <a:srgbClr val="9DC3E6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Sequencer</a:t>
          </a:r>
        </a:p>
      </dsp:txBody>
      <dsp:txXfrm>
        <a:off x="2106757" y="3186664"/>
        <a:ext cx="1032211" cy="640898"/>
      </dsp:txXfrm>
    </dsp:sp>
    <dsp:sp modelId="{699C49D5-B6EE-47C9-BF20-3EE5D927C590}">
      <dsp:nvSpPr>
        <dsp:cNvPr id="0" name=""/>
        <dsp:cNvSpPr/>
      </dsp:nvSpPr>
      <dsp:spPr>
        <a:xfrm>
          <a:off x="1312531" y="4046136"/>
          <a:ext cx="1072089" cy="68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CDDD2-E027-4039-9267-4B8F32BA7DAC}">
      <dsp:nvSpPr>
        <dsp:cNvPr id="0" name=""/>
        <dsp:cNvSpPr/>
      </dsp:nvSpPr>
      <dsp:spPr>
        <a:xfrm>
          <a:off x="1431652" y="4159301"/>
          <a:ext cx="1072089" cy="680776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Have Pizza?</a:t>
          </a:r>
        </a:p>
      </dsp:txBody>
      <dsp:txXfrm>
        <a:off x="1451591" y="4179240"/>
        <a:ext cx="1032211" cy="640898"/>
      </dsp:txXfrm>
    </dsp:sp>
    <dsp:sp modelId="{5AC63E2F-F489-4C19-918E-656D6D5E811A}">
      <dsp:nvSpPr>
        <dsp:cNvPr id="0" name=""/>
        <dsp:cNvSpPr/>
      </dsp:nvSpPr>
      <dsp:spPr>
        <a:xfrm>
          <a:off x="2622862" y="4046136"/>
          <a:ext cx="1072089" cy="68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87F4F-B065-4159-99C4-BEBA178AF729}">
      <dsp:nvSpPr>
        <dsp:cNvPr id="0" name=""/>
        <dsp:cNvSpPr/>
      </dsp:nvSpPr>
      <dsp:spPr>
        <a:xfrm>
          <a:off x="2741983" y="4159301"/>
          <a:ext cx="1072089" cy="680776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Eat Pizza</a:t>
          </a:r>
        </a:p>
      </dsp:txBody>
      <dsp:txXfrm>
        <a:off x="2761922" y="4179240"/>
        <a:ext cx="1032211" cy="640898"/>
      </dsp:txXfrm>
    </dsp:sp>
    <dsp:sp modelId="{C37850E3-4AA9-47A6-81E5-A7A662B96299}">
      <dsp:nvSpPr>
        <dsp:cNvPr id="0" name=""/>
        <dsp:cNvSpPr/>
      </dsp:nvSpPr>
      <dsp:spPr>
        <a:xfrm>
          <a:off x="4588359" y="3053560"/>
          <a:ext cx="1072089" cy="68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731CB-492F-4616-8CAC-8DC8FBA919E3}">
      <dsp:nvSpPr>
        <dsp:cNvPr id="0" name=""/>
        <dsp:cNvSpPr/>
      </dsp:nvSpPr>
      <dsp:spPr>
        <a:xfrm>
          <a:off x="4707480" y="3166725"/>
          <a:ext cx="1072089" cy="680776"/>
        </a:xfrm>
        <a:prstGeom prst="roundRect">
          <a:avLst>
            <a:gd name="adj" fmla="val 10000"/>
          </a:avLst>
        </a:prstGeom>
        <a:solidFill>
          <a:srgbClr val="9DC3E6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Sequencer</a:t>
          </a:r>
        </a:p>
      </dsp:txBody>
      <dsp:txXfrm>
        <a:off x="4727419" y="3186664"/>
        <a:ext cx="1032211" cy="640898"/>
      </dsp:txXfrm>
    </dsp:sp>
    <dsp:sp modelId="{0C0FA65A-C2EC-4825-8AD3-E2A956FA8FB1}">
      <dsp:nvSpPr>
        <dsp:cNvPr id="0" name=""/>
        <dsp:cNvSpPr/>
      </dsp:nvSpPr>
      <dsp:spPr>
        <a:xfrm>
          <a:off x="3933194" y="4046136"/>
          <a:ext cx="1072089" cy="68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AAF4A-C9B0-46B6-801E-3898B11253A4}">
      <dsp:nvSpPr>
        <dsp:cNvPr id="0" name=""/>
        <dsp:cNvSpPr/>
      </dsp:nvSpPr>
      <dsp:spPr>
        <a:xfrm>
          <a:off x="4052315" y="4159301"/>
          <a:ext cx="1072089" cy="680776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Call Delivery</a:t>
          </a:r>
        </a:p>
      </dsp:txBody>
      <dsp:txXfrm>
        <a:off x="4072254" y="4179240"/>
        <a:ext cx="1032211" cy="640898"/>
      </dsp:txXfrm>
    </dsp:sp>
    <dsp:sp modelId="{A46D3B88-5B8E-46BB-B0EA-4D127C905123}">
      <dsp:nvSpPr>
        <dsp:cNvPr id="0" name=""/>
        <dsp:cNvSpPr/>
      </dsp:nvSpPr>
      <dsp:spPr>
        <a:xfrm>
          <a:off x="5243525" y="4046136"/>
          <a:ext cx="1072089" cy="68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439C1-00F8-4444-87D5-C58AF1270B01}">
      <dsp:nvSpPr>
        <dsp:cNvPr id="0" name=""/>
        <dsp:cNvSpPr/>
      </dsp:nvSpPr>
      <dsp:spPr>
        <a:xfrm>
          <a:off x="5362646" y="4159301"/>
          <a:ext cx="1072089" cy="680776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Eat Pizza</a:t>
          </a:r>
        </a:p>
      </dsp:txBody>
      <dsp:txXfrm>
        <a:off x="5382585" y="4179240"/>
        <a:ext cx="1032211" cy="640898"/>
      </dsp:txXfrm>
    </dsp:sp>
    <dsp:sp modelId="{073E6033-39F1-46A9-AF3A-64545D370C63}">
      <dsp:nvSpPr>
        <dsp:cNvPr id="0" name=""/>
        <dsp:cNvSpPr/>
      </dsp:nvSpPr>
      <dsp:spPr>
        <a:xfrm>
          <a:off x="3605611" y="2060984"/>
          <a:ext cx="1072089" cy="6807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D4A57-DA97-4307-B1F6-4F880D436D5F}">
      <dsp:nvSpPr>
        <dsp:cNvPr id="0" name=""/>
        <dsp:cNvSpPr/>
      </dsp:nvSpPr>
      <dsp:spPr>
        <a:xfrm>
          <a:off x="3724732" y="2174149"/>
          <a:ext cx="1072089" cy="680776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Workout</a:t>
          </a:r>
        </a:p>
      </dsp:txBody>
      <dsp:txXfrm>
        <a:off x="3744671" y="2194088"/>
        <a:ext cx="1032211" cy="640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071704-55C2-4F90-B8A5-FA2834FACE41}">
      <dsp:nvSpPr>
        <dsp:cNvPr id="0" name=""/>
        <dsp:cNvSpPr/>
      </dsp:nvSpPr>
      <dsp:spPr>
        <a:xfrm>
          <a:off x="4288348" y="1381252"/>
          <a:ext cx="540024" cy="257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39"/>
              </a:lnTo>
              <a:lnTo>
                <a:pt x="540024" y="175139"/>
              </a:lnTo>
              <a:lnTo>
                <a:pt x="540024" y="257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2ABB4-BE74-43B6-9B70-605EB73DE089}">
      <dsp:nvSpPr>
        <dsp:cNvPr id="0" name=""/>
        <dsp:cNvSpPr/>
      </dsp:nvSpPr>
      <dsp:spPr>
        <a:xfrm>
          <a:off x="3748324" y="1381252"/>
          <a:ext cx="540024" cy="257002"/>
        </a:xfrm>
        <a:custGeom>
          <a:avLst/>
          <a:gdLst/>
          <a:ahLst/>
          <a:cxnLst/>
          <a:rect l="0" t="0" r="0" b="0"/>
          <a:pathLst>
            <a:path>
              <a:moveTo>
                <a:pt x="540024" y="0"/>
              </a:moveTo>
              <a:lnTo>
                <a:pt x="540024" y="175139"/>
              </a:lnTo>
              <a:lnTo>
                <a:pt x="0" y="175139"/>
              </a:lnTo>
              <a:lnTo>
                <a:pt x="0" y="257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FF0F21-C9FC-4C0A-BA59-7994006A5EA0}">
      <dsp:nvSpPr>
        <dsp:cNvPr id="0" name=""/>
        <dsp:cNvSpPr/>
      </dsp:nvSpPr>
      <dsp:spPr>
        <a:xfrm>
          <a:off x="2938288" y="563116"/>
          <a:ext cx="1350060" cy="257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39"/>
              </a:lnTo>
              <a:lnTo>
                <a:pt x="1350060" y="175139"/>
              </a:lnTo>
              <a:lnTo>
                <a:pt x="1350060" y="257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65B62E-4249-4CB6-9607-839099C18A9F}">
      <dsp:nvSpPr>
        <dsp:cNvPr id="0" name=""/>
        <dsp:cNvSpPr/>
      </dsp:nvSpPr>
      <dsp:spPr>
        <a:xfrm>
          <a:off x="3748324" y="3017525"/>
          <a:ext cx="540024" cy="257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39"/>
              </a:lnTo>
              <a:lnTo>
                <a:pt x="540024" y="175139"/>
              </a:lnTo>
              <a:lnTo>
                <a:pt x="540024" y="257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580B09-5B4A-4216-AD03-B38C5D76015E}">
      <dsp:nvSpPr>
        <dsp:cNvPr id="0" name=""/>
        <dsp:cNvSpPr/>
      </dsp:nvSpPr>
      <dsp:spPr>
        <a:xfrm>
          <a:off x="3208300" y="3017525"/>
          <a:ext cx="540024" cy="257002"/>
        </a:xfrm>
        <a:custGeom>
          <a:avLst/>
          <a:gdLst/>
          <a:ahLst/>
          <a:cxnLst/>
          <a:rect l="0" t="0" r="0" b="0"/>
          <a:pathLst>
            <a:path>
              <a:moveTo>
                <a:pt x="540024" y="0"/>
              </a:moveTo>
              <a:lnTo>
                <a:pt x="540024" y="175139"/>
              </a:lnTo>
              <a:lnTo>
                <a:pt x="0" y="175139"/>
              </a:lnTo>
              <a:lnTo>
                <a:pt x="0" y="257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331F3-49A6-4A27-8AC6-AD7BFBF881D2}">
      <dsp:nvSpPr>
        <dsp:cNvPr id="0" name=""/>
        <dsp:cNvSpPr/>
      </dsp:nvSpPr>
      <dsp:spPr>
        <a:xfrm>
          <a:off x="2668276" y="2199389"/>
          <a:ext cx="1080048" cy="257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39"/>
              </a:lnTo>
              <a:lnTo>
                <a:pt x="1080048" y="175139"/>
              </a:lnTo>
              <a:lnTo>
                <a:pt x="1080048" y="257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D0FAB0-033F-412D-9BAE-A48A2B200D34}">
      <dsp:nvSpPr>
        <dsp:cNvPr id="0" name=""/>
        <dsp:cNvSpPr/>
      </dsp:nvSpPr>
      <dsp:spPr>
        <a:xfrm>
          <a:off x="1588228" y="3017525"/>
          <a:ext cx="540024" cy="257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39"/>
              </a:lnTo>
              <a:lnTo>
                <a:pt x="540024" y="175139"/>
              </a:lnTo>
              <a:lnTo>
                <a:pt x="540024" y="257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69F5E-5C7D-4579-A2D3-0654DC02F8F3}">
      <dsp:nvSpPr>
        <dsp:cNvPr id="0" name=""/>
        <dsp:cNvSpPr/>
      </dsp:nvSpPr>
      <dsp:spPr>
        <a:xfrm>
          <a:off x="1048204" y="3017525"/>
          <a:ext cx="540024" cy="257002"/>
        </a:xfrm>
        <a:custGeom>
          <a:avLst/>
          <a:gdLst/>
          <a:ahLst/>
          <a:cxnLst/>
          <a:rect l="0" t="0" r="0" b="0"/>
          <a:pathLst>
            <a:path>
              <a:moveTo>
                <a:pt x="540024" y="0"/>
              </a:moveTo>
              <a:lnTo>
                <a:pt x="540024" y="175139"/>
              </a:lnTo>
              <a:lnTo>
                <a:pt x="0" y="175139"/>
              </a:lnTo>
              <a:lnTo>
                <a:pt x="0" y="257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7BE2D-B834-4A02-A879-5521C10D72AD}">
      <dsp:nvSpPr>
        <dsp:cNvPr id="0" name=""/>
        <dsp:cNvSpPr/>
      </dsp:nvSpPr>
      <dsp:spPr>
        <a:xfrm>
          <a:off x="1588228" y="2199389"/>
          <a:ext cx="1080048" cy="257002"/>
        </a:xfrm>
        <a:custGeom>
          <a:avLst/>
          <a:gdLst/>
          <a:ahLst/>
          <a:cxnLst/>
          <a:rect l="0" t="0" r="0" b="0"/>
          <a:pathLst>
            <a:path>
              <a:moveTo>
                <a:pt x="1080048" y="0"/>
              </a:moveTo>
              <a:lnTo>
                <a:pt x="1080048" y="175139"/>
              </a:lnTo>
              <a:lnTo>
                <a:pt x="0" y="175139"/>
              </a:lnTo>
              <a:lnTo>
                <a:pt x="0" y="257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E8E71-08DB-4F6E-9FE8-8DA08178C548}">
      <dsp:nvSpPr>
        <dsp:cNvPr id="0" name=""/>
        <dsp:cNvSpPr/>
      </dsp:nvSpPr>
      <dsp:spPr>
        <a:xfrm>
          <a:off x="1588228" y="1381252"/>
          <a:ext cx="1080048" cy="2570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139"/>
              </a:lnTo>
              <a:lnTo>
                <a:pt x="1080048" y="175139"/>
              </a:lnTo>
              <a:lnTo>
                <a:pt x="1080048" y="257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BE407-A752-4E72-BCFB-DB83163459B7}">
      <dsp:nvSpPr>
        <dsp:cNvPr id="0" name=""/>
        <dsp:cNvSpPr/>
      </dsp:nvSpPr>
      <dsp:spPr>
        <a:xfrm>
          <a:off x="462459" y="2199389"/>
          <a:ext cx="91440" cy="25700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7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984541-2CC9-4660-9086-088E7581C09F}">
      <dsp:nvSpPr>
        <dsp:cNvPr id="0" name=""/>
        <dsp:cNvSpPr/>
      </dsp:nvSpPr>
      <dsp:spPr>
        <a:xfrm>
          <a:off x="508179" y="1381252"/>
          <a:ext cx="1080048" cy="257002"/>
        </a:xfrm>
        <a:custGeom>
          <a:avLst/>
          <a:gdLst/>
          <a:ahLst/>
          <a:cxnLst/>
          <a:rect l="0" t="0" r="0" b="0"/>
          <a:pathLst>
            <a:path>
              <a:moveTo>
                <a:pt x="1080048" y="0"/>
              </a:moveTo>
              <a:lnTo>
                <a:pt x="1080048" y="175139"/>
              </a:lnTo>
              <a:lnTo>
                <a:pt x="0" y="175139"/>
              </a:lnTo>
              <a:lnTo>
                <a:pt x="0" y="25700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13C63-85E3-4F7A-B81B-A20BA088C023}">
      <dsp:nvSpPr>
        <dsp:cNvPr id="0" name=""/>
        <dsp:cNvSpPr/>
      </dsp:nvSpPr>
      <dsp:spPr>
        <a:xfrm>
          <a:off x="1588228" y="563116"/>
          <a:ext cx="1350060" cy="257002"/>
        </a:xfrm>
        <a:custGeom>
          <a:avLst/>
          <a:gdLst/>
          <a:ahLst/>
          <a:cxnLst/>
          <a:rect l="0" t="0" r="0" b="0"/>
          <a:pathLst>
            <a:path>
              <a:moveTo>
                <a:pt x="1350060" y="0"/>
              </a:moveTo>
              <a:lnTo>
                <a:pt x="1350060" y="175139"/>
              </a:lnTo>
              <a:lnTo>
                <a:pt x="0" y="175139"/>
              </a:lnTo>
              <a:lnTo>
                <a:pt x="0" y="2570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B031DB-0A68-4D59-931F-E1F6C461734B}">
      <dsp:nvSpPr>
        <dsp:cNvPr id="0" name=""/>
        <dsp:cNvSpPr/>
      </dsp:nvSpPr>
      <dsp:spPr>
        <a:xfrm>
          <a:off x="2496450" y="1981"/>
          <a:ext cx="883675" cy="56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5DE4C-41E0-40D8-8114-B7C0FBA619AC}">
      <dsp:nvSpPr>
        <dsp:cNvPr id="0" name=""/>
        <dsp:cNvSpPr/>
      </dsp:nvSpPr>
      <dsp:spPr>
        <a:xfrm>
          <a:off x="2594636" y="95258"/>
          <a:ext cx="883675" cy="561134"/>
        </a:xfrm>
        <a:prstGeom prst="roundRect">
          <a:avLst>
            <a:gd name="adj" fmla="val 10000"/>
          </a:avLst>
        </a:prstGeom>
        <a:solidFill>
          <a:srgbClr val="9DC3E6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Selector</a:t>
          </a:r>
          <a:endParaRPr lang="zh-TW" altLang="en-US" sz="1000" kern="1200" dirty="0"/>
        </a:p>
      </dsp:txBody>
      <dsp:txXfrm>
        <a:off x="2611071" y="111693"/>
        <a:ext cx="850805" cy="528264"/>
      </dsp:txXfrm>
    </dsp:sp>
    <dsp:sp modelId="{B5E628EB-EB7B-4E9F-BD59-CCF5A0E5696C}">
      <dsp:nvSpPr>
        <dsp:cNvPr id="0" name=""/>
        <dsp:cNvSpPr/>
      </dsp:nvSpPr>
      <dsp:spPr>
        <a:xfrm>
          <a:off x="1146390" y="820118"/>
          <a:ext cx="883675" cy="56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955670-CB40-4123-B7AE-64009B5CE29C}">
      <dsp:nvSpPr>
        <dsp:cNvPr id="0" name=""/>
        <dsp:cNvSpPr/>
      </dsp:nvSpPr>
      <dsp:spPr>
        <a:xfrm>
          <a:off x="1244576" y="913395"/>
          <a:ext cx="883675" cy="561134"/>
        </a:xfrm>
        <a:prstGeom prst="roundRect">
          <a:avLst>
            <a:gd name="adj" fmla="val 10000"/>
          </a:avLst>
        </a:prstGeom>
        <a:solidFill>
          <a:srgbClr val="9DC3E6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Parallel Sequencer</a:t>
          </a:r>
          <a:endParaRPr lang="zh-TW" altLang="en-US" sz="1000" kern="1200" dirty="0"/>
        </a:p>
      </dsp:txBody>
      <dsp:txXfrm>
        <a:off x="1261011" y="929830"/>
        <a:ext cx="850805" cy="528264"/>
      </dsp:txXfrm>
    </dsp:sp>
    <dsp:sp modelId="{02454AFA-C1EF-4FDA-81B3-21C3C2A9E109}">
      <dsp:nvSpPr>
        <dsp:cNvPr id="0" name=""/>
        <dsp:cNvSpPr/>
      </dsp:nvSpPr>
      <dsp:spPr>
        <a:xfrm>
          <a:off x="66342" y="1638254"/>
          <a:ext cx="883675" cy="56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FDA71-45FD-4264-AAA6-C3E247972E01}">
      <dsp:nvSpPr>
        <dsp:cNvPr id="0" name=""/>
        <dsp:cNvSpPr/>
      </dsp:nvSpPr>
      <dsp:spPr>
        <a:xfrm>
          <a:off x="164528" y="1731531"/>
          <a:ext cx="883675" cy="561134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Inverter</a:t>
          </a:r>
          <a:endParaRPr lang="zh-TW" altLang="en-US" sz="1000" kern="1200" dirty="0"/>
        </a:p>
      </dsp:txBody>
      <dsp:txXfrm>
        <a:off x="180963" y="1747966"/>
        <a:ext cx="850805" cy="528264"/>
      </dsp:txXfrm>
    </dsp:sp>
    <dsp:sp modelId="{2F6F77CD-E78E-44B9-A2A6-B39E11F3AEFE}">
      <dsp:nvSpPr>
        <dsp:cNvPr id="0" name=""/>
        <dsp:cNvSpPr/>
      </dsp:nvSpPr>
      <dsp:spPr>
        <a:xfrm>
          <a:off x="66342" y="2456391"/>
          <a:ext cx="883675" cy="56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9DB3F-2295-411A-BB04-B86DAC2CFA2F}">
      <dsp:nvSpPr>
        <dsp:cNvPr id="0" name=""/>
        <dsp:cNvSpPr/>
      </dsp:nvSpPr>
      <dsp:spPr>
        <a:xfrm>
          <a:off x="164528" y="2549668"/>
          <a:ext cx="883675" cy="56113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Check Mouse Click</a:t>
          </a:r>
          <a:endParaRPr lang="zh-TW" altLang="en-US" sz="1000" kern="1200" dirty="0"/>
        </a:p>
      </dsp:txBody>
      <dsp:txXfrm>
        <a:off x="180963" y="2566103"/>
        <a:ext cx="850805" cy="528264"/>
      </dsp:txXfrm>
    </dsp:sp>
    <dsp:sp modelId="{E1C058FA-6E5C-40D5-B12C-9E3851B700E4}">
      <dsp:nvSpPr>
        <dsp:cNvPr id="0" name=""/>
        <dsp:cNvSpPr/>
      </dsp:nvSpPr>
      <dsp:spPr>
        <a:xfrm>
          <a:off x="2226438" y="1638254"/>
          <a:ext cx="883675" cy="56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89DEB0-E43C-44FC-BD5E-F22231C7E343}">
      <dsp:nvSpPr>
        <dsp:cNvPr id="0" name=""/>
        <dsp:cNvSpPr/>
      </dsp:nvSpPr>
      <dsp:spPr>
        <a:xfrm>
          <a:off x="2324624" y="1731531"/>
          <a:ext cx="883675" cy="561134"/>
        </a:xfrm>
        <a:prstGeom prst="roundRect">
          <a:avLst>
            <a:gd name="adj" fmla="val 10000"/>
          </a:avLst>
        </a:prstGeom>
        <a:solidFill>
          <a:srgbClr val="9DC3E6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Random Selector</a:t>
          </a:r>
          <a:endParaRPr lang="zh-TW" altLang="en-US" sz="1000" kern="1200" dirty="0"/>
        </a:p>
      </dsp:txBody>
      <dsp:txXfrm>
        <a:off x="2341059" y="1747966"/>
        <a:ext cx="850805" cy="528264"/>
      </dsp:txXfrm>
    </dsp:sp>
    <dsp:sp modelId="{6A380125-73B2-467C-A517-420D5407B8A2}">
      <dsp:nvSpPr>
        <dsp:cNvPr id="0" name=""/>
        <dsp:cNvSpPr/>
      </dsp:nvSpPr>
      <dsp:spPr>
        <a:xfrm>
          <a:off x="1146390" y="2456391"/>
          <a:ext cx="883675" cy="56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68D4C-8362-4C2D-A9EE-3F8BAC418FC3}">
      <dsp:nvSpPr>
        <dsp:cNvPr id="0" name=""/>
        <dsp:cNvSpPr/>
      </dsp:nvSpPr>
      <dsp:spPr>
        <a:xfrm>
          <a:off x="1244576" y="2549668"/>
          <a:ext cx="883675" cy="561134"/>
        </a:xfrm>
        <a:prstGeom prst="roundRect">
          <a:avLst>
            <a:gd name="adj" fmla="val 10000"/>
          </a:avLst>
        </a:prstGeom>
        <a:solidFill>
          <a:srgbClr val="9DC3E6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Sequencer</a:t>
          </a:r>
          <a:endParaRPr lang="zh-TW" altLang="en-US" sz="1000" kern="1200" dirty="0"/>
        </a:p>
      </dsp:txBody>
      <dsp:txXfrm>
        <a:off x="1261011" y="2566103"/>
        <a:ext cx="850805" cy="528264"/>
      </dsp:txXfrm>
    </dsp:sp>
    <dsp:sp modelId="{83BF256A-940C-4F5F-BE81-0CE170D3CA32}">
      <dsp:nvSpPr>
        <dsp:cNvPr id="0" name=""/>
        <dsp:cNvSpPr/>
      </dsp:nvSpPr>
      <dsp:spPr>
        <a:xfrm>
          <a:off x="606366" y="3274528"/>
          <a:ext cx="883675" cy="56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011E3-22E2-45C2-883C-88F53E1A5DEF}">
      <dsp:nvSpPr>
        <dsp:cNvPr id="0" name=""/>
        <dsp:cNvSpPr/>
      </dsp:nvSpPr>
      <dsp:spPr>
        <a:xfrm>
          <a:off x="704552" y="3367804"/>
          <a:ext cx="883675" cy="56113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Move To Furthest</a:t>
          </a:r>
          <a:endParaRPr lang="zh-TW" altLang="en-US" sz="1000" kern="1200" dirty="0"/>
        </a:p>
      </dsp:txBody>
      <dsp:txXfrm>
        <a:off x="720987" y="3384239"/>
        <a:ext cx="850805" cy="528264"/>
      </dsp:txXfrm>
    </dsp:sp>
    <dsp:sp modelId="{28874AB0-2FB6-4B02-B5F5-EECE57D11AD2}">
      <dsp:nvSpPr>
        <dsp:cNvPr id="0" name=""/>
        <dsp:cNvSpPr/>
      </dsp:nvSpPr>
      <dsp:spPr>
        <a:xfrm>
          <a:off x="1686414" y="3274528"/>
          <a:ext cx="883675" cy="56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54D68-12D1-40C9-8E8E-3E75F7A8E63F}">
      <dsp:nvSpPr>
        <dsp:cNvPr id="0" name=""/>
        <dsp:cNvSpPr/>
      </dsp:nvSpPr>
      <dsp:spPr>
        <a:xfrm>
          <a:off x="1784600" y="3367804"/>
          <a:ext cx="883675" cy="56113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Idle</a:t>
          </a:r>
          <a:endParaRPr lang="zh-TW" altLang="en-US" sz="1000" kern="1200" dirty="0"/>
        </a:p>
      </dsp:txBody>
      <dsp:txXfrm>
        <a:off x="1801035" y="3384239"/>
        <a:ext cx="850805" cy="528264"/>
      </dsp:txXfrm>
    </dsp:sp>
    <dsp:sp modelId="{20AE5C54-60A9-4050-8293-0D30373BBF9C}">
      <dsp:nvSpPr>
        <dsp:cNvPr id="0" name=""/>
        <dsp:cNvSpPr/>
      </dsp:nvSpPr>
      <dsp:spPr>
        <a:xfrm>
          <a:off x="3306486" y="2456391"/>
          <a:ext cx="883675" cy="56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03E2F-20E3-401D-94C1-01D644032934}">
      <dsp:nvSpPr>
        <dsp:cNvPr id="0" name=""/>
        <dsp:cNvSpPr/>
      </dsp:nvSpPr>
      <dsp:spPr>
        <a:xfrm>
          <a:off x="3404672" y="2549668"/>
          <a:ext cx="883675" cy="561134"/>
        </a:xfrm>
        <a:prstGeom prst="roundRect">
          <a:avLst>
            <a:gd name="adj" fmla="val 10000"/>
          </a:avLst>
        </a:prstGeom>
        <a:solidFill>
          <a:srgbClr val="9DC3E6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Sequencer</a:t>
          </a:r>
          <a:endParaRPr lang="zh-TW" altLang="en-US" sz="1000" kern="1200" dirty="0"/>
        </a:p>
      </dsp:txBody>
      <dsp:txXfrm>
        <a:off x="3421107" y="2566103"/>
        <a:ext cx="850805" cy="528264"/>
      </dsp:txXfrm>
    </dsp:sp>
    <dsp:sp modelId="{9F0E06A7-C052-4F93-8D8E-907244B1AE0D}">
      <dsp:nvSpPr>
        <dsp:cNvPr id="0" name=""/>
        <dsp:cNvSpPr/>
      </dsp:nvSpPr>
      <dsp:spPr>
        <a:xfrm>
          <a:off x="2766462" y="3274528"/>
          <a:ext cx="883675" cy="56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F495C-449D-4449-B755-3336CD1F7592}">
      <dsp:nvSpPr>
        <dsp:cNvPr id="0" name=""/>
        <dsp:cNvSpPr/>
      </dsp:nvSpPr>
      <dsp:spPr>
        <a:xfrm>
          <a:off x="2864648" y="3367804"/>
          <a:ext cx="883675" cy="56113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Move To Random</a:t>
          </a:r>
          <a:endParaRPr lang="zh-TW" altLang="en-US" sz="1000" kern="1200" dirty="0"/>
        </a:p>
      </dsp:txBody>
      <dsp:txXfrm>
        <a:off x="2881083" y="3384239"/>
        <a:ext cx="850805" cy="528264"/>
      </dsp:txXfrm>
    </dsp:sp>
    <dsp:sp modelId="{52F348F0-7AA6-49CE-96F3-10D370117B8D}">
      <dsp:nvSpPr>
        <dsp:cNvPr id="0" name=""/>
        <dsp:cNvSpPr/>
      </dsp:nvSpPr>
      <dsp:spPr>
        <a:xfrm>
          <a:off x="3846510" y="3274528"/>
          <a:ext cx="883675" cy="56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3FD01-ABDA-4997-AABC-80285011ED54}">
      <dsp:nvSpPr>
        <dsp:cNvPr id="0" name=""/>
        <dsp:cNvSpPr/>
      </dsp:nvSpPr>
      <dsp:spPr>
        <a:xfrm>
          <a:off x="3944697" y="3367804"/>
          <a:ext cx="883675" cy="56113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Idle</a:t>
          </a:r>
          <a:endParaRPr lang="zh-TW" altLang="en-US" sz="1000" kern="1200" dirty="0"/>
        </a:p>
      </dsp:txBody>
      <dsp:txXfrm>
        <a:off x="3961132" y="3384239"/>
        <a:ext cx="850805" cy="528264"/>
      </dsp:txXfrm>
    </dsp:sp>
    <dsp:sp modelId="{59193819-7B5A-4C46-907F-516400C0FD8A}">
      <dsp:nvSpPr>
        <dsp:cNvPr id="0" name=""/>
        <dsp:cNvSpPr/>
      </dsp:nvSpPr>
      <dsp:spPr>
        <a:xfrm>
          <a:off x="3846510" y="820118"/>
          <a:ext cx="883675" cy="56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32F998-2A97-4CC9-9D49-F0D048EA32C6}">
      <dsp:nvSpPr>
        <dsp:cNvPr id="0" name=""/>
        <dsp:cNvSpPr/>
      </dsp:nvSpPr>
      <dsp:spPr>
        <a:xfrm>
          <a:off x="3944697" y="913395"/>
          <a:ext cx="883675" cy="561134"/>
        </a:xfrm>
        <a:prstGeom prst="roundRect">
          <a:avLst>
            <a:gd name="adj" fmla="val 10000"/>
          </a:avLst>
        </a:prstGeom>
        <a:solidFill>
          <a:srgbClr val="9DC3E6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Sequencer</a:t>
          </a:r>
          <a:endParaRPr lang="zh-TW" altLang="en-US" sz="1000" kern="1200" dirty="0"/>
        </a:p>
      </dsp:txBody>
      <dsp:txXfrm>
        <a:off x="3961132" y="929830"/>
        <a:ext cx="850805" cy="528264"/>
      </dsp:txXfrm>
    </dsp:sp>
    <dsp:sp modelId="{C1F53FEC-9EEC-49F4-AF4B-C9160D113C1E}">
      <dsp:nvSpPr>
        <dsp:cNvPr id="0" name=""/>
        <dsp:cNvSpPr/>
      </dsp:nvSpPr>
      <dsp:spPr>
        <a:xfrm>
          <a:off x="3306486" y="1638254"/>
          <a:ext cx="883675" cy="56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0985D-46A5-4887-8C11-98BB83B98336}">
      <dsp:nvSpPr>
        <dsp:cNvPr id="0" name=""/>
        <dsp:cNvSpPr/>
      </dsp:nvSpPr>
      <dsp:spPr>
        <a:xfrm>
          <a:off x="3404672" y="1731531"/>
          <a:ext cx="883675" cy="56113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Move To Mouse Target</a:t>
          </a:r>
          <a:endParaRPr lang="zh-TW" altLang="en-US" sz="1000" kern="1200" dirty="0"/>
        </a:p>
      </dsp:txBody>
      <dsp:txXfrm>
        <a:off x="3421107" y="1747966"/>
        <a:ext cx="850805" cy="528264"/>
      </dsp:txXfrm>
    </dsp:sp>
    <dsp:sp modelId="{108127DA-2696-42BC-B52C-47C04F00C5B8}">
      <dsp:nvSpPr>
        <dsp:cNvPr id="0" name=""/>
        <dsp:cNvSpPr/>
      </dsp:nvSpPr>
      <dsp:spPr>
        <a:xfrm>
          <a:off x="4386534" y="1638254"/>
          <a:ext cx="883675" cy="56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1D636-363E-4243-A03E-F6F123925B93}">
      <dsp:nvSpPr>
        <dsp:cNvPr id="0" name=""/>
        <dsp:cNvSpPr/>
      </dsp:nvSpPr>
      <dsp:spPr>
        <a:xfrm>
          <a:off x="4484721" y="1731531"/>
          <a:ext cx="883675" cy="561134"/>
        </a:xfrm>
        <a:prstGeom prst="roundRect">
          <a:avLst>
            <a:gd name="adj" fmla="val 10000"/>
          </a:avLst>
        </a:prstGeom>
        <a:solidFill>
          <a:srgbClr val="FFC000">
            <a:alpha val="90000"/>
          </a:srgb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000" kern="1200" dirty="0"/>
            <a:t>Idle</a:t>
          </a:r>
          <a:endParaRPr lang="zh-TW" altLang="en-US" sz="1000" kern="1200" dirty="0"/>
        </a:p>
      </dsp:txBody>
      <dsp:txXfrm>
        <a:off x="4501156" y="1747966"/>
        <a:ext cx="850805" cy="5282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27433-870A-4459-B97C-DA6FAF5B4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3C766B-30F4-4775-9C9B-5B8E0F49A7C3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D2B09-4406-4B91-BB47-C6E3992E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21253-B575-4921-9722-9751D79B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45BDB-0722-482D-A06E-55A8AEC817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34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4E332-7483-48D3-9391-BA51379F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D83B69-3AE2-4D47-B56D-7F3EF1E8EC75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B3459-9332-4307-B365-33BE2FF7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9D1A-AF36-4F52-8B9B-459EBEB27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7D098A-15DE-4ACE-A45F-F4FB8CF05D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452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17B6-4E0C-47CB-9907-435C7FED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435D7-C970-4232-80BB-D007BC40A04E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9E0BA-5C43-46AB-BEF9-A90A863E3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00490-69EC-4CE3-AE6D-E38782DF2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4005AF-AB1F-40AC-B466-5D057EFC5B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806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3A3E5-86E3-4305-BA11-C0D423C68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D070C-22F8-4417-A8F0-639D6FB27E7C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AA6EB-E644-4914-94CE-AA623936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24327-0286-487B-B0A4-F02AA502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C7C4E-89D7-48D7-AF26-9EBDD10F99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8812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9FFD9-CB79-472E-A3E3-EFBDF850E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B376B-075A-4384-A8FD-58F701C02823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90978-86F7-458D-8CA5-35B76FA2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3F04E-BEA2-4E70-AC30-891CBDFD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FCDDF6-CA64-4F2B-A505-421EAD482A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927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9FB0F-430A-4ADC-9488-B8BF651B0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CE222-F361-4523-A92B-55ABE4A2EA72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C245E-777E-4E22-90C4-8F53C04C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CC972-81CE-405F-BC92-2359123F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4618F2-209F-4B16-8F22-BF35522ECE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759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FCFAC4-FA64-4C17-959C-E656D318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7D4F06-BCDF-4D35-AD63-0E8D71BED49F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0EDFE40-08A0-4F3A-9BB8-2A768267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D5AE4E-D16E-45F4-A24E-8837EF9E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BC489C-3296-4F79-BEF2-0915FC5E6A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89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07C54F6-1946-48E3-9A5D-C459210D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D58C9-7198-4F44-8B9A-053FEF08A281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08C41B8-22B8-4A90-B324-C3CC3953C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D073BC4-88DA-492C-BDBE-73955119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2C69AA-4619-418A-A0CB-A18AB034CD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386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67660D6-5DA7-42D1-A649-40FBF069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A35B0-92E6-4A01-8C7A-0C4335F6618C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37E2698-105D-44E0-84C4-43053A95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E75670-95A5-4CAE-A72C-581A3D9A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1DDE9F-6CC4-478B-9ACC-BEA161F192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9633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0761A2C-DE27-4A8E-BE5D-BEDD1D637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6BFFF-DBCF-4D96-9A7E-EACD09E00618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5E13747-DD08-4F66-8EDC-B93E6C39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642929-5711-429F-9354-4D5E22EA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3D310-BD14-48B1-94DD-4ACB70EEFB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26940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C49C54-26F3-48E5-A6D3-E371F2140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C3B30-D7FC-4422-A70F-27367EF16E19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B0A43B9-880E-45AA-93D6-7FD39C7C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8C4F4-83FD-40C9-9DE5-0FBA31EB9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DFCA5-9F5F-444E-B106-DEF7391D2C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27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BBECF-88ED-4750-B771-AB8D6B3F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9B11D-C7F2-4F55-8FEC-A77D1381DFC3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33252-9560-44BD-B323-EA9EBD6C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6542-DD14-4C2F-A38B-FDC25FB8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E213E6-AA69-43BA-B0E6-C600C2ED4C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852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00F3B5-BF6B-40EA-A687-EED8DE2E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4FA6D-E678-42A1-8B93-699AB8B13312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4AD8D8-A930-4D77-9E23-97790F68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D7DE6A-4F24-4119-B3C6-6BC94BCD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7846E1-D4C5-433F-AA1C-2F9773039D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6223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7490-3CE0-4734-BB24-EA2E4E26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BA322-0F73-4920-B3EC-3A0023BDA654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5A3A5-2AD1-4592-A3DA-1E89E6DF9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A074E-9726-40E3-AA0C-712A9B26E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6249C7-8D68-46D5-9CD2-9C2847BA44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373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3C3E4-7812-4DAA-8FD7-ECF6B088E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85B53-A450-4A30-A616-850A78E6C529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5E9E0-181F-4065-931C-8AFA9441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8A4F9-0E5F-47FE-A818-875DB6C14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BEBF03-9B8A-4CD2-A1D1-3BF721F350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54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5EFD8-1306-4E2C-AFD8-A108420A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84E10-3400-459E-8D12-34EE56AE8F5B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03CED-89A1-44D9-A4B1-3B6FEB116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0EAE-E675-45E1-9FFA-95D2317FC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E1B447-A7E7-4E13-8753-F813564779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49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279657-97A6-4BA4-9E25-CA85E978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AE676-5304-4A6E-89CC-714F700D5A31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B1178B7-EA6F-417E-930C-BAA51BCB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E703E6C-5C03-462C-8BC6-A8EBC591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968410-DA6D-4997-A85D-B1E11527E2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727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7205E47-B00C-4237-BF65-484D04674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47D01-4D1F-4D3D-9ECF-C9F0C1F1DAD0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596D90-5A67-4A0F-BC63-28578C75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CC58D50-C8EE-444A-81AC-745834BC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4FBA5-1069-4487-AF1C-CA74ABBF14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4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0E47437-9976-4463-B362-6ED48E00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0340C-14D6-489E-8C6A-6A58A8790DE6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8F3A267-C3AB-4F5C-BB8E-8C781A0FE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4C693FB-6315-4082-B8F9-76542A0D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84D34-317F-4E9F-ABDC-97085A450D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0DAE305-A187-4CF8-879B-DC2EC7D87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8F584-3E55-4001-AD14-D0B3DDC5754B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278D58F-7093-4CAF-BF71-A2EC20B9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F631D8E-290E-4890-90F2-9602865F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39C7CD-BD89-410B-8DCC-25DC58CCD0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305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5FD901D-DAAB-45A5-984A-1AC71D55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F1BB4-F3E4-4E8B-9BF5-02906F3B7B31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1D6838-10E6-430B-B8BA-25ED97861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7B6BDF-965E-4C8E-9219-DEB9031D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4E3CD-8324-4EA6-B5DF-D79A8753D3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55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CA054CC-8E52-4CE2-A255-29DE3D62D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6A401-6701-4479-BAD0-16B387D51A13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217986-CCD8-4240-BD70-3969677D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58FAEE-DD0A-4C9B-B1BB-1C5250D2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090353-8D82-4DA9-9B5C-B5013DA2A1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32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933B30A-C395-4F61-A42A-D90F3DB6F90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9E0D228-23B3-4593-A29B-E6C426CF41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F197D-52DD-4554-8E91-363017496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68321D0-1B2C-4D24-8719-1BE560BFC25C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4C5E-BF9F-467E-9123-2B8A14E55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7E044-3FF9-49E4-B902-8C5477D27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30303EAE-0899-4F8F-ADC3-F7F7E8F9F82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A171F13-B357-4963-BAC1-C5F88016C72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EF9AC60-BFFB-4815-B585-FC14D96226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5DD9-6F2D-45F3-BF70-397F8EAA0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02BFAE3-81B8-42A7-9C7E-CB778B2089EE}" type="datetimeFigureOut">
              <a:rPr lang="en-US"/>
              <a:pPr>
                <a:defRPr/>
              </a:pPr>
              <a:t>5/21/2024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2D126-68F4-4D3F-932E-86FE29799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F56D8-C361-44B5-8CB7-BA8B7326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5AA62944-DE94-4E62-ADE7-9BA0AA359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911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C467B134-8BA3-438F-8267-EBF1919CE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438" y="873579"/>
            <a:ext cx="11241087" cy="3128405"/>
          </a:xfrm>
        </p:spPr>
        <p:txBody>
          <a:bodyPr/>
          <a:lstStyle/>
          <a:p>
            <a:pPr eaLnBrk="1" hangingPunct="1"/>
            <a:r>
              <a:rPr lang="en-US" altLang="en-US" sz="6600" dirty="0"/>
              <a:t>Artificial Intelligence for Games</a:t>
            </a:r>
            <a:br>
              <a:rPr lang="en-US" altLang="en-US" sz="6600" dirty="0"/>
            </a:br>
            <a:br>
              <a:rPr lang="en-US" altLang="en-US" sz="2000" dirty="0"/>
            </a:br>
            <a:r>
              <a:rPr lang="en-US" altLang="en-US" sz="3200" dirty="0"/>
              <a:t>Week 2 – AI Architecture 2 + Project 1</a:t>
            </a:r>
            <a:br>
              <a:rPr lang="en-US" altLang="en-US" sz="3200" dirty="0"/>
            </a:br>
            <a:r>
              <a:rPr lang="en-US" altLang="en-US" sz="3200" dirty="0"/>
              <a:t>Steve Rabin</a:t>
            </a:r>
            <a:endParaRPr lang="en-US" altLang="en-US" dirty="0"/>
          </a:p>
        </p:txBody>
      </p:sp>
      <p:sp>
        <p:nvSpPr>
          <p:cNvPr id="2051" name="Subtitle 2">
            <a:extLst>
              <a:ext uri="{FF2B5EF4-FFF2-40B4-BE49-F238E27FC236}">
                <a16:creationId xmlns:a16="http://schemas.microsoft.com/office/drawing/2014/main" id="{E6D75091-AAA9-418A-82C8-749633C48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8970" y="5720638"/>
            <a:ext cx="10248021" cy="527566"/>
          </a:xfrm>
        </p:spPr>
        <p:txBody>
          <a:bodyPr/>
          <a:lstStyle/>
          <a:p>
            <a:pPr eaLnBrk="1" hangingPunct="1"/>
            <a:r>
              <a:rPr lang="en-US" altLang="en-US" sz="2000" dirty="0">
                <a:latin typeface="+mj-lt"/>
              </a:rPr>
              <a:t>TAs: Jian Kai </a:t>
            </a:r>
            <a:r>
              <a:rPr lang="en-US" altLang="en-US" sz="2000" dirty="0" err="1">
                <a:latin typeface="+mj-lt"/>
              </a:rPr>
              <a:t>Phua</a:t>
            </a:r>
            <a:r>
              <a:rPr lang="en-US" altLang="en-US" sz="2000" dirty="0">
                <a:latin typeface="+mj-lt"/>
              </a:rPr>
              <a:t>, Brandon Hsu, Zak Stephenson, Keaton Sullivan, John Tseng, Andrew </a:t>
            </a:r>
            <a:r>
              <a:rPr lang="en-US" altLang="en-US" sz="2000" dirty="0" err="1">
                <a:latin typeface="+mj-lt"/>
              </a:rPr>
              <a:t>Roulst</a:t>
            </a:r>
            <a:endParaRPr lang="en-US" altLang="en-US" sz="20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29F44BB-4A14-596F-E2C7-D23E2200456F}"/>
              </a:ext>
            </a:extLst>
          </p:cNvPr>
          <p:cNvSpPr txBox="1">
            <a:spLocks/>
          </p:cNvSpPr>
          <p:nvPr/>
        </p:nvSpPr>
        <p:spPr bwMode="auto">
          <a:xfrm>
            <a:off x="1322707" y="5010128"/>
            <a:ext cx="9500547" cy="75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/>
            <a:r>
              <a:rPr lang="en-US" altLang="en-US" sz="1400" dirty="0">
                <a:latin typeface="+mj-lt"/>
              </a:rPr>
              <a:t>For help on projects, email everyone (select and copy this string from the start of any class PowerPoint):</a:t>
            </a:r>
          </a:p>
          <a:p>
            <a:pPr defTabSz="914400" eaLnBrk="1" hangingPunct="1"/>
            <a:r>
              <a:rPr lang="en-US" altLang="en-US" sz="1400" dirty="0">
                <a:latin typeface="+mj-lt"/>
              </a:rPr>
              <a:t>steve.rabin@gmail.com, </a:t>
            </a:r>
            <a:r>
              <a:rPr lang="en-US" sz="1400" dirty="0">
                <a:solidFill>
                  <a:srgbClr val="1D2125"/>
                </a:solidFill>
                <a:latin typeface="+mj-lt"/>
              </a:rPr>
              <a:t>p.jiankai@digipen.edu, b.hsu@digipen.edu, zak.s@digipen.edu, keaton.sullivan@digipen.edu, john.tseng@digipen.edu, a.roulst@digipen.edu</a:t>
            </a:r>
            <a:endParaRPr lang="en-US" altLang="en-US" sz="14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4F43CFC9-9574-480D-9771-199EB934E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0" y="349250"/>
            <a:ext cx="109696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BF6A6B-5F44-4BB7-AA76-FF31989D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Draw a Utility Curve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D2D6F-0947-DC05-CAFB-2250D7F4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31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Draw the Utility curves (all except for Patrol) for an NPC with the following requirements: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NPC that would like to Reload below 50% ammo. Always prefer Reload instead of Shoot at less than 25% ammo.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prefers Reload instead of Shoot if ammo 25% to 50% and enemy is more than 5m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wants to Shoot enemies up to 9m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will Punch enemies up to 1m away (always preferable to Shoot or Reload).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If NPC has less than 10 health, NPC must always Run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Patrol if nothing else is desired.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F92CC9D-9C4D-CBF2-59D2-1F0C748B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4837"/>
            <a:ext cx="10597204" cy="185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35AFE3-8CF0-144D-3DBF-7EB5C8A61F05}"/>
              </a:ext>
            </a:extLst>
          </p:cNvPr>
          <p:cNvSpPr/>
          <p:nvPr/>
        </p:nvSpPr>
        <p:spPr>
          <a:xfrm>
            <a:off x="1116281" y="4320210"/>
            <a:ext cx="142504" cy="13522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8B90E0-0602-3373-BBAD-0722944DFE10}"/>
              </a:ext>
            </a:extLst>
          </p:cNvPr>
          <p:cNvSpPr/>
          <p:nvPr/>
        </p:nvSpPr>
        <p:spPr>
          <a:xfrm>
            <a:off x="3337886" y="4447504"/>
            <a:ext cx="142504" cy="1221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84CFE-F8C9-E2A7-591C-EC16ABA9CBD6}"/>
              </a:ext>
            </a:extLst>
          </p:cNvPr>
          <p:cNvSpPr/>
          <p:nvPr/>
        </p:nvSpPr>
        <p:spPr>
          <a:xfrm>
            <a:off x="5572370" y="4576293"/>
            <a:ext cx="366875" cy="10796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D8319F-91D8-7CEB-9216-1224E08B4F2E}"/>
              </a:ext>
            </a:extLst>
          </p:cNvPr>
          <p:cNvSpPr/>
          <p:nvPr/>
        </p:nvSpPr>
        <p:spPr>
          <a:xfrm>
            <a:off x="5939246" y="4902926"/>
            <a:ext cx="374218" cy="75301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4F43CFC9-9574-480D-9771-199EB934E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0" y="349250"/>
            <a:ext cx="109696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BF6A6B-5F44-4BB7-AA76-FF31989D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Draw a Utility Curve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D2D6F-0947-DC05-CAFB-2250D7F4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563"/>
            <a:ext cx="109331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Draw the Utility curves (all except for Patrol) for an NPC with the following requirements: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would like to Reload below 50% ammo. Always prefer Reload instead of Shoot at less than 25% ammo.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prefers Reload instead of Shoot if ammo 25% to 50% and enemy is more than 5m away.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NPC wants to Shoot enemies up to 9m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will Punch enemies up to 1m away (always preferable to Shoot or Reload).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If NPC has less than 10 health, NPC must always Run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Patrol if nothing else is desired.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F92CC9D-9C4D-CBF2-59D2-1F0C748B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4837"/>
            <a:ext cx="10597204" cy="185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DBF9EF4-146D-2044-744E-2B19183D66BA}"/>
              </a:ext>
            </a:extLst>
          </p:cNvPr>
          <p:cNvSpPr/>
          <p:nvPr/>
        </p:nvSpPr>
        <p:spPr>
          <a:xfrm>
            <a:off x="1116281" y="4320210"/>
            <a:ext cx="142504" cy="13522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8EA0F0-645E-0C68-7DCD-F98C91D04798}"/>
              </a:ext>
            </a:extLst>
          </p:cNvPr>
          <p:cNvSpPr/>
          <p:nvPr/>
        </p:nvSpPr>
        <p:spPr>
          <a:xfrm>
            <a:off x="3337886" y="4447504"/>
            <a:ext cx="142504" cy="1221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29FC9D-9887-224C-5706-8F1558721922}"/>
              </a:ext>
            </a:extLst>
          </p:cNvPr>
          <p:cNvSpPr/>
          <p:nvPr/>
        </p:nvSpPr>
        <p:spPr>
          <a:xfrm>
            <a:off x="5572370" y="4576293"/>
            <a:ext cx="366875" cy="10796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D9FBA-9A40-0BE8-6029-007911301795}"/>
              </a:ext>
            </a:extLst>
          </p:cNvPr>
          <p:cNvSpPr/>
          <p:nvPr/>
        </p:nvSpPr>
        <p:spPr>
          <a:xfrm>
            <a:off x="5939246" y="4902926"/>
            <a:ext cx="374218" cy="75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CBD053-4334-0D6C-328A-DFBD8633B93E}"/>
              </a:ext>
            </a:extLst>
          </p:cNvPr>
          <p:cNvSpPr/>
          <p:nvPr/>
        </p:nvSpPr>
        <p:spPr>
          <a:xfrm>
            <a:off x="7820297" y="4689566"/>
            <a:ext cx="1166949" cy="96637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6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4F43CFC9-9574-480D-9771-199EB934E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0" y="349250"/>
            <a:ext cx="109696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BF6A6B-5F44-4BB7-AA76-FF31989D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Draw a Utility Curve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D2D6F-0947-DC05-CAFB-2250D7F4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31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Draw the Utility curves (all except for Patrol) for an NPC with the following requirements: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would like to Reload below 50% ammo. Always prefer Reload instead of Shoot at less than 25% ammo.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NPC that prefers Reload instead of Shoot if ammo 25% to 50% and enemy is more than 5m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wants to Shoot enemies up to 9m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will Punch enemies up to 1m away (always preferable to Shoot or Reload).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If NPC has less than 10 health, NPC must always Run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Patrol if nothing else is desired.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F92CC9D-9C4D-CBF2-59D2-1F0C748B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4837"/>
            <a:ext cx="10597204" cy="185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1DBAA2-86C5-7AF5-9862-E1F0A7DC6CF6}"/>
              </a:ext>
            </a:extLst>
          </p:cNvPr>
          <p:cNvSpPr/>
          <p:nvPr/>
        </p:nvSpPr>
        <p:spPr>
          <a:xfrm>
            <a:off x="1116281" y="4320210"/>
            <a:ext cx="142504" cy="13522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ACE7A6-BB89-F8F8-5D90-D51D8550EE0C}"/>
              </a:ext>
            </a:extLst>
          </p:cNvPr>
          <p:cNvSpPr/>
          <p:nvPr/>
        </p:nvSpPr>
        <p:spPr>
          <a:xfrm>
            <a:off x="3337886" y="4447504"/>
            <a:ext cx="142504" cy="1221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749FC-75CC-FCBE-5289-E0C1D67B917A}"/>
              </a:ext>
            </a:extLst>
          </p:cNvPr>
          <p:cNvSpPr/>
          <p:nvPr/>
        </p:nvSpPr>
        <p:spPr>
          <a:xfrm>
            <a:off x="5572370" y="4576293"/>
            <a:ext cx="366875" cy="10796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2DB13-5F79-5FF8-6BA0-8007035C3E7C}"/>
              </a:ext>
            </a:extLst>
          </p:cNvPr>
          <p:cNvSpPr/>
          <p:nvPr/>
        </p:nvSpPr>
        <p:spPr>
          <a:xfrm>
            <a:off x="5939246" y="4902926"/>
            <a:ext cx="374218" cy="75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E9D147-9EB3-76D1-313B-80E77EB893E6}"/>
              </a:ext>
            </a:extLst>
          </p:cNvPr>
          <p:cNvSpPr/>
          <p:nvPr/>
        </p:nvSpPr>
        <p:spPr>
          <a:xfrm>
            <a:off x="7820297" y="4689566"/>
            <a:ext cx="1166949" cy="9663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07C0AF-29D8-7B40-56ED-6514393F3801}"/>
              </a:ext>
            </a:extLst>
          </p:cNvPr>
          <p:cNvCxnSpPr>
            <a:cxnSpLocks/>
          </p:cNvCxnSpPr>
          <p:nvPr/>
        </p:nvCxnSpPr>
        <p:spPr>
          <a:xfrm>
            <a:off x="8397394" y="4502331"/>
            <a:ext cx="0" cy="1229839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48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4F43CFC9-9574-480D-9771-199EB934E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0" y="349250"/>
            <a:ext cx="109696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BF6A6B-5F44-4BB7-AA76-FF31989D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Draw a Utility Curve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D2D6F-0947-DC05-CAFB-2250D7F4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31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Draw the Utility curves (all except for Patrol) for an NPC with the following requirements: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would like to Reload below 50% ammo. Always prefer Reload instead of Shoot at less than 25% ammo.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NPC that prefers Reload instead of Shoot if ammo 25% to 50% and enemy is more than 5m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wants to Shoot enemies up to 9m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will Punch enemies up to 1m away (always preferable to Shoot or Reload).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If NPC has less than 10 health, NPC must always Run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Patrol if nothing else is desired.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F92CC9D-9C4D-CBF2-59D2-1F0C748B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4837"/>
            <a:ext cx="10597204" cy="185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1DBAA2-86C5-7AF5-9862-E1F0A7DC6CF6}"/>
              </a:ext>
            </a:extLst>
          </p:cNvPr>
          <p:cNvSpPr/>
          <p:nvPr/>
        </p:nvSpPr>
        <p:spPr>
          <a:xfrm>
            <a:off x="1116281" y="4320210"/>
            <a:ext cx="142504" cy="13522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ACE7A6-BB89-F8F8-5D90-D51D8550EE0C}"/>
              </a:ext>
            </a:extLst>
          </p:cNvPr>
          <p:cNvSpPr/>
          <p:nvPr/>
        </p:nvSpPr>
        <p:spPr>
          <a:xfrm>
            <a:off x="3337886" y="4447504"/>
            <a:ext cx="142504" cy="1221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749FC-75CC-FCBE-5289-E0C1D67B917A}"/>
              </a:ext>
            </a:extLst>
          </p:cNvPr>
          <p:cNvSpPr/>
          <p:nvPr/>
        </p:nvSpPr>
        <p:spPr>
          <a:xfrm>
            <a:off x="5572370" y="4576293"/>
            <a:ext cx="366875" cy="10796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2DB13-5F79-5FF8-6BA0-8007035C3E7C}"/>
              </a:ext>
            </a:extLst>
          </p:cNvPr>
          <p:cNvSpPr/>
          <p:nvPr/>
        </p:nvSpPr>
        <p:spPr>
          <a:xfrm>
            <a:off x="5939246" y="4902926"/>
            <a:ext cx="374218" cy="75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10B4A-4DC3-AF58-2138-07682E60A422}"/>
              </a:ext>
            </a:extLst>
          </p:cNvPr>
          <p:cNvSpPr/>
          <p:nvPr/>
        </p:nvSpPr>
        <p:spPr>
          <a:xfrm>
            <a:off x="7820296" y="4689564"/>
            <a:ext cx="579119" cy="96637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A46C-97E3-8ACB-E19B-3AA8CF58190D}"/>
              </a:ext>
            </a:extLst>
          </p:cNvPr>
          <p:cNvSpPr/>
          <p:nvPr/>
        </p:nvSpPr>
        <p:spPr>
          <a:xfrm>
            <a:off x="8399416" y="4689563"/>
            <a:ext cx="587829" cy="966372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42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4F43CFC9-9574-480D-9771-199EB934E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0" y="349250"/>
            <a:ext cx="109696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BF6A6B-5F44-4BB7-AA76-FF31989D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Draw a Utility Curve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D2D6F-0947-DC05-CAFB-2250D7F4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31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Draw the Utility curves (all except for Patrol) for an NPC with the following requirements: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would like to Reload below 50% ammo. Always prefer Reload instead of Shoot at less than 25% ammo.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NPC that prefers Reload instead of Shoot if ammo 25% to 50% and enemy is more than 5m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wants to Shoot enemies up to 9m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will Punch enemies up to 1m away (always preferable to Shoot or Reload).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If NPC has less than 10 health, NPC must always Run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Patrol if nothing else is desired.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F92CC9D-9C4D-CBF2-59D2-1F0C748B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4837"/>
            <a:ext cx="10597204" cy="185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1DBAA2-86C5-7AF5-9862-E1F0A7DC6CF6}"/>
              </a:ext>
            </a:extLst>
          </p:cNvPr>
          <p:cNvSpPr/>
          <p:nvPr/>
        </p:nvSpPr>
        <p:spPr>
          <a:xfrm>
            <a:off x="1116281" y="4320210"/>
            <a:ext cx="142504" cy="13522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ACE7A6-BB89-F8F8-5D90-D51D8550EE0C}"/>
              </a:ext>
            </a:extLst>
          </p:cNvPr>
          <p:cNvSpPr/>
          <p:nvPr/>
        </p:nvSpPr>
        <p:spPr>
          <a:xfrm>
            <a:off x="3337886" y="4447504"/>
            <a:ext cx="142504" cy="1221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749FC-75CC-FCBE-5289-E0C1D67B917A}"/>
              </a:ext>
            </a:extLst>
          </p:cNvPr>
          <p:cNvSpPr/>
          <p:nvPr/>
        </p:nvSpPr>
        <p:spPr>
          <a:xfrm>
            <a:off x="5572370" y="4576293"/>
            <a:ext cx="366875" cy="10796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82DB13-5F79-5FF8-6BA0-8007035C3E7C}"/>
              </a:ext>
            </a:extLst>
          </p:cNvPr>
          <p:cNvSpPr/>
          <p:nvPr/>
        </p:nvSpPr>
        <p:spPr>
          <a:xfrm>
            <a:off x="5939246" y="4902926"/>
            <a:ext cx="374218" cy="75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10B4A-4DC3-AF58-2138-07682E60A422}"/>
              </a:ext>
            </a:extLst>
          </p:cNvPr>
          <p:cNvSpPr/>
          <p:nvPr/>
        </p:nvSpPr>
        <p:spPr>
          <a:xfrm>
            <a:off x="7820296" y="4689564"/>
            <a:ext cx="579119" cy="96637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43A46C-97E3-8ACB-E19B-3AA8CF58190D}"/>
              </a:ext>
            </a:extLst>
          </p:cNvPr>
          <p:cNvSpPr/>
          <p:nvPr/>
        </p:nvSpPr>
        <p:spPr>
          <a:xfrm>
            <a:off x="8399416" y="5068389"/>
            <a:ext cx="587829" cy="58754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44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4F43CFC9-9574-480D-9771-199EB934E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0" y="349250"/>
            <a:ext cx="109696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BF6A6B-5F44-4BB7-AA76-FF31989D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Draw a Utility Curve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D2D6F-0947-DC05-CAFB-2250D7F4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31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Draw the Utility curves (all except for Patrol) for an NPC with the following requirements: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would like to Reload below 50% ammo. Always prefer Reload instead of Shoot at less than 25% ammo.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prefers Reload instead of Shoot if ammo 25% to 50% and enemy is more than 5m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wants to Shoot enemies up to 9m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will Punch enemies up to 1m away (always preferable to Shoot or Reload).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If NPC has less than 10 health, NPC must always Run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Patrol if nothing else is desired.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F92CC9D-9C4D-CBF2-59D2-1F0C748B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4837"/>
            <a:ext cx="10597204" cy="185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3F6143-5842-7C0F-5C34-E130D46D7EE7}"/>
              </a:ext>
            </a:extLst>
          </p:cNvPr>
          <p:cNvSpPr/>
          <p:nvPr/>
        </p:nvSpPr>
        <p:spPr>
          <a:xfrm>
            <a:off x="1116281" y="4320210"/>
            <a:ext cx="142504" cy="13522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C185E2-83B3-E64A-B02D-4044C7CCC964}"/>
              </a:ext>
            </a:extLst>
          </p:cNvPr>
          <p:cNvSpPr/>
          <p:nvPr/>
        </p:nvSpPr>
        <p:spPr>
          <a:xfrm>
            <a:off x="3337886" y="4447504"/>
            <a:ext cx="142504" cy="1221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0CBCA8-A1B0-2F9F-5C84-CD0C5E55BFF3}"/>
              </a:ext>
            </a:extLst>
          </p:cNvPr>
          <p:cNvSpPr/>
          <p:nvPr/>
        </p:nvSpPr>
        <p:spPr>
          <a:xfrm>
            <a:off x="5572370" y="4576293"/>
            <a:ext cx="366875" cy="10796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4DF71-3DF6-C163-807F-230B05589A33}"/>
              </a:ext>
            </a:extLst>
          </p:cNvPr>
          <p:cNvSpPr/>
          <p:nvPr/>
        </p:nvSpPr>
        <p:spPr>
          <a:xfrm>
            <a:off x="5939246" y="4902926"/>
            <a:ext cx="374218" cy="7530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2A6C4-0D39-9BA8-EA7E-CC40016E37C6}"/>
              </a:ext>
            </a:extLst>
          </p:cNvPr>
          <p:cNvSpPr/>
          <p:nvPr/>
        </p:nvSpPr>
        <p:spPr>
          <a:xfrm>
            <a:off x="7820296" y="4689564"/>
            <a:ext cx="579119" cy="9663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21F68A-9A0B-6F7A-9FD4-582D1B786024}"/>
              </a:ext>
            </a:extLst>
          </p:cNvPr>
          <p:cNvSpPr/>
          <p:nvPr/>
        </p:nvSpPr>
        <p:spPr>
          <a:xfrm>
            <a:off x="8399416" y="5068389"/>
            <a:ext cx="587829" cy="58754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9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EB8A-1F81-4919-AE9A-1BB322E1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000" dirty="0"/>
              <a:t>Architecture</a:t>
            </a:r>
            <a:br>
              <a:rPr lang="en-US" sz="6000" dirty="0"/>
            </a:br>
            <a:r>
              <a:rPr lang="en-US" sz="6000" dirty="0"/>
              <a:t>Power Design Patterns</a:t>
            </a:r>
            <a:endParaRPr lang="en-US" sz="6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E0661-E4D9-452F-A9BD-C23D46FB0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113" y="2374900"/>
            <a:ext cx="9844087" cy="3881438"/>
          </a:xfrm>
        </p:spPr>
        <p:txBody>
          <a:bodyPr/>
          <a:lstStyle/>
          <a:p>
            <a:pPr marL="742950" indent="-742950" eaLnBrk="1" hangingPunct="1">
              <a:buClr>
                <a:schemeClr val="tx1"/>
              </a:buClr>
              <a:buFont typeface="Calibri Light" panose="020F0302020204030204" pitchFamily="34" charset="0"/>
              <a:buAutoNum type="arabicPeriod"/>
            </a:pPr>
            <a:r>
              <a:rPr lang="en-US" altLang="en-US" sz="4000">
                <a:solidFill>
                  <a:srgbClr val="0070C0"/>
                </a:solidFill>
              </a:rPr>
              <a:t>Modularity</a:t>
            </a:r>
            <a:endParaRPr lang="en-US" altLang="en-US" sz="3600"/>
          </a:p>
          <a:p>
            <a:pPr marL="742950" indent="-742950" eaLnBrk="1" hangingPunct="1">
              <a:buClr>
                <a:schemeClr val="tx1"/>
              </a:buClr>
              <a:buFont typeface="Calibri Light" panose="020F0302020204030204" pitchFamily="34" charset="0"/>
              <a:buAutoNum type="arabicPeriod"/>
            </a:pPr>
            <a:r>
              <a:rPr lang="en-US" altLang="en-US" sz="4000">
                <a:solidFill>
                  <a:srgbClr val="0070C0"/>
                </a:solidFill>
              </a:rPr>
              <a:t>Option Stacks</a:t>
            </a:r>
          </a:p>
          <a:p>
            <a:pPr marL="742950" indent="-742950" eaLnBrk="1" hangingPunct="1">
              <a:buClr>
                <a:schemeClr val="tx1"/>
              </a:buClr>
              <a:buFont typeface="Calibri Light" panose="020F0302020204030204" pitchFamily="34" charset="0"/>
              <a:buAutoNum type="arabicPeriod"/>
            </a:pPr>
            <a:r>
              <a:rPr lang="en-US" altLang="en-US" sz="4000">
                <a:solidFill>
                  <a:srgbClr val="0070C0"/>
                </a:solidFill>
              </a:rPr>
              <a:t>Hierarchical Reasoning</a:t>
            </a:r>
            <a:endParaRPr lang="en-US" altLang="en-US" sz="4000"/>
          </a:p>
          <a:p>
            <a:pPr marL="742950" indent="-742950" eaLnBrk="1" hangingPunct="1">
              <a:buClr>
                <a:schemeClr val="tx1"/>
              </a:buClr>
              <a:buFont typeface="Calibri Light" panose="020F0302020204030204" pitchFamily="34" charset="0"/>
              <a:buAutoNum type="arabicPeriod"/>
            </a:pPr>
            <a:r>
              <a:rPr lang="en-US" altLang="en-US" sz="4000">
                <a:solidFill>
                  <a:srgbClr val="0070C0"/>
                </a:solidFill>
              </a:rPr>
              <a:t>Knowledge Management</a:t>
            </a:r>
          </a:p>
          <a:p>
            <a:pPr lvl="2" eaLnBrk="1" hangingPunct="1">
              <a:buClr>
                <a:schemeClr val="tx1"/>
              </a:buClr>
            </a:pPr>
            <a:r>
              <a:rPr lang="en-US" altLang="en-US" sz="3600">
                <a:solidFill>
                  <a:srgbClr val="0070C0"/>
                </a:solidFill>
              </a:rPr>
              <a:t> Blackboard Architecture</a:t>
            </a:r>
          </a:p>
          <a:p>
            <a:pPr lvl="2" eaLnBrk="1" hangingPunct="1">
              <a:buClr>
                <a:schemeClr val="tx1"/>
              </a:buClr>
            </a:pPr>
            <a:r>
              <a:rPr lang="en-US" altLang="en-US" sz="3600">
                <a:solidFill>
                  <a:srgbClr val="0070C0"/>
                </a:solidFill>
              </a:rPr>
              <a:t> Intelligent Everything</a:t>
            </a:r>
          </a:p>
        </p:txBody>
      </p:sp>
      <p:pic>
        <p:nvPicPr>
          <p:cNvPr id="57348" name="Picture 2">
            <a:extLst>
              <a:ext uri="{FF2B5EF4-FFF2-40B4-BE49-F238E27FC236}">
                <a16:creationId xmlns:a16="http://schemas.microsoft.com/office/drawing/2014/main" id="{CBA0898C-231E-4C75-A880-ADEEF9A5A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025" y="177800"/>
            <a:ext cx="1458913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9AD4-5C07-4D9A-A1BA-2701523B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Modularity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CEC5A-0126-4858-AFF0-5D9293B30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5650" y="2486025"/>
            <a:ext cx="9861550" cy="377031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600"/>
              <a:t>Traditional software design pattern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8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600"/>
              <a:t>Small reusable chunks with a consistent interface</a:t>
            </a:r>
          </a:p>
          <a:p>
            <a:pPr lvl="1" eaLnBrk="1" hangingPunct="1"/>
            <a:r>
              <a:rPr lang="en-US" altLang="en-US" sz="3600"/>
              <a:t> </a:t>
            </a:r>
            <a:r>
              <a:rPr lang="en-US" altLang="en-US" sz="3200"/>
              <a:t>Componen</a:t>
            </a:r>
            <a:r>
              <a:rPr lang="en-US" altLang="en-US" sz="3600"/>
              <a:t>t architectures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8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600"/>
              <a:t>Consider making a </a:t>
            </a:r>
            <a:r>
              <a:rPr lang="en-US" altLang="en-US" sz="3600" b="1">
                <a:solidFill>
                  <a:srgbClr val="0070C0"/>
                </a:solidFill>
              </a:rPr>
              <a:t>target</a:t>
            </a:r>
            <a:r>
              <a:rPr lang="en-US" altLang="en-US" sz="3600"/>
              <a:t> into a modular object</a:t>
            </a:r>
          </a:p>
          <a:p>
            <a:pPr lvl="1" eaLnBrk="1" hangingPunct="1"/>
            <a:r>
              <a:rPr lang="en-US" altLang="en-US" sz="3600"/>
              <a:t> </a:t>
            </a:r>
            <a:r>
              <a:rPr lang="en-US" altLang="en-US" sz="3600" b="1">
                <a:solidFill>
                  <a:srgbClr val="0070C0"/>
                </a:solidFill>
              </a:rPr>
              <a:t>Options</a:t>
            </a:r>
            <a:r>
              <a:rPr lang="en-US" altLang="en-US" sz="3600"/>
              <a:t> frequently need a </a:t>
            </a:r>
            <a:r>
              <a:rPr lang="en-US" altLang="en-US" sz="3600" b="1">
                <a:solidFill>
                  <a:srgbClr val="0070C0"/>
                </a:solidFill>
              </a:rPr>
              <a:t>target</a:t>
            </a:r>
          </a:p>
        </p:txBody>
      </p:sp>
      <p:pic>
        <p:nvPicPr>
          <p:cNvPr id="58372" name="Picture 6" descr="Image result for single lego brick">
            <a:extLst>
              <a:ext uri="{FF2B5EF4-FFF2-40B4-BE49-F238E27FC236}">
                <a16:creationId xmlns:a16="http://schemas.microsoft.com/office/drawing/2014/main" id="{6C70CEE1-504C-4A1F-B7CC-4263E2F78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193675"/>
            <a:ext cx="4906963" cy="183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B06D7-3002-450B-9C11-E0F26E4F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890250" cy="1449387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Modularity</a:t>
            </a:r>
            <a:br>
              <a:rPr lang="en-US" sz="6600" dirty="0"/>
            </a:br>
            <a:r>
              <a:rPr lang="en-US" altLang="en-US" sz="4900" dirty="0"/>
              <a:t>Action </a:t>
            </a:r>
            <a:r>
              <a:rPr lang="en-US" altLang="en-US" sz="4900" b="1" dirty="0">
                <a:solidFill>
                  <a:srgbClr val="0070C0"/>
                </a:solidFill>
              </a:rPr>
              <a:t>option</a:t>
            </a:r>
            <a:r>
              <a:rPr lang="en-US" altLang="en-US" sz="4900" dirty="0"/>
              <a:t> needs a </a:t>
            </a:r>
            <a:r>
              <a:rPr lang="en-US" altLang="en-US" sz="4900" b="1" dirty="0">
                <a:solidFill>
                  <a:srgbClr val="0070C0"/>
                </a:solidFill>
              </a:rPr>
              <a:t>target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40D9A-DF3D-42F9-B831-18C679ABA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888" y="2143125"/>
            <a:ext cx="9194800" cy="411321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200"/>
              <a:t>Target could be a character, position, or the camera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200"/>
              <a:t>Target could be the output of a </a:t>
            </a:r>
            <a:r>
              <a:rPr lang="en-US" altLang="en-US" sz="3200" b="1">
                <a:solidFill>
                  <a:srgbClr val="0070C0"/>
                </a:solidFill>
              </a:rPr>
              <a:t>reasoner</a:t>
            </a:r>
          </a:p>
          <a:p>
            <a:pPr lvl="2" eaLnBrk="1" hangingPunct="1"/>
            <a:r>
              <a:rPr lang="en-US" altLang="en-US" sz="2800"/>
              <a:t> Select the closest enemy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200"/>
              <a:t>Modular target decouples specifying and updating target from actions that use it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200"/>
              <a:t>A distance consideration can compare two targets without caring what types they are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200"/>
              <a:t>Targets could be stored in a blackboard</a:t>
            </a:r>
          </a:p>
        </p:txBody>
      </p:sp>
      <p:pic>
        <p:nvPicPr>
          <p:cNvPr id="59396" name="Picture 3">
            <a:extLst>
              <a:ext uri="{FF2B5EF4-FFF2-40B4-BE49-F238E27FC236}">
                <a16:creationId xmlns:a16="http://schemas.microsoft.com/office/drawing/2014/main" id="{50D5022B-CD69-4BB6-A887-3D9069B20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850" y="149225"/>
            <a:ext cx="1630363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CA83-E100-45DC-96A3-82D31673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Option Stacks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E1E4E-680C-489E-A4B9-86ED47A15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550" y="2239963"/>
            <a:ext cx="9899650" cy="4016375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AI can be interrupted by high priority </a:t>
            </a:r>
            <a:r>
              <a:rPr lang="en-US" altLang="en-US" sz="3600" b="1" dirty="0">
                <a:solidFill>
                  <a:srgbClr val="0070C0"/>
                </a:solidFill>
              </a:rPr>
              <a:t>options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 Returns to interrupted option when done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sz="3600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sz="3600" dirty="0"/>
              <a:t>New </a:t>
            </a:r>
            <a:r>
              <a:rPr lang="en-US" altLang="en-US" sz="3600" b="1" dirty="0">
                <a:solidFill>
                  <a:srgbClr val="0070C0"/>
                </a:solidFill>
              </a:rPr>
              <a:t>option</a:t>
            </a:r>
            <a:r>
              <a:rPr lang="en-US" altLang="en-US" sz="3600" dirty="0"/>
              <a:t> is placed on stack and executed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sz="3200" dirty="0"/>
              <a:t> When done, option is popped, old option resumes</a:t>
            </a:r>
          </a:p>
        </p:txBody>
      </p:sp>
      <p:pic>
        <p:nvPicPr>
          <p:cNvPr id="60420" name="Picture 6">
            <a:extLst>
              <a:ext uri="{FF2B5EF4-FFF2-40B4-BE49-F238E27FC236}">
                <a16:creationId xmlns:a16="http://schemas.microsoft.com/office/drawing/2014/main" id="{D0E2D326-26AF-4E0A-B077-8DDDAE4D4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888" y="26988"/>
            <a:ext cx="16621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DB9AE39-97C3-4D20-A1B2-2E9AD22AB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B5983-10B1-44A6-BF27-BDE1E7C60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525" y="2025650"/>
            <a:ext cx="9566275" cy="4151313"/>
          </a:xfrm>
        </p:spPr>
        <p:txBody>
          <a:bodyPr/>
          <a:lstStyle/>
          <a:p>
            <a:pPr marL="514350" indent="-514350" eaLnBrk="1" hangingPunct="1">
              <a:spcBef>
                <a:spcPts val="0"/>
              </a:spcBef>
              <a:buFont typeface="Calibri" panose="020F0502020204030204" pitchFamily="34" charset="0"/>
              <a:buAutoNum type="alphaUcPeriod"/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 an Option</a:t>
            </a:r>
          </a:p>
          <a:p>
            <a:pPr marL="514350" indent="-514350" eaLnBrk="1" hangingPunct="1">
              <a:spcBef>
                <a:spcPts val="0"/>
              </a:spcBef>
              <a:buFont typeface="Calibri" panose="020F0502020204030204" pitchFamily="34" charset="0"/>
              <a:buAutoNum type="alphaUcPeriod"/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Describe a Reasoner</a:t>
            </a:r>
          </a:p>
          <a:p>
            <a:pPr marL="0" indent="0" eaLnBrk="1" hangingPunct="1">
              <a:spcBef>
                <a:spcPts val="0"/>
              </a:spcBef>
              <a:buFont typeface="Calibri" panose="020F0502020204030204" pitchFamily="34" charset="0"/>
              <a:buNone/>
              <a:defRPr/>
            </a:pPr>
            <a:endParaRPr lang="en-US" altLang="en-US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hangingPunct="1">
              <a:spcBef>
                <a:spcPts val="0"/>
              </a:spcBef>
              <a:buFont typeface="Calibri" panose="020F0502020204030204" pitchFamily="34" charset="0"/>
              <a:buNone/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are the Reasoners in:</a:t>
            </a:r>
          </a:p>
          <a:p>
            <a:pPr marL="514350" indent="-514350" eaLnBrk="1" hangingPunct="1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FSM</a:t>
            </a:r>
          </a:p>
          <a:p>
            <a:pPr marL="514350" indent="-514350" eaLnBrk="1" hangingPunct="1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Behavior Tree</a:t>
            </a:r>
          </a:p>
          <a:p>
            <a:pPr marL="514350" indent="-514350" eaLnBrk="1" hangingPunct="1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Rule-Based</a:t>
            </a:r>
          </a:p>
          <a:p>
            <a:pPr marL="514350" indent="-514350" eaLnBrk="1" hangingPunct="1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Utility</a:t>
            </a:r>
          </a:p>
          <a:p>
            <a:pPr marL="514350" indent="-514350" eaLnBrk="1" hangingPunct="1">
              <a:spcBef>
                <a:spcPts val="0"/>
              </a:spcBef>
              <a:buFont typeface="+mj-lt"/>
              <a:buAutoNum type="arabicPeriod"/>
              <a:defRPr/>
            </a:pPr>
            <a:r>
              <a:rPr lang="en-US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Planning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11F5E-8629-4636-86F1-4E3FC7AA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Option Stacks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81D3F-2AF3-4B93-87ED-1FD171B88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2325" y="1846263"/>
            <a:ext cx="9794875" cy="4410075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600"/>
              <a:t>Example</a:t>
            </a:r>
          </a:p>
          <a:p>
            <a:pPr lvl="1" eaLnBrk="1" hangingPunct="1"/>
            <a:r>
              <a:rPr lang="en-US" altLang="en-US" sz="3200"/>
              <a:t> Patrolling perimeter</a:t>
            </a:r>
          </a:p>
          <a:p>
            <a:pPr lvl="1" eaLnBrk="1" hangingPunct="1"/>
            <a:r>
              <a:rPr lang="en-US" altLang="en-US" sz="3200"/>
              <a:t> Sees enemy and attacks</a:t>
            </a:r>
          </a:p>
          <a:p>
            <a:pPr lvl="1" eaLnBrk="1" hangingPunct="1"/>
            <a:r>
              <a:rPr lang="en-US" altLang="en-US" sz="3200"/>
              <a:t> After enemy dead, return to patrol</a:t>
            </a:r>
            <a:endParaRPr lang="en-US" altLang="en-US"/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8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600"/>
              <a:t>Also known as a</a:t>
            </a:r>
          </a:p>
          <a:p>
            <a:pPr lvl="1" eaLnBrk="1" hangingPunct="1"/>
            <a:r>
              <a:rPr lang="en-US" altLang="en-US" sz="3200"/>
              <a:t> </a:t>
            </a:r>
            <a:r>
              <a:rPr lang="en-US" altLang="en-US" sz="3200" b="1">
                <a:solidFill>
                  <a:srgbClr val="0070C0"/>
                </a:solidFill>
              </a:rPr>
              <a:t>State stack</a:t>
            </a:r>
            <a:r>
              <a:rPr lang="en-US" altLang="en-US" sz="3200"/>
              <a:t>, or </a:t>
            </a:r>
            <a:r>
              <a:rPr lang="en-US" altLang="en-US" sz="3200" b="1">
                <a:solidFill>
                  <a:srgbClr val="0070C0"/>
                </a:solidFill>
              </a:rPr>
              <a:t>Goal stack</a:t>
            </a:r>
            <a:r>
              <a:rPr lang="en-US" altLang="en-US" sz="3200"/>
              <a:t>,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8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600"/>
              <a:t>Alternative architecture: </a:t>
            </a:r>
            <a:r>
              <a:rPr lang="en-US" altLang="en-US" sz="3600" b="1">
                <a:solidFill>
                  <a:srgbClr val="0070C0"/>
                </a:solidFill>
              </a:rPr>
              <a:t>Subsumption</a:t>
            </a:r>
            <a:endParaRPr lang="en-US" altLang="en-US" sz="4000" b="1">
              <a:solidFill>
                <a:srgbClr val="0070C0"/>
              </a:solidFill>
            </a:endParaRPr>
          </a:p>
        </p:txBody>
      </p:sp>
      <p:pic>
        <p:nvPicPr>
          <p:cNvPr id="61444" name="Picture 6">
            <a:extLst>
              <a:ext uri="{FF2B5EF4-FFF2-40B4-BE49-F238E27FC236}">
                <a16:creationId xmlns:a16="http://schemas.microsoft.com/office/drawing/2014/main" id="{70E8C5E5-79D6-4F09-BC80-0CAA0BBE4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888" y="26988"/>
            <a:ext cx="166211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B27B-B29E-43F0-9221-D4DCF487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Hierarchical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C245D-4061-42BE-BC80-AB4568A02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2776538"/>
            <a:ext cx="11552237" cy="3479800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sz="4800"/>
              <a:t>Scalability is a huge problem</a:t>
            </a: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en-US" sz="80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sz="4800" b="1">
                <a:solidFill>
                  <a:srgbClr val="0070C0"/>
                </a:solidFill>
              </a:rPr>
              <a:t>Hierarchical</a:t>
            </a:r>
            <a:r>
              <a:rPr lang="en-US" altLang="en-US" sz="4800"/>
              <a:t> reasoning is the fix</a:t>
            </a:r>
          </a:p>
        </p:txBody>
      </p:sp>
      <p:pic>
        <p:nvPicPr>
          <p:cNvPr id="62468" name="Picture 2">
            <a:extLst>
              <a:ext uri="{FF2B5EF4-FFF2-40B4-BE49-F238E27FC236}">
                <a16:creationId xmlns:a16="http://schemas.microsoft.com/office/drawing/2014/main" id="{D685DE66-57A3-49AC-9DE5-B7543F593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263" y="84138"/>
            <a:ext cx="2039937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5C0B-44E1-4D39-B966-87320B135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Hierarchical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77EA-E6C1-4114-B1EC-3CC84766A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8975" y="2095500"/>
            <a:ext cx="9928225" cy="41608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 b="1">
                <a:solidFill>
                  <a:srgbClr val="0070C0"/>
                </a:solidFill>
              </a:rPr>
              <a:t>FSMs</a:t>
            </a:r>
            <a:r>
              <a:rPr lang="en-US" altLang="en-US" sz="4000"/>
              <a:t> become </a:t>
            </a:r>
            <a:r>
              <a:rPr lang="en-US" altLang="en-US" sz="4000" b="1">
                <a:solidFill>
                  <a:srgbClr val="0070C0"/>
                </a:solidFill>
              </a:rPr>
              <a:t>HFSMs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 b="1">
                <a:solidFill>
                  <a:srgbClr val="0070C0"/>
                </a:solidFill>
              </a:rPr>
              <a:t>HTN</a:t>
            </a:r>
            <a:r>
              <a:rPr lang="en-US" altLang="en-US" sz="4000"/>
              <a:t> for planners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 b="1">
                <a:solidFill>
                  <a:srgbClr val="0070C0"/>
                </a:solidFill>
              </a:rPr>
              <a:t>Behavior Trees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Strategy game AI</a:t>
            </a:r>
          </a:p>
          <a:p>
            <a:pPr lvl="1" eaLnBrk="1" hangingPunct="1"/>
            <a:r>
              <a:rPr lang="en-US" altLang="en-US" sz="3200"/>
              <a:t>General, Platoon, Squad, Soldier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 b="1">
                <a:solidFill>
                  <a:srgbClr val="0070C0"/>
                </a:solidFill>
              </a:rPr>
              <a:t>Hierarchical Pathfinding</a:t>
            </a:r>
          </a:p>
        </p:txBody>
      </p:sp>
      <p:pic>
        <p:nvPicPr>
          <p:cNvPr id="70658" name="Picture 2">
            <a:extLst>
              <a:ext uri="{FF2B5EF4-FFF2-40B4-BE49-F238E27FC236}">
                <a16:creationId xmlns:a16="http://schemas.microsoft.com/office/drawing/2014/main" id="{78031C9C-FB11-453B-BBF0-E029E8F62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138" y="1846263"/>
            <a:ext cx="4371975" cy="327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872A-907E-4C24-A4A6-6FF3BD3E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Knowledge Management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430FB-33DD-42DB-8F34-9170D0952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75" y="2894013"/>
            <a:ext cx="9902825" cy="3362325"/>
          </a:xfrm>
        </p:spPr>
        <p:txBody>
          <a:bodyPr/>
          <a:lstStyle/>
          <a:p>
            <a:pPr marL="742950" indent="-7429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4000" b="1">
                <a:solidFill>
                  <a:srgbClr val="0070C0"/>
                </a:solidFill>
              </a:rPr>
              <a:t>Blackboards</a:t>
            </a:r>
          </a:p>
          <a:p>
            <a:pPr marL="742950" indent="-7429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4000" b="1">
                <a:solidFill>
                  <a:srgbClr val="0070C0"/>
                </a:solidFill>
              </a:rPr>
              <a:t>Knowledge Everywhere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136F-CE47-4CC4-9AEB-5AF56177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Knowledge Management:</a:t>
            </a:r>
            <a:br>
              <a:rPr lang="en-US" sz="6600" dirty="0"/>
            </a:br>
            <a:r>
              <a:rPr lang="en-US" sz="6600" dirty="0"/>
              <a:t>Blackboards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F4D57-87F1-467D-925D-32F027386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6738" y="2808288"/>
            <a:ext cx="10267950" cy="34480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0070C0"/>
                </a:solidFill>
              </a:rPr>
              <a:t>Store data</a:t>
            </a:r>
            <a:r>
              <a:rPr lang="en-US" altLang="en-US" sz="3600" b="1"/>
              <a:t> </a:t>
            </a:r>
            <a:r>
              <a:rPr lang="en-US" altLang="en-US" sz="3600"/>
              <a:t>in communal places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0070C0"/>
                </a:solidFill>
              </a:rPr>
              <a:t>Store data </a:t>
            </a:r>
            <a:r>
              <a:rPr lang="en-US" altLang="en-US" sz="3600"/>
              <a:t>in the terrain or shared data structures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0070C0"/>
                </a:solidFill>
              </a:rPr>
              <a:t>Store expensive checks </a:t>
            </a:r>
            <a:r>
              <a:rPr lang="en-US" altLang="en-US" sz="3600"/>
              <a:t>(LOS or pathing)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0070C0"/>
                </a:solidFill>
              </a:rPr>
              <a:t>Coordinate</a:t>
            </a:r>
            <a:r>
              <a:rPr lang="en-US" altLang="en-US" sz="3600"/>
              <a:t> AI characters</a:t>
            </a:r>
          </a:p>
        </p:txBody>
      </p:sp>
      <p:pic>
        <p:nvPicPr>
          <p:cNvPr id="65540" name="Picture 2">
            <a:extLst>
              <a:ext uri="{FF2B5EF4-FFF2-40B4-BE49-F238E27FC236}">
                <a16:creationId xmlns:a16="http://schemas.microsoft.com/office/drawing/2014/main" id="{11087E49-AF29-452F-B591-FD99B6553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925" y="77788"/>
            <a:ext cx="15906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AAA1-57A1-4034-96C5-804F70161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Knowledge Management:</a:t>
            </a:r>
            <a:br>
              <a:rPr lang="en-US" sz="6600" dirty="0"/>
            </a:br>
            <a:r>
              <a:rPr lang="en-US" sz="6600" dirty="0"/>
              <a:t>Intelligent Everything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34028-73E3-4ABB-ABE1-D394645FF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563" y="2701925"/>
            <a:ext cx="10053637" cy="3554413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 b="1">
                <a:solidFill>
                  <a:srgbClr val="0070C0"/>
                </a:solidFill>
              </a:rPr>
              <a:t>Store intelligence </a:t>
            </a:r>
            <a:r>
              <a:rPr lang="en-US" altLang="en-US" sz="4000"/>
              <a:t>in objects and the world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40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Popularized by The Sims</a:t>
            </a:r>
          </a:p>
          <a:p>
            <a:pPr lvl="1" eaLnBrk="1" hangingPunct="1"/>
            <a:r>
              <a:rPr lang="en-US" altLang="en-US" sz="3200"/>
              <a:t> </a:t>
            </a:r>
            <a:r>
              <a:rPr lang="en-US" altLang="en-US" sz="3200" b="1">
                <a:solidFill>
                  <a:srgbClr val="0070C0"/>
                </a:solidFill>
              </a:rPr>
              <a:t>Smart objects</a:t>
            </a:r>
          </a:p>
          <a:p>
            <a:pPr lvl="1" eaLnBrk="1" hangingPunct="1"/>
            <a:r>
              <a:rPr lang="en-US" altLang="en-US" sz="3200"/>
              <a:t> </a:t>
            </a:r>
            <a:r>
              <a:rPr lang="en-US" altLang="en-US" sz="3200" b="1">
                <a:solidFill>
                  <a:srgbClr val="0070C0"/>
                </a:solidFill>
              </a:rPr>
              <a:t>Smart terrain</a:t>
            </a:r>
            <a:endParaRPr lang="en-US" altLang="en-US" sz="3600" b="1">
              <a:solidFill>
                <a:srgbClr val="0070C0"/>
              </a:solidFill>
            </a:endParaRPr>
          </a:p>
        </p:txBody>
      </p:sp>
      <p:pic>
        <p:nvPicPr>
          <p:cNvPr id="66564" name="Picture 2">
            <a:extLst>
              <a:ext uri="{FF2B5EF4-FFF2-40B4-BE49-F238E27FC236}">
                <a16:creationId xmlns:a16="http://schemas.microsoft.com/office/drawing/2014/main" id="{C6A30BEE-C44A-4DF7-A761-0877B7299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63" y="122238"/>
            <a:ext cx="1281112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9851-65ED-44E9-B306-694FB91EE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Smart Terrain / Objects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4F46-9D28-44F4-83A2-FD96404D4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850" y="2109788"/>
            <a:ext cx="8983663" cy="4146550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sz="3600"/>
              <a:t>Characters have needs and motivations</a:t>
            </a:r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sz="3600"/>
              <a:t>Objects satisfy those needs</a:t>
            </a:r>
          </a:p>
        </p:txBody>
      </p:sp>
      <p:pic>
        <p:nvPicPr>
          <p:cNvPr id="67588" name="Picture 2">
            <a:extLst>
              <a:ext uri="{FF2B5EF4-FFF2-40B4-BE49-F238E27FC236}">
                <a16:creationId xmlns:a16="http://schemas.microsoft.com/office/drawing/2014/main" id="{C590A564-E048-4781-8B7B-C1BB17AA3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63" y="122238"/>
            <a:ext cx="1281112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3D7303-172B-4FE7-8467-4D242507A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350" y="3605213"/>
            <a:ext cx="16986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B95F5D-292C-42CE-8534-CAE286D8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150" y="3890963"/>
            <a:ext cx="2000250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C167A-4EF7-4ADF-9DC5-31BA17643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163" y="4191000"/>
            <a:ext cx="990600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058C-46AD-4E83-A453-A050593F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Smart Terrain / Objects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DB75-F77D-4FC1-8AD1-69F82BE8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263" y="2097088"/>
            <a:ext cx="10040937" cy="41592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3600"/>
              <a:t>Object instructs agent on use</a:t>
            </a:r>
          </a:p>
          <a:p>
            <a:pPr lvl="1" eaLnBrk="1" hangingPunct="1"/>
            <a:r>
              <a:rPr lang="en-US" altLang="en-US" sz="3200"/>
              <a:t> What does the object offer (broadcasts it)</a:t>
            </a:r>
          </a:p>
          <a:p>
            <a:pPr lvl="1" eaLnBrk="1" hangingPunct="1"/>
            <a:r>
              <a:rPr lang="en-US" altLang="en-US" sz="3200"/>
              <a:t> How to use the object (instructions, animations)</a:t>
            </a:r>
          </a:p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en-US" sz="4000"/>
          </a:p>
          <a:p>
            <a:pPr marL="0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Similar to an </a:t>
            </a:r>
            <a:r>
              <a:rPr lang="en-US" altLang="en-US" sz="4000" b="1">
                <a:solidFill>
                  <a:srgbClr val="0070C0"/>
                </a:solidFill>
              </a:rPr>
              <a:t>affordance</a:t>
            </a:r>
          </a:p>
          <a:p>
            <a:pPr lvl="1" eaLnBrk="1" hangingPunct="1"/>
            <a:r>
              <a:rPr lang="en-US" altLang="en-US" sz="3200"/>
              <a:t> Design of Everyday Things</a:t>
            </a: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6E2AF434-D6AD-4769-8C97-9D5BB9133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63" y="122238"/>
            <a:ext cx="1281112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CC9302-A159-4422-BED4-0BC7F35F2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0" y="4184650"/>
            <a:ext cx="274955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10210-4D38-4565-9776-68EB89124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4184650"/>
            <a:ext cx="1160463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>
            <a:extLst>
              <a:ext uri="{FF2B5EF4-FFF2-40B4-BE49-F238E27FC236}">
                <a16:creationId xmlns:a16="http://schemas.microsoft.com/office/drawing/2014/main" id="{78BC2BFD-762A-4795-9169-B72034A0C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7413" y="1279525"/>
            <a:ext cx="2122487" cy="2133600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Data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- Needs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- Personality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- Skills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- Relationships</a:t>
            </a:r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52A55C0E-E5DE-4716-80F3-D8AAD44F4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338" y="633413"/>
            <a:ext cx="17970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latin typeface="Tahoma" panose="020B0604030504040204" pitchFamily="34" charset="0"/>
              </a:rPr>
              <a:t>Person</a:t>
            </a:r>
          </a:p>
        </p:txBody>
      </p:sp>
      <p:sp>
        <p:nvSpPr>
          <p:cNvPr id="69636" name="Rectangle 5">
            <a:extLst>
              <a:ext uri="{FF2B5EF4-FFF2-40B4-BE49-F238E27FC236}">
                <a16:creationId xmlns:a16="http://schemas.microsoft.com/office/drawing/2014/main" id="{388C2AEF-A3F7-4042-AC5A-D31B28AAE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3584575"/>
            <a:ext cx="1863725" cy="2249488"/>
          </a:xfrm>
          <a:prstGeom prst="rect">
            <a:avLst/>
          </a:prstGeom>
          <a:solidFill>
            <a:srgbClr val="CC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Physical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- Hunger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- Comfort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- Hygiene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- Bladder</a:t>
            </a:r>
          </a:p>
        </p:txBody>
      </p:sp>
      <p:sp>
        <p:nvSpPr>
          <p:cNvPr id="69637" name="Rectangle 6">
            <a:extLst>
              <a:ext uri="{FF2B5EF4-FFF2-40B4-BE49-F238E27FC236}">
                <a16:creationId xmlns:a16="http://schemas.microsoft.com/office/drawing/2014/main" id="{5473C55D-8675-41A0-9EB8-B0C401286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7500" y="3584575"/>
            <a:ext cx="1878013" cy="2249488"/>
          </a:xfrm>
          <a:prstGeom prst="rect">
            <a:avLst/>
          </a:prstGeom>
          <a:solidFill>
            <a:srgbClr val="CC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Mental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- Energy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- Fun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- Social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- Room</a:t>
            </a:r>
          </a:p>
        </p:txBody>
      </p:sp>
      <p:sp>
        <p:nvSpPr>
          <p:cNvPr id="69638" name="Rectangle 7">
            <a:extLst>
              <a:ext uri="{FF2B5EF4-FFF2-40B4-BE49-F238E27FC236}">
                <a16:creationId xmlns:a16="http://schemas.microsoft.com/office/drawing/2014/main" id="{548DFC61-C3B1-4811-B777-C2F256462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0" y="2822575"/>
            <a:ext cx="2735263" cy="457200"/>
          </a:xfrm>
          <a:prstGeom prst="rect">
            <a:avLst/>
          </a:prstGeom>
          <a:solidFill>
            <a:srgbClr val="FFCC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Motive Engine</a:t>
            </a:r>
          </a:p>
        </p:txBody>
      </p:sp>
      <p:sp>
        <p:nvSpPr>
          <p:cNvPr id="69639" name="Line 8">
            <a:extLst>
              <a:ext uri="{FF2B5EF4-FFF2-40B4-BE49-F238E27FC236}">
                <a16:creationId xmlns:a16="http://schemas.microsoft.com/office/drawing/2014/main" id="{F8E2258F-D593-4F08-8B69-DBAC7B6E9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6113" y="32797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0" name="Line 9">
            <a:extLst>
              <a:ext uri="{FF2B5EF4-FFF2-40B4-BE49-F238E27FC236}">
                <a16:creationId xmlns:a16="http://schemas.microsoft.com/office/drawing/2014/main" id="{877777DB-CB54-4CFB-8117-0A6F1314AFA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37750" y="32797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9641" name="Rectangle 10">
            <a:extLst>
              <a:ext uri="{FF2B5EF4-FFF2-40B4-BE49-F238E27FC236}">
                <a16:creationId xmlns:a16="http://schemas.microsoft.com/office/drawing/2014/main" id="{14479FAB-F8B3-404C-82D3-CCE346CCD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7563" y="3581400"/>
            <a:ext cx="2281237" cy="2252663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Personality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- Sloppy to Neat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- Shy to Outgoing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- Serious to Playful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- Lazy to Active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- Mean to Nice</a:t>
            </a:r>
          </a:p>
        </p:txBody>
      </p:sp>
      <p:sp>
        <p:nvSpPr>
          <p:cNvPr id="69642" name="Rectangle 11">
            <a:extLst>
              <a:ext uri="{FF2B5EF4-FFF2-40B4-BE49-F238E27FC236}">
                <a16:creationId xmlns:a16="http://schemas.microsoft.com/office/drawing/2014/main" id="{37C9C1BC-D94F-4CFB-A831-0B77726D6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3581400"/>
            <a:ext cx="2190750" cy="2257425"/>
          </a:xfrm>
          <a:prstGeom prst="rect">
            <a:avLst/>
          </a:prstGeom>
          <a:solidFill>
            <a:srgbClr val="FFFF99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Skills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- Cooking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- Mechanical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- Logic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- Body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- Etc</a:t>
            </a:r>
          </a:p>
        </p:txBody>
      </p:sp>
      <p:sp>
        <p:nvSpPr>
          <p:cNvPr id="69643" name="Line 14">
            <a:extLst>
              <a:ext uri="{FF2B5EF4-FFF2-40B4-BE49-F238E27FC236}">
                <a16:creationId xmlns:a16="http://schemas.microsoft.com/office/drawing/2014/main" id="{6AEFF95D-B843-4C57-AE95-754D4A6E48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12250" y="2262188"/>
            <a:ext cx="0" cy="5603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69644" name="Object 10">
            <a:extLst>
              <a:ext uri="{FF2B5EF4-FFF2-40B4-BE49-F238E27FC236}">
                <a16:creationId xmlns:a16="http://schemas.microsoft.com/office/drawing/2014/main" id="{2828B196-1DD1-495E-B007-D4151BF9A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1279525"/>
          <a:ext cx="115887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48002" imgH="2723810" progId="Paint.Picture">
                  <p:embed/>
                </p:oleObj>
              </mc:Choice>
              <mc:Fallback>
                <p:oleObj name="Bitmap Image" r:id="rId2" imgW="1448002" imgH="2723810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279525"/>
                        <a:ext cx="1158875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Line 12">
            <a:extLst>
              <a:ext uri="{FF2B5EF4-FFF2-40B4-BE49-F238E27FC236}">
                <a16:creationId xmlns:a16="http://schemas.microsoft.com/office/drawing/2014/main" id="{A051F726-7067-4F34-8A1F-61CB657A5A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9900" y="2254250"/>
            <a:ext cx="4832350" cy="79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9646" name="Picture 2">
            <a:extLst>
              <a:ext uri="{FF2B5EF4-FFF2-40B4-BE49-F238E27FC236}">
                <a16:creationId xmlns:a16="http://schemas.microsoft.com/office/drawing/2014/main" id="{23117784-9414-4416-802F-AA27DB76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2563" y="122238"/>
            <a:ext cx="1281112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>
            <a:extLst>
              <a:ext uri="{FF2B5EF4-FFF2-40B4-BE49-F238E27FC236}">
                <a16:creationId xmlns:a16="http://schemas.microsoft.com/office/drawing/2014/main" id="{95AB0534-15BE-4CFD-AC63-686A7D20B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25" y="1135063"/>
            <a:ext cx="2679700" cy="5013325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Stats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-20   Hunger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-12   Comfort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-30   Hygiene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-75</a:t>
            </a:r>
            <a:r>
              <a:rPr lang="en-US" altLang="en-US" sz="2400">
                <a:latin typeface="Tahoma" panose="020B0604030504040204" pitchFamily="34" charset="0"/>
              </a:rPr>
              <a:t>  </a:t>
            </a:r>
            <a:r>
              <a:rPr lang="en-US" altLang="en-US" sz="2400" b="1">
                <a:latin typeface="Tahoma" panose="020B0604030504040204" pitchFamily="34" charset="0"/>
              </a:rPr>
              <a:t>Bladder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+80  Energy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+40  Fun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+10  Social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-60   Room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Tahoma" panose="020B060403050404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Mood +18</a:t>
            </a:r>
          </a:p>
        </p:txBody>
      </p:sp>
      <p:sp>
        <p:nvSpPr>
          <p:cNvPr id="70659" name="Text Box 4">
            <a:extLst>
              <a:ext uri="{FF2B5EF4-FFF2-40B4-BE49-F238E27FC236}">
                <a16:creationId xmlns:a16="http://schemas.microsoft.com/office/drawing/2014/main" id="{1112AE49-E5B9-41F3-960D-D4BEA4451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838" y="461963"/>
            <a:ext cx="1093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600">
                <a:latin typeface="Tahoma" panose="020B0604030504040204" pitchFamily="34" charset="0"/>
              </a:rPr>
              <a:t>Person</a:t>
            </a:r>
          </a:p>
        </p:txBody>
      </p:sp>
      <p:sp>
        <p:nvSpPr>
          <p:cNvPr id="70660" name="Rectangle 5">
            <a:extLst>
              <a:ext uri="{FF2B5EF4-FFF2-40B4-BE49-F238E27FC236}">
                <a16:creationId xmlns:a16="http://schemas.microsoft.com/office/drawing/2014/main" id="{DD460876-5C8E-47FA-9A8B-73098693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1135063"/>
            <a:ext cx="5662613" cy="2293937"/>
          </a:xfrm>
          <a:prstGeom prst="rect">
            <a:avLst/>
          </a:prstGeom>
          <a:solidFill>
            <a:srgbClr val="CC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Toilet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Mood+26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Urinate (+40 Bladder)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Clean (+30 Room)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Unclog (+40 Room)</a:t>
            </a:r>
          </a:p>
        </p:txBody>
      </p:sp>
      <p:sp>
        <p:nvSpPr>
          <p:cNvPr id="70661" name="Rectangle 6">
            <a:extLst>
              <a:ext uri="{FF2B5EF4-FFF2-40B4-BE49-F238E27FC236}">
                <a16:creationId xmlns:a16="http://schemas.microsoft.com/office/drawing/2014/main" id="{44F65F07-5EFA-4FFE-8CE6-131DE4A9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7425" y="3657600"/>
            <a:ext cx="5662613" cy="1993900"/>
          </a:xfrm>
          <a:prstGeom prst="rect">
            <a:avLst/>
          </a:prstGeom>
          <a:solidFill>
            <a:srgbClr val="CCFFCC"/>
          </a:solidFill>
          <a:ln w="1905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Tahoma" panose="020B0604030504040204" pitchFamily="34" charset="0"/>
              </a:rPr>
              <a:t>Bathtub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Mood +20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Take Bath (+40 Hygiene, +30 Comfort)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latin typeface="Tahoma" panose="020B0604030504040204" pitchFamily="34" charset="0"/>
              </a:rPr>
              <a:t>  Clean (+20 Room)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6F76455-3630-4EC6-A44A-8BC7E572C8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0288" y="2293938"/>
            <a:ext cx="2751137" cy="1135062"/>
          </a:xfrm>
          <a:prstGeom prst="line">
            <a:avLst/>
          </a:prstGeom>
          <a:noFill/>
          <a:ln w="6985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aphicFrame>
        <p:nvGraphicFramePr>
          <p:cNvPr id="70663" name="Object 10">
            <a:extLst>
              <a:ext uri="{FF2B5EF4-FFF2-40B4-BE49-F238E27FC236}">
                <a16:creationId xmlns:a16="http://schemas.microsoft.com/office/drawing/2014/main" id="{EF19D11C-0949-4537-8FCE-5D5AB4DE42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200" y="2405063"/>
          <a:ext cx="1158875" cy="204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48002" imgH="2723810" progId="Paint.Picture">
                  <p:embed/>
                </p:oleObj>
              </mc:Choice>
              <mc:Fallback>
                <p:oleObj name="Bitmap Image" r:id="rId2" imgW="1448002" imgH="2723810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" y="2405063"/>
                        <a:ext cx="1158875" cy="204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664" name="Picture 9">
            <a:extLst>
              <a:ext uri="{FF2B5EF4-FFF2-40B4-BE49-F238E27FC236}">
                <a16:creationId xmlns:a16="http://schemas.microsoft.com/office/drawing/2014/main" id="{0138BA9E-8D5D-4AD4-A782-EDE03887EF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91850" y="68263"/>
            <a:ext cx="657225" cy="952500"/>
          </a:xfrm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BB22820-D6F1-44E6-92A8-94023C548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350" y="2030413"/>
            <a:ext cx="10504488" cy="3565525"/>
          </a:xfrm>
        </p:spPr>
        <p:txBody>
          <a:bodyPr/>
          <a:lstStyle/>
          <a:p>
            <a:pPr eaLnBrk="1" hangingPunct="1"/>
            <a:r>
              <a:rPr lang="en-US" altLang="en-US" sz="7200"/>
              <a:t>Common AI Architectures</a:t>
            </a:r>
          </a:p>
        </p:txBody>
      </p:sp>
      <p:pic>
        <p:nvPicPr>
          <p:cNvPr id="4099" name="Picture 10">
            <a:extLst>
              <a:ext uri="{FF2B5EF4-FFF2-40B4-BE49-F238E27FC236}">
                <a16:creationId xmlns:a16="http://schemas.microsoft.com/office/drawing/2014/main" id="{2FE2D00D-4A7A-4DD1-AD73-8A1F9CF74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3888" y="1487488"/>
            <a:ext cx="26193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Object 3">
            <a:extLst>
              <a:ext uri="{FF2B5EF4-FFF2-40B4-BE49-F238E27FC236}">
                <a16:creationId xmlns:a16="http://schemas.microsoft.com/office/drawing/2014/main" id="{D33554B3-4407-439F-B41E-675C301AA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75" y="1025525"/>
          <a:ext cx="7640638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4315427" imgH="3000000" progId="MSPhotoEd.3">
                  <p:embed/>
                </p:oleObj>
              </mc:Choice>
              <mc:Fallback>
                <p:oleObj name="Photo Editor Photo" r:id="rId2" imgW="4315427" imgH="3000000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1025525"/>
                        <a:ext cx="7640638" cy="5313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19CDE51-F179-4FCE-A2F7-10A8BEE0F49D}"/>
              </a:ext>
            </a:extLst>
          </p:cNvPr>
          <p:cNvSpPr/>
          <p:nvPr/>
        </p:nvSpPr>
        <p:spPr>
          <a:xfrm>
            <a:off x="4794250" y="1144588"/>
            <a:ext cx="3338513" cy="819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684" name="Title 1">
            <a:extLst>
              <a:ext uri="{FF2B5EF4-FFF2-40B4-BE49-F238E27FC236}">
                <a16:creationId xmlns:a16="http://schemas.microsoft.com/office/drawing/2014/main" id="{EE4777E9-74FC-4D18-AA40-A8FD2245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6600"/>
              <a:t>Happiness Weights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5517C76E-0ED8-4FB7-A0FD-24B017D3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784225"/>
          </a:xfrm>
        </p:spPr>
        <p:txBody>
          <a:bodyPr/>
          <a:lstStyle/>
          <a:p>
            <a:pPr algn="ctr" eaLnBrk="1" hangingPunct="1"/>
            <a:r>
              <a:rPr lang="en-US" altLang="en-US"/>
              <a:t>“Happyscape”</a:t>
            </a:r>
          </a:p>
        </p:txBody>
      </p:sp>
      <p:pic>
        <p:nvPicPr>
          <p:cNvPr id="72707" name="Picture 3">
            <a:extLst>
              <a:ext uri="{FF2B5EF4-FFF2-40B4-BE49-F238E27FC236}">
                <a16:creationId xmlns:a16="http://schemas.microsoft.com/office/drawing/2014/main" id="{5D960826-00AA-4F45-AAB8-9FE8557874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3900" y="1071563"/>
            <a:ext cx="8264525" cy="5164137"/>
          </a:xfrm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4">
            <a:extLst>
              <a:ext uri="{FF2B5EF4-FFF2-40B4-BE49-F238E27FC236}">
                <a16:creationId xmlns:a16="http://schemas.microsoft.com/office/drawing/2014/main" id="{078F828A-718A-42CE-BF92-F8B67DC0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1071563"/>
            <a:ext cx="9080500" cy="516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1" name="Title 1">
            <a:extLst>
              <a:ext uri="{FF2B5EF4-FFF2-40B4-BE49-F238E27FC236}">
                <a16:creationId xmlns:a16="http://schemas.microsoft.com/office/drawing/2014/main" id="{8386522A-0B6F-4296-98B0-D9C46BA07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784225"/>
          </a:xfrm>
        </p:spPr>
        <p:txBody>
          <a:bodyPr/>
          <a:lstStyle/>
          <a:p>
            <a:pPr algn="ctr" eaLnBrk="1" hangingPunct="1"/>
            <a:r>
              <a:rPr lang="en-US" altLang="en-US"/>
              <a:t>“Happyscape”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579EB013-B0F7-4E13-8022-17CB4AABA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784225"/>
          </a:xfrm>
        </p:spPr>
        <p:txBody>
          <a:bodyPr/>
          <a:lstStyle/>
          <a:p>
            <a:pPr algn="ctr" eaLnBrk="1" hangingPunct="1"/>
            <a:r>
              <a:rPr lang="en-US" altLang="en-US"/>
              <a:t>“Happyscape”</a:t>
            </a:r>
          </a:p>
        </p:txBody>
      </p:sp>
      <p:pic>
        <p:nvPicPr>
          <p:cNvPr id="74755" name="Picture 4">
            <a:extLst>
              <a:ext uri="{FF2B5EF4-FFF2-40B4-BE49-F238E27FC236}">
                <a16:creationId xmlns:a16="http://schemas.microsoft.com/office/drawing/2014/main" id="{A4B6A450-F8D2-402F-A219-01D0EEDD82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85913" y="1071563"/>
            <a:ext cx="9080500" cy="5164137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0BEB6-507E-4B9F-9574-AE9FC904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5400" dirty="0"/>
              <a:t>The AI Architecture design patterns</a:t>
            </a:r>
            <a:endParaRPr lang="en-US" sz="5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AE1FC-915C-4878-A1BE-ACEC0BF4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238" y="2219325"/>
            <a:ext cx="9986962" cy="4037013"/>
          </a:xfrm>
        </p:spPr>
        <p:txBody>
          <a:bodyPr/>
          <a:lstStyle/>
          <a:p>
            <a:pPr marL="1200150" lvl="1" indent="-7429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4000"/>
              <a:t>Modularity</a:t>
            </a:r>
          </a:p>
          <a:p>
            <a:pPr marL="1200150" lvl="1" indent="-7429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4000"/>
              <a:t>Option Stacks</a:t>
            </a:r>
          </a:p>
          <a:p>
            <a:pPr marL="1200150" lvl="1" indent="-7429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4000"/>
              <a:t>Hierarchical</a:t>
            </a:r>
          </a:p>
          <a:p>
            <a:pPr marL="1200150" lvl="1" indent="-742950" eaLnBrk="1" hangingPunct="1">
              <a:buFont typeface="Calibri Light" panose="020F0302020204030204" pitchFamily="34" charset="0"/>
              <a:buAutoNum type="arabicPeriod"/>
            </a:pPr>
            <a:r>
              <a:rPr lang="en-US" altLang="en-US" sz="4000"/>
              <a:t>Knowledge Management</a:t>
            </a:r>
          </a:p>
          <a:p>
            <a:pPr lvl="3" eaLnBrk="1" hangingPunct="1"/>
            <a:r>
              <a:rPr lang="en-US" altLang="en-US" sz="3600"/>
              <a:t> Blackboards</a:t>
            </a:r>
          </a:p>
          <a:p>
            <a:pPr lvl="3" eaLnBrk="1" hangingPunct="1"/>
            <a:r>
              <a:rPr lang="en-US" altLang="en-US" sz="3600"/>
              <a:t> Intelligent Everything</a:t>
            </a:r>
          </a:p>
        </p:txBody>
      </p:sp>
      <p:pic>
        <p:nvPicPr>
          <p:cNvPr id="75780" name="Picture 2">
            <a:extLst>
              <a:ext uri="{FF2B5EF4-FFF2-40B4-BE49-F238E27FC236}">
                <a16:creationId xmlns:a16="http://schemas.microsoft.com/office/drawing/2014/main" id="{15C1D330-DB4A-408A-9828-2E0E6F38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0" y="2219325"/>
            <a:ext cx="347345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99F4936-D892-4305-8305-7F63BA12DD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 1 Examples </a:t>
            </a: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0C2459D1-4AB0-42AE-9DE9-6E53E041C3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10941EA-56D2-4A8C-9CC0-C2B082DD6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1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56ABBAA-AAAE-4308-B4FF-12B6C695E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Assigned week 3 Mon, due week 6 Mon</a:t>
            </a:r>
          </a:p>
          <a:p>
            <a:pPr eaLnBrk="1" hangingPunct="1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starting code from: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https://github.com/CS380-GameAI/Rabin-Engine</a:t>
            </a:r>
          </a:p>
          <a:p>
            <a:pPr eaLnBrk="1" hangingPunct="1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sharing code on this assignment</a:t>
            </a:r>
          </a:p>
          <a:p>
            <a:pPr eaLnBrk="1" hangingPunct="1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may help each other out with understanding or manipulating the base code, but no collaboration</a:t>
            </a:r>
            <a:endParaRPr lang="zh-TW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lang="en-US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2CAC56B-93E7-4C7F-B418-03F5AF85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213B-FD0C-4334-8388-D075CB076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(REQUIRED)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Have at least </a:t>
            </a:r>
            <a:r>
              <a:rPr lang="en-US" altLang="zh-TW" b="1" dirty="0">
                <a:solidFill>
                  <a:schemeClr val="accent1"/>
                </a:solidFill>
              </a:rPr>
              <a:t>4 NPCs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doing something </a:t>
            </a:r>
            <a:r>
              <a:rPr lang="en-US" altLang="zh-TW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interesting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(50%)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</a:t>
            </a:r>
            <a:r>
              <a:rPr lang="en-US" altLang="en-US" b="1" dirty="0">
                <a:solidFill>
                  <a:schemeClr val="accent1"/>
                </a:solidFill>
                <a:ea typeface="新細明體" panose="02020500000000000000" pitchFamily="18" charset="-120"/>
              </a:rPr>
              <a:t>10</a:t>
            </a:r>
            <a:r>
              <a:rPr lang="en-US" altLang="en-US" dirty="0">
                <a:ea typeface="新細明體" panose="02020500000000000000" pitchFamily="18" charset="-120"/>
              </a:rPr>
              <a:t>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behavior tree nodes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(40%)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Using the GUI, create </a:t>
            </a:r>
            <a:r>
              <a:rPr lang="en-US" altLang="en-US" b="1" dirty="0">
                <a:solidFill>
                  <a:schemeClr val="accent1"/>
                </a:solidFill>
                <a:ea typeface="新細明體" panose="02020500000000000000" pitchFamily="18" charset="-120"/>
              </a:rPr>
              <a:t>4</a:t>
            </a:r>
            <a:r>
              <a:rPr lang="en-US" altLang="en-US" dirty="0">
                <a:ea typeface="新細明體" panose="02020500000000000000" pitchFamily="18" charset="-120"/>
              </a:rPr>
              <a:t>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unique behavior trees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(10%)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Project post-mortem in </a:t>
            </a:r>
            <a:r>
              <a:rPr lang="en-US" altLang="en-US" b="1" dirty="0">
                <a:solidFill>
                  <a:schemeClr val="accent1"/>
                </a:solidFill>
                <a:ea typeface="新細明體" panose="02020500000000000000" pitchFamily="18" charset="-120"/>
              </a:rPr>
              <a:t>readme_project1.txt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CB2263E0-C13D-4839-8C0D-B2075ACE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1: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9AFD-5661-4645-827E-1EF51386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(50%)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10 behavior tree nodes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At least 3 have to be control flow nodes or decorator nodes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Debugging nodes do not count towards this total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List all nodes you create in </a:t>
            </a:r>
            <a:r>
              <a:rPr lang="en-US" altLang="en-US" b="1" dirty="0">
                <a:solidFill>
                  <a:srgbClr val="0070C0"/>
                </a:solidFill>
                <a:ea typeface="新細明體" panose="02020500000000000000" pitchFamily="18" charset="-120"/>
              </a:rPr>
              <a:t>readme_project1.txt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to receive a grade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BA0E2782-2DAB-4903-A841-2F0765419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1: Details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C55B4FA9-0E51-4A64-8981-36DF5F8D0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(40%)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Using the GUI, create 4 unique behavior trees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List the names of 4 trees in </a:t>
            </a:r>
            <a:r>
              <a:rPr lang="en-US" altLang="en-US" b="1" dirty="0">
                <a:solidFill>
                  <a:srgbClr val="0070C0"/>
                </a:solidFill>
                <a:ea typeface="新細明體" panose="02020500000000000000" pitchFamily="18" charset="-120"/>
              </a:rPr>
              <a:t>readme_project1.txt</a:t>
            </a:r>
            <a:r>
              <a:rPr lang="en-US" altLang="en-US" dirty="0">
                <a:ea typeface="新細明體" panose="02020500000000000000" pitchFamily="18" charset="-120"/>
              </a:rPr>
              <a:t>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to receive grade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At least 8 nodes in each tree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At least 3 nodes deep at some point in the tree</a:t>
            </a:r>
          </a:p>
          <a:p>
            <a:pPr lvl="2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Root is depth 0, you need at least 3 more levels deep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Must use all 10 of the nodes you created</a:t>
            </a:r>
          </a:p>
          <a:p>
            <a:pPr lvl="2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You don’t need to have all 10 new nodes in any single tree. But every new node must be used in at least one of your created trees.</a:t>
            </a:r>
            <a:endParaRPr lang="en-US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新細明體" panose="02020500000000000000" pitchFamily="18" charset="-120"/>
            </a:endParaRP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Must use all 4 trees in the project</a:t>
            </a:r>
            <a:endParaRPr lang="en-US" altLang="en-US" sz="2000" dirty="0">
              <a:solidFill>
                <a:schemeClr val="tx1">
                  <a:lumMod val="75000"/>
                  <a:lumOff val="25000"/>
                </a:schemeClr>
              </a:solidFill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F0A7-4E4D-41B7-A4CC-D1BBAEDC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Common AI Architectures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A0668-2F34-4770-9ADB-C64A4EBB4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3" y="2046288"/>
            <a:ext cx="10364787" cy="4210050"/>
          </a:xfrm>
        </p:spPr>
        <p:txBody>
          <a:bodyPr/>
          <a:lstStyle/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Scripting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Finite-State Machine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Behavior Tree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Rule-Based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Utility-Based</a:t>
            </a:r>
          </a:p>
          <a:p>
            <a:pPr marL="457200" lvl="1" indent="0" eaLnBrk="1" hangingPunct="1">
              <a:buFont typeface="Arial" panose="020B0604020202020204" pitchFamily="34" charset="0"/>
              <a:buNone/>
            </a:pPr>
            <a:r>
              <a:rPr lang="en-US" altLang="en-US" sz="4000"/>
              <a:t>Planning</a:t>
            </a:r>
          </a:p>
        </p:txBody>
      </p:sp>
      <p:pic>
        <p:nvPicPr>
          <p:cNvPr id="5124" name="Picture 6">
            <a:extLst>
              <a:ext uri="{FF2B5EF4-FFF2-40B4-BE49-F238E27FC236}">
                <a16:creationId xmlns:a16="http://schemas.microsoft.com/office/drawing/2014/main" id="{C2754F22-0FB0-4746-8311-9256835DA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1690688"/>
            <a:ext cx="3856038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DC915D8-15FD-4035-8F8E-6BEF90B89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1: Details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FEC0835-C7EF-4A02-A3A2-AA1BD8A75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rgbClr val="FF0000"/>
                </a:solidFill>
              </a:rPr>
              <a:t>(10%)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Project post-mortem in </a:t>
            </a:r>
            <a:r>
              <a:rPr lang="en-US" altLang="en-US" b="1" dirty="0">
                <a:solidFill>
                  <a:schemeClr val="accent1"/>
                </a:solidFill>
                <a:ea typeface="新細明體" panose="02020500000000000000" pitchFamily="18" charset="-120"/>
              </a:rPr>
              <a:t>readme_project1.txt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Answer all questions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One paragraph on what you liked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One paragraph on what you disliked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Mention any difficulties you encountered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18C2FBD-1361-4367-A5C3-9E69EF47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1: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DAAF-5A1D-46DC-AF4C-C54AC6C36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49025" cy="4351338"/>
          </a:xfrm>
        </p:spPr>
        <p:txBody>
          <a:bodyPr/>
          <a:lstStyle/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Turn-in Directions </a:t>
            </a:r>
            <a:r>
              <a:rPr lang="en-US" altLang="zh-TW" dirty="0">
                <a:solidFill>
                  <a:srgbClr val="FF0000"/>
                </a:solidFill>
              </a:rPr>
              <a:t>(-10% for incorrect turn-in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658368" lvl="1" indent="-457200" eaLnBrk="1" fontAlgn="auto" hangingPunct="1">
              <a:buFont typeface="+mj-lt"/>
              <a:buAutoNum type="arabicPeriod"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Please see the turn-in directions in the zip file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A7565EB-510F-47B7-990B-57083E35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1: Extra Credit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8271170-90B9-4E4A-B249-5619AEE79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9588" cy="43513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ea typeface="新細明體" panose="02020500000000000000" pitchFamily="18" charset="-120"/>
              </a:rPr>
              <a:t>(5% each) 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First to find a particular significant bug in the Behavior Tree framework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Email instructor – no more than 20% per student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ea typeface="新細明體" panose="02020500000000000000" pitchFamily="18" charset="-120"/>
              </a:rPr>
              <a:t>(10%)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Implement Formations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At least 2 different formations – list in </a:t>
            </a:r>
            <a:r>
              <a:rPr lang="en-US" altLang="en-US" b="1" dirty="0">
                <a:solidFill>
                  <a:schemeClr val="accent1"/>
                </a:solidFill>
                <a:ea typeface="新細明體" panose="02020500000000000000" pitchFamily="18" charset="-120"/>
              </a:rPr>
              <a:t>readme_project1.txt</a:t>
            </a:r>
            <a:r>
              <a:rPr lang="en-US" altLang="en-US" dirty="0">
                <a:ea typeface="新細明體" panose="02020500000000000000" pitchFamily="18" charset="-120"/>
              </a:rPr>
              <a:t>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to receive grade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Must move various directions as a formation and not single-file queueing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Must use template concept or offset from leader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ea typeface="新細明體" panose="02020500000000000000" pitchFamily="18" charset="-120"/>
              </a:rPr>
              <a:t>(10%) 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Implement Flocking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At least 25 agents</a:t>
            </a:r>
          </a:p>
          <a:p>
            <a:pPr lvl="1" eaLnBrk="1" hangingPunct="1">
              <a:defRPr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anose="02020500000000000000" pitchFamily="18" charset="-120"/>
              </a:rPr>
              <a:t>Must implement Separation, Alignment, Cohesion, Wandering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F6945A3-2FF4-49B5-83FA-D27A9599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of building a tree</a:t>
            </a:r>
          </a:p>
        </p:txBody>
      </p:sp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0EDDF59E-4F54-4DA6-BE19-26AAB6AB22D4}"/>
              </a:ext>
            </a:extLst>
          </p:cNvPr>
          <p:cNvGraphicFramePr>
            <a:graphicFrameLocks/>
          </p:cNvGraphicFramePr>
          <p:nvPr/>
        </p:nvGraphicFramePr>
        <p:xfrm>
          <a:off x="1903796" y="2742037"/>
          <a:ext cx="7841142" cy="2446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B2811C45-7DF0-4410-815E-31D1B096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of building a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55A1E8-71DB-44DA-B5E2-FEE896D7FD46}"/>
              </a:ext>
            </a:extLst>
          </p:cNvPr>
          <p:cNvGraphicFramePr>
            <a:graphicFrameLocks/>
          </p:cNvGraphicFramePr>
          <p:nvPr/>
        </p:nvGraphicFramePr>
        <p:xfrm>
          <a:off x="1727885" y="2225737"/>
          <a:ext cx="7248270" cy="3626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7C2F726-4C08-49F6-9F3F-906C3E9BB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of building a tree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F9B858A-A82E-43B1-9843-B59A38F06C89}"/>
              </a:ext>
            </a:extLst>
          </p:cNvPr>
          <p:cNvGraphicFramePr>
            <a:graphicFrameLocks/>
          </p:cNvGraphicFramePr>
          <p:nvPr/>
        </p:nvGraphicFramePr>
        <p:xfrm>
          <a:off x="2017454" y="1933155"/>
          <a:ext cx="7119162" cy="4246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9002F7A-9A1E-4961-A8E0-A30D15F2D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of building a tree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245FA71-3764-406E-85E6-9326FE015320}"/>
              </a:ext>
            </a:extLst>
          </p:cNvPr>
          <p:cNvGraphicFramePr>
            <a:graphicFrameLocks/>
          </p:cNvGraphicFramePr>
          <p:nvPr/>
        </p:nvGraphicFramePr>
        <p:xfrm>
          <a:off x="1953491" y="2002836"/>
          <a:ext cx="7238114" cy="4131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0E3B4D71-085D-4667-8F4B-20295CF2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Example of building a tree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ED22E828-70ED-4CFC-A9C9-D10EE16D4F46}"/>
              </a:ext>
            </a:extLst>
          </p:cNvPr>
          <p:cNvGraphicFramePr>
            <a:graphicFrameLocks/>
          </p:cNvGraphicFramePr>
          <p:nvPr/>
        </p:nvGraphicFramePr>
        <p:xfrm>
          <a:off x="2496372" y="1066108"/>
          <a:ext cx="6436936" cy="5908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1AE90FC0-27DE-4174-8A3A-DE41B24F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Three Types of Nodes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77B57057-98C0-4A9F-9B96-56841EE4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28375" cy="4351338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TW" dirty="0">
              <a:solidFill>
                <a:srgbClr val="0070C0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rgbClr val="0070C0"/>
                </a:solidFill>
              </a:rPr>
              <a:t>Control flow nodes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Run some/all children until conditions are met</a:t>
            </a:r>
          </a:p>
          <a:p>
            <a:pPr lvl="1" eaLnBrk="1" hangingPunct="1">
              <a:defRPr/>
            </a:pP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C_Sequencer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C_Selector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C_RandomSelector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C_ParallelSequencer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hangingPunct="1">
              <a:defRPr/>
            </a:pPr>
            <a:endParaRPr lang="en-US" altLang="zh-TW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rgbClr val="0070C0"/>
                </a:solidFill>
              </a:rPr>
              <a:t>Decorator nodes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Manipulate the status of its only child</a:t>
            </a:r>
          </a:p>
          <a:p>
            <a:pPr lvl="1" eaLnBrk="1" hangingPunct="1">
              <a:defRPr/>
            </a:pP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D_Delay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D_InvertedRepeater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D_RepeatFourTimes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eaLnBrk="1" hangingPunct="1">
              <a:defRPr/>
            </a:pPr>
            <a:endParaRPr lang="en-US" altLang="zh-TW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rgbClr val="0070C0"/>
                </a:solidFill>
              </a:rPr>
              <a:t>Leaf nodes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Do condition check or action</a:t>
            </a:r>
          </a:p>
          <a:p>
            <a:pPr lvl="1" eaLnBrk="1" hangingPunct="1">
              <a:defRPr/>
            </a:pP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L_Idle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L_CheckMouseClick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L_MoveToMouseClick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L_MoveToFurthestAgent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L_MoveToRandomPosition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zh-TW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L_PlaySound</a:t>
            </a: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2" eaLnBrk="1" hangingPunct="1">
              <a:defRPr/>
            </a:pPr>
            <a:endParaRPr lang="en-US" altLang="zh-TW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2DA25D7-E30E-4BA0-A2F2-A01ACB0A0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Node Status and Results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AE0E4DE-E0E3-4C35-B4C1-E34A9C958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 Result: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70C0"/>
                </a:solidFill>
              </a:rPr>
              <a:t>In Progress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Node is currently running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70C0"/>
                </a:solidFill>
              </a:rPr>
              <a:t>Success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Node finishes operation successfully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70C0"/>
                </a:solidFill>
              </a:rPr>
              <a:t>Failure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Node fails to finish operation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 Status: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70C0"/>
                </a:solidFill>
              </a:rPr>
              <a:t>Ready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Node is ready to run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70C0"/>
                </a:solidFill>
              </a:rPr>
              <a:t>Running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Node is currently running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70C0"/>
                </a:solidFill>
              </a:rPr>
              <a:t>Exiting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Node has succeeded or failed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70C0"/>
                </a:solidFill>
              </a:rPr>
              <a:t>Suspended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Node won’t execute anything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4F43CFC9-9574-480D-9771-199EB934E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0" y="349250"/>
            <a:ext cx="109696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BF6A6B-5F44-4BB7-AA76-FF31989D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Draw a Utility Curve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D2D6F-0947-DC05-CAFB-2250D7F4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31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Draw the Utility curves (all except for Patrol) for an NPC with the following requirements: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would like to Reload below 50% ammo. Always prefer Reload instead of Shoot at less than 25% ammo.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prefers Reload instead of Shoot if ammo 25% to 50% and enemy is more than 5m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wants to Shoot enemies up to 9m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will Punch enemies up to 1m away (always preferable to Shoot or Reload).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If NPC has less than 10 health, NPC must always Run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Patrol if nothing else is desired.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F92CC9D-9C4D-CBF2-59D2-1F0C748B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4837"/>
            <a:ext cx="10597204" cy="185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76909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43362DD-5F45-4C2F-8A46-EAEA7862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365125"/>
            <a:ext cx="10912475" cy="628650"/>
          </a:xfrm>
        </p:spPr>
        <p:txBody>
          <a:bodyPr/>
          <a:lstStyle/>
          <a:p>
            <a:r>
              <a:rPr lang="en-US" altLang="en-US" b="1">
                <a:solidFill>
                  <a:srgbClr val="7030A0"/>
                </a:solidFill>
              </a:rPr>
              <a:t>Selector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763C6-A97E-4BB6-A7EA-AC7FACA23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325" y="1233488"/>
            <a:ext cx="5310188" cy="49434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C_Selector</a:t>
            </a:r>
            <a:r>
              <a:rPr lang="en-US" sz="1600" b="1" dirty="0"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latin typeface="Consolas" panose="020B0609020204030204" pitchFamily="49" charset="0"/>
              </a:rPr>
              <a:t>C_Selector</a:t>
            </a:r>
            <a:r>
              <a:rPr lang="en-US" sz="1600" b="1" dirty="0">
                <a:latin typeface="Consolas" panose="020B0609020204030204" pitchFamily="49" charset="0"/>
              </a:rPr>
              <a:t>() : </a:t>
            </a:r>
            <a:r>
              <a:rPr lang="en-US" sz="1600" b="1" dirty="0" err="1">
                <a:latin typeface="Consolas" panose="020B0609020204030204" pitchFamily="49" charset="0"/>
              </a:rPr>
              <a:t>currentIndex</a:t>
            </a:r>
            <a:r>
              <a:rPr lang="en-US" sz="1600" b="1" dirty="0">
                <a:latin typeface="Consolas" panose="020B0609020204030204" pitchFamily="49" charset="0"/>
              </a:rPr>
              <a:t>(0) {}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</a:t>
            </a:r>
            <a:endParaRPr lang="en-US" sz="16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C_Selector</a:t>
            </a:r>
            <a:r>
              <a:rPr lang="en-US" sz="1600" b="1" dirty="0"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latin typeface="Consolas" panose="020B0609020204030204" pitchFamily="49" charset="0"/>
              </a:rPr>
              <a:t>on_enter</a:t>
            </a:r>
            <a:r>
              <a:rPr lang="en-US" sz="16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currentIndex</a:t>
            </a:r>
            <a:r>
              <a:rPr lang="en-US" sz="1600" b="1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BehaviorNode</a:t>
            </a:r>
            <a:r>
              <a:rPr lang="en-US" sz="1600" b="1" dirty="0"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latin typeface="Consolas" panose="020B0609020204030204" pitchFamily="49" charset="0"/>
              </a:rPr>
              <a:t>on_enter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C_Selector</a:t>
            </a:r>
            <a:r>
              <a:rPr lang="en-US" sz="1600" b="1" dirty="0"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latin typeface="Consolas" panose="020B0609020204030204" pitchFamily="49" charset="0"/>
              </a:rPr>
              <a:t>on_update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en-US" sz="1600" b="1" dirty="0">
                <a:latin typeface="Consolas" panose="020B0609020204030204" pitchFamily="49" charset="0"/>
              </a:rPr>
              <a:t> dt)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// if any child succeeds, node succeeds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    // if all children fail, node fails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BehaviorNode</a:t>
            </a:r>
            <a:r>
              <a:rPr lang="en-US" sz="1600" b="1" dirty="0">
                <a:latin typeface="Consolas" panose="020B0609020204030204" pitchFamily="49" charset="0"/>
              </a:rPr>
              <a:t> *</a:t>
            </a:r>
            <a:r>
              <a:rPr lang="en-US" sz="1600" b="1" dirty="0" err="1">
                <a:latin typeface="Consolas" panose="020B0609020204030204" pitchFamily="49" charset="0"/>
              </a:rPr>
              <a:t>currentNode</a:t>
            </a:r>
            <a:r>
              <a:rPr lang="en-US" sz="1600" b="1" dirty="0">
                <a:latin typeface="Consolas" panose="020B0609020204030204" pitchFamily="49" charset="0"/>
              </a:rPr>
              <a:t> =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          children[</a:t>
            </a:r>
            <a:r>
              <a:rPr lang="en-US" sz="1600" b="1" dirty="0" err="1">
                <a:latin typeface="Consolas" panose="020B0609020204030204" pitchFamily="49" charset="0"/>
              </a:rPr>
              <a:t>currentIndex</a:t>
            </a:r>
            <a:r>
              <a:rPr lang="en-US" sz="1600" b="1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currentNode</a:t>
            </a:r>
            <a:r>
              <a:rPr lang="en-US" sz="1600" b="1" dirty="0">
                <a:latin typeface="Consolas" panose="020B0609020204030204" pitchFamily="49" charset="0"/>
              </a:rPr>
              <a:t>-&gt;tick(dt);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C24FB-F769-465E-98C9-C9159708B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1513" y="866775"/>
            <a:ext cx="6348412" cy="53101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latin typeface="Consolas" panose="020B0609020204030204" pitchFamily="49" charset="0"/>
              </a:rPr>
              <a:t>currentNode</a:t>
            </a:r>
            <a:r>
              <a:rPr lang="en-US" sz="1600" b="1" dirty="0">
                <a:latin typeface="Consolas" panose="020B0609020204030204" pitchFamily="49" charset="0"/>
              </a:rPr>
              <a:t>-&gt;succeeded() == 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</a:rPr>
              <a:t>on_success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else if 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currentNode</a:t>
            </a:r>
            <a:r>
              <a:rPr lang="en-US" sz="1600" b="1" dirty="0">
                <a:latin typeface="Consolas" panose="020B0609020204030204" pitchFamily="49" charset="0"/>
              </a:rPr>
              <a:t>-&gt;failed() == 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// move to the next node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++</a:t>
            </a:r>
            <a:r>
              <a:rPr lang="en-US" sz="1600" b="1" dirty="0" err="1">
                <a:latin typeface="Consolas" panose="020B0609020204030204" pitchFamily="49" charset="0"/>
              </a:rPr>
              <a:t>currentIndex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// if we hit size, that means all nodes failed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latin typeface="Consolas" panose="020B0609020204030204" pitchFamily="49" charset="0"/>
              </a:rPr>
              <a:t>currentIndex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 err="1">
                <a:latin typeface="Consolas" panose="020B0609020204030204" pitchFamily="49" charset="0"/>
              </a:rPr>
              <a:t>children.size</a:t>
            </a:r>
            <a:r>
              <a:rPr lang="en-US" sz="1600" b="1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latin typeface="Consolas" panose="020B0609020204030204" pitchFamily="49" charset="0"/>
              </a:rPr>
              <a:t>on_failure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894CE76B-27AE-430F-80AE-875E4860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365125"/>
            <a:ext cx="10912475" cy="628650"/>
          </a:xfrm>
        </p:spPr>
        <p:txBody>
          <a:bodyPr/>
          <a:lstStyle/>
          <a:p>
            <a:r>
              <a:rPr lang="en-US" altLang="en-US" b="1">
                <a:solidFill>
                  <a:srgbClr val="7030A0"/>
                </a:solidFill>
              </a:rPr>
              <a:t>Sequencer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664A-3167-4071-AF12-39D9B758D2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325" y="1233488"/>
            <a:ext cx="5654675" cy="49434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pt-BR" sz="1600" b="1" dirty="0">
                <a:solidFill>
                  <a:srgbClr val="7030A0"/>
                </a:solidFill>
                <a:latin typeface="Consolas" panose="020B0609020204030204" pitchFamily="49" charset="0"/>
              </a:rPr>
              <a:t>C_Sequencer</a:t>
            </a:r>
            <a:r>
              <a:rPr lang="pt-BR" sz="1600" b="1" dirty="0">
                <a:latin typeface="Consolas" panose="020B0609020204030204" pitchFamily="49" charset="0"/>
              </a:rPr>
              <a:t>::C_Sequencer() : currentIndex(0) </a:t>
            </a:r>
            <a:r>
              <a:rPr lang="en-US" sz="1600" b="1" dirty="0">
                <a:latin typeface="Consolas" panose="020B0609020204030204" pitchFamily="49" charset="0"/>
              </a:rPr>
              <a:t>{}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C_Sequencer</a:t>
            </a:r>
            <a:r>
              <a:rPr lang="en-US" sz="1600" b="1" dirty="0"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latin typeface="Consolas" panose="020B0609020204030204" pitchFamily="49" charset="0"/>
              </a:rPr>
              <a:t>on_enter</a:t>
            </a:r>
            <a:r>
              <a:rPr lang="en-US" sz="16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currentIndex</a:t>
            </a:r>
            <a:r>
              <a:rPr lang="en-US" sz="1600" b="1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BehaviorNode</a:t>
            </a:r>
            <a:r>
              <a:rPr lang="en-US" sz="1600" b="1" dirty="0"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latin typeface="Consolas" panose="020B0609020204030204" pitchFamily="49" charset="0"/>
              </a:rPr>
              <a:t>on_enter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C_Sequencer</a:t>
            </a:r>
            <a:r>
              <a:rPr lang="en-US" sz="1600" b="1" dirty="0"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latin typeface="Consolas" panose="020B0609020204030204" pitchFamily="49" charset="0"/>
              </a:rPr>
              <a:t>on_update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en-US" sz="1600" b="1" dirty="0">
                <a:latin typeface="Consolas" panose="020B0609020204030204" pitchFamily="49" charset="0"/>
              </a:rPr>
              <a:t> dt)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// if any child fails, the node fails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// if all children succeed, the node succeeds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BehaviorNode</a:t>
            </a:r>
            <a:r>
              <a:rPr lang="en-US" sz="1600" b="1" dirty="0">
                <a:latin typeface="Consolas" panose="020B0609020204030204" pitchFamily="49" charset="0"/>
              </a:rPr>
              <a:t> *</a:t>
            </a:r>
            <a:r>
              <a:rPr lang="en-US" sz="1600" b="1" dirty="0" err="1">
                <a:latin typeface="Consolas" panose="020B0609020204030204" pitchFamily="49" charset="0"/>
              </a:rPr>
              <a:t>currentNode</a:t>
            </a:r>
            <a:r>
              <a:rPr lang="en-US" sz="1600" b="1" dirty="0">
                <a:latin typeface="Consolas" panose="020B0609020204030204" pitchFamily="49" charset="0"/>
              </a:rPr>
              <a:t> = 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          children[</a:t>
            </a:r>
            <a:r>
              <a:rPr lang="en-US" sz="1600" b="1" dirty="0" err="1">
                <a:latin typeface="Consolas" panose="020B0609020204030204" pitchFamily="49" charset="0"/>
              </a:rPr>
              <a:t>currentIndex</a:t>
            </a:r>
            <a:r>
              <a:rPr lang="en-US" sz="1600" b="1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currentNode</a:t>
            </a:r>
            <a:r>
              <a:rPr lang="en-US" sz="1600" b="1" dirty="0">
                <a:latin typeface="Consolas" panose="020B0609020204030204" pitchFamily="49" charset="0"/>
              </a:rPr>
              <a:t>-&gt;tick(dt);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b="1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69F60-DD49-4FB0-A8A3-ED9C93B81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1513" y="866775"/>
            <a:ext cx="6348412" cy="53101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latin typeface="Consolas" panose="020B0609020204030204" pitchFamily="49" charset="0"/>
              </a:rPr>
              <a:t>currentNode</a:t>
            </a:r>
            <a:r>
              <a:rPr lang="en-US" sz="1600" b="1" dirty="0">
                <a:latin typeface="Consolas" panose="020B0609020204030204" pitchFamily="49" charset="0"/>
              </a:rPr>
              <a:t>-&gt;failed() == 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 err="1">
                <a:latin typeface="Consolas" panose="020B0609020204030204" pitchFamily="49" charset="0"/>
              </a:rPr>
              <a:t>on_failure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else if 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currentNode</a:t>
            </a:r>
            <a:r>
              <a:rPr lang="en-US" sz="1600" b="1" dirty="0">
                <a:latin typeface="Consolas" panose="020B0609020204030204" pitchFamily="49" charset="0"/>
              </a:rPr>
              <a:t>-&gt;succeeded() == 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// move to the next node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++</a:t>
            </a:r>
            <a:r>
              <a:rPr lang="en-US" sz="1600" b="1" dirty="0" err="1">
                <a:latin typeface="Consolas" panose="020B0609020204030204" pitchFamily="49" charset="0"/>
              </a:rPr>
              <a:t>currentIndex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// if we hit the size, then all nodes </a:t>
            </a:r>
            <a:r>
              <a:rPr lang="en-US" sz="16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suceeded</a:t>
            </a:r>
            <a:endParaRPr lang="en-US" sz="1600" b="1" dirty="0">
              <a:solidFill>
                <a:schemeClr val="accent6"/>
              </a:solidFill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600" b="1" dirty="0">
                <a:latin typeface="Consolas" panose="020B0609020204030204" pitchFamily="49" charset="0"/>
              </a:rPr>
              <a:t> (</a:t>
            </a:r>
            <a:r>
              <a:rPr lang="en-US" sz="1600" b="1" dirty="0" err="1">
                <a:latin typeface="Consolas" panose="020B0609020204030204" pitchFamily="49" charset="0"/>
              </a:rPr>
              <a:t>currentIndex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 err="1">
                <a:latin typeface="Consolas" panose="020B0609020204030204" pitchFamily="49" charset="0"/>
              </a:rPr>
              <a:t>children.size</a:t>
            </a:r>
            <a:r>
              <a:rPr lang="en-US" sz="1600" b="1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latin typeface="Consolas" panose="020B0609020204030204" pitchFamily="49" charset="0"/>
              </a:rPr>
              <a:t>on_success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79BAE8A-E48C-4635-BC6C-844033F9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365125"/>
            <a:ext cx="10912475" cy="628650"/>
          </a:xfrm>
        </p:spPr>
        <p:txBody>
          <a:bodyPr/>
          <a:lstStyle/>
          <a:p>
            <a:r>
              <a:rPr lang="en-US" altLang="en-US" b="1">
                <a:solidFill>
                  <a:srgbClr val="7030A0"/>
                </a:solidFill>
              </a:rPr>
              <a:t>Decorator Code – InvertedRepeater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F6D95246-705C-4BE9-AF2C-0087D139C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325" y="1536700"/>
            <a:ext cx="5654675" cy="46402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void </a:t>
            </a:r>
            <a:r>
              <a:rPr lang="en-US" altLang="en-US" sz="1600" b="1">
                <a:solidFill>
                  <a:srgbClr val="7030A0"/>
                </a:solidFill>
                <a:latin typeface="Consolas" panose="020B0609020204030204" pitchFamily="49" charset="0"/>
              </a:rPr>
              <a:t>D_InvertedRepeater</a:t>
            </a:r>
            <a:r>
              <a:rPr lang="en-US" altLang="en-US" sz="1600" b="1">
                <a:latin typeface="Consolas" panose="020B0609020204030204" pitchFamily="49" charset="0"/>
              </a:rPr>
              <a:t>::on_update(</a:t>
            </a:r>
            <a:r>
              <a:rPr lang="en-US" altLang="en-US" sz="1600" b="1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1600" b="1">
                <a:latin typeface="Consolas" panose="020B0609020204030204" pitchFamily="49" charset="0"/>
              </a:rPr>
              <a:t> dt)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</a:t>
            </a:r>
            <a:r>
              <a:rPr lang="en-US" altLang="en-US" sz="1600" b="1">
                <a:solidFill>
                  <a:srgbClr val="7030A0"/>
                </a:solidFill>
                <a:latin typeface="Consolas" panose="020B0609020204030204" pitchFamily="49" charset="0"/>
              </a:rPr>
              <a:t>BehaviorNode</a:t>
            </a:r>
            <a:r>
              <a:rPr lang="en-US" altLang="en-US" sz="1600" b="1">
                <a:latin typeface="Consolas" panose="020B0609020204030204" pitchFamily="49" charset="0"/>
              </a:rPr>
              <a:t> *child = children.front();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child-&gt;tick(dt);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b="1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</a:t>
            </a:r>
            <a:r>
              <a:rPr lang="en-US" altLang="en-US" sz="1600" b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b="1">
                <a:latin typeface="Consolas" panose="020B0609020204030204" pitchFamily="49" charset="0"/>
              </a:rPr>
              <a:t> (child-&gt;succeeded() == </a:t>
            </a:r>
            <a:r>
              <a:rPr lang="en-US" altLang="en-US" sz="1600" b="1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600" b="1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    on_failure();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</a:t>
            </a:r>
            <a:r>
              <a:rPr lang="en-US" altLang="en-US" sz="1600" b="1">
                <a:solidFill>
                  <a:schemeClr val="accent1"/>
                </a:solidFill>
                <a:latin typeface="Consolas" panose="020B0609020204030204" pitchFamily="49" charset="0"/>
              </a:rPr>
              <a:t>else if </a:t>
            </a:r>
            <a:r>
              <a:rPr lang="en-US" altLang="en-US" sz="1600" b="1">
                <a:latin typeface="Consolas" panose="020B0609020204030204" pitchFamily="49" charset="0"/>
              </a:rPr>
              <a:t>(child-&gt;failed() == </a:t>
            </a:r>
            <a:r>
              <a:rPr lang="en-US" altLang="en-US" sz="1600" b="1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600" b="1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    on_success();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 b="1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BFA08-0AC1-4A79-AB2A-A921AF3CD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3" y="1536700"/>
            <a:ext cx="5891212" cy="46402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D_InvertedRepeater</a:t>
            </a:r>
            <a:r>
              <a:rPr lang="en-US" sz="1600" b="1" dirty="0"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latin typeface="Consolas" panose="020B0609020204030204" pitchFamily="49" charset="0"/>
              </a:rPr>
              <a:t>on_exit</a:t>
            </a:r>
            <a:r>
              <a:rPr lang="en-US" sz="16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    // we want the node and child to repeat,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    // so go back to ready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set_status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NodeStatus</a:t>
            </a:r>
            <a:r>
              <a:rPr lang="en-US" sz="1600" b="1" dirty="0">
                <a:latin typeface="Consolas" panose="020B0609020204030204" pitchFamily="49" charset="0"/>
              </a:rPr>
              <a:t>::READY);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9A843B0-EB57-4660-9D64-14B8F6599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365125"/>
            <a:ext cx="10912475" cy="628650"/>
          </a:xfrm>
        </p:spPr>
        <p:txBody>
          <a:bodyPr/>
          <a:lstStyle/>
          <a:p>
            <a:r>
              <a:rPr lang="en-US" altLang="en-US" b="1">
                <a:solidFill>
                  <a:srgbClr val="7030A0"/>
                </a:solidFill>
              </a:rPr>
              <a:t>Decorator Code – Repeat Four 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66290-19D9-4CC9-A5C5-02FE84F97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1325" y="1233488"/>
            <a:ext cx="5654675" cy="4943475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D_RepeatFourTimes</a:t>
            </a:r>
            <a:r>
              <a:rPr lang="en-US" sz="1600" b="1" dirty="0"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latin typeface="Consolas" panose="020B0609020204030204" pitchFamily="49" charset="0"/>
              </a:rPr>
              <a:t>D_RepeatFourTimes</a:t>
            </a:r>
            <a:r>
              <a:rPr lang="en-US" sz="1600" b="1" dirty="0">
                <a:latin typeface="Consolas" panose="020B0609020204030204" pitchFamily="49" charset="0"/>
              </a:rPr>
              <a:t>() : counter(0) {}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D_RepeatFourTimes</a:t>
            </a:r>
            <a:r>
              <a:rPr lang="en-US" sz="1600" b="1" dirty="0"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latin typeface="Consolas" panose="020B0609020204030204" pitchFamily="49" charset="0"/>
              </a:rPr>
              <a:t>on_enter</a:t>
            </a:r>
            <a:r>
              <a:rPr lang="en-US" sz="16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counter = 0;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BehaviorNode</a:t>
            </a:r>
            <a:r>
              <a:rPr lang="en-US" sz="1600" b="1" dirty="0"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latin typeface="Consolas" panose="020B0609020204030204" pitchFamily="49" charset="0"/>
              </a:rPr>
              <a:t>on_enter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D_RepeatFourTimes</a:t>
            </a:r>
            <a:r>
              <a:rPr lang="en-US" sz="1600" b="1" dirty="0"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latin typeface="Consolas" panose="020B0609020204030204" pitchFamily="49" charset="0"/>
              </a:rPr>
              <a:t>on_update</a:t>
            </a:r>
            <a:r>
              <a:rPr lang="en-US" sz="1600" b="1" dirty="0"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chemeClr val="accent1"/>
                </a:solidFill>
                <a:latin typeface="Consolas" panose="020B0609020204030204" pitchFamily="49" charset="0"/>
              </a:rPr>
              <a:t>float</a:t>
            </a:r>
            <a:r>
              <a:rPr lang="en-US" sz="1600" b="1" dirty="0">
                <a:latin typeface="Consolas" panose="020B0609020204030204" pitchFamily="49" charset="0"/>
              </a:rPr>
              <a:t> dt)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// repeat the child until 4 successes,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solidFill>
                  <a:schemeClr val="accent6"/>
                </a:solidFill>
                <a:latin typeface="Consolas" panose="020B0609020204030204" pitchFamily="49" charset="0"/>
              </a:rPr>
              <a:t>    // stop on any failure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latin typeface="Consolas" panose="020B0609020204030204" pitchFamily="49" charset="0"/>
              </a:rPr>
              <a:t>BehaviorNode</a:t>
            </a:r>
            <a:r>
              <a:rPr lang="en-US" sz="1600" b="1" dirty="0">
                <a:latin typeface="Consolas" panose="020B0609020204030204" pitchFamily="49" charset="0"/>
              </a:rPr>
              <a:t> *child = </a:t>
            </a:r>
            <a:r>
              <a:rPr lang="en-US" sz="1600" b="1" dirty="0" err="1">
                <a:latin typeface="Consolas" panose="020B0609020204030204" pitchFamily="49" charset="0"/>
              </a:rPr>
              <a:t>children.front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child-&gt;tick(dt);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16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600" b="1" dirty="0">
                <a:latin typeface="Consolas" panose="020B0609020204030204" pitchFamily="49" charset="0"/>
              </a:rPr>
              <a:t>    </a:t>
            </a:r>
          </a:p>
        </p:txBody>
      </p:sp>
      <p:sp>
        <p:nvSpPr>
          <p:cNvPr id="24580" name="Content Placeholder 3">
            <a:extLst>
              <a:ext uri="{FF2B5EF4-FFF2-40B4-BE49-F238E27FC236}">
                <a16:creationId xmlns:a16="http://schemas.microsoft.com/office/drawing/2014/main" id="{18F31D02-50E8-4134-BC7E-AB65ECA0B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3" y="866775"/>
            <a:ext cx="5891212" cy="5310188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</a:t>
            </a:r>
            <a:r>
              <a:rPr lang="en-US" altLang="en-US" sz="1600" b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b="1">
                <a:latin typeface="Consolas" panose="020B0609020204030204" pitchFamily="49" charset="0"/>
              </a:rPr>
              <a:t> (child-&gt;succeeded() == </a:t>
            </a:r>
            <a:r>
              <a:rPr lang="en-US" altLang="en-US" sz="1600" b="1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600" b="1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    ++counter;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    </a:t>
            </a:r>
            <a:r>
              <a:rPr lang="en-US" altLang="en-US" sz="1600" b="1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 b="1">
                <a:latin typeface="Consolas" panose="020B0609020204030204" pitchFamily="49" charset="0"/>
              </a:rPr>
              <a:t> (counter == 4)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        on_success();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    </a:t>
            </a:r>
            <a:r>
              <a:rPr lang="en-US" altLang="en-US" sz="1600" b="1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1600" b="1">
                <a:latin typeface="Consolas" panose="020B0609020204030204" pitchFamily="49" charset="0"/>
              </a:rPr>
              <a:t>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        child-&gt;set_status(</a:t>
            </a:r>
            <a:r>
              <a:rPr lang="en-US" altLang="en-US" sz="1600" b="1">
                <a:solidFill>
                  <a:srgbClr val="7030A0"/>
                </a:solidFill>
                <a:latin typeface="Consolas" panose="020B0609020204030204" pitchFamily="49" charset="0"/>
              </a:rPr>
              <a:t>NodeStatus</a:t>
            </a:r>
            <a:r>
              <a:rPr lang="en-US" altLang="en-US" sz="1600" b="1">
                <a:latin typeface="Consolas" panose="020B0609020204030204" pitchFamily="49" charset="0"/>
              </a:rPr>
              <a:t>::READY);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</a:t>
            </a:r>
            <a:r>
              <a:rPr lang="en-US" altLang="en-US" sz="1600" b="1">
                <a:solidFill>
                  <a:schemeClr val="accent1"/>
                </a:solidFill>
                <a:latin typeface="Consolas" panose="020B0609020204030204" pitchFamily="49" charset="0"/>
              </a:rPr>
              <a:t>else if </a:t>
            </a:r>
            <a:r>
              <a:rPr lang="en-US" altLang="en-US" sz="1600" b="1">
                <a:latin typeface="Consolas" panose="020B0609020204030204" pitchFamily="49" charset="0"/>
              </a:rPr>
              <a:t>(child-&gt;failed() == </a:t>
            </a:r>
            <a:r>
              <a:rPr lang="en-US" altLang="en-US" sz="1600" b="1">
                <a:solidFill>
                  <a:schemeClr val="accent1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600" b="1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    on_failure();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sz="1600" b="1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92186E21-6BF1-45BE-8CE1-3507F1A4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Naïve Architecture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FF65C20-7FFE-45CB-84AB-9A68BEBB1A12}"/>
              </a:ext>
            </a:extLst>
          </p:cNvPr>
          <p:cNvSpPr/>
          <p:nvPr/>
        </p:nvSpPr>
        <p:spPr>
          <a:xfrm>
            <a:off x="1128713" y="2097088"/>
            <a:ext cx="9934575" cy="40624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Behavior Trees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F85045C-187A-4C2D-975D-5310B9E1AAAA}"/>
              </a:ext>
            </a:extLst>
          </p:cNvPr>
          <p:cNvSpPr/>
          <p:nvPr/>
        </p:nvSpPr>
        <p:spPr>
          <a:xfrm>
            <a:off x="1509713" y="2784475"/>
            <a:ext cx="9185275" cy="3032125"/>
          </a:xfrm>
          <a:prstGeom prst="rect">
            <a:avLst/>
          </a:prstGeom>
          <a:solidFill>
            <a:schemeClr val="tx2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Agent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9">
            <a:extLst>
              <a:ext uri="{FF2B5EF4-FFF2-40B4-BE49-F238E27FC236}">
                <a16:creationId xmlns:a16="http://schemas.microsoft.com/office/drawing/2014/main" id="{32CB4162-F5D3-43B4-8AA5-D5EE647E272F}"/>
              </a:ext>
            </a:extLst>
          </p:cNvPr>
          <p:cNvSpPr/>
          <p:nvPr/>
        </p:nvSpPr>
        <p:spPr>
          <a:xfrm>
            <a:off x="1833563" y="3321050"/>
            <a:ext cx="1735137" cy="2357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Agent1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11">
            <a:extLst>
              <a:ext uri="{FF2B5EF4-FFF2-40B4-BE49-F238E27FC236}">
                <a16:creationId xmlns:a16="http://schemas.microsoft.com/office/drawing/2014/main" id="{D62EB51C-69EE-43F3-8907-5776523E9227}"/>
              </a:ext>
            </a:extLst>
          </p:cNvPr>
          <p:cNvSpPr/>
          <p:nvPr/>
        </p:nvSpPr>
        <p:spPr>
          <a:xfrm>
            <a:off x="1951038" y="4746625"/>
            <a:ext cx="1495425" cy="58578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Blackboard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矩形 12">
            <a:extLst>
              <a:ext uri="{FF2B5EF4-FFF2-40B4-BE49-F238E27FC236}">
                <a16:creationId xmlns:a16="http://schemas.microsoft.com/office/drawing/2014/main" id="{59036B1C-F100-4D18-8245-FC03B43EE220}"/>
              </a:ext>
            </a:extLst>
          </p:cNvPr>
          <p:cNvSpPr/>
          <p:nvPr/>
        </p:nvSpPr>
        <p:spPr>
          <a:xfrm>
            <a:off x="1951038" y="3844925"/>
            <a:ext cx="1495425" cy="565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Tree1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" name="矩形 14">
            <a:extLst>
              <a:ext uri="{FF2B5EF4-FFF2-40B4-BE49-F238E27FC236}">
                <a16:creationId xmlns:a16="http://schemas.microsoft.com/office/drawing/2014/main" id="{8600A867-D4DC-4D75-9E84-539492B88460}"/>
              </a:ext>
            </a:extLst>
          </p:cNvPr>
          <p:cNvSpPr/>
          <p:nvPr/>
        </p:nvSpPr>
        <p:spPr>
          <a:xfrm>
            <a:off x="4105275" y="3309938"/>
            <a:ext cx="1735138" cy="2355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Agent2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 15">
            <a:extLst>
              <a:ext uri="{FF2B5EF4-FFF2-40B4-BE49-F238E27FC236}">
                <a16:creationId xmlns:a16="http://schemas.microsoft.com/office/drawing/2014/main" id="{E70DA4B2-6121-482D-B471-C7892F9ED12A}"/>
              </a:ext>
            </a:extLst>
          </p:cNvPr>
          <p:cNvSpPr/>
          <p:nvPr/>
        </p:nvSpPr>
        <p:spPr>
          <a:xfrm>
            <a:off x="6318250" y="3321050"/>
            <a:ext cx="1733550" cy="23574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Agent3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矩形 18">
            <a:extLst>
              <a:ext uri="{FF2B5EF4-FFF2-40B4-BE49-F238E27FC236}">
                <a16:creationId xmlns:a16="http://schemas.microsoft.com/office/drawing/2014/main" id="{7967EDC7-1CEF-4F92-ADC5-3AE2F4BF807E}"/>
              </a:ext>
            </a:extLst>
          </p:cNvPr>
          <p:cNvSpPr/>
          <p:nvPr/>
        </p:nvSpPr>
        <p:spPr>
          <a:xfrm>
            <a:off x="4225925" y="4746625"/>
            <a:ext cx="1493838" cy="58578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Blackboard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 19">
            <a:extLst>
              <a:ext uri="{FF2B5EF4-FFF2-40B4-BE49-F238E27FC236}">
                <a16:creationId xmlns:a16="http://schemas.microsoft.com/office/drawing/2014/main" id="{CBE127D4-B0E5-4847-B7F5-11E05ECE7C57}"/>
              </a:ext>
            </a:extLst>
          </p:cNvPr>
          <p:cNvSpPr/>
          <p:nvPr/>
        </p:nvSpPr>
        <p:spPr>
          <a:xfrm>
            <a:off x="6437313" y="4746625"/>
            <a:ext cx="1495425" cy="58578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Blackboard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矩形 23">
            <a:extLst>
              <a:ext uri="{FF2B5EF4-FFF2-40B4-BE49-F238E27FC236}">
                <a16:creationId xmlns:a16="http://schemas.microsoft.com/office/drawing/2014/main" id="{D6F0EFE7-F7D0-487F-AB36-127D1261A755}"/>
              </a:ext>
            </a:extLst>
          </p:cNvPr>
          <p:cNvSpPr/>
          <p:nvPr/>
        </p:nvSpPr>
        <p:spPr>
          <a:xfrm>
            <a:off x="8531225" y="3309938"/>
            <a:ext cx="1733550" cy="2355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Agent4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24">
            <a:extLst>
              <a:ext uri="{FF2B5EF4-FFF2-40B4-BE49-F238E27FC236}">
                <a16:creationId xmlns:a16="http://schemas.microsoft.com/office/drawing/2014/main" id="{2D0FD4BC-7204-425E-90C5-50F4884BF5B5}"/>
              </a:ext>
            </a:extLst>
          </p:cNvPr>
          <p:cNvSpPr/>
          <p:nvPr/>
        </p:nvSpPr>
        <p:spPr>
          <a:xfrm>
            <a:off x="8650288" y="4746625"/>
            <a:ext cx="1493837" cy="585788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Blackboard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25">
            <a:extLst>
              <a:ext uri="{FF2B5EF4-FFF2-40B4-BE49-F238E27FC236}">
                <a16:creationId xmlns:a16="http://schemas.microsoft.com/office/drawing/2014/main" id="{0DFDC491-FB42-43DE-AEF6-C0C4307BAC28}"/>
              </a:ext>
            </a:extLst>
          </p:cNvPr>
          <p:cNvSpPr/>
          <p:nvPr/>
        </p:nvSpPr>
        <p:spPr>
          <a:xfrm>
            <a:off x="4225925" y="3844925"/>
            <a:ext cx="1493838" cy="565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Tree2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26">
            <a:extLst>
              <a:ext uri="{FF2B5EF4-FFF2-40B4-BE49-F238E27FC236}">
                <a16:creationId xmlns:a16="http://schemas.microsoft.com/office/drawing/2014/main" id="{96B6F0FD-64CE-49CA-8FFA-7A92F17371EC}"/>
              </a:ext>
            </a:extLst>
          </p:cNvPr>
          <p:cNvSpPr/>
          <p:nvPr/>
        </p:nvSpPr>
        <p:spPr>
          <a:xfrm>
            <a:off x="6437313" y="3844925"/>
            <a:ext cx="1495425" cy="565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Tree3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矩形 27">
            <a:extLst>
              <a:ext uri="{FF2B5EF4-FFF2-40B4-BE49-F238E27FC236}">
                <a16:creationId xmlns:a16="http://schemas.microsoft.com/office/drawing/2014/main" id="{69184216-8287-4733-862B-D23138AFBEB6}"/>
              </a:ext>
            </a:extLst>
          </p:cNvPr>
          <p:cNvSpPr/>
          <p:nvPr/>
        </p:nvSpPr>
        <p:spPr>
          <a:xfrm>
            <a:off x="8650288" y="3844925"/>
            <a:ext cx="1493837" cy="565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Tree4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294BE46-72B8-4232-B590-CFFC0225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Efficient Architecture</a:t>
            </a:r>
          </a:p>
        </p:txBody>
      </p:sp>
      <p:sp>
        <p:nvSpPr>
          <p:cNvPr id="18" name="矩形 3">
            <a:extLst>
              <a:ext uri="{FF2B5EF4-FFF2-40B4-BE49-F238E27FC236}">
                <a16:creationId xmlns:a16="http://schemas.microsoft.com/office/drawing/2014/main" id="{276F16DF-3C59-4CE8-A91B-79A2F3FAD4AE}"/>
              </a:ext>
            </a:extLst>
          </p:cNvPr>
          <p:cNvSpPr/>
          <p:nvPr/>
        </p:nvSpPr>
        <p:spPr>
          <a:xfrm>
            <a:off x="1219200" y="2233613"/>
            <a:ext cx="9936163" cy="4064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Behavior Trees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9" name="矩形 4">
            <a:extLst>
              <a:ext uri="{FF2B5EF4-FFF2-40B4-BE49-F238E27FC236}">
                <a16:creationId xmlns:a16="http://schemas.microsoft.com/office/drawing/2014/main" id="{5EFF9FD7-29B7-4296-B0B8-C81BED7F739D}"/>
              </a:ext>
            </a:extLst>
          </p:cNvPr>
          <p:cNvSpPr/>
          <p:nvPr/>
        </p:nvSpPr>
        <p:spPr>
          <a:xfrm>
            <a:off x="2673350" y="3843338"/>
            <a:ext cx="7027863" cy="2244725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Agent 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矩形 5">
            <a:extLst>
              <a:ext uri="{FF2B5EF4-FFF2-40B4-BE49-F238E27FC236}">
                <a16:creationId xmlns:a16="http://schemas.microsoft.com/office/drawing/2014/main" id="{9B092904-98C4-4E69-AED4-A5499677EFD7}"/>
              </a:ext>
            </a:extLst>
          </p:cNvPr>
          <p:cNvSpPr/>
          <p:nvPr/>
        </p:nvSpPr>
        <p:spPr>
          <a:xfrm>
            <a:off x="2673350" y="2709863"/>
            <a:ext cx="7027863" cy="1065212"/>
          </a:xfrm>
          <a:prstGeom prst="rect">
            <a:avLst/>
          </a:prstGeom>
          <a:solidFill>
            <a:schemeClr val="accent4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Tree Layout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 9">
            <a:extLst>
              <a:ext uri="{FF2B5EF4-FFF2-40B4-BE49-F238E27FC236}">
                <a16:creationId xmlns:a16="http://schemas.microsoft.com/office/drawing/2014/main" id="{A8552AE4-2649-4AED-8CF9-AD69DD434784}"/>
              </a:ext>
            </a:extLst>
          </p:cNvPr>
          <p:cNvSpPr/>
          <p:nvPr/>
        </p:nvSpPr>
        <p:spPr>
          <a:xfrm>
            <a:off x="2735263" y="4302125"/>
            <a:ext cx="1733550" cy="1687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Agent1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矩形 10">
            <a:extLst>
              <a:ext uri="{FF2B5EF4-FFF2-40B4-BE49-F238E27FC236}">
                <a16:creationId xmlns:a16="http://schemas.microsoft.com/office/drawing/2014/main" id="{C4E0096A-529C-47A3-B858-FFA2AC961141}"/>
              </a:ext>
            </a:extLst>
          </p:cNvPr>
          <p:cNvSpPr/>
          <p:nvPr/>
        </p:nvSpPr>
        <p:spPr>
          <a:xfrm>
            <a:off x="2843213" y="4589463"/>
            <a:ext cx="1495425" cy="515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Tree Data1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 11">
            <a:extLst>
              <a:ext uri="{FF2B5EF4-FFF2-40B4-BE49-F238E27FC236}">
                <a16:creationId xmlns:a16="http://schemas.microsoft.com/office/drawing/2014/main" id="{2025AA75-FAAA-4F83-A5EF-9D73CE3BBB43}"/>
              </a:ext>
            </a:extLst>
          </p:cNvPr>
          <p:cNvSpPr/>
          <p:nvPr/>
        </p:nvSpPr>
        <p:spPr>
          <a:xfrm>
            <a:off x="2854325" y="5240338"/>
            <a:ext cx="1495425" cy="5842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Blackboard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矩形 12">
            <a:extLst>
              <a:ext uri="{FF2B5EF4-FFF2-40B4-BE49-F238E27FC236}">
                <a16:creationId xmlns:a16="http://schemas.microsoft.com/office/drawing/2014/main" id="{EB42704F-23EE-4878-8A62-EB0C774637FA}"/>
              </a:ext>
            </a:extLst>
          </p:cNvPr>
          <p:cNvSpPr/>
          <p:nvPr/>
        </p:nvSpPr>
        <p:spPr>
          <a:xfrm>
            <a:off x="2828925" y="2995613"/>
            <a:ext cx="1509713" cy="565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Tree1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矩形 14">
            <a:extLst>
              <a:ext uri="{FF2B5EF4-FFF2-40B4-BE49-F238E27FC236}">
                <a16:creationId xmlns:a16="http://schemas.microsoft.com/office/drawing/2014/main" id="{74223CE0-8988-4710-8996-3622EDBBD453}"/>
              </a:ext>
            </a:extLst>
          </p:cNvPr>
          <p:cNvSpPr/>
          <p:nvPr/>
        </p:nvSpPr>
        <p:spPr>
          <a:xfrm>
            <a:off x="5133975" y="4302125"/>
            <a:ext cx="1733550" cy="167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Agent2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矩形 15">
            <a:extLst>
              <a:ext uri="{FF2B5EF4-FFF2-40B4-BE49-F238E27FC236}">
                <a16:creationId xmlns:a16="http://schemas.microsoft.com/office/drawing/2014/main" id="{03E5E580-0B99-41E7-89D8-7703B3AEE891}"/>
              </a:ext>
            </a:extLst>
          </p:cNvPr>
          <p:cNvSpPr/>
          <p:nvPr/>
        </p:nvSpPr>
        <p:spPr>
          <a:xfrm>
            <a:off x="7554913" y="4270375"/>
            <a:ext cx="1735137" cy="1687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Agent3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矩形 16">
            <a:extLst>
              <a:ext uri="{FF2B5EF4-FFF2-40B4-BE49-F238E27FC236}">
                <a16:creationId xmlns:a16="http://schemas.microsoft.com/office/drawing/2014/main" id="{12F2E235-FEE8-4BA9-9409-0B39FABBE44D}"/>
              </a:ext>
            </a:extLst>
          </p:cNvPr>
          <p:cNvSpPr/>
          <p:nvPr/>
        </p:nvSpPr>
        <p:spPr>
          <a:xfrm>
            <a:off x="5246688" y="4589463"/>
            <a:ext cx="1495425" cy="515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Tree Data2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矩形 17">
            <a:extLst>
              <a:ext uri="{FF2B5EF4-FFF2-40B4-BE49-F238E27FC236}">
                <a16:creationId xmlns:a16="http://schemas.microsoft.com/office/drawing/2014/main" id="{80FE4784-6681-4BBB-AA48-7A49363D770B}"/>
              </a:ext>
            </a:extLst>
          </p:cNvPr>
          <p:cNvSpPr/>
          <p:nvPr/>
        </p:nvSpPr>
        <p:spPr>
          <a:xfrm>
            <a:off x="7662863" y="4589463"/>
            <a:ext cx="1495425" cy="515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Tree Data1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矩形 18">
            <a:extLst>
              <a:ext uri="{FF2B5EF4-FFF2-40B4-BE49-F238E27FC236}">
                <a16:creationId xmlns:a16="http://schemas.microsoft.com/office/drawing/2014/main" id="{3506066B-A9DA-4ED1-B136-9FC46EBFC0DB}"/>
              </a:ext>
            </a:extLst>
          </p:cNvPr>
          <p:cNvSpPr/>
          <p:nvPr/>
        </p:nvSpPr>
        <p:spPr>
          <a:xfrm>
            <a:off x="5253038" y="5240338"/>
            <a:ext cx="1495425" cy="5842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Blackboard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矩形 19">
            <a:extLst>
              <a:ext uri="{FF2B5EF4-FFF2-40B4-BE49-F238E27FC236}">
                <a16:creationId xmlns:a16="http://schemas.microsoft.com/office/drawing/2014/main" id="{8D56248E-8060-449D-992E-03A883E46422}"/>
              </a:ext>
            </a:extLst>
          </p:cNvPr>
          <p:cNvSpPr/>
          <p:nvPr/>
        </p:nvSpPr>
        <p:spPr>
          <a:xfrm>
            <a:off x="7675563" y="5240338"/>
            <a:ext cx="1493837" cy="58420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Local Blackboard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矩形 12">
            <a:extLst>
              <a:ext uri="{FF2B5EF4-FFF2-40B4-BE49-F238E27FC236}">
                <a16:creationId xmlns:a16="http://schemas.microsoft.com/office/drawing/2014/main" id="{D84220C3-4A99-4C0E-8467-C1CEA969BFA3}"/>
              </a:ext>
            </a:extLst>
          </p:cNvPr>
          <p:cNvSpPr/>
          <p:nvPr/>
        </p:nvSpPr>
        <p:spPr>
          <a:xfrm>
            <a:off x="4492625" y="3008313"/>
            <a:ext cx="1509713" cy="565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Tree2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矩形 12">
            <a:extLst>
              <a:ext uri="{FF2B5EF4-FFF2-40B4-BE49-F238E27FC236}">
                <a16:creationId xmlns:a16="http://schemas.microsoft.com/office/drawing/2014/main" id="{F00776EB-331E-4F54-8E2A-CD4E239F7EDB}"/>
              </a:ext>
            </a:extLst>
          </p:cNvPr>
          <p:cNvSpPr/>
          <p:nvPr/>
        </p:nvSpPr>
        <p:spPr>
          <a:xfrm>
            <a:off x="6154738" y="3014663"/>
            <a:ext cx="1508125" cy="565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Tree3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矩形 12">
            <a:extLst>
              <a:ext uri="{FF2B5EF4-FFF2-40B4-BE49-F238E27FC236}">
                <a16:creationId xmlns:a16="http://schemas.microsoft.com/office/drawing/2014/main" id="{9B70038B-24C2-48C0-8931-2D839066E2FF}"/>
              </a:ext>
            </a:extLst>
          </p:cNvPr>
          <p:cNvSpPr/>
          <p:nvPr/>
        </p:nvSpPr>
        <p:spPr>
          <a:xfrm>
            <a:off x="7815263" y="3008313"/>
            <a:ext cx="1509712" cy="5651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Tree4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4" name="Curved Connector 26">
            <a:extLst>
              <a:ext uri="{FF2B5EF4-FFF2-40B4-BE49-F238E27FC236}">
                <a16:creationId xmlns:a16="http://schemas.microsoft.com/office/drawing/2014/main" id="{B492D61D-45AB-4FB1-8053-F03C02309BF9}"/>
              </a:ext>
            </a:extLst>
          </p:cNvPr>
          <p:cNvCxnSpPr/>
          <p:nvPr/>
        </p:nvCxnSpPr>
        <p:spPr>
          <a:xfrm rot="10800000">
            <a:off x="2828925" y="3278188"/>
            <a:ext cx="14288" cy="1570037"/>
          </a:xfrm>
          <a:prstGeom prst="bentConnector3">
            <a:avLst>
              <a:gd name="adj1" fmla="val 2849790"/>
            </a:avLst>
          </a:prstGeom>
          <a:ln w="63500">
            <a:solidFill>
              <a:schemeClr val="bg1">
                <a:lumMod val="9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urved Connector 35">
            <a:extLst>
              <a:ext uri="{FF2B5EF4-FFF2-40B4-BE49-F238E27FC236}">
                <a16:creationId xmlns:a16="http://schemas.microsoft.com/office/drawing/2014/main" id="{FC168A5C-62DA-4E44-884F-003ADD2A6550}"/>
              </a:ext>
            </a:extLst>
          </p:cNvPr>
          <p:cNvCxnSpPr/>
          <p:nvPr/>
        </p:nvCxnSpPr>
        <p:spPr>
          <a:xfrm rot="10800000">
            <a:off x="4895850" y="3594100"/>
            <a:ext cx="350838" cy="1254125"/>
          </a:xfrm>
          <a:prstGeom prst="bentConnector2">
            <a:avLst/>
          </a:prstGeom>
          <a:ln w="63500">
            <a:solidFill>
              <a:schemeClr val="bg1">
                <a:lumMod val="9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urved Connector 43">
            <a:extLst>
              <a:ext uri="{FF2B5EF4-FFF2-40B4-BE49-F238E27FC236}">
                <a16:creationId xmlns:a16="http://schemas.microsoft.com/office/drawing/2014/main" id="{F8A2D287-016A-4F18-999C-6E76EDBF5242}"/>
              </a:ext>
            </a:extLst>
          </p:cNvPr>
          <p:cNvCxnSpPr/>
          <p:nvPr/>
        </p:nvCxnSpPr>
        <p:spPr>
          <a:xfrm rot="10800000">
            <a:off x="4352925" y="3119438"/>
            <a:ext cx="3309938" cy="1708150"/>
          </a:xfrm>
          <a:prstGeom prst="bentConnector3">
            <a:avLst>
              <a:gd name="adj1" fmla="val 9923"/>
            </a:avLst>
          </a:prstGeom>
          <a:ln w="63500">
            <a:solidFill>
              <a:schemeClr val="bg1">
                <a:lumMod val="95000"/>
              </a:schemeClr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B57155D-1C4C-452A-A137-0D4CA575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1: 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1091D-B34F-4F1D-8DE9-596E5D5EC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 to edit is in </a:t>
            </a:r>
            <a:r>
              <a:rPr lang="en-US" altLang="zh-TW" sz="2400" b="1" dirty="0">
                <a:solidFill>
                  <a:schemeClr val="accent1"/>
                </a:solidFill>
              </a:rPr>
              <a:t>Student/Project_1</a:t>
            </a: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node classes (look at examples)</a:t>
            </a: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new nodes to: </a:t>
            </a:r>
            <a:r>
              <a:rPr lang="en-US" altLang="zh-TW" sz="2400" b="1" dirty="0">
                <a:solidFill>
                  <a:schemeClr val="accent1"/>
                </a:solidFill>
              </a:rPr>
              <a:t>Nodes.def</a:t>
            </a: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altLang="zh-TW" sz="2400" b="1" dirty="0">
                <a:solidFill>
                  <a:schemeClr val="accent1"/>
                </a:solidFill>
              </a:rPr>
              <a:t>BehaviorTreeEditor.exe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build trees</a:t>
            </a: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new trees to </a:t>
            </a:r>
            <a:r>
              <a:rPr lang="en-US" altLang="zh-TW" sz="2400" b="1" dirty="0">
                <a:solidFill>
                  <a:schemeClr val="accent1"/>
                </a:solidFill>
              </a:rPr>
              <a:t>Trees.def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altLang="zh-TW" sz="2400" b="1" dirty="0" err="1">
                <a:solidFill>
                  <a:schemeClr val="accent1"/>
                </a:solidFill>
              </a:rPr>
              <a:t>NodeHeaders.h</a:t>
            </a:r>
            <a:endParaRPr lang="en-US" altLang="zh-TW" sz="2400" b="1" dirty="0">
              <a:solidFill>
                <a:schemeClr val="accent1"/>
              </a:solidFill>
            </a:endParaRPr>
          </a:p>
          <a:p>
            <a:pPr marL="457200" indent="-457200" eaLnBrk="1" fontAlgn="auto" hangingPunct="1">
              <a:buFont typeface="+mj-lt"/>
              <a:buAutoNum type="arabicPeriod"/>
              <a:defRPr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 agents and assign tree to each agent in </a:t>
            </a:r>
            <a:r>
              <a:rPr lang="en-US" altLang="zh-TW" sz="2400" b="1" dirty="0">
                <a:solidFill>
                  <a:schemeClr val="accent1"/>
                </a:solidFill>
              </a:rPr>
              <a:t>Setup.cpp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25D3095-AFFE-44CE-885E-7A0BF23A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1: 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E57AE-9A15-4508-BB0C-3E541D3D3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Edit </a:t>
            </a:r>
            <a:r>
              <a:rPr lang="en-US" altLang="zh-TW" b="1" dirty="0">
                <a:solidFill>
                  <a:schemeClr val="accent1"/>
                </a:solidFill>
              </a:rPr>
              <a:t>Student/Project_1/Nodes.def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(with the following macros)</a:t>
            </a:r>
          </a:p>
          <a:p>
            <a:pPr eaLnBrk="1" fontAlgn="auto" hangingPunct="1">
              <a:defRPr/>
            </a:pPr>
            <a:r>
              <a:rPr lang="en-US" altLang="zh-TW" dirty="0">
                <a:solidFill>
                  <a:srgbClr val="C00000"/>
                </a:solidFill>
              </a:rPr>
              <a:t>REGISTER_CONTROLFLOW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(control flow class name, class summary)</a:t>
            </a:r>
          </a:p>
          <a:p>
            <a:pPr eaLnBrk="1" fontAlgn="auto" hangingPunct="1">
              <a:defRPr/>
            </a:pPr>
            <a:r>
              <a:rPr lang="en-US" altLang="zh-TW" dirty="0">
                <a:solidFill>
                  <a:srgbClr val="C00000"/>
                </a:solidFill>
              </a:rPr>
              <a:t>REGISTER_DECORATOR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(decorator class name, class summary)</a:t>
            </a:r>
          </a:p>
          <a:p>
            <a:pPr eaLnBrk="1" fontAlgn="auto" hangingPunct="1">
              <a:defRPr/>
            </a:pPr>
            <a:r>
              <a:rPr lang="en-US" altLang="zh-TW" dirty="0">
                <a:solidFill>
                  <a:srgbClr val="C00000"/>
                </a:solidFill>
              </a:rPr>
              <a:t>REGISTER_LEAF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(leaf class name, class summary)</a:t>
            </a: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8676" name="圖片 5">
            <a:extLst>
              <a:ext uri="{FF2B5EF4-FFF2-40B4-BE49-F238E27FC236}">
                <a16:creationId xmlns:a16="http://schemas.microsoft.com/office/drawing/2014/main" id="{40A878C0-2E40-4E6F-918A-58016A3A6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25" y="3948113"/>
            <a:ext cx="1005840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21A4E6CD-FF0D-4C5B-B8E3-F3BEF00A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1: Step-by-Step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6AE63EA6-CDAA-41DB-A486-E37ACD82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</a:t>
            </a:r>
            <a:r>
              <a:rPr lang="en-US" altLang="zh-TW" b="1" dirty="0">
                <a:solidFill>
                  <a:schemeClr val="accent1"/>
                </a:solidFill>
              </a:rPr>
              <a:t>BehaviorTreeEditor.exe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 build trees</a:t>
            </a:r>
          </a:p>
        </p:txBody>
      </p:sp>
      <p:graphicFrame>
        <p:nvGraphicFramePr>
          <p:cNvPr id="4" name="資料庫圖表 5">
            <a:extLst>
              <a:ext uri="{FF2B5EF4-FFF2-40B4-BE49-F238E27FC236}">
                <a16:creationId xmlns:a16="http://schemas.microsoft.com/office/drawing/2014/main" id="{BFE3BF0C-1CD0-4E90-B061-F034C8CB6D7F}"/>
              </a:ext>
            </a:extLst>
          </p:cNvPr>
          <p:cNvGraphicFramePr/>
          <p:nvPr/>
        </p:nvGraphicFramePr>
        <p:xfrm>
          <a:off x="6353480" y="2674962"/>
          <a:ext cx="5434739" cy="39309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9701" name="圖片 6">
            <a:extLst>
              <a:ext uri="{FF2B5EF4-FFF2-40B4-BE49-F238E27FC236}">
                <a16:creationId xmlns:a16="http://schemas.microsoft.com/office/drawing/2014/main" id="{28FBA9CB-F13D-4EBA-9D81-8E83770BA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2674938"/>
            <a:ext cx="5213350" cy="393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96A45A1-AF7B-43D8-965B-C2A924EC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1: 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CD371-A7A8-4CB7-960B-AFF2103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Register agents and assign tree to each agent in </a:t>
            </a:r>
            <a:r>
              <a:rPr lang="en-US" altLang="zh-TW" b="1" dirty="0">
                <a:solidFill>
                  <a:schemeClr val="accent1"/>
                </a:solidFill>
              </a:rPr>
              <a:t>Student/Project_1/Setup.cpp</a:t>
            </a: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8B09D6-026A-F9C8-2A37-B1ED3F252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84" y="2879780"/>
            <a:ext cx="10640910" cy="2619741"/>
          </a:xfrm>
          <a:prstGeom prst="rect">
            <a:avLst/>
          </a:prstGeom>
        </p:spPr>
      </p:pic>
      <p:pic>
        <p:nvPicPr>
          <p:cNvPr id="30724" name="Picture 3">
            <a:extLst>
              <a:ext uri="{FF2B5EF4-FFF2-40B4-BE49-F238E27FC236}">
                <a16:creationId xmlns:a16="http://schemas.microsoft.com/office/drawing/2014/main" id="{12076F0D-2C6E-4D8E-8939-3A204C873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7553" y="4486181"/>
            <a:ext cx="2941557" cy="220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4F43CFC9-9574-480D-9771-199EB934E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0" y="349250"/>
            <a:ext cx="109696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BF6A6B-5F44-4BB7-AA76-FF31989D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Draw a Utility Curve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D2D6F-0947-DC05-CAFB-2250D7F4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31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Draw the Utility curves (all except for Patrol) for an NPC with the following requirements: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would like to Reload below 50% ammo. Always prefer Reload instead of Shoot at less than 25% ammo.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prefers Reload instead of Shoot if ammo 25% to 50% and enemy is more than 5m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wants to Shoot enemies up to 9m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will Punch enemies up to 1m away (always preferable to Shoot or Reload).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If NPC has less than 10 health, NPC must always Run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Patrol if nothing else is desired.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F92CC9D-9C4D-CBF2-59D2-1F0C748B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4837"/>
            <a:ext cx="10597204" cy="185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F0D7F2-98AA-CD43-0347-CBB9C472B5E6}"/>
              </a:ext>
            </a:extLst>
          </p:cNvPr>
          <p:cNvSpPr/>
          <p:nvPr/>
        </p:nvSpPr>
        <p:spPr>
          <a:xfrm>
            <a:off x="1116281" y="4320210"/>
            <a:ext cx="142504" cy="135223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3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96A45A1-AF7B-43D8-965B-C2A924EC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1: Step-by-Step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FF08C-99EE-FF2C-E71E-B98E94476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7135"/>
            <a:ext cx="12192000" cy="39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486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96A45A1-AF7B-43D8-965B-C2A924EC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1: Step-by-Step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D1C967-14D1-4722-1FE8-00E0B964B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258"/>
            <a:ext cx="12192000" cy="476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765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5B9ED5A1-28AA-4549-8CB6-3C6F970E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4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Project 1: Step-by-Step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9C94-FD5E-4188-BFA1-D5DE02269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about:</a:t>
            </a:r>
          </a:p>
          <a:p>
            <a:pPr lvl="1" eaLnBrk="1" fontAlgn="auto" hangingPunct="1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Sound</a:t>
            </a:r>
          </a:p>
          <a:p>
            <a:pPr lvl="1" eaLnBrk="1" fontAlgn="auto" hangingPunct="1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Terrain</a:t>
            </a:r>
          </a:p>
          <a:p>
            <a:pPr lvl="1" eaLnBrk="1" fontAlgn="auto" hangingPunct="1"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/ Slider Controls</a:t>
            </a: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endParaRPr lang="en-US" altLang="zh-TW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buFont typeface="Arial" panose="020B0604020202020204" pitchFamily="34" charset="0"/>
              <a:buNone/>
              <a:defRPr/>
            </a:pP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You’re on your own – you can add anything to the base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A8CEA-0171-9C41-A095-A01BFA7D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184" y="2221271"/>
            <a:ext cx="6509085" cy="20892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1AAB5-9927-6DD6-CDE6-8F0B826DD9DF}"/>
              </a:ext>
            </a:extLst>
          </p:cNvPr>
          <p:cNvCxnSpPr>
            <a:cxnSpLocks/>
          </p:cNvCxnSpPr>
          <p:nvPr/>
        </p:nvCxnSpPr>
        <p:spPr>
          <a:xfrm flipV="1">
            <a:off x="2584174" y="2438400"/>
            <a:ext cx="2522330" cy="5389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4F43CFC9-9574-480D-9771-199EB934E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0" y="349250"/>
            <a:ext cx="109696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BF6A6B-5F44-4BB7-AA76-FF31989D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Draw a Utility Curve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D2D6F-0947-DC05-CAFB-2250D7F4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31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Draw the Utility curves (all except for Patrol) for an NPC with the following requirements: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would like to Reload below 50% ammo. Always prefer Reload instead of Shoot at less than 25% ammo.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prefers Reload instead of Shoot if ammo 25% to 50% and enemy is more than 5m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wants to Shoot enemies up to 9m away.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NPC will Punch enemies up to 1m away (always preferable to Shoot or Reload).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If NPC has less than 10 health, NPC must always Run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Patrol if nothing else is desired.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F92CC9D-9C4D-CBF2-59D2-1F0C748B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4837"/>
            <a:ext cx="10597204" cy="185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69B965C-4F35-AB47-1050-9E743C7F41EF}"/>
              </a:ext>
            </a:extLst>
          </p:cNvPr>
          <p:cNvSpPr/>
          <p:nvPr/>
        </p:nvSpPr>
        <p:spPr>
          <a:xfrm>
            <a:off x="1116281" y="4320210"/>
            <a:ext cx="142504" cy="13522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3DCB1B-9915-62CA-1120-0364399054D6}"/>
              </a:ext>
            </a:extLst>
          </p:cNvPr>
          <p:cNvSpPr/>
          <p:nvPr/>
        </p:nvSpPr>
        <p:spPr>
          <a:xfrm>
            <a:off x="3337886" y="4447504"/>
            <a:ext cx="142504" cy="122131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31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4F43CFC9-9574-480D-9771-199EB934E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0" y="349250"/>
            <a:ext cx="109696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BF6A6B-5F44-4BB7-AA76-FF31989D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Draw a Utility Curve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D2D6F-0947-DC05-CAFB-2250D7F4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31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Draw the Utility curves (all except for Patrol) for an NPC with the following requirements:</a:t>
            </a: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chemeClr val="accent2"/>
                </a:solidFill>
              </a:rPr>
              <a:t>NPC that would like to Reload below 50% ammo.</a:t>
            </a:r>
            <a:r>
              <a:rPr lang="en-US" sz="1800" dirty="0"/>
              <a:t> Always prefer Reload instead of Shoot at less than 25% ammo.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prefers Reload instead of Shoot if ammo 25% to 50% and enemy is more than 5m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wants to Shoot enemies up to 9m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will Punch enemies up to 1m away (always preferable to Shoot or Reload).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If NPC has less than 10 health, NPC must always Run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Patrol if nothing else is desired.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F92CC9D-9C4D-CBF2-59D2-1F0C748B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4837"/>
            <a:ext cx="10597204" cy="185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84B92D-D279-074B-65D0-2B2E972BE4DE}"/>
              </a:ext>
            </a:extLst>
          </p:cNvPr>
          <p:cNvSpPr/>
          <p:nvPr/>
        </p:nvSpPr>
        <p:spPr>
          <a:xfrm>
            <a:off x="1116281" y="4320210"/>
            <a:ext cx="142504" cy="13522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CE5016-0A9A-49AD-4DD4-BD189005B84E}"/>
              </a:ext>
            </a:extLst>
          </p:cNvPr>
          <p:cNvSpPr/>
          <p:nvPr/>
        </p:nvSpPr>
        <p:spPr>
          <a:xfrm>
            <a:off x="3337886" y="4447504"/>
            <a:ext cx="142504" cy="1221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EC08DF-0F03-220D-F7D7-D78CC829DA94}"/>
              </a:ext>
            </a:extLst>
          </p:cNvPr>
          <p:cNvSpPr/>
          <p:nvPr/>
        </p:nvSpPr>
        <p:spPr>
          <a:xfrm>
            <a:off x="5572370" y="4576293"/>
            <a:ext cx="738278" cy="10796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4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4">
            <a:extLst>
              <a:ext uri="{FF2B5EF4-FFF2-40B4-BE49-F238E27FC236}">
                <a16:creationId xmlns:a16="http://schemas.microsoft.com/office/drawing/2014/main" id="{4F43CFC9-9574-480D-9771-199EB934E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350" y="349250"/>
            <a:ext cx="109696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BF6A6B-5F44-4BB7-AA76-FF31989D1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/>
              <a:t>Draw a Utility Curve</a:t>
            </a:r>
            <a:endParaRPr lang="en-US" sz="6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D2D6F-0947-DC05-CAFB-2250D7F4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311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Draw the Utility curves (all except for Patrol) for an NPC with the following requirements: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would like to Reload below 50% ammo. </a:t>
            </a:r>
            <a:r>
              <a:rPr lang="en-US" sz="1800" dirty="0">
                <a:solidFill>
                  <a:schemeClr val="accent2"/>
                </a:solidFill>
              </a:rPr>
              <a:t>Always prefer Reload instead of Shoot at less than 25% ammo.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that prefers Reload instead of Shoot if ammo 25% to 50% and enemy is more than 5m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wants to Shoot enemies up to 9m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NPC will Punch enemies up to 1m away (always preferable to Shoot or Reload).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If NPC has less than 10 health, NPC must always Run Away.</a:t>
            </a:r>
          </a:p>
          <a:p>
            <a:pPr>
              <a:spcBef>
                <a:spcPts val="0"/>
              </a:spcBef>
            </a:pPr>
            <a:r>
              <a:rPr lang="en-US" sz="1800" dirty="0"/>
              <a:t>Patrol if nothing else is desired.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EF92CC9D-9C4D-CBF2-59D2-1F0C748B1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44837"/>
            <a:ext cx="10597204" cy="1852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0BC44B-BD4D-9A46-16AB-AEF19680F02D}"/>
              </a:ext>
            </a:extLst>
          </p:cNvPr>
          <p:cNvSpPr/>
          <p:nvPr/>
        </p:nvSpPr>
        <p:spPr>
          <a:xfrm>
            <a:off x="1116281" y="4320210"/>
            <a:ext cx="142504" cy="135223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ECD6A-A545-4401-4D10-1CD3EEE58C59}"/>
              </a:ext>
            </a:extLst>
          </p:cNvPr>
          <p:cNvSpPr/>
          <p:nvPr/>
        </p:nvSpPr>
        <p:spPr>
          <a:xfrm>
            <a:off x="3337886" y="4447504"/>
            <a:ext cx="142504" cy="122131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3DD1C8-B533-B887-684B-3F544776C251}"/>
              </a:ext>
            </a:extLst>
          </p:cNvPr>
          <p:cNvSpPr/>
          <p:nvPr/>
        </p:nvSpPr>
        <p:spPr>
          <a:xfrm>
            <a:off x="5572370" y="4576293"/>
            <a:ext cx="738278" cy="10796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CCD5EA-8EEC-8296-EAAF-47F800319873}"/>
              </a:ext>
            </a:extLst>
          </p:cNvPr>
          <p:cNvCxnSpPr/>
          <p:nvPr/>
        </p:nvCxnSpPr>
        <p:spPr>
          <a:xfrm>
            <a:off x="5932868" y="4387403"/>
            <a:ext cx="0" cy="1510229"/>
          </a:xfrm>
          <a:prstGeom prst="line">
            <a:avLst/>
          </a:prstGeom>
          <a:ln w="3175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2183</TotalTime>
  <Words>3368</Words>
  <Application>Microsoft Office PowerPoint</Application>
  <PresentationFormat>Widescreen</PresentationFormat>
  <Paragraphs>605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新細明體</vt:lpstr>
      <vt:lpstr>Arial</vt:lpstr>
      <vt:lpstr>Calibri</vt:lpstr>
      <vt:lpstr>Calibri Light</vt:lpstr>
      <vt:lpstr>Consolas</vt:lpstr>
      <vt:lpstr>Tahoma</vt:lpstr>
      <vt:lpstr>Office Theme</vt:lpstr>
      <vt:lpstr>1_Office Theme</vt:lpstr>
      <vt:lpstr>Bitmap Image</vt:lpstr>
      <vt:lpstr>Photo Editor Photo</vt:lpstr>
      <vt:lpstr>Artificial Intelligence for Games  Week 2 – AI Architecture 2 + Project 1 Steve Rabin</vt:lpstr>
      <vt:lpstr>Questions</vt:lpstr>
      <vt:lpstr>Common AI Architectures</vt:lpstr>
      <vt:lpstr>Common AI Architectures</vt:lpstr>
      <vt:lpstr>Draw a Utility Curve</vt:lpstr>
      <vt:lpstr>Draw a Utility Curve</vt:lpstr>
      <vt:lpstr>Draw a Utility Curve</vt:lpstr>
      <vt:lpstr>Draw a Utility Curve</vt:lpstr>
      <vt:lpstr>Draw a Utility Curve</vt:lpstr>
      <vt:lpstr>Draw a Utility Curve</vt:lpstr>
      <vt:lpstr>Draw a Utility Curve</vt:lpstr>
      <vt:lpstr>Draw a Utility Curve</vt:lpstr>
      <vt:lpstr>Draw a Utility Curve</vt:lpstr>
      <vt:lpstr>Draw a Utility Curve</vt:lpstr>
      <vt:lpstr>Draw a Utility Curve</vt:lpstr>
      <vt:lpstr>Architecture Power Design Patterns</vt:lpstr>
      <vt:lpstr>Modularity</vt:lpstr>
      <vt:lpstr>Modularity Action option needs a target</vt:lpstr>
      <vt:lpstr>Option Stacks</vt:lpstr>
      <vt:lpstr>Option Stacks</vt:lpstr>
      <vt:lpstr>Hierarchical</vt:lpstr>
      <vt:lpstr>Hierarchical</vt:lpstr>
      <vt:lpstr>Knowledge Management</vt:lpstr>
      <vt:lpstr>Knowledge Management: Blackboards</vt:lpstr>
      <vt:lpstr>Knowledge Management: Intelligent Everything</vt:lpstr>
      <vt:lpstr>Smart Terrain / Objects</vt:lpstr>
      <vt:lpstr>Smart Terrain / Objects</vt:lpstr>
      <vt:lpstr>PowerPoint Presentation</vt:lpstr>
      <vt:lpstr>PowerPoint Presentation</vt:lpstr>
      <vt:lpstr>Happiness Weights</vt:lpstr>
      <vt:lpstr>“Happyscape”</vt:lpstr>
      <vt:lpstr>“Happyscape”</vt:lpstr>
      <vt:lpstr>“Happyscape”</vt:lpstr>
      <vt:lpstr>The AI Architecture design patterns</vt:lpstr>
      <vt:lpstr>Project 1 Examples </vt:lpstr>
      <vt:lpstr>Project 1</vt:lpstr>
      <vt:lpstr>Project 1</vt:lpstr>
      <vt:lpstr>Project 1: Details</vt:lpstr>
      <vt:lpstr>Project 1: Details</vt:lpstr>
      <vt:lpstr>Project 1: Details</vt:lpstr>
      <vt:lpstr>Project 1: Details</vt:lpstr>
      <vt:lpstr>Project 1: Extra Credit</vt:lpstr>
      <vt:lpstr>Example of building a tree</vt:lpstr>
      <vt:lpstr>Example of building a tree</vt:lpstr>
      <vt:lpstr>Example of building a tree</vt:lpstr>
      <vt:lpstr>Example of building a tree</vt:lpstr>
      <vt:lpstr>Example of building a tree</vt:lpstr>
      <vt:lpstr>Three Types of Nodes</vt:lpstr>
      <vt:lpstr>Node Status and Results</vt:lpstr>
      <vt:lpstr>Selector Code</vt:lpstr>
      <vt:lpstr>Sequencer Code</vt:lpstr>
      <vt:lpstr>Decorator Code – InvertedRepeater</vt:lpstr>
      <vt:lpstr>Decorator Code – Repeat Four Times</vt:lpstr>
      <vt:lpstr>Naïve Architecture</vt:lpstr>
      <vt:lpstr>Efficient Architecture</vt:lpstr>
      <vt:lpstr>Project 1: Step-by-Step</vt:lpstr>
      <vt:lpstr>Project 1: Step-by-Step</vt:lpstr>
      <vt:lpstr>Project 1: Step-by-Step</vt:lpstr>
      <vt:lpstr>Project 1: Step-by-Step</vt:lpstr>
      <vt:lpstr>Project 1: Step-by-Step</vt:lpstr>
      <vt:lpstr>Project 1: Step-by-Step</vt:lpstr>
      <vt:lpstr>Project 1: Step-by-Step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Steve Rabin</cp:lastModifiedBy>
  <cp:revision>154</cp:revision>
  <dcterms:created xsi:type="dcterms:W3CDTF">2016-05-02T07:18:13Z</dcterms:created>
  <dcterms:modified xsi:type="dcterms:W3CDTF">2024-05-22T07:12:17Z</dcterms:modified>
</cp:coreProperties>
</file>