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788" r:id="rId2"/>
    <p:sldId id="443" r:id="rId3"/>
    <p:sldId id="820" r:id="rId4"/>
    <p:sldId id="290" r:id="rId5"/>
    <p:sldId id="291" r:id="rId6"/>
    <p:sldId id="292" r:id="rId7"/>
    <p:sldId id="293" r:id="rId8"/>
    <p:sldId id="295" r:id="rId9"/>
    <p:sldId id="296" r:id="rId10"/>
    <p:sldId id="297" r:id="rId11"/>
    <p:sldId id="298" r:id="rId12"/>
    <p:sldId id="300" r:id="rId13"/>
    <p:sldId id="789" r:id="rId14"/>
    <p:sldId id="792" r:id="rId15"/>
    <p:sldId id="301" r:id="rId16"/>
    <p:sldId id="302" r:id="rId17"/>
    <p:sldId id="304" r:id="rId18"/>
    <p:sldId id="305" r:id="rId19"/>
    <p:sldId id="306" r:id="rId20"/>
    <p:sldId id="793" r:id="rId21"/>
    <p:sldId id="815" r:id="rId22"/>
    <p:sldId id="816" r:id="rId23"/>
    <p:sldId id="817" r:id="rId24"/>
    <p:sldId id="818" r:id="rId25"/>
    <p:sldId id="819" r:id="rId26"/>
    <p:sldId id="812" r:id="rId27"/>
    <p:sldId id="811" r:id="rId28"/>
    <p:sldId id="810" r:id="rId29"/>
    <p:sldId id="795" r:id="rId30"/>
    <p:sldId id="796" r:id="rId31"/>
    <p:sldId id="797" r:id="rId32"/>
    <p:sldId id="798" r:id="rId33"/>
    <p:sldId id="799" r:id="rId34"/>
    <p:sldId id="800" r:id="rId35"/>
    <p:sldId id="801" r:id="rId36"/>
    <p:sldId id="803" r:id="rId37"/>
    <p:sldId id="804" r:id="rId38"/>
    <p:sldId id="805" r:id="rId39"/>
    <p:sldId id="806" r:id="rId40"/>
    <p:sldId id="807" r:id="rId41"/>
    <p:sldId id="808" r:id="rId42"/>
    <p:sldId id="809" r:id="rId43"/>
    <p:sldId id="307" r:id="rId44"/>
    <p:sldId id="308" r:id="rId45"/>
    <p:sldId id="309" r:id="rId46"/>
    <p:sldId id="311" r:id="rId47"/>
    <p:sldId id="821" r:id="rId48"/>
    <p:sldId id="822" r:id="rId49"/>
    <p:sldId id="823" r:id="rId50"/>
    <p:sldId id="824" r:id="rId51"/>
    <p:sldId id="825" r:id="rId52"/>
    <p:sldId id="826" r:id="rId53"/>
    <p:sldId id="790" r:id="rId54"/>
    <p:sldId id="446" r:id="rId55"/>
    <p:sldId id="827" r:id="rId56"/>
    <p:sldId id="828" r:id="rId57"/>
    <p:sldId id="829" r:id="rId58"/>
    <p:sldId id="830" r:id="rId59"/>
    <p:sldId id="831" r:id="rId60"/>
    <p:sldId id="832" r:id="rId61"/>
    <p:sldId id="833" r:id="rId62"/>
    <p:sldId id="834" r:id="rId63"/>
    <p:sldId id="835" r:id="rId64"/>
    <p:sldId id="836" r:id="rId65"/>
    <p:sldId id="837" r:id="rId66"/>
    <p:sldId id="838" r:id="rId67"/>
    <p:sldId id="839" r:id="rId68"/>
    <p:sldId id="840" r:id="rId69"/>
    <p:sldId id="841" r:id="rId70"/>
    <p:sldId id="842" r:id="rId71"/>
    <p:sldId id="843" r:id="rId72"/>
    <p:sldId id="844" r:id="rId73"/>
    <p:sldId id="845" r:id="rId74"/>
    <p:sldId id="846" r:id="rId75"/>
    <p:sldId id="847" r:id="rId76"/>
    <p:sldId id="848" r:id="rId77"/>
    <p:sldId id="849" r:id="rId78"/>
    <p:sldId id="850" r:id="rId79"/>
    <p:sldId id="851" r:id="rId80"/>
    <p:sldId id="852" r:id="rId81"/>
    <p:sldId id="853" r:id="rId82"/>
    <p:sldId id="854" r:id="rId83"/>
    <p:sldId id="855" r:id="rId84"/>
    <p:sldId id="856" r:id="rId85"/>
    <p:sldId id="857" r:id="rId8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78" autoAdjust="0"/>
    <p:restoredTop sz="94660"/>
  </p:normalViewPr>
  <p:slideViewPr>
    <p:cSldViewPr snapToGrid="0">
      <p:cViewPr varScale="1">
        <p:scale>
          <a:sx n="161" d="100"/>
          <a:sy n="161" d="100"/>
        </p:scale>
        <p:origin x="18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C8EAAF-05EE-423F-9549-E31B2D182CEF}"/>
              </a:ext>
            </a:extLst>
          </p:cNvPr>
          <p:cNvSpPr>
            <a:spLocks noGrp="1"/>
          </p:cNvSpPr>
          <p:nvPr>
            <p:ph type="dt" sz="half" idx="10"/>
          </p:nvPr>
        </p:nvSpPr>
        <p:spPr/>
        <p:txBody>
          <a:bodyPr/>
          <a:lstStyle>
            <a:lvl1pPr>
              <a:defRPr/>
            </a:lvl1pPr>
          </a:lstStyle>
          <a:p>
            <a:pPr>
              <a:defRPr/>
            </a:pPr>
            <a:fld id="{348B23AC-3D49-4225-A4A8-6A71EE35E811}" type="datetimeFigureOut">
              <a:rPr lang="en-US"/>
              <a:pPr>
                <a:defRPr/>
              </a:pPr>
              <a:t>6/3/2024</a:t>
            </a:fld>
            <a:endParaRPr lang="en-US"/>
          </a:p>
        </p:txBody>
      </p:sp>
      <p:sp>
        <p:nvSpPr>
          <p:cNvPr id="5" name="Footer Placeholder 4">
            <a:extLst>
              <a:ext uri="{FF2B5EF4-FFF2-40B4-BE49-F238E27FC236}">
                <a16:creationId xmlns:a16="http://schemas.microsoft.com/office/drawing/2014/main" id="{A802AAA7-1558-461B-B2F4-3C62F1C1381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8076937-A9F3-43A7-9518-39E09249F085}"/>
              </a:ext>
            </a:extLst>
          </p:cNvPr>
          <p:cNvSpPr>
            <a:spLocks noGrp="1"/>
          </p:cNvSpPr>
          <p:nvPr>
            <p:ph type="sldNum" sz="quarter" idx="12"/>
          </p:nvPr>
        </p:nvSpPr>
        <p:spPr/>
        <p:txBody>
          <a:bodyPr/>
          <a:lstStyle>
            <a:lvl1pPr>
              <a:defRPr/>
            </a:lvl1pPr>
          </a:lstStyle>
          <a:p>
            <a:fld id="{5925732C-DA09-42BF-BC06-38984D291EE3}" type="slidenum">
              <a:rPr lang="en-US" altLang="en-US"/>
              <a:pPr/>
              <a:t>‹#›</a:t>
            </a:fld>
            <a:endParaRPr lang="en-US" altLang="en-US"/>
          </a:p>
        </p:txBody>
      </p:sp>
    </p:spTree>
    <p:extLst>
      <p:ext uri="{BB962C8B-B14F-4D97-AF65-F5344CB8AC3E}">
        <p14:creationId xmlns:p14="http://schemas.microsoft.com/office/powerpoint/2010/main" val="1196734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C2AC94-35AB-481F-997B-6CD3ECC46AC9}"/>
              </a:ext>
            </a:extLst>
          </p:cNvPr>
          <p:cNvSpPr>
            <a:spLocks noGrp="1"/>
          </p:cNvSpPr>
          <p:nvPr>
            <p:ph type="dt" sz="half" idx="10"/>
          </p:nvPr>
        </p:nvSpPr>
        <p:spPr/>
        <p:txBody>
          <a:bodyPr/>
          <a:lstStyle>
            <a:lvl1pPr>
              <a:defRPr/>
            </a:lvl1pPr>
          </a:lstStyle>
          <a:p>
            <a:pPr>
              <a:defRPr/>
            </a:pPr>
            <a:fld id="{45784F0F-897B-4BDF-9C2D-827F9223ECE1}" type="datetimeFigureOut">
              <a:rPr lang="en-US"/>
              <a:pPr>
                <a:defRPr/>
              </a:pPr>
              <a:t>6/3/2024</a:t>
            </a:fld>
            <a:endParaRPr lang="en-US"/>
          </a:p>
        </p:txBody>
      </p:sp>
      <p:sp>
        <p:nvSpPr>
          <p:cNvPr id="5" name="Footer Placeholder 4">
            <a:extLst>
              <a:ext uri="{FF2B5EF4-FFF2-40B4-BE49-F238E27FC236}">
                <a16:creationId xmlns:a16="http://schemas.microsoft.com/office/drawing/2014/main" id="{1F6976A4-C20B-4F3A-BBD4-FEAB8E83B0B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907DA5-ABF7-4B71-BD3B-2A272462A172}"/>
              </a:ext>
            </a:extLst>
          </p:cNvPr>
          <p:cNvSpPr>
            <a:spLocks noGrp="1"/>
          </p:cNvSpPr>
          <p:nvPr>
            <p:ph type="sldNum" sz="quarter" idx="12"/>
          </p:nvPr>
        </p:nvSpPr>
        <p:spPr/>
        <p:txBody>
          <a:bodyPr/>
          <a:lstStyle>
            <a:lvl1pPr>
              <a:defRPr/>
            </a:lvl1pPr>
          </a:lstStyle>
          <a:p>
            <a:fld id="{26008811-888D-448C-BC07-0BEBEC971F74}" type="slidenum">
              <a:rPr lang="en-US" altLang="en-US"/>
              <a:pPr/>
              <a:t>‹#›</a:t>
            </a:fld>
            <a:endParaRPr lang="en-US" altLang="en-US"/>
          </a:p>
        </p:txBody>
      </p:sp>
    </p:spTree>
    <p:extLst>
      <p:ext uri="{BB962C8B-B14F-4D97-AF65-F5344CB8AC3E}">
        <p14:creationId xmlns:p14="http://schemas.microsoft.com/office/powerpoint/2010/main" val="1035052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418815-1A70-45CC-B627-82A08BB9001E}"/>
              </a:ext>
            </a:extLst>
          </p:cNvPr>
          <p:cNvSpPr>
            <a:spLocks noGrp="1"/>
          </p:cNvSpPr>
          <p:nvPr>
            <p:ph type="dt" sz="half" idx="10"/>
          </p:nvPr>
        </p:nvSpPr>
        <p:spPr/>
        <p:txBody>
          <a:bodyPr/>
          <a:lstStyle>
            <a:lvl1pPr>
              <a:defRPr/>
            </a:lvl1pPr>
          </a:lstStyle>
          <a:p>
            <a:pPr>
              <a:defRPr/>
            </a:pPr>
            <a:fld id="{FDD72DEF-05FB-41B5-8236-B9569E71E8C7}" type="datetimeFigureOut">
              <a:rPr lang="en-US"/>
              <a:pPr>
                <a:defRPr/>
              </a:pPr>
              <a:t>6/3/2024</a:t>
            </a:fld>
            <a:endParaRPr lang="en-US"/>
          </a:p>
        </p:txBody>
      </p:sp>
      <p:sp>
        <p:nvSpPr>
          <p:cNvPr id="5" name="Footer Placeholder 4">
            <a:extLst>
              <a:ext uri="{FF2B5EF4-FFF2-40B4-BE49-F238E27FC236}">
                <a16:creationId xmlns:a16="http://schemas.microsoft.com/office/drawing/2014/main" id="{D5B7224E-ABAC-4161-8D3D-C3B260DA615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64553FE-3EA2-4C98-AB2E-522317D12D95}"/>
              </a:ext>
            </a:extLst>
          </p:cNvPr>
          <p:cNvSpPr>
            <a:spLocks noGrp="1"/>
          </p:cNvSpPr>
          <p:nvPr>
            <p:ph type="sldNum" sz="quarter" idx="12"/>
          </p:nvPr>
        </p:nvSpPr>
        <p:spPr/>
        <p:txBody>
          <a:bodyPr/>
          <a:lstStyle>
            <a:lvl1pPr>
              <a:defRPr/>
            </a:lvl1pPr>
          </a:lstStyle>
          <a:p>
            <a:fld id="{E39C89DF-AACE-4350-9FFD-D079D5D368FC}" type="slidenum">
              <a:rPr lang="en-US" altLang="en-US"/>
              <a:pPr/>
              <a:t>‹#›</a:t>
            </a:fld>
            <a:endParaRPr lang="en-US" altLang="en-US"/>
          </a:p>
        </p:txBody>
      </p:sp>
    </p:spTree>
    <p:extLst>
      <p:ext uri="{BB962C8B-B14F-4D97-AF65-F5344CB8AC3E}">
        <p14:creationId xmlns:p14="http://schemas.microsoft.com/office/powerpoint/2010/main" val="2369048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B37219-097F-4D65-BB92-06A4A6EA1A26}"/>
              </a:ext>
            </a:extLst>
          </p:cNvPr>
          <p:cNvSpPr>
            <a:spLocks noGrp="1"/>
          </p:cNvSpPr>
          <p:nvPr>
            <p:ph type="dt" sz="half" idx="10"/>
          </p:nvPr>
        </p:nvSpPr>
        <p:spPr/>
        <p:txBody>
          <a:bodyPr/>
          <a:lstStyle>
            <a:lvl1pPr>
              <a:defRPr/>
            </a:lvl1pPr>
          </a:lstStyle>
          <a:p>
            <a:pPr>
              <a:defRPr/>
            </a:pPr>
            <a:fld id="{C34BA425-660A-4568-8E2E-710914253E4F}" type="datetimeFigureOut">
              <a:rPr lang="en-US"/>
              <a:pPr>
                <a:defRPr/>
              </a:pPr>
              <a:t>6/3/2024</a:t>
            </a:fld>
            <a:endParaRPr lang="en-US"/>
          </a:p>
        </p:txBody>
      </p:sp>
      <p:sp>
        <p:nvSpPr>
          <p:cNvPr id="5" name="Footer Placeholder 4">
            <a:extLst>
              <a:ext uri="{FF2B5EF4-FFF2-40B4-BE49-F238E27FC236}">
                <a16:creationId xmlns:a16="http://schemas.microsoft.com/office/drawing/2014/main" id="{99C4B659-204E-42B5-918E-1E5027DF3D3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6EA6B56-9F49-44F5-B845-FB4809F3C6B7}"/>
              </a:ext>
            </a:extLst>
          </p:cNvPr>
          <p:cNvSpPr>
            <a:spLocks noGrp="1"/>
          </p:cNvSpPr>
          <p:nvPr>
            <p:ph type="sldNum" sz="quarter" idx="12"/>
          </p:nvPr>
        </p:nvSpPr>
        <p:spPr/>
        <p:txBody>
          <a:bodyPr/>
          <a:lstStyle>
            <a:lvl1pPr>
              <a:defRPr/>
            </a:lvl1pPr>
          </a:lstStyle>
          <a:p>
            <a:fld id="{004DF271-A656-446D-B653-AEC64365007A}" type="slidenum">
              <a:rPr lang="en-US" altLang="en-US"/>
              <a:pPr/>
              <a:t>‹#›</a:t>
            </a:fld>
            <a:endParaRPr lang="en-US" altLang="en-US"/>
          </a:p>
        </p:txBody>
      </p:sp>
    </p:spTree>
    <p:extLst>
      <p:ext uri="{BB962C8B-B14F-4D97-AF65-F5344CB8AC3E}">
        <p14:creationId xmlns:p14="http://schemas.microsoft.com/office/powerpoint/2010/main" val="346316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D8B8C6D-7B7D-4EBF-9C30-DCAAA1DDE1A5}"/>
              </a:ext>
            </a:extLst>
          </p:cNvPr>
          <p:cNvSpPr>
            <a:spLocks noGrp="1"/>
          </p:cNvSpPr>
          <p:nvPr>
            <p:ph type="dt" sz="half" idx="10"/>
          </p:nvPr>
        </p:nvSpPr>
        <p:spPr/>
        <p:txBody>
          <a:bodyPr/>
          <a:lstStyle>
            <a:lvl1pPr>
              <a:defRPr/>
            </a:lvl1pPr>
          </a:lstStyle>
          <a:p>
            <a:pPr>
              <a:defRPr/>
            </a:pPr>
            <a:fld id="{0B5F20B8-8045-4420-8C31-A1EA31E777AF}" type="datetimeFigureOut">
              <a:rPr lang="en-US"/>
              <a:pPr>
                <a:defRPr/>
              </a:pPr>
              <a:t>6/3/2024</a:t>
            </a:fld>
            <a:endParaRPr lang="en-US"/>
          </a:p>
        </p:txBody>
      </p:sp>
      <p:sp>
        <p:nvSpPr>
          <p:cNvPr id="5" name="Footer Placeholder 4">
            <a:extLst>
              <a:ext uri="{FF2B5EF4-FFF2-40B4-BE49-F238E27FC236}">
                <a16:creationId xmlns:a16="http://schemas.microsoft.com/office/drawing/2014/main" id="{A6B26792-8BA9-41DF-8961-3D4ED29178B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5FBA77D-FF42-431D-99F1-EC1C4E6778F6}"/>
              </a:ext>
            </a:extLst>
          </p:cNvPr>
          <p:cNvSpPr>
            <a:spLocks noGrp="1"/>
          </p:cNvSpPr>
          <p:nvPr>
            <p:ph type="sldNum" sz="quarter" idx="12"/>
          </p:nvPr>
        </p:nvSpPr>
        <p:spPr/>
        <p:txBody>
          <a:bodyPr/>
          <a:lstStyle>
            <a:lvl1pPr>
              <a:defRPr/>
            </a:lvl1pPr>
          </a:lstStyle>
          <a:p>
            <a:fld id="{E36A23FE-9983-4202-9DCF-A22B88794F10}" type="slidenum">
              <a:rPr lang="en-US" altLang="en-US"/>
              <a:pPr/>
              <a:t>‹#›</a:t>
            </a:fld>
            <a:endParaRPr lang="en-US" altLang="en-US"/>
          </a:p>
        </p:txBody>
      </p:sp>
    </p:spTree>
    <p:extLst>
      <p:ext uri="{BB962C8B-B14F-4D97-AF65-F5344CB8AC3E}">
        <p14:creationId xmlns:p14="http://schemas.microsoft.com/office/powerpoint/2010/main" val="548776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1B58608-9ACD-4581-9F5B-1A07A092A214}"/>
              </a:ext>
            </a:extLst>
          </p:cNvPr>
          <p:cNvSpPr>
            <a:spLocks noGrp="1"/>
          </p:cNvSpPr>
          <p:nvPr>
            <p:ph type="dt" sz="half" idx="10"/>
          </p:nvPr>
        </p:nvSpPr>
        <p:spPr/>
        <p:txBody>
          <a:bodyPr/>
          <a:lstStyle>
            <a:lvl1pPr>
              <a:defRPr/>
            </a:lvl1pPr>
          </a:lstStyle>
          <a:p>
            <a:pPr>
              <a:defRPr/>
            </a:pPr>
            <a:fld id="{8DDC192D-181F-4D70-9363-07350B6C7C98}" type="datetimeFigureOut">
              <a:rPr lang="en-US"/>
              <a:pPr>
                <a:defRPr/>
              </a:pPr>
              <a:t>6/3/2024</a:t>
            </a:fld>
            <a:endParaRPr lang="en-US"/>
          </a:p>
        </p:txBody>
      </p:sp>
      <p:sp>
        <p:nvSpPr>
          <p:cNvPr id="6" name="Footer Placeholder 4">
            <a:extLst>
              <a:ext uri="{FF2B5EF4-FFF2-40B4-BE49-F238E27FC236}">
                <a16:creationId xmlns:a16="http://schemas.microsoft.com/office/drawing/2014/main" id="{D6B8D576-E444-4DCB-A6FC-2883DAD00B8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9283386-AB80-4F2A-A09B-9D6E43485D81}"/>
              </a:ext>
            </a:extLst>
          </p:cNvPr>
          <p:cNvSpPr>
            <a:spLocks noGrp="1"/>
          </p:cNvSpPr>
          <p:nvPr>
            <p:ph type="sldNum" sz="quarter" idx="12"/>
          </p:nvPr>
        </p:nvSpPr>
        <p:spPr/>
        <p:txBody>
          <a:bodyPr/>
          <a:lstStyle>
            <a:lvl1pPr>
              <a:defRPr/>
            </a:lvl1pPr>
          </a:lstStyle>
          <a:p>
            <a:fld id="{07B9AD89-BF15-461B-B7FD-98D310C5DAE4}" type="slidenum">
              <a:rPr lang="en-US" altLang="en-US"/>
              <a:pPr/>
              <a:t>‹#›</a:t>
            </a:fld>
            <a:endParaRPr lang="en-US" altLang="en-US"/>
          </a:p>
        </p:txBody>
      </p:sp>
    </p:spTree>
    <p:extLst>
      <p:ext uri="{BB962C8B-B14F-4D97-AF65-F5344CB8AC3E}">
        <p14:creationId xmlns:p14="http://schemas.microsoft.com/office/powerpoint/2010/main" val="3208897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22D6C078-E40C-48A3-9E7E-66909E4455A9}"/>
              </a:ext>
            </a:extLst>
          </p:cNvPr>
          <p:cNvSpPr>
            <a:spLocks noGrp="1"/>
          </p:cNvSpPr>
          <p:nvPr>
            <p:ph type="dt" sz="half" idx="10"/>
          </p:nvPr>
        </p:nvSpPr>
        <p:spPr/>
        <p:txBody>
          <a:bodyPr/>
          <a:lstStyle>
            <a:lvl1pPr>
              <a:defRPr/>
            </a:lvl1pPr>
          </a:lstStyle>
          <a:p>
            <a:pPr>
              <a:defRPr/>
            </a:pPr>
            <a:fld id="{3B4F204A-250D-48F6-A21C-0E361EE61888}" type="datetimeFigureOut">
              <a:rPr lang="en-US"/>
              <a:pPr>
                <a:defRPr/>
              </a:pPr>
              <a:t>6/3/2024</a:t>
            </a:fld>
            <a:endParaRPr lang="en-US"/>
          </a:p>
        </p:txBody>
      </p:sp>
      <p:sp>
        <p:nvSpPr>
          <p:cNvPr id="8" name="Footer Placeholder 4">
            <a:extLst>
              <a:ext uri="{FF2B5EF4-FFF2-40B4-BE49-F238E27FC236}">
                <a16:creationId xmlns:a16="http://schemas.microsoft.com/office/drawing/2014/main" id="{75DDC5BD-12C5-4C9B-B489-F4743FEF2042}"/>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E88A5F5A-222D-4372-BC96-CDD5E0B76FDF}"/>
              </a:ext>
            </a:extLst>
          </p:cNvPr>
          <p:cNvSpPr>
            <a:spLocks noGrp="1"/>
          </p:cNvSpPr>
          <p:nvPr>
            <p:ph type="sldNum" sz="quarter" idx="12"/>
          </p:nvPr>
        </p:nvSpPr>
        <p:spPr/>
        <p:txBody>
          <a:bodyPr/>
          <a:lstStyle>
            <a:lvl1pPr>
              <a:defRPr/>
            </a:lvl1pPr>
          </a:lstStyle>
          <a:p>
            <a:fld id="{B25E5023-E9BE-4EC0-A049-21B38F5A40E5}" type="slidenum">
              <a:rPr lang="en-US" altLang="en-US"/>
              <a:pPr/>
              <a:t>‹#›</a:t>
            </a:fld>
            <a:endParaRPr lang="en-US" altLang="en-US"/>
          </a:p>
        </p:txBody>
      </p:sp>
    </p:spTree>
    <p:extLst>
      <p:ext uri="{BB962C8B-B14F-4D97-AF65-F5344CB8AC3E}">
        <p14:creationId xmlns:p14="http://schemas.microsoft.com/office/powerpoint/2010/main" val="407119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814FAF96-2AD7-4EA2-98E6-657DEF26DDFF}"/>
              </a:ext>
            </a:extLst>
          </p:cNvPr>
          <p:cNvSpPr>
            <a:spLocks noGrp="1"/>
          </p:cNvSpPr>
          <p:nvPr>
            <p:ph type="dt" sz="half" idx="10"/>
          </p:nvPr>
        </p:nvSpPr>
        <p:spPr/>
        <p:txBody>
          <a:bodyPr/>
          <a:lstStyle>
            <a:lvl1pPr>
              <a:defRPr/>
            </a:lvl1pPr>
          </a:lstStyle>
          <a:p>
            <a:pPr>
              <a:defRPr/>
            </a:pPr>
            <a:fld id="{88B4883D-F4B7-458A-BE72-4F2D9A0C5325}" type="datetimeFigureOut">
              <a:rPr lang="en-US"/>
              <a:pPr>
                <a:defRPr/>
              </a:pPr>
              <a:t>6/3/2024</a:t>
            </a:fld>
            <a:endParaRPr lang="en-US"/>
          </a:p>
        </p:txBody>
      </p:sp>
      <p:sp>
        <p:nvSpPr>
          <p:cNvPr id="4" name="Footer Placeholder 4">
            <a:extLst>
              <a:ext uri="{FF2B5EF4-FFF2-40B4-BE49-F238E27FC236}">
                <a16:creationId xmlns:a16="http://schemas.microsoft.com/office/drawing/2014/main" id="{23C5359C-78B1-4743-B4F1-CE641A3FC47E}"/>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43B83603-5784-478B-B058-EC3612D8386A}"/>
              </a:ext>
            </a:extLst>
          </p:cNvPr>
          <p:cNvSpPr>
            <a:spLocks noGrp="1"/>
          </p:cNvSpPr>
          <p:nvPr>
            <p:ph type="sldNum" sz="quarter" idx="12"/>
          </p:nvPr>
        </p:nvSpPr>
        <p:spPr/>
        <p:txBody>
          <a:bodyPr/>
          <a:lstStyle>
            <a:lvl1pPr>
              <a:defRPr/>
            </a:lvl1pPr>
          </a:lstStyle>
          <a:p>
            <a:fld id="{91A515A6-1DF8-414F-BF7E-BC79BF8072D8}" type="slidenum">
              <a:rPr lang="en-US" altLang="en-US"/>
              <a:pPr/>
              <a:t>‹#›</a:t>
            </a:fld>
            <a:endParaRPr lang="en-US" altLang="en-US"/>
          </a:p>
        </p:txBody>
      </p:sp>
    </p:spTree>
    <p:extLst>
      <p:ext uri="{BB962C8B-B14F-4D97-AF65-F5344CB8AC3E}">
        <p14:creationId xmlns:p14="http://schemas.microsoft.com/office/powerpoint/2010/main" val="2846451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0F053A6-B289-44BA-A0F3-137B4DB7821D}"/>
              </a:ext>
            </a:extLst>
          </p:cNvPr>
          <p:cNvSpPr>
            <a:spLocks noGrp="1"/>
          </p:cNvSpPr>
          <p:nvPr>
            <p:ph type="dt" sz="half" idx="10"/>
          </p:nvPr>
        </p:nvSpPr>
        <p:spPr/>
        <p:txBody>
          <a:bodyPr/>
          <a:lstStyle>
            <a:lvl1pPr>
              <a:defRPr/>
            </a:lvl1pPr>
          </a:lstStyle>
          <a:p>
            <a:pPr>
              <a:defRPr/>
            </a:pPr>
            <a:fld id="{216A699B-A392-4F4C-B69F-307A486FA5F0}" type="datetimeFigureOut">
              <a:rPr lang="en-US"/>
              <a:pPr>
                <a:defRPr/>
              </a:pPr>
              <a:t>6/3/2024</a:t>
            </a:fld>
            <a:endParaRPr lang="en-US"/>
          </a:p>
        </p:txBody>
      </p:sp>
      <p:sp>
        <p:nvSpPr>
          <p:cNvPr id="3" name="Footer Placeholder 4">
            <a:extLst>
              <a:ext uri="{FF2B5EF4-FFF2-40B4-BE49-F238E27FC236}">
                <a16:creationId xmlns:a16="http://schemas.microsoft.com/office/drawing/2014/main" id="{5BFB47AE-D210-405F-B126-4BC9F592725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0634F46-24F4-4A6B-ACCA-D46330AED205}"/>
              </a:ext>
            </a:extLst>
          </p:cNvPr>
          <p:cNvSpPr>
            <a:spLocks noGrp="1"/>
          </p:cNvSpPr>
          <p:nvPr>
            <p:ph type="sldNum" sz="quarter" idx="12"/>
          </p:nvPr>
        </p:nvSpPr>
        <p:spPr/>
        <p:txBody>
          <a:bodyPr/>
          <a:lstStyle>
            <a:lvl1pPr>
              <a:defRPr/>
            </a:lvl1pPr>
          </a:lstStyle>
          <a:p>
            <a:fld id="{BAF6800A-4ACA-40FB-8076-6F9423F4037C}" type="slidenum">
              <a:rPr lang="en-US" altLang="en-US"/>
              <a:pPr/>
              <a:t>‹#›</a:t>
            </a:fld>
            <a:endParaRPr lang="en-US" altLang="en-US"/>
          </a:p>
        </p:txBody>
      </p:sp>
    </p:spTree>
    <p:extLst>
      <p:ext uri="{BB962C8B-B14F-4D97-AF65-F5344CB8AC3E}">
        <p14:creationId xmlns:p14="http://schemas.microsoft.com/office/powerpoint/2010/main" val="2896021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FA4AAD96-E3F1-421F-81A1-2A32977DF9CD}"/>
              </a:ext>
            </a:extLst>
          </p:cNvPr>
          <p:cNvSpPr>
            <a:spLocks noGrp="1"/>
          </p:cNvSpPr>
          <p:nvPr>
            <p:ph type="dt" sz="half" idx="10"/>
          </p:nvPr>
        </p:nvSpPr>
        <p:spPr/>
        <p:txBody>
          <a:bodyPr/>
          <a:lstStyle>
            <a:lvl1pPr>
              <a:defRPr/>
            </a:lvl1pPr>
          </a:lstStyle>
          <a:p>
            <a:pPr>
              <a:defRPr/>
            </a:pPr>
            <a:fld id="{B347CF9A-11F4-4E0E-9000-02668CCD278C}" type="datetimeFigureOut">
              <a:rPr lang="en-US"/>
              <a:pPr>
                <a:defRPr/>
              </a:pPr>
              <a:t>6/3/2024</a:t>
            </a:fld>
            <a:endParaRPr lang="en-US"/>
          </a:p>
        </p:txBody>
      </p:sp>
      <p:sp>
        <p:nvSpPr>
          <p:cNvPr id="6" name="Footer Placeholder 4">
            <a:extLst>
              <a:ext uri="{FF2B5EF4-FFF2-40B4-BE49-F238E27FC236}">
                <a16:creationId xmlns:a16="http://schemas.microsoft.com/office/drawing/2014/main" id="{1CA198EE-515C-45CC-9E0D-09FF290D25D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46DAF9E-1A22-4DE9-B678-DE57BD34FA57}"/>
              </a:ext>
            </a:extLst>
          </p:cNvPr>
          <p:cNvSpPr>
            <a:spLocks noGrp="1"/>
          </p:cNvSpPr>
          <p:nvPr>
            <p:ph type="sldNum" sz="quarter" idx="12"/>
          </p:nvPr>
        </p:nvSpPr>
        <p:spPr/>
        <p:txBody>
          <a:bodyPr/>
          <a:lstStyle>
            <a:lvl1pPr>
              <a:defRPr/>
            </a:lvl1pPr>
          </a:lstStyle>
          <a:p>
            <a:fld id="{51198C9A-9E76-465D-9056-9359943A8817}" type="slidenum">
              <a:rPr lang="en-US" altLang="en-US"/>
              <a:pPr/>
              <a:t>‹#›</a:t>
            </a:fld>
            <a:endParaRPr lang="en-US" altLang="en-US"/>
          </a:p>
        </p:txBody>
      </p:sp>
    </p:spTree>
    <p:extLst>
      <p:ext uri="{BB962C8B-B14F-4D97-AF65-F5344CB8AC3E}">
        <p14:creationId xmlns:p14="http://schemas.microsoft.com/office/powerpoint/2010/main" val="2138528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1BC4800F-CE8A-451D-BB61-64C74017594C}"/>
              </a:ext>
            </a:extLst>
          </p:cNvPr>
          <p:cNvSpPr>
            <a:spLocks noGrp="1"/>
          </p:cNvSpPr>
          <p:nvPr>
            <p:ph type="dt" sz="half" idx="10"/>
          </p:nvPr>
        </p:nvSpPr>
        <p:spPr/>
        <p:txBody>
          <a:bodyPr/>
          <a:lstStyle>
            <a:lvl1pPr>
              <a:defRPr/>
            </a:lvl1pPr>
          </a:lstStyle>
          <a:p>
            <a:pPr>
              <a:defRPr/>
            </a:pPr>
            <a:fld id="{70BBCBAE-FCEF-48C0-BDC4-001561A9CFEF}" type="datetimeFigureOut">
              <a:rPr lang="en-US"/>
              <a:pPr>
                <a:defRPr/>
              </a:pPr>
              <a:t>6/3/2024</a:t>
            </a:fld>
            <a:endParaRPr lang="en-US"/>
          </a:p>
        </p:txBody>
      </p:sp>
      <p:sp>
        <p:nvSpPr>
          <p:cNvPr id="6" name="Footer Placeholder 4">
            <a:extLst>
              <a:ext uri="{FF2B5EF4-FFF2-40B4-BE49-F238E27FC236}">
                <a16:creationId xmlns:a16="http://schemas.microsoft.com/office/drawing/2014/main" id="{42BDDB06-8071-43BF-8CF4-48043BCCD3A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401C666-BD39-4427-9FD5-61FE066F4734}"/>
              </a:ext>
            </a:extLst>
          </p:cNvPr>
          <p:cNvSpPr>
            <a:spLocks noGrp="1"/>
          </p:cNvSpPr>
          <p:nvPr>
            <p:ph type="sldNum" sz="quarter" idx="12"/>
          </p:nvPr>
        </p:nvSpPr>
        <p:spPr/>
        <p:txBody>
          <a:bodyPr/>
          <a:lstStyle>
            <a:lvl1pPr>
              <a:defRPr/>
            </a:lvl1pPr>
          </a:lstStyle>
          <a:p>
            <a:fld id="{6B1C1DD1-7882-44B7-9F60-A7A36744C3AF}" type="slidenum">
              <a:rPr lang="en-US" altLang="en-US"/>
              <a:pPr/>
              <a:t>‹#›</a:t>
            </a:fld>
            <a:endParaRPr lang="en-US" altLang="en-US"/>
          </a:p>
        </p:txBody>
      </p:sp>
    </p:spTree>
    <p:extLst>
      <p:ext uri="{BB962C8B-B14F-4D97-AF65-F5344CB8AC3E}">
        <p14:creationId xmlns:p14="http://schemas.microsoft.com/office/powerpoint/2010/main" val="3889100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468C709-D62A-48C4-8259-EEBBE52B2E66}"/>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D7079CA-16C0-45A6-9AE7-5EDE7648CE10}"/>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F0AF097-7EA6-44DA-A6DC-D196F0E93D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13BB63A6-CD5B-4DE8-BD6F-F20F1EBC8E22}" type="datetimeFigureOut">
              <a:rPr lang="en-US"/>
              <a:pPr>
                <a:defRPr/>
              </a:pPr>
              <a:t>6/3/2024</a:t>
            </a:fld>
            <a:endParaRPr lang="en-US"/>
          </a:p>
        </p:txBody>
      </p:sp>
      <p:sp>
        <p:nvSpPr>
          <p:cNvPr id="5" name="Footer Placeholder 4">
            <a:extLst>
              <a:ext uri="{FF2B5EF4-FFF2-40B4-BE49-F238E27FC236}">
                <a16:creationId xmlns:a16="http://schemas.microsoft.com/office/drawing/2014/main" id="{14F823D7-4B6F-41E1-BEFC-0694D6EBE1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36963E77-B26F-46F8-9C41-81F4173F5351}"/>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0AD17C98-2548-423A-92B7-AAA5489F514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C2vgICfQawE" TargetMode="External"/><Relationship Id="rId7" Type="http://schemas.openxmlformats.org/officeDocument/2006/relationships/hyperlink" Target="https://www.red3d.com/cwr/steer/" TargetMode="External"/><Relationship Id="rId2" Type="http://schemas.openxmlformats.org/officeDocument/2006/relationships/hyperlink" Target="https://www.youtube.com/watch?v=iHuFCnYnP9A" TargetMode="External"/><Relationship Id="rId1" Type="http://schemas.openxmlformats.org/officeDocument/2006/relationships/slideLayout" Target="../slideLayouts/slideLayout2.xml"/><Relationship Id="rId6" Type="http://schemas.openxmlformats.org/officeDocument/2006/relationships/hyperlink" Target="https://www.youtube.com/watch?v=DmO4Ellgmd0" TargetMode="External"/><Relationship Id="rId5" Type="http://schemas.openxmlformats.org/officeDocument/2006/relationships/hyperlink" Target="https://www.youtube.com/watch?v=aYEp26g14Wk" TargetMode="External"/><Relationship Id="rId4" Type="http://schemas.openxmlformats.org/officeDocument/2006/relationships/hyperlink" Target="https://www.youtube.com/watch?v=FbLA0LS67XE"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7C837856-F797-4DAB-9FE6-84811C2435B4}"/>
              </a:ext>
            </a:extLst>
          </p:cNvPr>
          <p:cNvSpPr>
            <a:spLocks noGrp="1"/>
          </p:cNvSpPr>
          <p:nvPr>
            <p:ph type="title"/>
          </p:nvPr>
        </p:nvSpPr>
        <p:spPr>
          <a:xfrm>
            <a:off x="838200" y="25488"/>
            <a:ext cx="10515600" cy="655549"/>
          </a:xfrm>
        </p:spPr>
        <p:txBody>
          <a:bodyPr/>
          <a:lstStyle/>
          <a:p>
            <a:pPr algn="ctr" eaLnBrk="1" hangingPunct="1"/>
            <a:r>
              <a:rPr lang="en-US" altLang="en-US" sz="4000" dirty="0"/>
              <a:t>Videos to queue up</a:t>
            </a:r>
          </a:p>
        </p:txBody>
      </p:sp>
      <p:sp>
        <p:nvSpPr>
          <p:cNvPr id="4099" name="Content Placeholder 2">
            <a:extLst>
              <a:ext uri="{FF2B5EF4-FFF2-40B4-BE49-F238E27FC236}">
                <a16:creationId xmlns:a16="http://schemas.microsoft.com/office/drawing/2014/main" id="{E0541E58-588D-4F21-8F73-330C3424C29B}"/>
              </a:ext>
            </a:extLst>
          </p:cNvPr>
          <p:cNvSpPr>
            <a:spLocks noGrp="1"/>
          </p:cNvSpPr>
          <p:nvPr>
            <p:ph idx="1"/>
          </p:nvPr>
        </p:nvSpPr>
        <p:spPr>
          <a:xfrm>
            <a:off x="0" y="681038"/>
            <a:ext cx="12192000" cy="5495926"/>
          </a:xfrm>
        </p:spPr>
        <p:txBody>
          <a:bodyPr/>
          <a:lstStyle/>
          <a:p>
            <a:pPr marL="0" indent="0" algn="ctr" eaLnBrk="1" hangingPunct="1">
              <a:buFont typeface="Arial" panose="020B0604020202020204" pitchFamily="34" charset="0"/>
              <a:buNone/>
            </a:pPr>
            <a:endParaRPr lang="en-US" altLang="en-US" sz="1600" dirty="0"/>
          </a:p>
          <a:p>
            <a:pPr marL="0" indent="0" algn="ctr" eaLnBrk="1" hangingPunct="1">
              <a:buFont typeface="Arial" panose="020B0604020202020204" pitchFamily="34" charset="0"/>
              <a:buNone/>
            </a:pPr>
            <a:r>
              <a:rPr lang="en-US" altLang="en-US" sz="1600" dirty="0"/>
              <a:t>Supreme Commander 2</a:t>
            </a:r>
          </a:p>
          <a:p>
            <a:pPr marL="0" indent="0" algn="ctr" eaLnBrk="1" hangingPunct="1">
              <a:buFont typeface="Arial" panose="020B0604020202020204" pitchFamily="34" charset="0"/>
              <a:buNone/>
            </a:pPr>
            <a:r>
              <a:rPr lang="en-US" altLang="en-US" sz="1600" dirty="0">
                <a:hlinkClick r:id="rId2"/>
              </a:rPr>
              <a:t>https://www.youtube.com/watch?v=iHuFCnYnP9A</a:t>
            </a:r>
            <a:endParaRPr lang="en-US" altLang="en-US" sz="1600" dirty="0"/>
          </a:p>
          <a:p>
            <a:pPr marL="0" indent="0" algn="ctr" eaLnBrk="1" hangingPunct="1">
              <a:buFont typeface="Arial" panose="020B0604020202020204" pitchFamily="34" charset="0"/>
              <a:buNone/>
            </a:pPr>
            <a:endParaRPr lang="en-US" altLang="en-US" sz="1600" dirty="0"/>
          </a:p>
          <a:p>
            <a:pPr marL="0" indent="0" algn="ctr" eaLnBrk="1" hangingPunct="1">
              <a:buFont typeface="Arial" panose="020B0604020202020204" pitchFamily="34" charset="0"/>
              <a:buNone/>
            </a:pPr>
            <a:r>
              <a:rPr lang="en-US" altLang="en-US" sz="1600" dirty="0"/>
              <a:t>Conway’s Game of Life</a:t>
            </a:r>
          </a:p>
          <a:p>
            <a:pPr marL="0" indent="0" algn="ctr" eaLnBrk="1" hangingPunct="1">
              <a:buFont typeface="Arial" panose="020B0604020202020204" pitchFamily="34" charset="0"/>
              <a:buNone/>
            </a:pPr>
            <a:r>
              <a:rPr lang="en-US" altLang="en-US" sz="1600" dirty="0">
                <a:hlinkClick r:id="rId3"/>
              </a:rPr>
              <a:t>https://www.youtube.com/watch?v=C2vgICfQawE</a:t>
            </a:r>
            <a:endParaRPr lang="en-US" altLang="en-US" sz="1600" dirty="0"/>
          </a:p>
          <a:p>
            <a:pPr marL="0" indent="0" algn="ctr" eaLnBrk="1" hangingPunct="1">
              <a:buFont typeface="Arial" panose="020B0604020202020204" pitchFamily="34" charset="0"/>
              <a:buNone/>
            </a:pPr>
            <a:endParaRPr lang="en-US" altLang="en-US" sz="1600" dirty="0"/>
          </a:p>
          <a:p>
            <a:pPr marL="0" indent="0" algn="ctr" eaLnBrk="1" hangingPunct="1">
              <a:buFont typeface="Arial" panose="020B0604020202020204" pitchFamily="34" charset="0"/>
              <a:buNone/>
            </a:pPr>
            <a:r>
              <a:rPr lang="en-US" altLang="en-US" sz="1600" dirty="0"/>
              <a:t>Lion King Wildebeest Stampede</a:t>
            </a:r>
          </a:p>
          <a:p>
            <a:pPr marL="0" indent="0" algn="ctr" eaLnBrk="1" hangingPunct="1">
              <a:buFont typeface="Arial" panose="020B0604020202020204" pitchFamily="34" charset="0"/>
              <a:buNone/>
            </a:pPr>
            <a:r>
              <a:rPr lang="en-US" altLang="en-US" sz="1600" dirty="0">
                <a:hlinkClick r:id="rId4"/>
              </a:rPr>
              <a:t>https://www.youtube.com/watch?v=FbLA0LS67XE</a:t>
            </a:r>
            <a:endParaRPr lang="en-US" altLang="en-US" sz="1600" dirty="0"/>
          </a:p>
          <a:p>
            <a:pPr marL="0" indent="0" algn="ctr" eaLnBrk="1" hangingPunct="1">
              <a:buFont typeface="Arial" panose="020B0604020202020204" pitchFamily="34" charset="0"/>
              <a:buNone/>
            </a:pPr>
            <a:endParaRPr lang="en-US" altLang="en-US" sz="1600" dirty="0"/>
          </a:p>
          <a:p>
            <a:pPr marL="0" indent="0" algn="ctr" eaLnBrk="1" hangingPunct="1">
              <a:buFont typeface="Arial" panose="020B0604020202020204" pitchFamily="34" charset="0"/>
              <a:buNone/>
            </a:pPr>
            <a:r>
              <a:rPr lang="en-US" altLang="en-US" sz="1600" dirty="0"/>
              <a:t>Stanley and Stella in Breaking the Ice</a:t>
            </a:r>
          </a:p>
          <a:p>
            <a:pPr marL="0" indent="0" algn="ctr" eaLnBrk="1" hangingPunct="1">
              <a:buFont typeface="Arial" panose="020B0604020202020204" pitchFamily="34" charset="0"/>
              <a:buNone/>
            </a:pPr>
            <a:r>
              <a:rPr lang="en-US" altLang="en-US" sz="1600" dirty="0">
                <a:hlinkClick r:id="rId5"/>
              </a:rPr>
              <a:t>https://www.youtube.com/watch?v=aYEp26g14Wk</a:t>
            </a:r>
            <a:endParaRPr lang="en-US" altLang="en-US" sz="1600" dirty="0"/>
          </a:p>
          <a:p>
            <a:pPr marL="0" indent="0" algn="ctr" eaLnBrk="1" hangingPunct="1">
              <a:buFont typeface="Arial" panose="020B0604020202020204" pitchFamily="34" charset="0"/>
              <a:buNone/>
            </a:pPr>
            <a:endParaRPr lang="en-US" altLang="en-US" sz="1600" dirty="0"/>
          </a:p>
          <a:p>
            <a:pPr marL="0" indent="0" algn="ctr" eaLnBrk="1" hangingPunct="1">
              <a:buFont typeface="Arial" panose="020B0604020202020204" pitchFamily="34" charset="0"/>
              <a:buNone/>
            </a:pPr>
            <a:r>
              <a:rPr lang="en-US" altLang="en-US" sz="1600" dirty="0"/>
              <a:t>Starling Swarm</a:t>
            </a:r>
          </a:p>
          <a:p>
            <a:pPr marL="0" indent="0" algn="ctr" eaLnBrk="1" hangingPunct="1">
              <a:buFont typeface="Arial" panose="020B0604020202020204" pitchFamily="34" charset="0"/>
              <a:buNone/>
            </a:pPr>
            <a:r>
              <a:rPr lang="en-US" altLang="en-US" sz="1600" dirty="0">
                <a:hlinkClick r:id="rId6"/>
              </a:rPr>
              <a:t>https://www.youtube.com/watch?v=DmO4Ellgmd0</a:t>
            </a:r>
            <a:endParaRPr lang="en-US" altLang="en-US" sz="1600" dirty="0"/>
          </a:p>
          <a:p>
            <a:pPr marL="0" indent="0" algn="ctr" eaLnBrk="1" hangingPunct="1">
              <a:buFont typeface="Arial" panose="020B0604020202020204" pitchFamily="34" charset="0"/>
              <a:buNone/>
            </a:pPr>
            <a:endParaRPr lang="en-US" altLang="en-US" sz="1600" dirty="0"/>
          </a:p>
          <a:p>
            <a:pPr marL="0" indent="0" algn="ctr" eaLnBrk="1" hangingPunct="1">
              <a:buFont typeface="Arial" panose="020B0604020202020204" pitchFamily="34" charset="0"/>
              <a:buNone/>
            </a:pPr>
            <a:r>
              <a:rPr lang="en-US" altLang="en-US" sz="1600" dirty="0">
                <a:hlinkClick r:id="rId7"/>
              </a:rPr>
              <a:t>https://www.red3d.com/cwr/steer/</a:t>
            </a:r>
            <a:r>
              <a:rPr lang="en-US" altLang="en-US" sz="1600" dirty="0"/>
              <a:t> (Install “</a:t>
            </a:r>
            <a:r>
              <a:rPr lang="en-US" altLang="en-US" sz="1600" dirty="0" err="1"/>
              <a:t>CheerpJ</a:t>
            </a:r>
            <a:r>
              <a:rPr lang="en-US" altLang="en-US" sz="1600"/>
              <a:t>” </a:t>
            </a:r>
            <a:r>
              <a:rPr lang="en-US" altLang="en-US" sz="1600" dirty="0"/>
              <a:t>Applet Runner for Chrome to view)</a:t>
            </a:r>
          </a:p>
        </p:txBody>
      </p:sp>
    </p:spTree>
    <p:extLst>
      <p:ext uri="{BB962C8B-B14F-4D97-AF65-F5344CB8AC3E}">
        <p14:creationId xmlns:p14="http://schemas.microsoft.com/office/powerpoint/2010/main" val="1838307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42A58650-F862-42A6-A266-D89F03A08996}"/>
              </a:ext>
            </a:extLst>
          </p:cNvPr>
          <p:cNvSpPr>
            <a:spLocks noGrp="1"/>
          </p:cNvSpPr>
          <p:nvPr>
            <p:ph type="title"/>
          </p:nvPr>
        </p:nvSpPr>
        <p:spPr/>
        <p:txBody>
          <a:bodyPr/>
          <a:lstStyle/>
          <a:p>
            <a:pPr eaLnBrk="1" hangingPunct="1"/>
            <a:r>
              <a:rPr lang="en-US" altLang="en-US" sz="6600"/>
              <a:t>Boids</a:t>
            </a:r>
          </a:p>
        </p:txBody>
      </p:sp>
      <p:sp>
        <p:nvSpPr>
          <p:cNvPr id="3" name="Content Placeholder 2">
            <a:extLst>
              <a:ext uri="{FF2B5EF4-FFF2-40B4-BE49-F238E27FC236}">
                <a16:creationId xmlns:a16="http://schemas.microsoft.com/office/drawing/2014/main" id="{2FCF1D71-EA02-41B3-B7A4-49D2070EDD1D}"/>
              </a:ext>
            </a:extLst>
          </p:cNvPr>
          <p:cNvSpPr>
            <a:spLocks noGrp="1"/>
          </p:cNvSpPr>
          <p:nvPr>
            <p:ph idx="1"/>
          </p:nvPr>
        </p:nvSpPr>
        <p:spPr>
          <a:xfrm>
            <a:off x="1096963" y="1846263"/>
            <a:ext cx="10283825" cy="4373562"/>
          </a:xfrm>
        </p:spPr>
        <p:txBody>
          <a:bodyPr rtlCol="0">
            <a:normAutofit/>
          </a:bodyPr>
          <a:lstStyle/>
          <a:p>
            <a:pPr marL="0" indent="0" eaLnBrk="1" fontAlgn="auto" hangingPunct="1">
              <a:spcAft>
                <a:spcPts val="0"/>
              </a:spcAft>
              <a:buFont typeface="Wingdings" panose="05000000000000000000" pitchFamily="2" charset="2"/>
              <a:buNone/>
              <a:defRPr/>
            </a:pPr>
            <a:r>
              <a:rPr lang="en-US" sz="3200" dirty="0"/>
              <a:t>“The least fanciful aspect of the name was that the individuals in my flocks were meant to simulate a small part of a real bird’s behavioral repertoire, so they were “bird-like autonomous agents”. I briefly considered calling them bird-</a:t>
            </a:r>
            <a:r>
              <a:rPr lang="en-US" sz="3200" dirty="0" err="1"/>
              <a:t>oid</a:t>
            </a:r>
            <a:r>
              <a:rPr lang="en-US" sz="3200" dirty="0"/>
              <a:t>, but for the two reasons above I quickly slipped into calling them “</a:t>
            </a:r>
            <a:r>
              <a:rPr lang="en-US" sz="3200" dirty="0" err="1"/>
              <a:t>boids</a:t>
            </a:r>
            <a:r>
              <a:rPr lang="en-US" sz="3200" dirty="0"/>
              <a:t>”.”</a:t>
            </a:r>
          </a:p>
          <a:p>
            <a:pPr eaLnBrk="1" fontAlgn="auto" hangingPunct="1">
              <a:spcAft>
                <a:spcPts val="0"/>
              </a:spcAft>
              <a:defRPr/>
            </a:pPr>
            <a:endParaRPr lang="en-US" dirty="0"/>
          </a:p>
          <a:p>
            <a:pPr eaLnBrk="1" fontAlgn="auto" hangingPunct="1">
              <a:spcAft>
                <a:spcPts val="0"/>
              </a:spcAft>
              <a:defRPr/>
            </a:pPr>
            <a:endParaRPr lang="en-US" dirty="0"/>
          </a:p>
          <a:p>
            <a:pPr marL="0" indent="0" eaLnBrk="1" fontAlgn="auto" hangingPunct="1">
              <a:spcAft>
                <a:spcPts val="0"/>
              </a:spcAft>
              <a:buFont typeface="Arial" panose="020B0604020202020204" pitchFamily="34" charset="0"/>
              <a:buNone/>
              <a:defRPr/>
            </a:pPr>
            <a:r>
              <a:rPr lang="en-US" sz="3200" dirty="0"/>
              <a:t>– Craig Reynolds (personal email May 24, 2013)</a:t>
            </a:r>
          </a:p>
        </p:txBody>
      </p:sp>
      <p:pic>
        <p:nvPicPr>
          <p:cNvPr id="28676" name="Picture 2">
            <a:extLst>
              <a:ext uri="{FF2B5EF4-FFF2-40B4-BE49-F238E27FC236}">
                <a16:creationId xmlns:a16="http://schemas.microsoft.com/office/drawing/2014/main" id="{70D58C9A-47BB-4CCB-8CF1-98BF3A5A4C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1413" y="107950"/>
            <a:ext cx="1538287" cy="153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64686C04-9EFA-4AE6-9B75-3ACB8DEEEB9F}"/>
              </a:ext>
            </a:extLst>
          </p:cNvPr>
          <p:cNvSpPr>
            <a:spLocks noGrp="1"/>
          </p:cNvSpPr>
          <p:nvPr>
            <p:ph type="title"/>
          </p:nvPr>
        </p:nvSpPr>
        <p:spPr/>
        <p:txBody>
          <a:bodyPr/>
          <a:lstStyle/>
          <a:p>
            <a:pPr eaLnBrk="1" hangingPunct="1"/>
            <a:r>
              <a:rPr lang="en-US" altLang="en-US" sz="6600"/>
              <a:t>Flocking: 3 Simple Rules</a:t>
            </a:r>
          </a:p>
        </p:txBody>
      </p:sp>
      <p:pic>
        <p:nvPicPr>
          <p:cNvPr id="4" name="Picture 4" descr="separation">
            <a:extLst>
              <a:ext uri="{FF2B5EF4-FFF2-40B4-BE49-F238E27FC236}">
                <a16:creationId xmlns:a16="http://schemas.microsoft.com/office/drawing/2014/main" id="{6DFEF58E-765A-4385-A928-5D929C48B9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8663" y="1968500"/>
            <a:ext cx="20574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alignment">
            <a:extLst>
              <a:ext uri="{FF2B5EF4-FFF2-40B4-BE49-F238E27FC236}">
                <a16:creationId xmlns:a16="http://schemas.microsoft.com/office/drawing/2014/main" id="{B8074326-531C-4A1F-935E-100DE4B143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416300"/>
            <a:ext cx="20574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cohesion">
            <a:extLst>
              <a:ext uri="{FF2B5EF4-FFF2-40B4-BE49-F238E27FC236}">
                <a16:creationId xmlns:a16="http://schemas.microsoft.com/office/drawing/2014/main" id="{1FC494CD-5720-4988-8698-87EC747B4F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9663" y="4864100"/>
            <a:ext cx="206692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4D9B4A7D-72F2-4047-B638-D607305C8991}"/>
              </a:ext>
            </a:extLst>
          </p:cNvPr>
          <p:cNvSpPr txBox="1">
            <a:spLocks noChangeArrowheads="1"/>
          </p:cNvSpPr>
          <p:nvPr/>
        </p:nvSpPr>
        <p:spPr bwMode="auto">
          <a:xfrm>
            <a:off x="1720850" y="2206625"/>
            <a:ext cx="265588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400"/>
              <a:t>Separation</a:t>
            </a:r>
          </a:p>
        </p:txBody>
      </p:sp>
      <p:sp>
        <p:nvSpPr>
          <p:cNvPr id="8" name="TextBox 7">
            <a:extLst>
              <a:ext uri="{FF2B5EF4-FFF2-40B4-BE49-F238E27FC236}">
                <a16:creationId xmlns:a16="http://schemas.microsoft.com/office/drawing/2014/main" id="{454B2DEC-DC69-4109-99F4-24FE53D0756F}"/>
              </a:ext>
            </a:extLst>
          </p:cNvPr>
          <p:cNvSpPr txBox="1">
            <a:spLocks noChangeArrowheads="1"/>
          </p:cNvSpPr>
          <p:nvPr/>
        </p:nvSpPr>
        <p:spPr bwMode="auto">
          <a:xfrm>
            <a:off x="3267075" y="3719513"/>
            <a:ext cx="254476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400"/>
              <a:t>Alignment</a:t>
            </a:r>
          </a:p>
        </p:txBody>
      </p:sp>
      <p:sp>
        <p:nvSpPr>
          <p:cNvPr id="9" name="TextBox 8">
            <a:extLst>
              <a:ext uri="{FF2B5EF4-FFF2-40B4-BE49-F238E27FC236}">
                <a16:creationId xmlns:a16="http://schemas.microsoft.com/office/drawing/2014/main" id="{8FF3950D-8B77-4C91-8568-3856D5E74139}"/>
              </a:ext>
            </a:extLst>
          </p:cNvPr>
          <p:cNvSpPr txBox="1">
            <a:spLocks noChangeArrowheads="1"/>
          </p:cNvSpPr>
          <p:nvPr/>
        </p:nvSpPr>
        <p:spPr bwMode="auto">
          <a:xfrm>
            <a:off x="4972050" y="5167313"/>
            <a:ext cx="23082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400"/>
              <a:t>Cohesion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A7253A9D-5D8D-44CE-A592-DAE5A6FD84E9}"/>
              </a:ext>
            </a:extLst>
          </p:cNvPr>
          <p:cNvSpPr>
            <a:spLocks noGrp="1"/>
          </p:cNvSpPr>
          <p:nvPr>
            <p:ph type="title"/>
          </p:nvPr>
        </p:nvSpPr>
        <p:spPr/>
        <p:txBody>
          <a:bodyPr/>
          <a:lstStyle/>
          <a:p>
            <a:pPr eaLnBrk="1" hangingPunct="1"/>
            <a:r>
              <a:rPr lang="en-US" altLang="en-US" sz="6600"/>
              <a:t>Flocking: 3 </a:t>
            </a:r>
            <a:r>
              <a:rPr lang="en-US" altLang="en-US" sz="6600">
                <a:solidFill>
                  <a:srgbClr val="0070C0"/>
                </a:solidFill>
              </a:rPr>
              <a:t>Other</a:t>
            </a:r>
            <a:r>
              <a:rPr lang="en-US" altLang="en-US" sz="6600"/>
              <a:t> Rules</a:t>
            </a:r>
          </a:p>
        </p:txBody>
      </p:sp>
      <p:sp>
        <p:nvSpPr>
          <p:cNvPr id="3" name="Content Placeholder 2">
            <a:extLst>
              <a:ext uri="{FF2B5EF4-FFF2-40B4-BE49-F238E27FC236}">
                <a16:creationId xmlns:a16="http://schemas.microsoft.com/office/drawing/2014/main" id="{7B509C1A-4895-4BD9-A82D-9514FAB8DD4B}"/>
              </a:ext>
            </a:extLst>
          </p:cNvPr>
          <p:cNvSpPr>
            <a:spLocks noGrp="1"/>
          </p:cNvSpPr>
          <p:nvPr>
            <p:ph idx="1"/>
          </p:nvPr>
        </p:nvSpPr>
        <p:spPr>
          <a:xfrm>
            <a:off x="838200" y="2189163"/>
            <a:ext cx="10515600" cy="4387850"/>
          </a:xfrm>
        </p:spPr>
        <p:txBody>
          <a:bodyPr rtlCol="0">
            <a:normAutofit fontScale="92500" lnSpcReduction="10000"/>
          </a:bodyPr>
          <a:lstStyle/>
          <a:p>
            <a:pPr marL="714375" lvl="1" indent="-514350" eaLnBrk="1" fontAlgn="auto" hangingPunct="1">
              <a:spcAft>
                <a:spcPts val="0"/>
              </a:spcAft>
              <a:buFont typeface="+mj-lt"/>
              <a:buAutoNum type="arabicPeriod"/>
              <a:defRPr/>
            </a:pPr>
            <a:r>
              <a:rPr lang="en-US" sz="4400" dirty="0"/>
              <a:t>Obstacle avoidance</a:t>
            </a:r>
          </a:p>
          <a:p>
            <a:pPr marL="714375" lvl="1" indent="-514350" eaLnBrk="1" fontAlgn="auto" hangingPunct="1">
              <a:spcAft>
                <a:spcPts val="0"/>
              </a:spcAft>
              <a:buFont typeface="+mj-lt"/>
              <a:buAutoNum type="arabicPeriod"/>
              <a:defRPr/>
            </a:pPr>
            <a:r>
              <a:rPr lang="en-US" sz="4400" dirty="0"/>
              <a:t>Wandering</a:t>
            </a:r>
          </a:p>
          <a:p>
            <a:pPr marL="714375" lvl="1" indent="-514350" eaLnBrk="1" fontAlgn="auto" hangingPunct="1">
              <a:spcAft>
                <a:spcPts val="0"/>
              </a:spcAft>
              <a:buFont typeface="+mj-lt"/>
              <a:buAutoNum type="arabicPeriod"/>
              <a:defRPr/>
            </a:pPr>
            <a:r>
              <a:rPr lang="en-US" sz="4400" dirty="0"/>
              <a:t>Tether</a:t>
            </a:r>
          </a:p>
          <a:p>
            <a:pPr marL="0" indent="0" eaLnBrk="1" fontAlgn="auto" hangingPunct="1">
              <a:spcAft>
                <a:spcPts val="0"/>
              </a:spcAft>
              <a:buFont typeface="Arial" panose="020B0604020202020204" pitchFamily="34" charset="0"/>
              <a:buNone/>
              <a:defRPr/>
            </a:pPr>
            <a:endParaRPr lang="en-US" altLang="en-US" sz="4000" dirty="0"/>
          </a:p>
          <a:p>
            <a:pPr marL="0" indent="0" eaLnBrk="1" fontAlgn="auto" hangingPunct="1">
              <a:spcAft>
                <a:spcPts val="0"/>
              </a:spcAft>
              <a:buFont typeface="Arial" panose="020B0604020202020204" pitchFamily="34" charset="0"/>
              <a:buNone/>
              <a:defRPr/>
            </a:pPr>
            <a:r>
              <a:rPr lang="en-US" altLang="en-US" sz="4000" dirty="0"/>
              <a:t>Also, each </a:t>
            </a:r>
            <a:r>
              <a:rPr lang="en-US" altLang="en-US" sz="4000" dirty="0" err="1"/>
              <a:t>boid</a:t>
            </a:r>
            <a:r>
              <a:rPr lang="en-US" altLang="en-US" sz="4000" dirty="0"/>
              <a:t> should have random properties (within a small range)</a:t>
            </a:r>
          </a:p>
          <a:p>
            <a:pPr lvl="1" eaLnBrk="1" fontAlgn="auto" hangingPunct="1">
              <a:spcAft>
                <a:spcPts val="0"/>
              </a:spcAft>
              <a:defRPr/>
            </a:pPr>
            <a:r>
              <a:rPr lang="en-US" altLang="en-US" sz="3600" dirty="0"/>
              <a:t> Speed</a:t>
            </a:r>
          </a:p>
          <a:p>
            <a:pPr lvl="1" eaLnBrk="1" fontAlgn="auto" hangingPunct="1">
              <a:spcAft>
                <a:spcPts val="0"/>
              </a:spcAft>
              <a:defRPr/>
            </a:pPr>
            <a:r>
              <a:rPr lang="en-US" altLang="en-US" sz="3600" dirty="0"/>
              <a:t> Acceleration</a:t>
            </a:r>
          </a:p>
          <a:p>
            <a:pPr eaLnBrk="1" fontAlgn="auto" hangingPunct="1">
              <a:spcAft>
                <a:spcPts val="0"/>
              </a:spcAft>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9E12B3A9-1A32-967E-132D-5DCC7E43CC3A}"/>
              </a:ext>
            </a:extLst>
          </p:cNvPr>
          <p:cNvCxnSpPr>
            <a:cxnSpLocks/>
          </p:cNvCxnSpPr>
          <p:nvPr/>
        </p:nvCxnSpPr>
        <p:spPr>
          <a:xfrm flipH="1">
            <a:off x="8823616" y="1681814"/>
            <a:ext cx="124392" cy="0"/>
          </a:xfrm>
          <a:prstGeom prst="line">
            <a:avLst/>
          </a:prstGeom>
          <a:ln w="19050">
            <a:solidFill>
              <a:srgbClr val="C00000"/>
            </a:solidFill>
            <a:headEnd type="triangle" w="med" len="med"/>
            <a:tailEnd w="sm" len="sm"/>
          </a:ln>
        </p:spPr>
        <p:style>
          <a:lnRef idx="1">
            <a:schemeClr val="accent1"/>
          </a:lnRef>
          <a:fillRef idx="0">
            <a:schemeClr val="accent1"/>
          </a:fillRef>
          <a:effectRef idx="0">
            <a:schemeClr val="accent1"/>
          </a:effectRef>
          <a:fontRef idx="minor">
            <a:schemeClr val="tx1"/>
          </a:fontRef>
        </p:style>
      </p:cxnSp>
      <p:sp>
        <p:nvSpPr>
          <p:cNvPr id="30722" name="Title 1">
            <a:extLst>
              <a:ext uri="{FF2B5EF4-FFF2-40B4-BE49-F238E27FC236}">
                <a16:creationId xmlns:a16="http://schemas.microsoft.com/office/drawing/2014/main" id="{A7253A9D-5D8D-44CE-A592-DAE5A6FD84E9}"/>
              </a:ext>
            </a:extLst>
          </p:cNvPr>
          <p:cNvSpPr>
            <a:spLocks noGrp="1"/>
          </p:cNvSpPr>
          <p:nvPr>
            <p:ph type="title"/>
          </p:nvPr>
        </p:nvSpPr>
        <p:spPr/>
        <p:txBody>
          <a:bodyPr/>
          <a:lstStyle/>
          <a:p>
            <a:pPr eaLnBrk="1" hangingPunct="1"/>
            <a:r>
              <a:rPr lang="en-US" altLang="en-US" sz="6600" dirty="0"/>
              <a:t>Tether</a:t>
            </a:r>
          </a:p>
        </p:txBody>
      </p:sp>
      <p:sp>
        <p:nvSpPr>
          <p:cNvPr id="3" name="Content Placeholder 2">
            <a:extLst>
              <a:ext uri="{FF2B5EF4-FFF2-40B4-BE49-F238E27FC236}">
                <a16:creationId xmlns:a16="http://schemas.microsoft.com/office/drawing/2014/main" id="{7B509C1A-4895-4BD9-A82D-9514FAB8DD4B}"/>
              </a:ext>
            </a:extLst>
          </p:cNvPr>
          <p:cNvSpPr>
            <a:spLocks noGrp="1"/>
          </p:cNvSpPr>
          <p:nvPr>
            <p:ph idx="1"/>
          </p:nvPr>
        </p:nvSpPr>
        <p:spPr>
          <a:xfrm>
            <a:off x="838200" y="2189163"/>
            <a:ext cx="10515600" cy="4387850"/>
          </a:xfrm>
        </p:spPr>
        <p:txBody>
          <a:bodyPr rtlCol="0">
            <a:normAutofit/>
          </a:bodyPr>
          <a:lstStyle/>
          <a:p>
            <a:pPr marL="514350" indent="-514350" eaLnBrk="1" fontAlgn="auto" hangingPunct="1">
              <a:spcAft>
                <a:spcPts val="0"/>
              </a:spcAft>
              <a:buFont typeface="+mj-lt"/>
              <a:buAutoNum type="arabicPeriod"/>
              <a:defRPr/>
            </a:pPr>
            <a:r>
              <a:rPr lang="en-US" dirty="0"/>
              <a:t>If within bounds, Tether has no steering effect.</a:t>
            </a:r>
          </a:p>
          <a:p>
            <a:pPr marL="514350" indent="-514350" eaLnBrk="1" fontAlgn="auto" hangingPunct="1">
              <a:spcAft>
                <a:spcPts val="0"/>
              </a:spcAft>
              <a:buFont typeface="+mj-lt"/>
              <a:buAutoNum type="arabicPeriod"/>
              <a:defRPr/>
            </a:pPr>
            <a:r>
              <a:rPr lang="en-US" dirty="0"/>
              <a:t>Global goal is at the center of bounds</a:t>
            </a:r>
          </a:p>
          <a:p>
            <a:pPr lvl="1" eaLnBrk="1" fontAlgn="auto" hangingPunct="1">
              <a:spcAft>
                <a:spcPts val="0"/>
              </a:spcAft>
              <a:defRPr/>
            </a:pPr>
            <a:r>
              <a:rPr lang="en-US" dirty="0"/>
              <a:t>Fancier implementation: Periodically move the global goal to a random place within the bounds for variety.</a:t>
            </a:r>
          </a:p>
          <a:p>
            <a:pPr marL="514350" indent="-514350" eaLnBrk="1" fontAlgn="auto" hangingPunct="1">
              <a:spcAft>
                <a:spcPts val="0"/>
              </a:spcAft>
              <a:buFont typeface="+mj-lt"/>
              <a:buAutoNum type="arabicPeriod"/>
              <a:defRPr/>
            </a:pPr>
            <a:r>
              <a:rPr lang="en-US" dirty="0"/>
              <a:t>If a </a:t>
            </a:r>
            <a:r>
              <a:rPr lang="en-US" dirty="0" err="1"/>
              <a:t>Boid</a:t>
            </a:r>
            <a:r>
              <a:rPr lang="en-US" dirty="0"/>
              <a:t> goes beyond the Tether bounds, have it (ever-so-slightly) steer toward the Global goal until it is within bounds.</a:t>
            </a:r>
          </a:p>
          <a:p>
            <a:pPr marL="514350" indent="-514350" eaLnBrk="1" fontAlgn="auto" hangingPunct="1">
              <a:spcAft>
                <a:spcPts val="0"/>
              </a:spcAft>
              <a:buFont typeface="+mj-lt"/>
              <a:buAutoNum type="arabicPeriod"/>
              <a:defRPr/>
            </a:pPr>
            <a:endParaRPr lang="en-US" dirty="0"/>
          </a:p>
        </p:txBody>
      </p:sp>
      <p:sp>
        <p:nvSpPr>
          <p:cNvPr id="2" name="Oval 1">
            <a:extLst>
              <a:ext uri="{FF2B5EF4-FFF2-40B4-BE49-F238E27FC236}">
                <a16:creationId xmlns:a16="http://schemas.microsoft.com/office/drawing/2014/main" id="{4298087F-CB0C-7D65-3F2B-698FBBAD93E4}"/>
              </a:ext>
            </a:extLst>
          </p:cNvPr>
          <p:cNvSpPr/>
          <p:nvPr/>
        </p:nvSpPr>
        <p:spPr>
          <a:xfrm>
            <a:off x="8973450" y="193678"/>
            <a:ext cx="2758528" cy="2758528"/>
          </a:xfrm>
          <a:prstGeom prst="ellipse">
            <a:avLst/>
          </a:prstGeom>
          <a:solidFill>
            <a:schemeClr val="bg1">
              <a:lumMod val="85000"/>
            </a:schemeClr>
          </a:solidFill>
          <a:ln>
            <a:solidFill>
              <a:srgbClr val="C00000"/>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AD6DC018-E947-8AA0-23E4-78D68D6C21DD}"/>
              </a:ext>
            </a:extLst>
          </p:cNvPr>
          <p:cNvSpPr/>
          <p:nvPr/>
        </p:nvSpPr>
        <p:spPr>
          <a:xfrm rot="20124817">
            <a:off x="10579195" y="1521561"/>
            <a:ext cx="81148" cy="102761"/>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EE2037F8-F389-964F-90D0-1BA4AB0D923C}"/>
              </a:ext>
            </a:extLst>
          </p:cNvPr>
          <p:cNvSpPr/>
          <p:nvPr/>
        </p:nvSpPr>
        <p:spPr>
          <a:xfrm rot="21166951">
            <a:off x="10731595" y="1673961"/>
            <a:ext cx="81148" cy="102761"/>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F8B005FF-8E48-9F12-6F71-233B7339C3F3}"/>
              </a:ext>
            </a:extLst>
          </p:cNvPr>
          <p:cNvSpPr/>
          <p:nvPr/>
        </p:nvSpPr>
        <p:spPr>
          <a:xfrm rot="19481306">
            <a:off x="10520922" y="1673960"/>
            <a:ext cx="81148" cy="102761"/>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6D3B2F5D-300F-D003-E8E5-E1E839CD13A7}"/>
              </a:ext>
            </a:extLst>
          </p:cNvPr>
          <p:cNvSpPr/>
          <p:nvPr/>
        </p:nvSpPr>
        <p:spPr>
          <a:xfrm>
            <a:off x="10818877" y="1521858"/>
            <a:ext cx="81148" cy="102761"/>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D8FBAC68-59D6-0033-CD2D-95FE4A238C3E}"/>
              </a:ext>
            </a:extLst>
          </p:cNvPr>
          <p:cNvSpPr/>
          <p:nvPr/>
        </p:nvSpPr>
        <p:spPr>
          <a:xfrm rot="20693777">
            <a:off x="10679035" y="1293658"/>
            <a:ext cx="81148" cy="102761"/>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745D7CB8-8512-D4E1-88F2-6A9D103ADC83}"/>
              </a:ext>
            </a:extLst>
          </p:cNvPr>
          <p:cNvSpPr/>
          <p:nvPr/>
        </p:nvSpPr>
        <p:spPr>
          <a:xfrm rot="21026462">
            <a:off x="10405554" y="1300769"/>
            <a:ext cx="81148" cy="102761"/>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1653123F-4ED8-791B-E785-0407922B0079}"/>
              </a:ext>
            </a:extLst>
          </p:cNvPr>
          <p:cNvSpPr/>
          <p:nvPr/>
        </p:nvSpPr>
        <p:spPr>
          <a:xfrm rot="21026462">
            <a:off x="8765374" y="1616554"/>
            <a:ext cx="81148" cy="102761"/>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C7A844D9-89A8-77CC-75B7-27AFD28ED3E6}"/>
              </a:ext>
            </a:extLst>
          </p:cNvPr>
          <p:cNvSpPr/>
          <p:nvPr/>
        </p:nvSpPr>
        <p:spPr>
          <a:xfrm rot="19144683">
            <a:off x="9103254" y="1663742"/>
            <a:ext cx="81148" cy="102761"/>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EEB241D8-65A9-818A-8675-8C8FB130F78B}"/>
              </a:ext>
            </a:extLst>
          </p:cNvPr>
          <p:cNvSpPr/>
          <p:nvPr/>
        </p:nvSpPr>
        <p:spPr>
          <a:xfrm rot="17204430">
            <a:off x="9129094" y="1875045"/>
            <a:ext cx="81148" cy="102761"/>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E3ABE78-4DB5-9BA6-1421-68865D827880}"/>
              </a:ext>
            </a:extLst>
          </p:cNvPr>
          <p:cNvCxnSpPr>
            <a:cxnSpLocks/>
          </p:cNvCxnSpPr>
          <p:nvPr/>
        </p:nvCxnSpPr>
        <p:spPr>
          <a:xfrm flipH="1">
            <a:off x="8940195" y="1854042"/>
            <a:ext cx="124392" cy="0"/>
          </a:xfrm>
          <a:prstGeom prst="line">
            <a:avLst/>
          </a:prstGeom>
          <a:ln w="19050">
            <a:solidFill>
              <a:srgbClr val="C00000"/>
            </a:solidFill>
            <a:headEnd type="triangle" w="med" len="med"/>
            <a:tailEnd w="sm" len="sm"/>
          </a:ln>
        </p:spPr>
        <p:style>
          <a:lnRef idx="1">
            <a:schemeClr val="accent1"/>
          </a:lnRef>
          <a:fillRef idx="0">
            <a:schemeClr val="accent1"/>
          </a:fillRef>
          <a:effectRef idx="0">
            <a:schemeClr val="accent1"/>
          </a:effectRef>
          <a:fontRef idx="minor">
            <a:schemeClr val="tx1"/>
          </a:fontRef>
        </p:style>
      </p:cxnSp>
      <p:sp>
        <p:nvSpPr>
          <p:cNvPr id="12" name="Isosceles Triangle 11">
            <a:extLst>
              <a:ext uri="{FF2B5EF4-FFF2-40B4-BE49-F238E27FC236}">
                <a16:creationId xmlns:a16="http://schemas.microsoft.com/office/drawing/2014/main" id="{3777C12F-ED20-9150-42F9-EA8F9924C76F}"/>
              </a:ext>
            </a:extLst>
          </p:cNvPr>
          <p:cNvSpPr/>
          <p:nvPr/>
        </p:nvSpPr>
        <p:spPr>
          <a:xfrm rot="18648826">
            <a:off x="8868562" y="1802662"/>
            <a:ext cx="81148" cy="102761"/>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42335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par>
                                <p:cTn id="56" presetID="10" presetClass="entr" presetSubtype="0" fill="hold"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par>
                                <p:cTn id="59" presetID="10" presetClass="entr" presetSubtype="0" fill="hold"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animBg="1"/>
      <p:bldP spid="4" grpId="0" animBg="1"/>
      <p:bldP spid="5" grpId="0" animBg="1"/>
      <p:bldP spid="6" grpId="0" animBg="1"/>
      <p:bldP spid="7" grpId="0" animBg="1"/>
      <p:bldP spid="8" grpId="0" animBg="1"/>
      <p:bldP spid="9" grpId="0" animBg="1"/>
      <p:bldP spid="10" grpId="0" animBg="1"/>
      <p:bldP spid="11" grpId="0" animBg="1"/>
      <p:bldP spid="13"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C96A8777-A6D9-4B0C-B597-FAC81941FC72}"/>
              </a:ext>
            </a:extLst>
          </p:cNvPr>
          <p:cNvSpPr/>
          <p:nvPr/>
        </p:nvSpPr>
        <p:spPr>
          <a:xfrm>
            <a:off x="514637" y="441835"/>
            <a:ext cx="3473801" cy="3473801"/>
          </a:xfrm>
          <a:prstGeom prst="ellipse">
            <a:avLst/>
          </a:prstGeom>
          <a:solidFill>
            <a:schemeClr val="tx1">
              <a:lumMod val="65000"/>
              <a:lumOff val="3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993E4F5A-4E22-4613-9111-180DEAB14A0A}"/>
              </a:ext>
            </a:extLst>
          </p:cNvPr>
          <p:cNvCxnSpPr>
            <a:cxnSpLocks/>
          </p:cNvCxnSpPr>
          <p:nvPr/>
        </p:nvCxnSpPr>
        <p:spPr>
          <a:xfrm flipV="1">
            <a:off x="1408413" y="2249059"/>
            <a:ext cx="838804" cy="626369"/>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1EE189C-D162-4208-A92E-AA1D276F7409}"/>
              </a:ext>
            </a:extLst>
          </p:cNvPr>
          <p:cNvCxnSpPr>
            <a:cxnSpLocks/>
          </p:cNvCxnSpPr>
          <p:nvPr/>
        </p:nvCxnSpPr>
        <p:spPr>
          <a:xfrm>
            <a:off x="1171806" y="1548507"/>
            <a:ext cx="1075411" cy="735196"/>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10C4967-9D81-4EDC-A9B4-17ACB0373632}"/>
              </a:ext>
            </a:extLst>
          </p:cNvPr>
          <p:cNvCxnSpPr>
            <a:cxnSpLocks/>
          </p:cNvCxnSpPr>
          <p:nvPr/>
        </p:nvCxnSpPr>
        <p:spPr>
          <a:xfrm flipV="1">
            <a:off x="2247217" y="1219983"/>
            <a:ext cx="20510" cy="1029077"/>
          </a:xfrm>
          <a:prstGeom prst="line">
            <a:avLst/>
          </a:prstGeom>
          <a:ln w="41275">
            <a:solidFill>
              <a:schemeClr val="bg1"/>
            </a:solidFill>
            <a:headEnd type="oval"/>
            <a:tailEnd type="none"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E813AFF-D241-4CDA-9605-87208BC41030}"/>
              </a:ext>
            </a:extLst>
          </p:cNvPr>
          <p:cNvCxnSpPr>
            <a:cxnSpLocks/>
          </p:cNvCxnSpPr>
          <p:nvPr/>
        </p:nvCxnSpPr>
        <p:spPr>
          <a:xfrm flipH="1" flipV="1">
            <a:off x="2251537" y="2283704"/>
            <a:ext cx="579816" cy="351326"/>
          </a:xfrm>
          <a:prstGeom prst="line">
            <a:avLst/>
          </a:prstGeom>
          <a:ln w="41275">
            <a:solidFill>
              <a:srgbClr val="C00000"/>
            </a:solidFill>
            <a:headEnd type="triangle" w="lg" len="lg"/>
          </a:ln>
        </p:spPr>
        <p:style>
          <a:lnRef idx="1">
            <a:schemeClr val="accent1"/>
          </a:lnRef>
          <a:fillRef idx="0">
            <a:schemeClr val="accent1"/>
          </a:fillRef>
          <a:effectRef idx="0">
            <a:schemeClr val="accent1"/>
          </a:effectRef>
          <a:fontRef idx="minor">
            <a:schemeClr val="tx1"/>
          </a:fontRef>
        </p:style>
      </p:cxnSp>
      <p:sp>
        <p:nvSpPr>
          <p:cNvPr id="29" name="Isosceles Triangle 28">
            <a:extLst>
              <a:ext uri="{FF2B5EF4-FFF2-40B4-BE49-F238E27FC236}">
                <a16:creationId xmlns:a16="http://schemas.microsoft.com/office/drawing/2014/main" id="{5C282A28-1003-4176-913F-D7D2566F2402}"/>
              </a:ext>
            </a:extLst>
          </p:cNvPr>
          <p:cNvSpPr/>
          <p:nvPr/>
        </p:nvSpPr>
        <p:spPr>
          <a:xfrm rot="1300931">
            <a:off x="2115225" y="870409"/>
            <a:ext cx="385770" cy="488515"/>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C4173368-D6D6-46EF-8B8A-46F42E3F635E}"/>
              </a:ext>
            </a:extLst>
          </p:cNvPr>
          <p:cNvSpPr/>
          <p:nvPr/>
        </p:nvSpPr>
        <p:spPr>
          <a:xfrm rot="19130009">
            <a:off x="1204362" y="2569617"/>
            <a:ext cx="385770" cy="488515"/>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36D1F417-2BC7-4585-BA17-434C02C6B0F7}"/>
              </a:ext>
            </a:extLst>
          </p:cNvPr>
          <p:cNvSpPr/>
          <p:nvPr/>
        </p:nvSpPr>
        <p:spPr>
          <a:xfrm rot="20260897">
            <a:off x="947713" y="1210538"/>
            <a:ext cx="385770" cy="488515"/>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50B5C7C2-75AA-44BD-BB0A-8F5043749E8C}"/>
              </a:ext>
            </a:extLst>
          </p:cNvPr>
          <p:cNvSpPr/>
          <p:nvPr/>
        </p:nvSpPr>
        <p:spPr>
          <a:xfrm>
            <a:off x="2058652" y="1934477"/>
            <a:ext cx="385770" cy="488515"/>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41EE934A-D3DD-4316-A42F-AA824F882AB0}"/>
              </a:ext>
            </a:extLst>
          </p:cNvPr>
          <p:cNvSpPr/>
          <p:nvPr/>
        </p:nvSpPr>
        <p:spPr>
          <a:xfrm rot="789058">
            <a:off x="791289" y="197578"/>
            <a:ext cx="385770" cy="488515"/>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80A6F21-CF3C-4FD2-AE1E-537FDD27D1D5}"/>
              </a:ext>
            </a:extLst>
          </p:cNvPr>
          <p:cNvSpPr/>
          <p:nvPr/>
        </p:nvSpPr>
        <p:spPr>
          <a:xfrm>
            <a:off x="4459295" y="439436"/>
            <a:ext cx="3473801" cy="3473801"/>
          </a:xfrm>
          <a:prstGeom prst="ellipse">
            <a:avLst/>
          </a:prstGeom>
          <a:solidFill>
            <a:schemeClr val="tx1">
              <a:lumMod val="65000"/>
              <a:lumOff val="3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F14620CC-C12A-496D-BA0E-FC09DEF43A1A}"/>
              </a:ext>
            </a:extLst>
          </p:cNvPr>
          <p:cNvCxnSpPr>
            <a:cxnSpLocks/>
          </p:cNvCxnSpPr>
          <p:nvPr/>
        </p:nvCxnSpPr>
        <p:spPr>
          <a:xfrm>
            <a:off x="5044656" y="2465357"/>
            <a:ext cx="365385" cy="405539"/>
          </a:xfrm>
          <a:prstGeom prst="line">
            <a:avLst/>
          </a:prstGeom>
          <a:ln w="41275">
            <a:solidFill>
              <a:schemeClr val="bg1"/>
            </a:solidFill>
            <a:head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8FF4951-C5A2-4393-BFB4-46068AAB9137}"/>
              </a:ext>
            </a:extLst>
          </p:cNvPr>
          <p:cNvCxnSpPr>
            <a:cxnSpLocks/>
          </p:cNvCxnSpPr>
          <p:nvPr/>
        </p:nvCxnSpPr>
        <p:spPr>
          <a:xfrm>
            <a:off x="5721494" y="2176335"/>
            <a:ext cx="474700" cy="0"/>
          </a:xfrm>
          <a:prstGeom prst="line">
            <a:avLst/>
          </a:prstGeom>
          <a:ln w="41275">
            <a:solidFill>
              <a:srgbClr val="C00000"/>
            </a:solidFill>
            <a:headEnd type="triangle" w="lg" len="lg"/>
          </a:ln>
        </p:spPr>
        <p:style>
          <a:lnRef idx="1">
            <a:schemeClr val="accent1"/>
          </a:lnRef>
          <a:fillRef idx="0">
            <a:schemeClr val="accent1"/>
          </a:fillRef>
          <a:effectRef idx="0">
            <a:schemeClr val="accent1"/>
          </a:effectRef>
          <a:fontRef idx="minor">
            <a:schemeClr val="tx1"/>
          </a:fontRef>
        </p:style>
      </p:cxnSp>
      <p:sp>
        <p:nvSpPr>
          <p:cNvPr id="53" name="Isosceles Triangle 52">
            <a:extLst>
              <a:ext uri="{FF2B5EF4-FFF2-40B4-BE49-F238E27FC236}">
                <a16:creationId xmlns:a16="http://schemas.microsoft.com/office/drawing/2014/main" id="{21025714-DBA8-4809-95D5-309982A90C29}"/>
              </a:ext>
            </a:extLst>
          </p:cNvPr>
          <p:cNvSpPr/>
          <p:nvPr/>
        </p:nvSpPr>
        <p:spPr>
          <a:xfrm rot="19178298">
            <a:off x="5149020" y="2567218"/>
            <a:ext cx="385770" cy="488515"/>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E3F10270-8475-4666-8183-E65E7490A4EF}"/>
              </a:ext>
            </a:extLst>
          </p:cNvPr>
          <p:cNvSpPr/>
          <p:nvPr/>
        </p:nvSpPr>
        <p:spPr>
          <a:xfrm rot="789058">
            <a:off x="4735947" y="195179"/>
            <a:ext cx="385770" cy="488515"/>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30CF3239-4E46-4BB4-88EA-2E70AF92F809}"/>
              </a:ext>
            </a:extLst>
          </p:cNvPr>
          <p:cNvSpPr/>
          <p:nvPr/>
        </p:nvSpPr>
        <p:spPr>
          <a:xfrm>
            <a:off x="8416470" y="439555"/>
            <a:ext cx="3473801" cy="3473801"/>
          </a:xfrm>
          <a:prstGeom prst="ellipse">
            <a:avLst/>
          </a:prstGeom>
          <a:solidFill>
            <a:schemeClr val="tx1">
              <a:lumMod val="65000"/>
              <a:lumOff val="3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ADAD1CD4-321E-451B-9D2F-BF8D618520FD}"/>
              </a:ext>
            </a:extLst>
          </p:cNvPr>
          <p:cNvCxnSpPr>
            <a:cxnSpLocks/>
          </p:cNvCxnSpPr>
          <p:nvPr/>
        </p:nvCxnSpPr>
        <p:spPr>
          <a:xfrm flipV="1">
            <a:off x="9360170" y="1968965"/>
            <a:ext cx="213384" cy="899806"/>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2F8E7CB-3996-4B6B-8499-07F8397B9CF0}"/>
              </a:ext>
            </a:extLst>
          </p:cNvPr>
          <p:cNvCxnSpPr>
            <a:cxnSpLocks/>
          </p:cNvCxnSpPr>
          <p:nvPr/>
        </p:nvCxnSpPr>
        <p:spPr>
          <a:xfrm>
            <a:off x="9073639" y="1546227"/>
            <a:ext cx="499915" cy="422737"/>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81CDB49-836E-473A-B569-2DCCED512AFF}"/>
              </a:ext>
            </a:extLst>
          </p:cNvPr>
          <p:cNvCxnSpPr>
            <a:cxnSpLocks/>
            <a:endCxn id="63" idx="3"/>
          </p:cNvCxnSpPr>
          <p:nvPr/>
        </p:nvCxnSpPr>
        <p:spPr>
          <a:xfrm flipV="1">
            <a:off x="9573554" y="1339362"/>
            <a:ext cx="546146" cy="629602"/>
          </a:xfrm>
          <a:prstGeom prst="line">
            <a:avLst/>
          </a:prstGeom>
          <a:ln w="41275">
            <a:solidFill>
              <a:schemeClr val="bg1"/>
            </a:solidFill>
            <a:headEnd type="oval"/>
            <a:tailEnd type="none" w="lg" len="lg"/>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0FE02CC-7E51-42B3-9FB9-1FC17CE67EE5}"/>
              </a:ext>
            </a:extLst>
          </p:cNvPr>
          <p:cNvCxnSpPr>
            <a:cxnSpLocks/>
          </p:cNvCxnSpPr>
          <p:nvPr/>
        </p:nvCxnSpPr>
        <p:spPr>
          <a:xfrm>
            <a:off x="9606569" y="1968964"/>
            <a:ext cx="546801" cy="312459"/>
          </a:xfrm>
          <a:prstGeom prst="line">
            <a:avLst/>
          </a:prstGeom>
          <a:ln w="41275">
            <a:solidFill>
              <a:srgbClr val="C00000"/>
            </a:solidFill>
            <a:headEnd type="triangle" w="lg" len="lg"/>
          </a:ln>
        </p:spPr>
        <p:style>
          <a:lnRef idx="1">
            <a:schemeClr val="accent1"/>
          </a:lnRef>
          <a:fillRef idx="0">
            <a:schemeClr val="accent1"/>
          </a:fillRef>
          <a:effectRef idx="0">
            <a:schemeClr val="accent1"/>
          </a:effectRef>
          <a:fontRef idx="minor">
            <a:schemeClr val="tx1"/>
          </a:fontRef>
        </p:style>
      </p:cxnSp>
      <p:sp>
        <p:nvSpPr>
          <p:cNvPr id="63" name="Isosceles Triangle 62">
            <a:extLst>
              <a:ext uri="{FF2B5EF4-FFF2-40B4-BE49-F238E27FC236}">
                <a16:creationId xmlns:a16="http://schemas.microsoft.com/office/drawing/2014/main" id="{C4DB5F55-3935-4401-AA5C-2AC25279BB57}"/>
              </a:ext>
            </a:extLst>
          </p:cNvPr>
          <p:cNvSpPr/>
          <p:nvPr/>
        </p:nvSpPr>
        <p:spPr>
          <a:xfrm rot="1300931">
            <a:off x="10017058" y="868129"/>
            <a:ext cx="385770" cy="488515"/>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4" name="Isosceles Triangle 63">
            <a:extLst>
              <a:ext uri="{FF2B5EF4-FFF2-40B4-BE49-F238E27FC236}">
                <a16:creationId xmlns:a16="http://schemas.microsoft.com/office/drawing/2014/main" id="{E7323DC2-20B1-4A42-899B-4345ABADE293}"/>
              </a:ext>
            </a:extLst>
          </p:cNvPr>
          <p:cNvSpPr/>
          <p:nvPr/>
        </p:nvSpPr>
        <p:spPr>
          <a:xfrm rot="19250178">
            <a:off x="9106195" y="2567337"/>
            <a:ext cx="385770" cy="488515"/>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5" name="Isosceles Triangle 64">
            <a:extLst>
              <a:ext uri="{FF2B5EF4-FFF2-40B4-BE49-F238E27FC236}">
                <a16:creationId xmlns:a16="http://schemas.microsoft.com/office/drawing/2014/main" id="{30E210BF-2C19-4E87-A6D7-DB38A8CF632A}"/>
              </a:ext>
            </a:extLst>
          </p:cNvPr>
          <p:cNvSpPr/>
          <p:nvPr/>
        </p:nvSpPr>
        <p:spPr>
          <a:xfrm rot="20260897">
            <a:off x="8849546" y="1208258"/>
            <a:ext cx="385770" cy="488515"/>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6D1570BF-EC73-47B5-B5D3-192BA6092A83}"/>
              </a:ext>
            </a:extLst>
          </p:cNvPr>
          <p:cNvSpPr/>
          <p:nvPr/>
        </p:nvSpPr>
        <p:spPr>
          <a:xfrm>
            <a:off x="9960485" y="1932197"/>
            <a:ext cx="385770" cy="488515"/>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7" name="Isosceles Triangle 66">
            <a:extLst>
              <a:ext uri="{FF2B5EF4-FFF2-40B4-BE49-F238E27FC236}">
                <a16:creationId xmlns:a16="http://schemas.microsoft.com/office/drawing/2014/main" id="{CC2014A9-1CA6-43F3-A384-656C5B697D15}"/>
              </a:ext>
            </a:extLst>
          </p:cNvPr>
          <p:cNvSpPr/>
          <p:nvPr/>
        </p:nvSpPr>
        <p:spPr>
          <a:xfrm rot="789058">
            <a:off x="8693122" y="195298"/>
            <a:ext cx="385770" cy="488515"/>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656EE6D7-814D-42B8-B5F1-9F7ED1043F1B}"/>
              </a:ext>
            </a:extLst>
          </p:cNvPr>
          <p:cNvCxnSpPr>
            <a:cxnSpLocks/>
          </p:cNvCxnSpPr>
          <p:nvPr/>
        </p:nvCxnSpPr>
        <p:spPr>
          <a:xfrm>
            <a:off x="4921041" y="1048221"/>
            <a:ext cx="195423" cy="500856"/>
          </a:xfrm>
          <a:prstGeom prst="line">
            <a:avLst/>
          </a:prstGeom>
          <a:ln w="41275">
            <a:solidFill>
              <a:schemeClr val="bg1"/>
            </a:solidFill>
            <a:headEnd type="triangle"/>
          </a:ln>
        </p:spPr>
        <p:style>
          <a:lnRef idx="1">
            <a:schemeClr val="accent1"/>
          </a:lnRef>
          <a:fillRef idx="0">
            <a:schemeClr val="accent1"/>
          </a:fillRef>
          <a:effectRef idx="0">
            <a:schemeClr val="accent1"/>
          </a:effectRef>
          <a:fontRef idx="minor">
            <a:schemeClr val="tx1"/>
          </a:fontRef>
        </p:style>
      </p:cxnSp>
      <p:sp>
        <p:nvSpPr>
          <p:cNvPr id="54" name="Isosceles Triangle 53">
            <a:extLst>
              <a:ext uri="{FF2B5EF4-FFF2-40B4-BE49-F238E27FC236}">
                <a16:creationId xmlns:a16="http://schemas.microsoft.com/office/drawing/2014/main" id="{221E99DE-B745-4969-BE28-B17D84608235}"/>
              </a:ext>
            </a:extLst>
          </p:cNvPr>
          <p:cNvSpPr/>
          <p:nvPr/>
        </p:nvSpPr>
        <p:spPr>
          <a:xfrm rot="20260897">
            <a:off x="4892371" y="1208139"/>
            <a:ext cx="385770" cy="488515"/>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C77E73C3-3746-4813-9749-89C4F68C7866}"/>
              </a:ext>
            </a:extLst>
          </p:cNvPr>
          <p:cNvCxnSpPr>
            <a:cxnSpLocks/>
          </p:cNvCxnSpPr>
          <p:nvPr/>
        </p:nvCxnSpPr>
        <p:spPr>
          <a:xfrm flipH="1">
            <a:off x="6223274" y="709061"/>
            <a:ext cx="176888" cy="505730"/>
          </a:xfrm>
          <a:prstGeom prst="line">
            <a:avLst/>
          </a:prstGeom>
          <a:ln w="41275">
            <a:solidFill>
              <a:schemeClr val="bg1"/>
            </a:solidFill>
            <a:headEnd type="triangle"/>
          </a:ln>
        </p:spPr>
        <p:style>
          <a:lnRef idx="1">
            <a:schemeClr val="accent1"/>
          </a:lnRef>
          <a:fillRef idx="0">
            <a:schemeClr val="accent1"/>
          </a:fillRef>
          <a:effectRef idx="0">
            <a:schemeClr val="accent1"/>
          </a:effectRef>
          <a:fontRef idx="minor">
            <a:schemeClr val="tx1"/>
          </a:fontRef>
        </p:style>
      </p:cxnSp>
      <p:sp>
        <p:nvSpPr>
          <p:cNvPr id="52" name="Isosceles Triangle 51">
            <a:extLst>
              <a:ext uri="{FF2B5EF4-FFF2-40B4-BE49-F238E27FC236}">
                <a16:creationId xmlns:a16="http://schemas.microsoft.com/office/drawing/2014/main" id="{B46922E8-101C-42EB-8ACD-204B56A29007}"/>
              </a:ext>
            </a:extLst>
          </p:cNvPr>
          <p:cNvSpPr/>
          <p:nvPr/>
        </p:nvSpPr>
        <p:spPr>
          <a:xfrm rot="1300931">
            <a:off x="6059883" y="868010"/>
            <a:ext cx="385770" cy="488515"/>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1B0669B8-BC70-4882-BC49-5E116ECA6D05}"/>
              </a:ext>
            </a:extLst>
          </p:cNvPr>
          <p:cNvCxnSpPr>
            <a:cxnSpLocks/>
          </p:cNvCxnSpPr>
          <p:nvPr/>
        </p:nvCxnSpPr>
        <p:spPr>
          <a:xfrm>
            <a:off x="6196195" y="1751605"/>
            <a:ext cx="0" cy="562177"/>
          </a:xfrm>
          <a:prstGeom prst="line">
            <a:avLst/>
          </a:prstGeom>
          <a:ln w="41275">
            <a:solidFill>
              <a:schemeClr val="bg1"/>
            </a:solidFill>
            <a:head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97371CC-DA9E-49BA-96A8-74DCDE3AFC68}"/>
              </a:ext>
            </a:extLst>
          </p:cNvPr>
          <p:cNvCxnSpPr>
            <a:cxnSpLocks/>
          </p:cNvCxnSpPr>
          <p:nvPr/>
        </p:nvCxnSpPr>
        <p:spPr>
          <a:xfrm>
            <a:off x="6078431" y="1785099"/>
            <a:ext cx="117764" cy="493761"/>
          </a:xfrm>
          <a:prstGeom prst="line">
            <a:avLst/>
          </a:prstGeom>
          <a:ln w="41275">
            <a:solidFill>
              <a:schemeClr val="bg1">
                <a:lumMod val="85000"/>
              </a:schemeClr>
            </a:solidFill>
            <a:headEnd type="triangle"/>
          </a:ln>
        </p:spPr>
        <p:style>
          <a:lnRef idx="1">
            <a:schemeClr val="accent1"/>
          </a:lnRef>
          <a:fillRef idx="0">
            <a:schemeClr val="accent1"/>
          </a:fillRef>
          <a:effectRef idx="0">
            <a:schemeClr val="accent1"/>
          </a:effectRef>
          <a:fontRef idx="minor">
            <a:schemeClr val="tx1"/>
          </a:fontRef>
        </p:style>
      </p:cxnSp>
      <p:sp>
        <p:nvSpPr>
          <p:cNvPr id="55" name="Isosceles Triangle 54">
            <a:extLst>
              <a:ext uri="{FF2B5EF4-FFF2-40B4-BE49-F238E27FC236}">
                <a16:creationId xmlns:a16="http://schemas.microsoft.com/office/drawing/2014/main" id="{616CF523-4266-4596-9A29-1B1EFC10A5DA}"/>
              </a:ext>
            </a:extLst>
          </p:cNvPr>
          <p:cNvSpPr/>
          <p:nvPr/>
        </p:nvSpPr>
        <p:spPr>
          <a:xfrm>
            <a:off x="6003310" y="1932078"/>
            <a:ext cx="385770" cy="488515"/>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6C9B939A-FE12-4A55-95D1-4EDBC927637B}"/>
              </a:ext>
            </a:extLst>
          </p:cNvPr>
          <p:cNvSpPr txBox="1"/>
          <p:nvPr/>
        </p:nvSpPr>
        <p:spPr>
          <a:xfrm>
            <a:off x="404317" y="3854670"/>
            <a:ext cx="3584121" cy="707886"/>
          </a:xfrm>
          <a:prstGeom prst="rect">
            <a:avLst/>
          </a:prstGeom>
          <a:noFill/>
        </p:spPr>
        <p:txBody>
          <a:bodyPr wrap="square" rtlCol="0">
            <a:spAutoFit/>
          </a:bodyPr>
          <a:lstStyle/>
          <a:p>
            <a:pPr algn="ctr"/>
            <a:r>
              <a:rPr lang="en-US" sz="4000" b="1" dirty="0">
                <a:solidFill>
                  <a:schemeClr val="bg1">
                    <a:lumMod val="50000"/>
                  </a:schemeClr>
                </a:solidFill>
              </a:rPr>
              <a:t>Separation</a:t>
            </a:r>
          </a:p>
        </p:txBody>
      </p:sp>
      <p:sp>
        <p:nvSpPr>
          <p:cNvPr id="102" name="TextBox 101">
            <a:extLst>
              <a:ext uri="{FF2B5EF4-FFF2-40B4-BE49-F238E27FC236}">
                <a16:creationId xmlns:a16="http://schemas.microsoft.com/office/drawing/2014/main" id="{D5513EAF-FC7B-476F-9383-BB72C0455A4A}"/>
              </a:ext>
            </a:extLst>
          </p:cNvPr>
          <p:cNvSpPr txBox="1"/>
          <p:nvPr/>
        </p:nvSpPr>
        <p:spPr>
          <a:xfrm>
            <a:off x="4404134" y="3852350"/>
            <a:ext cx="3584121" cy="707886"/>
          </a:xfrm>
          <a:prstGeom prst="rect">
            <a:avLst/>
          </a:prstGeom>
          <a:noFill/>
        </p:spPr>
        <p:txBody>
          <a:bodyPr wrap="square" rtlCol="0">
            <a:spAutoFit/>
          </a:bodyPr>
          <a:lstStyle/>
          <a:p>
            <a:pPr algn="ctr"/>
            <a:r>
              <a:rPr lang="en-US" sz="4000" b="1" dirty="0">
                <a:solidFill>
                  <a:schemeClr val="bg1">
                    <a:lumMod val="50000"/>
                  </a:schemeClr>
                </a:solidFill>
              </a:rPr>
              <a:t>Alignment</a:t>
            </a:r>
          </a:p>
        </p:txBody>
      </p:sp>
      <p:sp>
        <p:nvSpPr>
          <p:cNvPr id="103" name="TextBox 102">
            <a:extLst>
              <a:ext uri="{FF2B5EF4-FFF2-40B4-BE49-F238E27FC236}">
                <a16:creationId xmlns:a16="http://schemas.microsoft.com/office/drawing/2014/main" id="{4C2ADEFE-1D12-4E61-885C-22852F39B1FF}"/>
              </a:ext>
            </a:extLst>
          </p:cNvPr>
          <p:cNvSpPr txBox="1"/>
          <p:nvPr/>
        </p:nvSpPr>
        <p:spPr>
          <a:xfrm>
            <a:off x="8361309" y="3837686"/>
            <a:ext cx="3584121" cy="707886"/>
          </a:xfrm>
          <a:prstGeom prst="rect">
            <a:avLst/>
          </a:prstGeom>
          <a:noFill/>
        </p:spPr>
        <p:txBody>
          <a:bodyPr wrap="square" rtlCol="0">
            <a:spAutoFit/>
          </a:bodyPr>
          <a:lstStyle/>
          <a:p>
            <a:pPr algn="ctr"/>
            <a:r>
              <a:rPr lang="en-US" sz="4000" b="1" dirty="0">
                <a:solidFill>
                  <a:schemeClr val="bg1">
                    <a:lumMod val="50000"/>
                  </a:schemeClr>
                </a:solidFill>
              </a:rPr>
              <a:t>Cohesion</a:t>
            </a:r>
          </a:p>
        </p:txBody>
      </p:sp>
      <p:sp>
        <p:nvSpPr>
          <p:cNvPr id="106" name="Oval 105">
            <a:extLst>
              <a:ext uri="{FF2B5EF4-FFF2-40B4-BE49-F238E27FC236}">
                <a16:creationId xmlns:a16="http://schemas.microsoft.com/office/drawing/2014/main" id="{4FC92D98-A518-4733-9305-D8A07BCABF61}"/>
              </a:ext>
            </a:extLst>
          </p:cNvPr>
          <p:cNvSpPr/>
          <p:nvPr/>
        </p:nvSpPr>
        <p:spPr>
          <a:xfrm>
            <a:off x="1474532" y="4865826"/>
            <a:ext cx="1443690" cy="1443690"/>
          </a:xfrm>
          <a:prstGeom prst="ellipse">
            <a:avLst/>
          </a:prstGeom>
          <a:solidFill>
            <a:schemeClr val="tx1">
              <a:lumMod val="65000"/>
              <a:lumOff val="3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6B935743-BA77-4184-9B9E-92DA61AE9537}"/>
              </a:ext>
            </a:extLst>
          </p:cNvPr>
          <p:cNvCxnSpPr>
            <a:cxnSpLocks/>
          </p:cNvCxnSpPr>
          <p:nvPr/>
        </p:nvCxnSpPr>
        <p:spPr>
          <a:xfrm>
            <a:off x="1763707" y="5550911"/>
            <a:ext cx="448164" cy="0"/>
          </a:xfrm>
          <a:prstGeom prst="line">
            <a:avLst/>
          </a:prstGeom>
          <a:ln w="41275">
            <a:solidFill>
              <a:srgbClr val="C00000"/>
            </a:solidFill>
            <a:headEnd type="triangle" w="lg" len="lg"/>
          </a:ln>
        </p:spPr>
        <p:style>
          <a:lnRef idx="1">
            <a:schemeClr val="accent1"/>
          </a:lnRef>
          <a:fillRef idx="0">
            <a:schemeClr val="accent1"/>
          </a:fillRef>
          <a:effectRef idx="0">
            <a:schemeClr val="accent1"/>
          </a:effectRef>
          <a:fontRef idx="minor">
            <a:schemeClr val="tx1"/>
          </a:fontRef>
        </p:style>
      </p:cxnSp>
      <p:sp>
        <p:nvSpPr>
          <p:cNvPr id="107" name="Isosceles Triangle 106">
            <a:extLst>
              <a:ext uri="{FF2B5EF4-FFF2-40B4-BE49-F238E27FC236}">
                <a16:creationId xmlns:a16="http://schemas.microsoft.com/office/drawing/2014/main" id="{B43881BE-BBF8-4FCA-9B28-270DBEF30964}"/>
              </a:ext>
            </a:extLst>
          </p:cNvPr>
          <p:cNvSpPr/>
          <p:nvPr/>
        </p:nvSpPr>
        <p:spPr>
          <a:xfrm>
            <a:off x="2074514" y="5396592"/>
            <a:ext cx="243725" cy="308638"/>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8FE83AC8-FAB5-4AE6-86F2-1ADB4D72EE84}"/>
              </a:ext>
            </a:extLst>
          </p:cNvPr>
          <p:cNvSpPr/>
          <p:nvPr/>
        </p:nvSpPr>
        <p:spPr>
          <a:xfrm>
            <a:off x="2047613" y="4944749"/>
            <a:ext cx="297525" cy="297525"/>
          </a:xfrm>
          <a:prstGeom prst="ellipse">
            <a:avLst/>
          </a:prstGeom>
          <a:ln>
            <a:solidFill>
              <a:schemeClr val="tx1">
                <a:lumMod val="85000"/>
                <a:lumOff val="1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8A8C6C5D-BF9A-452C-9405-71E2172F3D1A}"/>
              </a:ext>
            </a:extLst>
          </p:cNvPr>
          <p:cNvSpPr txBox="1"/>
          <p:nvPr/>
        </p:nvSpPr>
        <p:spPr>
          <a:xfrm>
            <a:off x="740774" y="6276403"/>
            <a:ext cx="2941660" cy="461665"/>
          </a:xfrm>
          <a:prstGeom prst="rect">
            <a:avLst/>
          </a:prstGeom>
          <a:noFill/>
        </p:spPr>
        <p:txBody>
          <a:bodyPr wrap="square" rtlCol="0">
            <a:spAutoFit/>
          </a:bodyPr>
          <a:lstStyle/>
          <a:p>
            <a:pPr algn="ctr"/>
            <a:r>
              <a:rPr lang="en-US" sz="2400" b="1" dirty="0">
                <a:solidFill>
                  <a:schemeClr val="bg1">
                    <a:lumMod val="50000"/>
                  </a:schemeClr>
                </a:solidFill>
              </a:rPr>
              <a:t>Obstacle Avoidance</a:t>
            </a:r>
          </a:p>
        </p:txBody>
      </p:sp>
      <p:sp>
        <p:nvSpPr>
          <p:cNvPr id="112" name="Oval 111">
            <a:extLst>
              <a:ext uri="{FF2B5EF4-FFF2-40B4-BE49-F238E27FC236}">
                <a16:creationId xmlns:a16="http://schemas.microsoft.com/office/drawing/2014/main" id="{2B2D8D5E-D432-4427-9E7C-83E2AA4AC251}"/>
              </a:ext>
            </a:extLst>
          </p:cNvPr>
          <p:cNvSpPr/>
          <p:nvPr/>
        </p:nvSpPr>
        <p:spPr>
          <a:xfrm>
            <a:off x="5474349" y="4865826"/>
            <a:ext cx="1443690" cy="1443690"/>
          </a:xfrm>
          <a:prstGeom prst="ellipse">
            <a:avLst/>
          </a:prstGeom>
          <a:solidFill>
            <a:schemeClr val="tx1">
              <a:lumMod val="65000"/>
              <a:lumOff val="3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13" name="Straight Connector 112">
            <a:extLst>
              <a:ext uri="{FF2B5EF4-FFF2-40B4-BE49-F238E27FC236}">
                <a16:creationId xmlns:a16="http://schemas.microsoft.com/office/drawing/2014/main" id="{CC05B9A3-B1AA-4617-9109-06B6604C095C}"/>
              </a:ext>
            </a:extLst>
          </p:cNvPr>
          <p:cNvCxnSpPr>
            <a:cxnSpLocks/>
          </p:cNvCxnSpPr>
          <p:nvPr/>
        </p:nvCxnSpPr>
        <p:spPr>
          <a:xfrm>
            <a:off x="6074331" y="5172538"/>
            <a:ext cx="137357" cy="378373"/>
          </a:xfrm>
          <a:prstGeom prst="line">
            <a:avLst/>
          </a:prstGeom>
          <a:ln w="41275">
            <a:solidFill>
              <a:srgbClr val="C00000"/>
            </a:solidFill>
            <a:headEnd type="triangle" w="lg" len="lg"/>
          </a:ln>
        </p:spPr>
        <p:style>
          <a:lnRef idx="1">
            <a:schemeClr val="accent1"/>
          </a:lnRef>
          <a:fillRef idx="0">
            <a:schemeClr val="accent1"/>
          </a:fillRef>
          <a:effectRef idx="0">
            <a:schemeClr val="accent1"/>
          </a:effectRef>
          <a:fontRef idx="minor">
            <a:schemeClr val="tx1"/>
          </a:fontRef>
        </p:style>
      </p:cxnSp>
      <p:sp>
        <p:nvSpPr>
          <p:cNvPr id="114" name="Isosceles Triangle 113">
            <a:extLst>
              <a:ext uri="{FF2B5EF4-FFF2-40B4-BE49-F238E27FC236}">
                <a16:creationId xmlns:a16="http://schemas.microsoft.com/office/drawing/2014/main" id="{86A0A4F5-BD1B-4F56-BC3D-E459856A184E}"/>
              </a:ext>
            </a:extLst>
          </p:cNvPr>
          <p:cNvSpPr/>
          <p:nvPr/>
        </p:nvSpPr>
        <p:spPr>
          <a:xfrm>
            <a:off x="6074331" y="5396592"/>
            <a:ext cx="243725" cy="308638"/>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72B31658-359A-48B3-BE9D-9116D3F3701A}"/>
              </a:ext>
            </a:extLst>
          </p:cNvPr>
          <p:cNvSpPr txBox="1"/>
          <p:nvPr/>
        </p:nvSpPr>
        <p:spPr>
          <a:xfrm>
            <a:off x="4740591" y="6276403"/>
            <a:ext cx="2941660" cy="461665"/>
          </a:xfrm>
          <a:prstGeom prst="rect">
            <a:avLst/>
          </a:prstGeom>
          <a:noFill/>
        </p:spPr>
        <p:txBody>
          <a:bodyPr wrap="square" rtlCol="0">
            <a:spAutoFit/>
          </a:bodyPr>
          <a:lstStyle/>
          <a:p>
            <a:pPr algn="ctr"/>
            <a:r>
              <a:rPr lang="en-US" sz="2400" b="1" dirty="0">
                <a:solidFill>
                  <a:schemeClr val="bg1">
                    <a:lumMod val="50000"/>
                  </a:schemeClr>
                </a:solidFill>
              </a:rPr>
              <a:t>Wander</a:t>
            </a:r>
          </a:p>
        </p:txBody>
      </p:sp>
      <p:sp>
        <p:nvSpPr>
          <p:cNvPr id="122" name="Oval 121">
            <a:extLst>
              <a:ext uri="{FF2B5EF4-FFF2-40B4-BE49-F238E27FC236}">
                <a16:creationId xmlns:a16="http://schemas.microsoft.com/office/drawing/2014/main" id="{E25D3472-BC9F-442C-BCCF-BBFDD6047B3E}"/>
              </a:ext>
            </a:extLst>
          </p:cNvPr>
          <p:cNvSpPr/>
          <p:nvPr/>
        </p:nvSpPr>
        <p:spPr>
          <a:xfrm>
            <a:off x="9443712" y="4865826"/>
            <a:ext cx="1443690" cy="1443690"/>
          </a:xfrm>
          <a:prstGeom prst="ellipse">
            <a:avLst/>
          </a:prstGeom>
          <a:solidFill>
            <a:schemeClr val="tx1">
              <a:lumMod val="65000"/>
              <a:lumOff val="3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3CC60EB4-EE96-4124-8965-E1738E7D9BE6}"/>
              </a:ext>
            </a:extLst>
          </p:cNvPr>
          <p:cNvSpPr txBox="1"/>
          <p:nvPr/>
        </p:nvSpPr>
        <p:spPr>
          <a:xfrm>
            <a:off x="8709954" y="6276403"/>
            <a:ext cx="2941660" cy="461665"/>
          </a:xfrm>
          <a:prstGeom prst="rect">
            <a:avLst/>
          </a:prstGeom>
          <a:noFill/>
        </p:spPr>
        <p:txBody>
          <a:bodyPr wrap="square" rtlCol="0">
            <a:spAutoFit/>
          </a:bodyPr>
          <a:lstStyle/>
          <a:p>
            <a:pPr algn="ctr"/>
            <a:r>
              <a:rPr lang="en-US" sz="2400" b="1" dirty="0">
                <a:solidFill>
                  <a:schemeClr val="bg1">
                    <a:lumMod val="50000"/>
                  </a:schemeClr>
                </a:solidFill>
              </a:rPr>
              <a:t>Tether</a:t>
            </a:r>
          </a:p>
        </p:txBody>
      </p:sp>
      <p:cxnSp>
        <p:nvCxnSpPr>
          <p:cNvPr id="127" name="Straight Connector 126">
            <a:extLst>
              <a:ext uri="{FF2B5EF4-FFF2-40B4-BE49-F238E27FC236}">
                <a16:creationId xmlns:a16="http://schemas.microsoft.com/office/drawing/2014/main" id="{F1F87F53-727F-4F56-864A-09A95AACA57E}"/>
              </a:ext>
            </a:extLst>
          </p:cNvPr>
          <p:cNvCxnSpPr>
            <a:cxnSpLocks/>
          </p:cNvCxnSpPr>
          <p:nvPr/>
        </p:nvCxnSpPr>
        <p:spPr>
          <a:xfrm>
            <a:off x="8995269" y="5830683"/>
            <a:ext cx="2431819" cy="0"/>
          </a:xfrm>
          <a:prstGeom prst="line">
            <a:avLst/>
          </a:prstGeom>
          <a:ln w="412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70DEAD6-3C84-49FF-ACF0-52440E05EB2D}"/>
              </a:ext>
            </a:extLst>
          </p:cNvPr>
          <p:cNvCxnSpPr>
            <a:cxnSpLocks/>
          </p:cNvCxnSpPr>
          <p:nvPr/>
        </p:nvCxnSpPr>
        <p:spPr>
          <a:xfrm flipV="1">
            <a:off x="9960485" y="5550911"/>
            <a:ext cx="220566" cy="416947"/>
          </a:xfrm>
          <a:prstGeom prst="line">
            <a:avLst/>
          </a:prstGeom>
          <a:ln w="41275">
            <a:solidFill>
              <a:srgbClr val="C00000"/>
            </a:solidFill>
            <a:headEnd type="triangle" w="lg" len="lg"/>
          </a:ln>
        </p:spPr>
        <p:style>
          <a:lnRef idx="1">
            <a:schemeClr val="accent1"/>
          </a:lnRef>
          <a:fillRef idx="0">
            <a:schemeClr val="accent1"/>
          </a:fillRef>
          <a:effectRef idx="0">
            <a:schemeClr val="accent1"/>
          </a:effectRef>
          <a:fontRef idx="minor">
            <a:schemeClr val="tx1"/>
          </a:fontRef>
        </p:style>
      </p:cxnSp>
      <p:sp>
        <p:nvSpPr>
          <p:cNvPr id="124" name="Isosceles Triangle 123">
            <a:extLst>
              <a:ext uri="{FF2B5EF4-FFF2-40B4-BE49-F238E27FC236}">
                <a16:creationId xmlns:a16="http://schemas.microsoft.com/office/drawing/2014/main" id="{A004CD1F-1BB7-4BF6-92E9-0E18B4D344BC}"/>
              </a:ext>
            </a:extLst>
          </p:cNvPr>
          <p:cNvSpPr/>
          <p:nvPr/>
        </p:nvSpPr>
        <p:spPr>
          <a:xfrm>
            <a:off x="10043694" y="5396592"/>
            <a:ext cx="243725" cy="308638"/>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290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animEffect transition="in" filter="fade">
                                      <p:cBhvr>
                                        <p:cTn id="37" dur="500"/>
                                        <p:tgtEl>
                                          <p:spTgt spid="10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par>
                                <p:cTn id="43" presetID="10" presetClass="entr" presetSubtype="0" fill="hold" nodeType="with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500"/>
                                        <p:tgtEl>
                                          <p:spTgt spid="48"/>
                                        </p:tgtEl>
                                      </p:cBhvr>
                                    </p:animEffect>
                                  </p:childTnLst>
                                </p:cTn>
                              </p:par>
                              <p:par>
                                <p:cTn id="46" presetID="10" presetClass="entr" presetSubtype="0" fill="hold" nodeType="with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fade">
                                      <p:cBhvr>
                                        <p:cTn id="48" dur="500"/>
                                        <p:tgtEl>
                                          <p:spTgt spid="5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fade">
                                      <p:cBhvr>
                                        <p:cTn id="51" dur="500"/>
                                        <p:tgtEl>
                                          <p:spTgt spid="5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fade">
                                      <p:cBhvr>
                                        <p:cTn id="54" dur="500"/>
                                        <p:tgtEl>
                                          <p:spTgt spid="56"/>
                                        </p:tgtEl>
                                      </p:cBhvr>
                                    </p:animEffect>
                                  </p:childTnLst>
                                </p:cTn>
                              </p:par>
                              <p:par>
                                <p:cTn id="55" presetID="10" presetClass="entr" presetSubtype="0" fill="hold" nodeType="withEffect">
                                  <p:stCondLst>
                                    <p:cond delay="0"/>
                                  </p:stCondLst>
                                  <p:childTnLst>
                                    <p:set>
                                      <p:cBhvr>
                                        <p:cTn id="56" dur="1" fill="hold">
                                          <p:stCondLst>
                                            <p:cond delay="0"/>
                                          </p:stCondLst>
                                        </p:cTn>
                                        <p:tgtEl>
                                          <p:spTgt spid="78"/>
                                        </p:tgtEl>
                                        <p:attrNameLst>
                                          <p:attrName>style.visibility</p:attrName>
                                        </p:attrNameLst>
                                      </p:cBhvr>
                                      <p:to>
                                        <p:strVal val="visible"/>
                                      </p:to>
                                    </p:set>
                                    <p:animEffect transition="in" filter="fade">
                                      <p:cBhvr>
                                        <p:cTn id="57" dur="500"/>
                                        <p:tgtEl>
                                          <p:spTgt spid="7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4"/>
                                        </p:tgtEl>
                                        <p:attrNameLst>
                                          <p:attrName>style.visibility</p:attrName>
                                        </p:attrNameLst>
                                      </p:cBhvr>
                                      <p:to>
                                        <p:strVal val="visible"/>
                                      </p:to>
                                    </p:set>
                                    <p:animEffect transition="in" filter="fade">
                                      <p:cBhvr>
                                        <p:cTn id="60" dur="500"/>
                                        <p:tgtEl>
                                          <p:spTgt spid="54"/>
                                        </p:tgtEl>
                                      </p:cBhvr>
                                    </p:animEffect>
                                  </p:childTnLst>
                                </p:cTn>
                              </p:par>
                              <p:par>
                                <p:cTn id="61" presetID="10" presetClass="entr" presetSubtype="0" fill="hold" nodeType="withEffect">
                                  <p:stCondLst>
                                    <p:cond delay="0"/>
                                  </p:stCondLst>
                                  <p:childTnLst>
                                    <p:set>
                                      <p:cBhvr>
                                        <p:cTn id="62" dur="1" fill="hold">
                                          <p:stCondLst>
                                            <p:cond delay="0"/>
                                          </p:stCondLst>
                                        </p:cTn>
                                        <p:tgtEl>
                                          <p:spTgt spid="82"/>
                                        </p:tgtEl>
                                        <p:attrNameLst>
                                          <p:attrName>style.visibility</p:attrName>
                                        </p:attrNameLst>
                                      </p:cBhvr>
                                      <p:to>
                                        <p:strVal val="visible"/>
                                      </p:to>
                                    </p:set>
                                    <p:animEffect transition="in" filter="fade">
                                      <p:cBhvr>
                                        <p:cTn id="63" dur="500"/>
                                        <p:tgtEl>
                                          <p:spTgt spid="8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fade">
                                      <p:cBhvr>
                                        <p:cTn id="66" dur="500"/>
                                        <p:tgtEl>
                                          <p:spTgt spid="52"/>
                                        </p:tgtEl>
                                      </p:cBhvr>
                                    </p:animEffect>
                                  </p:childTnLst>
                                </p:cTn>
                              </p:par>
                              <p:par>
                                <p:cTn id="67" presetID="10" presetClass="entr" presetSubtype="0" fill="hold" nodeType="withEffect">
                                  <p:stCondLst>
                                    <p:cond delay="0"/>
                                  </p:stCondLst>
                                  <p:childTnLst>
                                    <p:set>
                                      <p:cBhvr>
                                        <p:cTn id="68" dur="1" fill="hold">
                                          <p:stCondLst>
                                            <p:cond delay="0"/>
                                          </p:stCondLst>
                                        </p:cTn>
                                        <p:tgtEl>
                                          <p:spTgt spid="94"/>
                                        </p:tgtEl>
                                        <p:attrNameLst>
                                          <p:attrName>style.visibility</p:attrName>
                                        </p:attrNameLst>
                                      </p:cBhvr>
                                      <p:to>
                                        <p:strVal val="visible"/>
                                      </p:to>
                                    </p:set>
                                    <p:animEffect transition="in" filter="fade">
                                      <p:cBhvr>
                                        <p:cTn id="69" dur="500"/>
                                        <p:tgtEl>
                                          <p:spTgt spid="94"/>
                                        </p:tgtEl>
                                      </p:cBhvr>
                                    </p:animEffect>
                                  </p:childTnLst>
                                </p:cTn>
                              </p:par>
                              <p:par>
                                <p:cTn id="70" presetID="10" presetClass="entr" presetSubtype="0" fill="hold" nodeType="withEffect">
                                  <p:stCondLst>
                                    <p:cond delay="0"/>
                                  </p:stCondLst>
                                  <p:childTnLst>
                                    <p:set>
                                      <p:cBhvr>
                                        <p:cTn id="71" dur="1" fill="hold">
                                          <p:stCondLst>
                                            <p:cond delay="0"/>
                                          </p:stCondLst>
                                        </p:cTn>
                                        <p:tgtEl>
                                          <p:spTgt spid="96"/>
                                        </p:tgtEl>
                                        <p:attrNameLst>
                                          <p:attrName>style.visibility</p:attrName>
                                        </p:attrNameLst>
                                      </p:cBhvr>
                                      <p:to>
                                        <p:strVal val="visible"/>
                                      </p:to>
                                    </p:set>
                                    <p:animEffect transition="in" filter="fade">
                                      <p:cBhvr>
                                        <p:cTn id="72" dur="500"/>
                                        <p:tgtEl>
                                          <p:spTgt spid="96"/>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fade">
                                      <p:cBhvr>
                                        <p:cTn id="75" dur="500"/>
                                        <p:tgtEl>
                                          <p:spTgt spid="5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02"/>
                                        </p:tgtEl>
                                        <p:attrNameLst>
                                          <p:attrName>style.visibility</p:attrName>
                                        </p:attrNameLst>
                                      </p:cBhvr>
                                      <p:to>
                                        <p:strVal val="visible"/>
                                      </p:to>
                                    </p:set>
                                    <p:animEffect transition="in" filter="fade">
                                      <p:cBhvr>
                                        <p:cTn id="78" dur="500"/>
                                        <p:tgtEl>
                                          <p:spTgt spid="102"/>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58"/>
                                        </p:tgtEl>
                                        <p:attrNameLst>
                                          <p:attrName>style.visibility</p:attrName>
                                        </p:attrNameLst>
                                      </p:cBhvr>
                                      <p:to>
                                        <p:strVal val="visible"/>
                                      </p:to>
                                    </p:set>
                                    <p:animEffect transition="in" filter="fade">
                                      <p:cBhvr>
                                        <p:cTn id="83" dur="500"/>
                                        <p:tgtEl>
                                          <p:spTgt spid="58"/>
                                        </p:tgtEl>
                                      </p:cBhvr>
                                    </p:animEffect>
                                  </p:childTnLst>
                                </p:cTn>
                              </p:par>
                              <p:par>
                                <p:cTn id="84" presetID="10" presetClass="entr" presetSubtype="0" fill="hold" nodeType="withEffect">
                                  <p:stCondLst>
                                    <p:cond delay="0"/>
                                  </p:stCondLst>
                                  <p:childTnLst>
                                    <p:set>
                                      <p:cBhvr>
                                        <p:cTn id="85" dur="1" fill="hold">
                                          <p:stCondLst>
                                            <p:cond delay="0"/>
                                          </p:stCondLst>
                                        </p:cTn>
                                        <p:tgtEl>
                                          <p:spTgt spid="59"/>
                                        </p:tgtEl>
                                        <p:attrNameLst>
                                          <p:attrName>style.visibility</p:attrName>
                                        </p:attrNameLst>
                                      </p:cBhvr>
                                      <p:to>
                                        <p:strVal val="visible"/>
                                      </p:to>
                                    </p:set>
                                    <p:animEffect transition="in" filter="fade">
                                      <p:cBhvr>
                                        <p:cTn id="86" dur="500"/>
                                        <p:tgtEl>
                                          <p:spTgt spid="59"/>
                                        </p:tgtEl>
                                      </p:cBhvr>
                                    </p:animEffect>
                                  </p:childTnLst>
                                </p:cTn>
                              </p:par>
                              <p:par>
                                <p:cTn id="87" presetID="10" presetClass="entr" presetSubtype="0" fill="hold" nodeType="withEffect">
                                  <p:stCondLst>
                                    <p:cond delay="0"/>
                                  </p:stCondLst>
                                  <p:childTnLst>
                                    <p:set>
                                      <p:cBhvr>
                                        <p:cTn id="88" dur="1" fill="hold">
                                          <p:stCondLst>
                                            <p:cond delay="0"/>
                                          </p:stCondLst>
                                        </p:cTn>
                                        <p:tgtEl>
                                          <p:spTgt spid="60"/>
                                        </p:tgtEl>
                                        <p:attrNameLst>
                                          <p:attrName>style.visibility</p:attrName>
                                        </p:attrNameLst>
                                      </p:cBhvr>
                                      <p:to>
                                        <p:strVal val="visible"/>
                                      </p:to>
                                    </p:set>
                                    <p:animEffect transition="in" filter="fade">
                                      <p:cBhvr>
                                        <p:cTn id="89" dur="500"/>
                                        <p:tgtEl>
                                          <p:spTgt spid="60"/>
                                        </p:tgtEl>
                                      </p:cBhvr>
                                    </p:animEffect>
                                  </p:childTnLst>
                                </p:cTn>
                              </p:par>
                              <p:par>
                                <p:cTn id="90" presetID="10" presetClass="entr" presetSubtype="0" fill="hold" nodeType="with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fade">
                                      <p:cBhvr>
                                        <p:cTn id="92" dur="500"/>
                                        <p:tgtEl>
                                          <p:spTgt spid="61"/>
                                        </p:tgtEl>
                                      </p:cBhvr>
                                    </p:animEffect>
                                  </p:childTnLst>
                                </p:cTn>
                              </p:par>
                              <p:par>
                                <p:cTn id="93" presetID="10" presetClass="entr" presetSubtype="0" fill="hold" nodeType="withEffect">
                                  <p:stCondLst>
                                    <p:cond delay="0"/>
                                  </p:stCondLst>
                                  <p:childTnLst>
                                    <p:set>
                                      <p:cBhvr>
                                        <p:cTn id="94" dur="1" fill="hold">
                                          <p:stCondLst>
                                            <p:cond delay="0"/>
                                          </p:stCondLst>
                                        </p:cTn>
                                        <p:tgtEl>
                                          <p:spTgt spid="62"/>
                                        </p:tgtEl>
                                        <p:attrNameLst>
                                          <p:attrName>style.visibility</p:attrName>
                                        </p:attrNameLst>
                                      </p:cBhvr>
                                      <p:to>
                                        <p:strVal val="visible"/>
                                      </p:to>
                                    </p:set>
                                    <p:animEffect transition="in" filter="fade">
                                      <p:cBhvr>
                                        <p:cTn id="95" dur="500"/>
                                        <p:tgtEl>
                                          <p:spTgt spid="6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63"/>
                                        </p:tgtEl>
                                        <p:attrNameLst>
                                          <p:attrName>style.visibility</p:attrName>
                                        </p:attrNameLst>
                                      </p:cBhvr>
                                      <p:to>
                                        <p:strVal val="visible"/>
                                      </p:to>
                                    </p:set>
                                    <p:animEffect transition="in" filter="fade">
                                      <p:cBhvr>
                                        <p:cTn id="98" dur="500"/>
                                        <p:tgtEl>
                                          <p:spTgt spid="6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64"/>
                                        </p:tgtEl>
                                        <p:attrNameLst>
                                          <p:attrName>style.visibility</p:attrName>
                                        </p:attrNameLst>
                                      </p:cBhvr>
                                      <p:to>
                                        <p:strVal val="visible"/>
                                      </p:to>
                                    </p:set>
                                    <p:animEffect transition="in" filter="fade">
                                      <p:cBhvr>
                                        <p:cTn id="101" dur="500"/>
                                        <p:tgtEl>
                                          <p:spTgt spid="64"/>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65"/>
                                        </p:tgtEl>
                                        <p:attrNameLst>
                                          <p:attrName>style.visibility</p:attrName>
                                        </p:attrNameLst>
                                      </p:cBhvr>
                                      <p:to>
                                        <p:strVal val="visible"/>
                                      </p:to>
                                    </p:set>
                                    <p:animEffect transition="in" filter="fade">
                                      <p:cBhvr>
                                        <p:cTn id="104" dur="500"/>
                                        <p:tgtEl>
                                          <p:spTgt spid="6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6"/>
                                        </p:tgtEl>
                                        <p:attrNameLst>
                                          <p:attrName>style.visibility</p:attrName>
                                        </p:attrNameLst>
                                      </p:cBhvr>
                                      <p:to>
                                        <p:strVal val="visible"/>
                                      </p:to>
                                    </p:set>
                                    <p:animEffect transition="in" filter="fade">
                                      <p:cBhvr>
                                        <p:cTn id="107" dur="500"/>
                                        <p:tgtEl>
                                          <p:spTgt spid="66"/>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7"/>
                                        </p:tgtEl>
                                        <p:attrNameLst>
                                          <p:attrName>style.visibility</p:attrName>
                                        </p:attrNameLst>
                                      </p:cBhvr>
                                      <p:to>
                                        <p:strVal val="visible"/>
                                      </p:to>
                                    </p:set>
                                    <p:animEffect transition="in" filter="fade">
                                      <p:cBhvr>
                                        <p:cTn id="110" dur="500"/>
                                        <p:tgtEl>
                                          <p:spTgt spid="67"/>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03"/>
                                        </p:tgtEl>
                                        <p:attrNameLst>
                                          <p:attrName>style.visibility</p:attrName>
                                        </p:attrNameLst>
                                      </p:cBhvr>
                                      <p:to>
                                        <p:strVal val="visible"/>
                                      </p:to>
                                    </p:set>
                                    <p:animEffect transition="in" filter="fade">
                                      <p:cBhvr>
                                        <p:cTn id="113" dur="500"/>
                                        <p:tgtEl>
                                          <p:spTgt spid="103"/>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106"/>
                                        </p:tgtEl>
                                        <p:attrNameLst>
                                          <p:attrName>style.visibility</p:attrName>
                                        </p:attrNameLst>
                                      </p:cBhvr>
                                      <p:to>
                                        <p:strVal val="visible"/>
                                      </p:to>
                                    </p:set>
                                    <p:animEffect transition="in" filter="fade">
                                      <p:cBhvr>
                                        <p:cTn id="118" dur="500"/>
                                        <p:tgtEl>
                                          <p:spTgt spid="106"/>
                                        </p:tgtEl>
                                      </p:cBhvr>
                                    </p:animEffect>
                                  </p:childTnLst>
                                </p:cTn>
                              </p:par>
                              <p:par>
                                <p:cTn id="119" presetID="10" presetClass="entr" presetSubtype="0" fill="hold" nodeType="withEffect">
                                  <p:stCondLst>
                                    <p:cond delay="0"/>
                                  </p:stCondLst>
                                  <p:childTnLst>
                                    <p:set>
                                      <p:cBhvr>
                                        <p:cTn id="120" dur="1" fill="hold">
                                          <p:stCondLst>
                                            <p:cond delay="0"/>
                                          </p:stCondLst>
                                        </p:cTn>
                                        <p:tgtEl>
                                          <p:spTgt spid="108"/>
                                        </p:tgtEl>
                                        <p:attrNameLst>
                                          <p:attrName>style.visibility</p:attrName>
                                        </p:attrNameLst>
                                      </p:cBhvr>
                                      <p:to>
                                        <p:strVal val="visible"/>
                                      </p:to>
                                    </p:set>
                                    <p:animEffect transition="in" filter="fade">
                                      <p:cBhvr>
                                        <p:cTn id="121" dur="500"/>
                                        <p:tgtEl>
                                          <p:spTgt spid="108"/>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07"/>
                                        </p:tgtEl>
                                        <p:attrNameLst>
                                          <p:attrName>style.visibility</p:attrName>
                                        </p:attrNameLst>
                                      </p:cBhvr>
                                      <p:to>
                                        <p:strVal val="visible"/>
                                      </p:to>
                                    </p:set>
                                    <p:animEffect transition="in" filter="fade">
                                      <p:cBhvr>
                                        <p:cTn id="124" dur="500"/>
                                        <p:tgtEl>
                                          <p:spTgt spid="107"/>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10"/>
                                        </p:tgtEl>
                                        <p:attrNameLst>
                                          <p:attrName>style.visibility</p:attrName>
                                        </p:attrNameLst>
                                      </p:cBhvr>
                                      <p:to>
                                        <p:strVal val="visible"/>
                                      </p:to>
                                    </p:set>
                                    <p:animEffect transition="in" filter="fade">
                                      <p:cBhvr>
                                        <p:cTn id="127" dur="500"/>
                                        <p:tgtEl>
                                          <p:spTgt spid="110"/>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11"/>
                                        </p:tgtEl>
                                        <p:attrNameLst>
                                          <p:attrName>style.visibility</p:attrName>
                                        </p:attrNameLst>
                                      </p:cBhvr>
                                      <p:to>
                                        <p:strVal val="visible"/>
                                      </p:to>
                                    </p:set>
                                    <p:animEffect transition="in" filter="fade">
                                      <p:cBhvr>
                                        <p:cTn id="130" dur="500"/>
                                        <p:tgtEl>
                                          <p:spTgt spid="111"/>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112"/>
                                        </p:tgtEl>
                                        <p:attrNameLst>
                                          <p:attrName>style.visibility</p:attrName>
                                        </p:attrNameLst>
                                      </p:cBhvr>
                                      <p:to>
                                        <p:strVal val="visible"/>
                                      </p:to>
                                    </p:set>
                                    <p:animEffect transition="in" filter="fade">
                                      <p:cBhvr>
                                        <p:cTn id="135" dur="500"/>
                                        <p:tgtEl>
                                          <p:spTgt spid="112"/>
                                        </p:tgtEl>
                                      </p:cBhvr>
                                    </p:animEffect>
                                  </p:childTnLst>
                                </p:cTn>
                              </p:par>
                              <p:par>
                                <p:cTn id="136" presetID="10" presetClass="entr" presetSubtype="0" fill="hold" nodeType="withEffect">
                                  <p:stCondLst>
                                    <p:cond delay="0"/>
                                  </p:stCondLst>
                                  <p:childTnLst>
                                    <p:set>
                                      <p:cBhvr>
                                        <p:cTn id="137" dur="1" fill="hold">
                                          <p:stCondLst>
                                            <p:cond delay="0"/>
                                          </p:stCondLst>
                                        </p:cTn>
                                        <p:tgtEl>
                                          <p:spTgt spid="113"/>
                                        </p:tgtEl>
                                        <p:attrNameLst>
                                          <p:attrName>style.visibility</p:attrName>
                                        </p:attrNameLst>
                                      </p:cBhvr>
                                      <p:to>
                                        <p:strVal val="visible"/>
                                      </p:to>
                                    </p:set>
                                    <p:animEffect transition="in" filter="fade">
                                      <p:cBhvr>
                                        <p:cTn id="138" dur="500"/>
                                        <p:tgtEl>
                                          <p:spTgt spid="11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114"/>
                                        </p:tgtEl>
                                        <p:attrNameLst>
                                          <p:attrName>style.visibility</p:attrName>
                                        </p:attrNameLst>
                                      </p:cBhvr>
                                      <p:to>
                                        <p:strVal val="visible"/>
                                      </p:to>
                                    </p:set>
                                    <p:animEffect transition="in" filter="fade">
                                      <p:cBhvr>
                                        <p:cTn id="141" dur="500"/>
                                        <p:tgtEl>
                                          <p:spTgt spid="114"/>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116"/>
                                        </p:tgtEl>
                                        <p:attrNameLst>
                                          <p:attrName>style.visibility</p:attrName>
                                        </p:attrNameLst>
                                      </p:cBhvr>
                                      <p:to>
                                        <p:strVal val="visible"/>
                                      </p:to>
                                    </p:set>
                                    <p:animEffect transition="in" filter="fade">
                                      <p:cBhvr>
                                        <p:cTn id="144" dur="500"/>
                                        <p:tgtEl>
                                          <p:spTgt spid="116"/>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122"/>
                                        </p:tgtEl>
                                        <p:attrNameLst>
                                          <p:attrName>style.visibility</p:attrName>
                                        </p:attrNameLst>
                                      </p:cBhvr>
                                      <p:to>
                                        <p:strVal val="visible"/>
                                      </p:to>
                                    </p:set>
                                    <p:animEffect transition="in" filter="fade">
                                      <p:cBhvr>
                                        <p:cTn id="149" dur="500"/>
                                        <p:tgtEl>
                                          <p:spTgt spid="122"/>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125"/>
                                        </p:tgtEl>
                                        <p:attrNameLst>
                                          <p:attrName>style.visibility</p:attrName>
                                        </p:attrNameLst>
                                      </p:cBhvr>
                                      <p:to>
                                        <p:strVal val="visible"/>
                                      </p:to>
                                    </p:set>
                                    <p:animEffect transition="in" filter="fade">
                                      <p:cBhvr>
                                        <p:cTn id="152" dur="500"/>
                                        <p:tgtEl>
                                          <p:spTgt spid="125"/>
                                        </p:tgtEl>
                                      </p:cBhvr>
                                    </p:animEffect>
                                  </p:childTnLst>
                                </p:cTn>
                              </p:par>
                              <p:par>
                                <p:cTn id="153" presetID="10" presetClass="entr" presetSubtype="0" fill="hold" nodeType="withEffect">
                                  <p:stCondLst>
                                    <p:cond delay="0"/>
                                  </p:stCondLst>
                                  <p:childTnLst>
                                    <p:set>
                                      <p:cBhvr>
                                        <p:cTn id="154" dur="1" fill="hold">
                                          <p:stCondLst>
                                            <p:cond delay="0"/>
                                          </p:stCondLst>
                                        </p:cTn>
                                        <p:tgtEl>
                                          <p:spTgt spid="127"/>
                                        </p:tgtEl>
                                        <p:attrNameLst>
                                          <p:attrName>style.visibility</p:attrName>
                                        </p:attrNameLst>
                                      </p:cBhvr>
                                      <p:to>
                                        <p:strVal val="visible"/>
                                      </p:to>
                                    </p:set>
                                    <p:animEffect transition="in" filter="fade">
                                      <p:cBhvr>
                                        <p:cTn id="155" dur="500"/>
                                        <p:tgtEl>
                                          <p:spTgt spid="127"/>
                                        </p:tgtEl>
                                      </p:cBhvr>
                                    </p:animEffect>
                                  </p:childTnLst>
                                </p:cTn>
                              </p:par>
                              <p:par>
                                <p:cTn id="156" presetID="10" presetClass="entr" presetSubtype="0" fill="hold" nodeType="withEffect">
                                  <p:stCondLst>
                                    <p:cond delay="0"/>
                                  </p:stCondLst>
                                  <p:childTnLst>
                                    <p:set>
                                      <p:cBhvr>
                                        <p:cTn id="157" dur="1" fill="hold">
                                          <p:stCondLst>
                                            <p:cond delay="0"/>
                                          </p:stCondLst>
                                        </p:cTn>
                                        <p:tgtEl>
                                          <p:spTgt spid="123"/>
                                        </p:tgtEl>
                                        <p:attrNameLst>
                                          <p:attrName>style.visibility</p:attrName>
                                        </p:attrNameLst>
                                      </p:cBhvr>
                                      <p:to>
                                        <p:strVal val="visible"/>
                                      </p:to>
                                    </p:set>
                                    <p:animEffect transition="in" filter="fade">
                                      <p:cBhvr>
                                        <p:cTn id="158" dur="500"/>
                                        <p:tgtEl>
                                          <p:spTgt spid="123"/>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124"/>
                                        </p:tgtEl>
                                        <p:attrNameLst>
                                          <p:attrName>style.visibility</p:attrName>
                                        </p:attrNameLst>
                                      </p:cBhvr>
                                      <p:to>
                                        <p:strVal val="visible"/>
                                      </p:to>
                                    </p:set>
                                    <p:animEffect transition="in" filter="fade">
                                      <p:cBhvr>
                                        <p:cTn id="161"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9" grpId="0" animBg="1"/>
      <p:bldP spid="30" grpId="0" animBg="1"/>
      <p:bldP spid="31" grpId="0" animBg="1"/>
      <p:bldP spid="3" grpId="0" animBg="1"/>
      <p:bldP spid="45" grpId="0" animBg="1"/>
      <p:bldP spid="47" grpId="0" animBg="1"/>
      <p:bldP spid="53" grpId="0" animBg="1"/>
      <p:bldP spid="56" grpId="0" animBg="1"/>
      <p:bldP spid="58" grpId="0" animBg="1"/>
      <p:bldP spid="63" grpId="0" animBg="1"/>
      <p:bldP spid="64" grpId="0" animBg="1"/>
      <p:bldP spid="65" grpId="0" animBg="1"/>
      <p:bldP spid="66" grpId="0" animBg="1"/>
      <p:bldP spid="67" grpId="0" animBg="1"/>
      <p:bldP spid="54" grpId="0" animBg="1"/>
      <p:bldP spid="52" grpId="0" animBg="1"/>
      <p:bldP spid="55" grpId="0" animBg="1"/>
      <p:bldP spid="101" grpId="0"/>
      <p:bldP spid="102" grpId="0"/>
      <p:bldP spid="103" grpId="0"/>
      <p:bldP spid="106" grpId="0" animBg="1"/>
      <p:bldP spid="107" grpId="0" animBg="1"/>
      <p:bldP spid="110" grpId="0" animBg="1"/>
      <p:bldP spid="111" grpId="0"/>
      <p:bldP spid="112" grpId="0" animBg="1"/>
      <p:bldP spid="114" grpId="0" animBg="1"/>
      <p:bldP spid="116" grpId="0"/>
      <p:bldP spid="122" grpId="0" animBg="1"/>
      <p:bldP spid="125" grpId="0"/>
      <p:bldP spid="1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76BC6C29-0194-4C27-B809-D53B29EF108C}"/>
              </a:ext>
            </a:extLst>
          </p:cNvPr>
          <p:cNvSpPr>
            <a:spLocks noGrp="1"/>
          </p:cNvSpPr>
          <p:nvPr>
            <p:ph type="title"/>
          </p:nvPr>
        </p:nvSpPr>
        <p:spPr/>
        <p:txBody>
          <a:bodyPr/>
          <a:lstStyle/>
          <a:p>
            <a:pPr eaLnBrk="1" hangingPunct="1"/>
            <a:r>
              <a:rPr lang="en-US" altLang="en-US" sz="6600"/>
              <a:t>How do you get this?</a:t>
            </a:r>
          </a:p>
        </p:txBody>
      </p:sp>
      <p:sp>
        <p:nvSpPr>
          <p:cNvPr id="31747" name="Content Placeholder 2">
            <a:extLst>
              <a:ext uri="{FF2B5EF4-FFF2-40B4-BE49-F238E27FC236}">
                <a16:creationId xmlns:a16="http://schemas.microsoft.com/office/drawing/2014/main" id="{6C8EE0CA-5089-4697-A7A2-90CA084DB910}"/>
              </a:ext>
            </a:extLst>
          </p:cNvPr>
          <p:cNvSpPr>
            <a:spLocks noGrp="1"/>
          </p:cNvSpPr>
          <p:nvPr>
            <p:ph idx="1"/>
          </p:nvPr>
        </p:nvSpPr>
        <p:spPr/>
        <p:txBody>
          <a:bodyPr/>
          <a:lstStyle/>
          <a:p>
            <a:pPr eaLnBrk="1" hangingPunct="1"/>
            <a:endParaRPr lang="en-US" altLang="en-US"/>
          </a:p>
        </p:txBody>
      </p:sp>
      <p:pic>
        <p:nvPicPr>
          <p:cNvPr id="31748" name="Picture 5" descr="Flock of Sandhill Cranes (Grus canadensis)">
            <a:extLst>
              <a:ext uri="{FF2B5EF4-FFF2-40B4-BE49-F238E27FC236}">
                <a16:creationId xmlns:a16="http://schemas.microsoft.com/office/drawing/2014/main" id="{9CB79EEC-37E0-4669-AE8D-920C52D14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4163" y="1846263"/>
            <a:ext cx="6604000" cy="439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705910F4-A2DB-4A9A-84C3-55CC3C93BD9A}"/>
              </a:ext>
            </a:extLst>
          </p:cNvPr>
          <p:cNvSpPr>
            <a:spLocks noGrp="1"/>
          </p:cNvSpPr>
          <p:nvPr>
            <p:ph type="title"/>
          </p:nvPr>
        </p:nvSpPr>
        <p:spPr/>
        <p:txBody>
          <a:bodyPr/>
          <a:lstStyle/>
          <a:p>
            <a:pPr eaLnBrk="1" hangingPunct="1"/>
            <a:r>
              <a:rPr lang="en-US" altLang="en-US" sz="6600"/>
              <a:t>Swarms</a:t>
            </a:r>
          </a:p>
        </p:txBody>
      </p:sp>
      <p:sp>
        <p:nvSpPr>
          <p:cNvPr id="3" name="Content Placeholder 2">
            <a:extLst>
              <a:ext uri="{FF2B5EF4-FFF2-40B4-BE49-F238E27FC236}">
                <a16:creationId xmlns:a16="http://schemas.microsoft.com/office/drawing/2014/main" id="{30893253-6BEC-4109-8559-47A73C2B13CD}"/>
              </a:ext>
            </a:extLst>
          </p:cNvPr>
          <p:cNvSpPr>
            <a:spLocks noGrp="1"/>
          </p:cNvSpPr>
          <p:nvPr>
            <p:ph idx="1"/>
          </p:nvPr>
        </p:nvSpPr>
        <p:spPr>
          <a:xfrm>
            <a:off x="1096963" y="1846263"/>
            <a:ext cx="5411787" cy="4022725"/>
          </a:xfrm>
        </p:spPr>
        <p:txBody>
          <a:bodyPr/>
          <a:lstStyle/>
          <a:p>
            <a:pPr marL="457200" lvl="1" indent="0" eaLnBrk="1" hangingPunct="1">
              <a:buFont typeface="Arial" panose="020B0604020202020204" pitchFamily="34" charset="0"/>
              <a:buNone/>
            </a:pPr>
            <a:r>
              <a:rPr lang="en-US" altLang="en-US" sz="3800"/>
              <a:t>Just Cohesion?</a:t>
            </a:r>
          </a:p>
          <a:p>
            <a:pPr marL="457200" lvl="1" indent="0" eaLnBrk="1" hangingPunct="1">
              <a:buFont typeface="Arial" panose="020B0604020202020204" pitchFamily="34" charset="0"/>
              <a:buNone/>
            </a:pPr>
            <a:r>
              <a:rPr lang="en-US" altLang="en-US" sz="3800"/>
              <a:t>Some Alignment?</a:t>
            </a:r>
          </a:p>
          <a:p>
            <a:pPr marL="457200" lvl="1" indent="0" eaLnBrk="1" hangingPunct="1">
              <a:buFont typeface="Arial" panose="020B0604020202020204" pitchFamily="34" charset="0"/>
              <a:buNone/>
            </a:pPr>
            <a:r>
              <a:rPr lang="en-US" altLang="en-US" sz="3800"/>
              <a:t>Any Separation?</a:t>
            </a:r>
          </a:p>
        </p:txBody>
      </p:sp>
      <p:pic>
        <p:nvPicPr>
          <p:cNvPr id="32772" name="Picture 4" descr="swarm">
            <a:extLst>
              <a:ext uri="{FF2B5EF4-FFF2-40B4-BE49-F238E27FC236}">
                <a16:creationId xmlns:a16="http://schemas.microsoft.com/office/drawing/2014/main" id="{65A842F8-A09B-4ADB-ABAD-3D9AC0811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0313" y="841375"/>
            <a:ext cx="5259387" cy="528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C6F96155-C2D7-4C80-BFF4-3C92860579D3}"/>
              </a:ext>
            </a:extLst>
          </p:cNvPr>
          <p:cNvSpPr>
            <a:spLocks noGrp="1"/>
          </p:cNvSpPr>
          <p:nvPr>
            <p:ph type="title"/>
          </p:nvPr>
        </p:nvSpPr>
        <p:spPr/>
        <p:txBody>
          <a:bodyPr/>
          <a:lstStyle/>
          <a:p>
            <a:pPr eaLnBrk="1" hangingPunct="1"/>
            <a:r>
              <a:rPr lang="en-US" altLang="en-US" sz="6600"/>
              <a:t>Swarm Intelligence</a:t>
            </a:r>
          </a:p>
        </p:txBody>
      </p:sp>
      <p:sp>
        <p:nvSpPr>
          <p:cNvPr id="3" name="Content Placeholder 2">
            <a:extLst>
              <a:ext uri="{FF2B5EF4-FFF2-40B4-BE49-F238E27FC236}">
                <a16:creationId xmlns:a16="http://schemas.microsoft.com/office/drawing/2014/main" id="{340C5A10-800D-44FF-ABB3-2E3BBE3E18FF}"/>
              </a:ext>
            </a:extLst>
          </p:cNvPr>
          <p:cNvSpPr>
            <a:spLocks noGrp="1"/>
          </p:cNvSpPr>
          <p:nvPr>
            <p:ph idx="1"/>
          </p:nvPr>
        </p:nvSpPr>
        <p:spPr/>
        <p:txBody>
          <a:bodyPr/>
          <a:lstStyle/>
          <a:p>
            <a:pPr marL="0" indent="0" eaLnBrk="1" hangingPunct="1">
              <a:buFont typeface="Arial" panose="020B0604020202020204" pitchFamily="34" charset="0"/>
              <a:buNone/>
            </a:pPr>
            <a:r>
              <a:rPr lang="en-US" altLang="en-US" sz="3200"/>
              <a:t>Technique based on collective behavior in </a:t>
            </a:r>
            <a:r>
              <a:rPr lang="en-US" altLang="en-US" sz="3200" b="1">
                <a:solidFill>
                  <a:srgbClr val="0070C0"/>
                </a:solidFill>
              </a:rPr>
              <a:t>decentralized</a:t>
            </a:r>
            <a:r>
              <a:rPr lang="en-US" altLang="en-US" sz="3200"/>
              <a:t>, </a:t>
            </a:r>
            <a:r>
              <a:rPr lang="en-US" altLang="en-US" sz="3200" b="1">
                <a:solidFill>
                  <a:srgbClr val="0070C0"/>
                </a:solidFill>
              </a:rPr>
              <a:t>self-organized</a:t>
            </a:r>
            <a:r>
              <a:rPr lang="en-US" altLang="en-US" sz="3200"/>
              <a:t> systems</a:t>
            </a:r>
          </a:p>
          <a:p>
            <a:pPr lvl="1" eaLnBrk="1" hangingPunct="1"/>
            <a:r>
              <a:rPr lang="en-US" altLang="en-US" sz="2800"/>
              <a:t>Beni &amp; Wang (1989)</a:t>
            </a:r>
          </a:p>
          <a:p>
            <a:pPr marL="0" indent="0" eaLnBrk="1" hangingPunct="1">
              <a:buFont typeface="Arial" panose="020B0604020202020204" pitchFamily="34" charset="0"/>
              <a:buNone/>
            </a:pPr>
            <a:r>
              <a:rPr lang="en-US" altLang="en-US" sz="3200"/>
              <a:t>Simple agents interact </a:t>
            </a:r>
            <a:r>
              <a:rPr lang="en-US" altLang="en-US" sz="3200" b="1">
                <a:solidFill>
                  <a:srgbClr val="0070C0"/>
                </a:solidFill>
              </a:rPr>
              <a:t>locally</a:t>
            </a:r>
          </a:p>
          <a:p>
            <a:pPr marL="0" indent="0" eaLnBrk="1" hangingPunct="1">
              <a:buFont typeface="Arial" panose="020B0604020202020204" pitchFamily="34" charset="0"/>
              <a:buNone/>
            </a:pPr>
            <a:r>
              <a:rPr lang="en-US" altLang="en-US" sz="3200"/>
              <a:t>Global behavior </a:t>
            </a:r>
            <a:r>
              <a:rPr lang="en-US" altLang="en-US" sz="3200" b="1">
                <a:solidFill>
                  <a:srgbClr val="0070C0"/>
                </a:solidFill>
              </a:rPr>
              <a:t>emerges</a:t>
            </a:r>
          </a:p>
          <a:p>
            <a:pPr lvl="1" eaLnBrk="1" hangingPunct="1"/>
            <a:r>
              <a:rPr lang="en-US" altLang="en-US" sz="2800"/>
              <a:t>Ant colonies, bird flocking, animal herding</a:t>
            </a:r>
          </a:p>
          <a:p>
            <a:pPr marL="0" indent="0" eaLnBrk="1" hangingPunct="1">
              <a:buFont typeface="Arial" panose="020B0604020202020204" pitchFamily="34" charset="0"/>
              <a:buNone/>
            </a:pPr>
            <a:r>
              <a:rPr lang="en-US" altLang="en-US" sz="3200"/>
              <a:t>Swarm Robotics</a:t>
            </a:r>
          </a:p>
          <a:p>
            <a:pPr lvl="1" eaLnBrk="1" hangingPunct="1"/>
            <a:r>
              <a:rPr lang="en-US" altLang="en-US" sz="2800"/>
              <a:t>Combining swarm intelligence with robotics</a:t>
            </a:r>
            <a:endParaRPr lang="en-US"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F7907355-7FC3-4579-A98E-0131BA5AAF99}"/>
              </a:ext>
            </a:extLst>
          </p:cNvPr>
          <p:cNvSpPr>
            <a:spLocks noGrp="1"/>
          </p:cNvSpPr>
          <p:nvPr>
            <p:ph type="title"/>
          </p:nvPr>
        </p:nvSpPr>
        <p:spPr/>
        <p:txBody>
          <a:bodyPr/>
          <a:lstStyle/>
          <a:p>
            <a:pPr eaLnBrk="1" hangingPunct="1"/>
            <a:r>
              <a:rPr lang="en-US" altLang="en-US" sz="6600"/>
              <a:t>Swarm Intelligence</a:t>
            </a:r>
          </a:p>
        </p:txBody>
      </p:sp>
      <p:sp>
        <p:nvSpPr>
          <p:cNvPr id="3" name="Content Placeholder 2">
            <a:extLst>
              <a:ext uri="{FF2B5EF4-FFF2-40B4-BE49-F238E27FC236}">
                <a16:creationId xmlns:a16="http://schemas.microsoft.com/office/drawing/2014/main" id="{CF798650-2E17-4AE5-8A18-1D507E5CDEB9}"/>
              </a:ext>
            </a:extLst>
          </p:cNvPr>
          <p:cNvSpPr>
            <a:spLocks noGrp="1"/>
          </p:cNvSpPr>
          <p:nvPr>
            <p:ph idx="1"/>
          </p:nvPr>
        </p:nvSpPr>
        <p:spPr>
          <a:xfrm>
            <a:off x="1096963" y="1846263"/>
            <a:ext cx="10807700" cy="4856162"/>
          </a:xfrm>
        </p:spPr>
        <p:txBody>
          <a:bodyPr rtlCol="0">
            <a:normAutofit lnSpcReduction="10000"/>
          </a:bodyPr>
          <a:lstStyle/>
          <a:p>
            <a:pPr marL="0" indent="0" eaLnBrk="1" fontAlgn="auto" hangingPunct="1">
              <a:lnSpc>
                <a:spcPct val="80000"/>
              </a:lnSpc>
              <a:spcAft>
                <a:spcPts val="0"/>
              </a:spcAft>
              <a:buFont typeface="Arial" panose="020B0604020202020204" pitchFamily="34" charset="0"/>
              <a:buNone/>
              <a:defRPr/>
            </a:pPr>
            <a:r>
              <a:rPr lang="en-US" altLang="en-US" sz="2400" dirty="0"/>
              <a:t>U.S. military</a:t>
            </a:r>
          </a:p>
          <a:p>
            <a:pPr lvl="1" eaLnBrk="1" fontAlgn="auto" hangingPunct="1">
              <a:lnSpc>
                <a:spcPct val="80000"/>
              </a:lnSpc>
              <a:spcAft>
                <a:spcPts val="0"/>
              </a:spcAft>
              <a:defRPr/>
            </a:pPr>
            <a:r>
              <a:rPr lang="en-US" altLang="en-US" dirty="0"/>
              <a:t>Swarm techniques for controlling unmanned vehicles</a:t>
            </a:r>
          </a:p>
          <a:p>
            <a:pPr lvl="1" eaLnBrk="1" fontAlgn="auto" hangingPunct="1">
              <a:lnSpc>
                <a:spcPct val="80000"/>
              </a:lnSpc>
              <a:spcAft>
                <a:spcPts val="0"/>
              </a:spcAft>
              <a:defRPr/>
            </a:pPr>
            <a:r>
              <a:rPr lang="en-US" altLang="en-US" dirty="0"/>
              <a:t>Strategic Defense Initiative (tiny pebbles = satellite-based lasers)</a:t>
            </a:r>
          </a:p>
          <a:p>
            <a:pPr marL="0" indent="0" eaLnBrk="1" fontAlgn="auto" hangingPunct="1">
              <a:lnSpc>
                <a:spcPct val="80000"/>
              </a:lnSpc>
              <a:spcAft>
                <a:spcPts val="0"/>
              </a:spcAft>
              <a:buFont typeface="Arial" panose="020B0604020202020204" pitchFamily="34" charset="0"/>
              <a:buNone/>
              <a:defRPr/>
            </a:pPr>
            <a:r>
              <a:rPr lang="en-US" altLang="en-US" sz="2400" dirty="0"/>
              <a:t>NASA</a:t>
            </a:r>
          </a:p>
          <a:p>
            <a:pPr lvl="1" eaLnBrk="1" fontAlgn="auto" hangingPunct="1">
              <a:lnSpc>
                <a:spcPct val="80000"/>
              </a:lnSpc>
              <a:spcAft>
                <a:spcPts val="0"/>
              </a:spcAft>
              <a:defRPr/>
            </a:pPr>
            <a:r>
              <a:rPr lang="en-US" altLang="en-US" dirty="0"/>
              <a:t>Swarm technology for planetary mapping</a:t>
            </a:r>
          </a:p>
          <a:p>
            <a:pPr marL="0" indent="0" eaLnBrk="1" fontAlgn="auto" hangingPunct="1">
              <a:lnSpc>
                <a:spcPct val="80000"/>
              </a:lnSpc>
              <a:spcAft>
                <a:spcPts val="0"/>
              </a:spcAft>
              <a:buFont typeface="Arial" panose="020B0604020202020204" pitchFamily="34" charset="0"/>
              <a:buNone/>
              <a:defRPr/>
            </a:pPr>
            <a:r>
              <a:rPr lang="en-US" altLang="en-US" sz="2400" dirty="0"/>
              <a:t>Medical</a:t>
            </a:r>
          </a:p>
          <a:p>
            <a:pPr lvl="1" eaLnBrk="1" fontAlgn="auto" hangingPunct="1">
              <a:lnSpc>
                <a:spcPct val="80000"/>
              </a:lnSpc>
              <a:spcAft>
                <a:spcPts val="0"/>
              </a:spcAft>
              <a:defRPr/>
            </a:pPr>
            <a:r>
              <a:rPr lang="en-US" altLang="en-US" dirty="0"/>
              <a:t>Kill cancer tumors with swarming nanobots (1992 paper by M. Anthony Lewis and George A. </a:t>
            </a:r>
            <a:r>
              <a:rPr lang="en-US" altLang="en-US" dirty="0" err="1"/>
              <a:t>Bekey</a:t>
            </a:r>
            <a:r>
              <a:rPr lang="en-US" altLang="en-US" dirty="0"/>
              <a:t>)</a:t>
            </a:r>
          </a:p>
          <a:p>
            <a:pPr marL="0" indent="0" eaLnBrk="1" fontAlgn="auto" hangingPunct="1">
              <a:lnSpc>
                <a:spcPct val="80000"/>
              </a:lnSpc>
              <a:spcAft>
                <a:spcPts val="0"/>
              </a:spcAft>
              <a:buFont typeface="Arial" panose="020B0604020202020204" pitchFamily="34" charset="0"/>
              <a:buNone/>
              <a:defRPr/>
            </a:pPr>
            <a:r>
              <a:rPr lang="en-US" altLang="en-US" sz="2400" dirty="0"/>
              <a:t>Movies</a:t>
            </a:r>
          </a:p>
          <a:p>
            <a:pPr lvl="1" eaLnBrk="1" fontAlgn="auto" hangingPunct="1">
              <a:lnSpc>
                <a:spcPct val="80000"/>
              </a:lnSpc>
              <a:spcAft>
                <a:spcPts val="0"/>
              </a:spcAft>
              <a:defRPr/>
            </a:pPr>
            <a:r>
              <a:rPr lang="en-US" altLang="en-US" dirty="0"/>
              <a:t>Flocking in Disney's </a:t>
            </a:r>
            <a:r>
              <a:rPr lang="en-US" altLang="en-US" i="1" dirty="0"/>
              <a:t>The Lion King</a:t>
            </a:r>
            <a:r>
              <a:rPr lang="en-US" altLang="en-US" dirty="0"/>
              <a:t> was the first movie to make use of swarm technology (the stampede scene).</a:t>
            </a:r>
          </a:p>
          <a:p>
            <a:pPr lvl="1" eaLnBrk="1" fontAlgn="auto" hangingPunct="1">
              <a:lnSpc>
                <a:spcPct val="80000"/>
              </a:lnSpc>
              <a:spcAft>
                <a:spcPts val="0"/>
              </a:spcAft>
              <a:defRPr/>
            </a:pPr>
            <a:r>
              <a:rPr lang="en-US" altLang="en-US" i="1" dirty="0"/>
              <a:t>Lord of the Rings</a:t>
            </a:r>
            <a:r>
              <a:rPr lang="en-US" altLang="en-US" dirty="0"/>
              <a:t> used emergent behavior during the battle scenes.</a:t>
            </a:r>
          </a:p>
          <a:p>
            <a:pPr marL="0" indent="0" eaLnBrk="1" fontAlgn="auto" hangingPunct="1">
              <a:lnSpc>
                <a:spcPct val="80000"/>
              </a:lnSpc>
              <a:spcAft>
                <a:spcPts val="0"/>
              </a:spcAft>
              <a:buFont typeface="Arial" panose="020B0604020202020204" pitchFamily="34" charset="0"/>
              <a:buNone/>
              <a:defRPr/>
            </a:pPr>
            <a:r>
              <a:rPr lang="en-US" altLang="en-US" sz="2400" dirty="0"/>
              <a:t>Benefits of swarm technology</a:t>
            </a:r>
          </a:p>
          <a:p>
            <a:pPr lvl="1" eaLnBrk="1" fontAlgn="auto" hangingPunct="1">
              <a:lnSpc>
                <a:spcPct val="80000"/>
              </a:lnSpc>
              <a:spcAft>
                <a:spcPts val="0"/>
              </a:spcAft>
              <a:defRPr/>
            </a:pPr>
            <a:r>
              <a:rPr lang="en-US" altLang="en-US" b="1" dirty="0">
                <a:solidFill>
                  <a:srgbClr val="0070C0"/>
                </a:solidFill>
              </a:rPr>
              <a:t>Cheap</a:t>
            </a:r>
            <a:r>
              <a:rPr lang="en-US" altLang="en-US" dirty="0"/>
              <a:t>, </a:t>
            </a:r>
            <a:r>
              <a:rPr lang="en-US" altLang="en-US" b="1" dirty="0">
                <a:solidFill>
                  <a:srgbClr val="0070C0"/>
                </a:solidFill>
              </a:rPr>
              <a:t>robust</a:t>
            </a:r>
            <a:r>
              <a:rPr lang="en-US" altLang="en-US" dirty="0"/>
              <a:t>, and </a:t>
            </a:r>
            <a:r>
              <a:rPr lang="en-US" altLang="en-US" b="1" dirty="0">
                <a:solidFill>
                  <a:srgbClr val="0070C0"/>
                </a:solidFill>
              </a:rPr>
              <a:t>simple </a:t>
            </a:r>
          </a:p>
          <a:p>
            <a:pPr eaLnBrk="1" fontAlgn="auto" hangingPunct="1">
              <a:spcAft>
                <a:spcPts val="0"/>
              </a:spcAft>
              <a:defRPr/>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07B01E02-1D07-4F80-B8EC-169B3A864F32}"/>
              </a:ext>
            </a:extLst>
          </p:cNvPr>
          <p:cNvSpPr>
            <a:spLocks noGrp="1"/>
          </p:cNvSpPr>
          <p:nvPr>
            <p:ph type="title"/>
          </p:nvPr>
        </p:nvSpPr>
        <p:spPr/>
        <p:txBody>
          <a:bodyPr/>
          <a:lstStyle/>
          <a:p>
            <a:pPr eaLnBrk="1" hangingPunct="1"/>
            <a:r>
              <a:rPr lang="en-US" altLang="en-US" sz="6600"/>
              <a:t>Formations</a:t>
            </a:r>
          </a:p>
        </p:txBody>
      </p:sp>
      <p:sp>
        <p:nvSpPr>
          <p:cNvPr id="3" name="Content Placeholder 2">
            <a:extLst>
              <a:ext uri="{FF2B5EF4-FFF2-40B4-BE49-F238E27FC236}">
                <a16:creationId xmlns:a16="http://schemas.microsoft.com/office/drawing/2014/main" id="{01066832-ABAC-4EF5-8EEE-3AA989E89148}"/>
              </a:ext>
            </a:extLst>
          </p:cNvPr>
          <p:cNvSpPr>
            <a:spLocks noGrp="1"/>
          </p:cNvSpPr>
          <p:nvPr>
            <p:ph idx="1"/>
          </p:nvPr>
        </p:nvSpPr>
        <p:spPr/>
        <p:txBody>
          <a:bodyPr/>
          <a:lstStyle/>
          <a:p>
            <a:pPr marL="457200" lvl="1" indent="0" eaLnBrk="1" hangingPunct="1">
              <a:buFont typeface="Arial" panose="020B0604020202020204" pitchFamily="34" charset="0"/>
              <a:buNone/>
            </a:pPr>
            <a:r>
              <a:rPr lang="en-US" altLang="en-US" sz="3200"/>
              <a:t>Mimics military formations</a:t>
            </a:r>
          </a:p>
          <a:p>
            <a:pPr marL="457200" lvl="1" indent="0" eaLnBrk="1" hangingPunct="1">
              <a:buFont typeface="Arial" panose="020B0604020202020204" pitchFamily="34" charset="0"/>
              <a:buNone/>
            </a:pPr>
            <a:r>
              <a:rPr lang="en-US" altLang="en-US" sz="3200"/>
              <a:t>How is it similar to flocking?</a:t>
            </a:r>
            <a:endParaRPr lang="en-US" altLang="en-US" sz="2800"/>
          </a:p>
          <a:p>
            <a:pPr marL="457200" lvl="1" indent="0" eaLnBrk="1" hangingPunct="1">
              <a:buFont typeface="Arial" panose="020B0604020202020204" pitchFamily="34" charset="0"/>
              <a:buNone/>
            </a:pPr>
            <a:r>
              <a:rPr lang="en-US" altLang="en-US" sz="3200"/>
              <a:t>How is it different from flocking?</a:t>
            </a:r>
          </a:p>
          <a:p>
            <a:pPr eaLnBrk="1" hangingPunct="1"/>
            <a:endParaRPr lang="en-US" altLang="en-US"/>
          </a:p>
        </p:txBody>
      </p:sp>
      <p:pic>
        <p:nvPicPr>
          <p:cNvPr id="35844" name="Picture 4" descr="BigT_formation">
            <a:extLst>
              <a:ext uri="{FF2B5EF4-FFF2-40B4-BE49-F238E27FC236}">
                <a16:creationId xmlns:a16="http://schemas.microsoft.com/office/drawing/2014/main" id="{3DBBB82B-E632-4589-AC4F-4993F8608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0638" y="287338"/>
            <a:ext cx="298608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5" descr="formation">
            <a:extLst>
              <a:ext uri="{FF2B5EF4-FFF2-40B4-BE49-F238E27FC236}">
                <a16:creationId xmlns:a16="http://schemas.microsoft.com/office/drawing/2014/main" id="{5F16B564-9815-499D-AABE-7B54535F7D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00" y="3705225"/>
            <a:ext cx="4460875" cy="233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6" descr="formation2">
            <a:extLst>
              <a:ext uri="{FF2B5EF4-FFF2-40B4-BE49-F238E27FC236}">
                <a16:creationId xmlns:a16="http://schemas.microsoft.com/office/drawing/2014/main" id="{1959CF8D-E807-4874-8E63-F49646A6D8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0638" y="2632075"/>
            <a:ext cx="2984500" cy="341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6">
            <a:extLst>
              <a:ext uri="{FF2B5EF4-FFF2-40B4-BE49-F238E27FC236}">
                <a16:creationId xmlns:a16="http://schemas.microsoft.com/office/drawing/2014/main" id="{E7B799B9-C6BE-4E5F-8FA0-66397EA7FCA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16513" y="3705225"/>
            <a:ext cx="3498850" cy="233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C467B134-8BA3-438F-8267-EBF1919CE72B}"/>
              </a:ext>
            </a:extLst>
          </p:cNvPr>
          <p:cNvSpPr>
            <a:spLocks noGrp="1"/>
          </p:cNvSpPr>
          <p:nvPr>
            <p:ph type="ctrTitle"/>
          </p:nvPr>
        </p:nvSpPr>
        <p:spPr>
          <a:xfrm>
            <a:off x="452438" y="873579"/>
            <a:ext cx="11241087" cy="3128405"/>
          </a:xfrm>
        </p:spPr>
        <p:txBody>
          <a:bodyPr/>
          <a:lstStyle/>
          <a:p>
            <a:pPr eaLnBrk="1" hangingPunct="1"/>
            <a:r>
              <a:rPr lang="en-US" altLang="en-US" sz="6600" dirty="0"/>
              <a:t>Artificial Intelligence for Games</a:t>
            </a:r>
            <a:br>
              <a:rPr lang="en-US" altLang="en-US" sz="6600" dirty="0"/>
            </a:br>
            <a:br>
              <a:rPr lang="en-US" altLang="en-US" sz="2000" dirty="0"/>
            </a:br>
            <a:r>
              <a:rPr lang="en-US" altLang="en-US" sz="3200" dirty="0"/>
              <a:t>Week 4 – Movement 2</a:t>
            </a:r>
            <a:br>
              <a:rPr lang="en-US" altLang="en-US" sz="3200" dirty="0"/>
            </a:br>
            <a:r>
              <a:rPr lang="en-US" altLang="en-US" sz="3200" dirty="0"/>
              <a:t>Steve Rabin</a:t>
            </a:r>
            <a:endParaRPr lang="en-US" altLang="en-US" dirty="0"/>
          </a:p>
        </p:txBody>
      </p:sp>
      <p:sp>
        <p:nvSpPr>
          <p:cNvPr id="2051" name="Subtitle 2">
            <a:extLst>
              <a:ext uri="{FF2B5EF4-FFF2-40B4-BE49-F238E27FC236}">
                <a16:creationId xmlns:a16="http://schemas.microsoft.com/office/drawing/2014/main" id="{E6D75091-AAA9-418A-82C8-749633C48C71}"/>
              </a:ext>
            </a:extLst>
          </p:cNvPr>
          <p:cNvSpPr>
            <a:spLocks noGrp="1"/>
          </p:cNvSpPr>
          <p:nvPr>
            <p:ph type="subTitle" idx="1"/>
          </p:nvPr>
        </p:nvSpPr>
        <p:spPr>
          <a:xfrm>
            <a:off x="948970" y="5720638"/>
            <a:ext cx="10248021" cy="527566"/>
          </a:xfrm>
        </p:spPr>
        <p:txBody>
          <a:bodyPr/>
          <a:lstStyle/>
          <a:p>
            <a:pPr eaLnBrk="1" hangingPunct="1"/>
            <a:r>
              <a:rPr lang="en-US" altLang="en-US" sz="2000" dirty="0">
                <a:latin typeface="+mj-lt"/>
              </a:rPr>
              <a:t>TAs: Jian Kai </a:t>
            </a:r>
            <a:r>
              <a:rPr lang="en-US" altLang="en-US" sz="2000" dirty="0" err="1">
                <a:latin typeface="+mj-lt"/>
              </a:rPr>
              <a:t>Phua</a:t>
            </a:r>
            <a:r>
              <a:rPr lang="en-US" altLang="en-US" sz="2000" dirty="0">
                <a:latin typeface="+mj-lt"/>
              </a:rPr>
              <a:t>, Brandon Hsu, Zak Stephenson, Keaton Sullivan, John Tseng, Andrew </a:t>
            </a:r>
            <a:r>
              <a:rPr lang="en-US" altLang="en-US" sz="2000" dirty="0" err="1">
                <a:latin typeface="+mj-lt"/>
              </a:rPr>
              <a:t>Roulst</a:t>
            </a:r>
            <a:endParaRPr lang="en-US" altLang="en-US" sz="2000" dirty="0"/>
          </a:p>
        </p:txBody>
      </p:sp>
      <p:sp>
        <p:nvSpPr>
          <p:cNvPr id="4" name="Subtitle 2">
            <a:extLst>
              <a:ext uri="{FF2B5EF4-FFF2-40B4-BE49-F238E27FC236}">
                <a16:creationId xmlns:a16="http://schemas.microsoft.com/office/drawing/2014/main" id="{B29F44BB-4A14-596F-E2C7-D23E2200456F}"/>
              </a:ext>
            </a:extLst>
          </p:cNvPr>
          <p:cNvSpPr txBox="1">
            <a:spLocks/>
          </p:cNvSpPr>
          <p:nvPr/>
        </p:nvSpPr>
        <p:spPr bwMode="auto">
          <a:xfrm>
            <a:off x="1322707" y="5010128"/>
            <a:ext cx="9500547" cy="75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defTabSz="914400" eaLnBrk="1" hangingPunct="1"/>
            <a:r>
              <a:rPr lang="en-US" altLang="en-US" sz="1400" dirty="0">
                <a:latin typeface="+mj-lt"/>
              </a:rPr>
              <a:t>For help on projects, email everyone (select and copy this string from the start of any class PowerPoint):</a:t>
            </a:r>
          </a:p>
          <a:p>
            <a:pPr defTabSz="914400" eaLnBrk="1" hangingPunct="1"/>
            <a:r>
              <a:rPr lang="en-US" altLang="en-US" sz="1400" dirty="0">
                <a:latin typeface="+mj-lt"/>
              </a:rPr>
              <a:t>steve.rabin@gmail.com, </a:t>
            </a:r>
            <a:r>
              <a:rPr lang="en-US" sz="1400" dirty="0">
                <a:solidFill>
                  <a:srgbClr val="1D2125"/>
                </a:solidFill>
                <a:latin typeface="+mj-lt"/>
              </a:rPr>
              <a:t>p.jiankai@digipen.edu, b.hsu@digipen.edu, zak.s@digipen.edu, keaton.sullivan@digipen.edu, john.tseng@digipen.edu, a.roulst@digipen.edu</a:t>
            </a:r>
            <a:endParaRPr lang="en-US" altLang="en-US" sz="1400"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5DA05668-6F0B-D2BF-5C4D-806F105BFBF1}"/>
              </a:ext>
            </a:extLst>
          </p:cNvPr>
          <p:cNvGrpSpPr/>
          <p:nvPr/>
        </p:nvGrpSpPr>
        <p:grpSpPr>
          <a:xfrm>
            <a:off x="2533401" y="2560796"/>
            <a:ext cx="778823" cy="522514"/>
            <a:chOff x="2104916" y="2560796"/>
            <a:chExt cx="778823" cy="522514"/>
          </a:xfrm>
        </p:grpSpPr>
        <p:cxnSp>
          <p:nvCxnSpPr>
            <p:cNvPr id="8" name="Straight Connector 7">
              <a:extLst>
                <a:ext uri="{FF2B5EF4-FFF2-40B4-BE49-F238E27FC236}">
                  <a16:creationId xmlns:a16="http://schemas.microsoft.com/office/drawing/2014/main" id="{1FC5FFF8-6284-1365-E757-DFFEA87E1982}"/>
                </a:ext>
              </a:extLst>
            </p:cNvPr>
            <p:cNvCxnSpPr>
              <a:stCxn id="2" idx="1"/>
            </p:cNvCxnSpPr>
            <p:nvPr/>
          </p:nvCxnSpPr>
          <p:spPr>
            <a:xfrm flipH="1">
              <a:off x="2104916" y="2560796"/>
              <a:ext cx="778823"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D3C9237-1C3B-331C-7FEB-3BB03E6998BF}"/>
                </a:ext>
              </a:extLst>
            </p:cNvPr>
            <p:cNvCxnSpPr>
              <a:cxnSpLocks/>
              <a:stCxn id="3" idx="0"/>
            </p:cNvCxnSpPr>
            <p:nvPr/>
          </p:nvCxnSpPr>
          <p:spPr>
            <a:xfrm flipV="1">
              <a:off x="2104916" y="2560796"/>
              <a:ext cx="0" cy="52251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E1B31D23-3B29-8014-D167-DDC0FD5BB365}"/>
              </a:ext>
            </a:extLst>
          </p:cNvPr>
          <p:cNvGrpSpPr/>
          <p:nvPr/>
        </p:nvGrpSpPr>
        <p:grpSpPr>
          <a:xfrm>
            <a:off x="1656548" y="3310920"/>
            <a:ext cx="778823" cy="522514"/>
            <a:chOff x="1619003" y="1973283"/>
            <a:chExt cx="778823" cy="522514"/>
          </a:xfrm>
        </p:grpSpPr>
        <p:cxnSp>
          <p:nvCxnSpPr>
            <p:cNvPr id="18" name="Straight Connector 17">
              <a:extLst>
                <a:ext uri="{FF2B5EF4-FFF2-40B4-BE49-F238E27FC236}">
                  <a16:creationId xmlns:a16="http://schemas.microsoft.com/office/drawing/2014/main" id="{E667CE18-3041-C612-764E-79A29EAB66D9}"/>
                </a:ext>
              </a:extLst>
            </p:cNvPr>
            <p:cNvCxnSpPr/>
            <p:nvPr/>
          </p:nvCxnSpPr>
          <p:spPr>
            <a:xfrm flipH="1">
              <a:off x="1619003" y="1973283"/>
              <a:ext cx="778823"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1F4291-1C96-B071-F957-A434902C277E}"/>
                </a:ext>
              </a:extLst>
            </p:cNvPr>
            <p:cNvCxnSpPr>
              <a:cxnSpLocks/>
            </p:cNvCxnSpPr>
            <p:nvPr/>
          </p:nvCxnSpPr>
          <p:spPr>
            <a:xfrm flipV="1">
              <a:off x="1619003" y="1973283"/>
              <a:ext cx="0" cy="52251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0E0614AE-3A64-2998-73A7-66FFDC4BE7F0}"/>
              </a:ext>
            </a:extLst>
          </p:cNvPr>
          <p:cNvGrpSpPr/>
          <p:nvPr/>
        </p:nvGrpSpPr>
        <p:grpSpPr>
          <a:xfrm>
            <a:off x="3456213" y="2560796"/>
            <a:ext cx="778823" cy="522514"/>
            <a:chOff x="4381429" y="1782044"/>
            <a:chExt cx="778823" cy="522514"/>
          </a:xfrm>
        </p:grpSpPr>
        <p:cxnSp>
          <p:nvCxnSpPr>
            <p:cNvPr id="21" name="Straight Connector 20">
              <a:extLst>
                <a:ext uri="{FF2B5EF4-FFF2-40B4-BE49-F238E27FC236}">
                  <a16:creationId xmlns:a16="http://schemas.microsoft.com/office/drawing/2014/main" id="{84A912AA-33A1-40B9-C7F6-84F09523B55A}"/>
                </a:ext>
              </a:extLst>
            </p:cNvPr>
            <p:cNvCxnSpPr/>
            <p:nvPr/>
          </p:nvCxnSpPr>
          <p:spPr>
            <a:xfrm flipH="1">
              <a:off x="4381429" y="1782044"/>
              <a:ext cx="778823"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BA5CA57-BBF3-151A-9DC9-15C5ADF3B4FE}"/>
                </a:ext>
              </a:extLst>
            </p:cNvPr>
            <p:cNvCxnSpPr>
              <a:cxnSpLocks/>
            </p:cNvCxnSpPr>
            <p:nvPr/>
          </p:nvCxnSpPr>
          <p:spPr>
            <a:xfrm flipV="1">
              <a:off x="5158891" y="1782044"/>
              <a:ext cx="1361" cy="52251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10FA6664-93A9-869A-0473-6A8665DBC94A}"/>
              </a:ext>
            </a:extLst>
          </p:cNvPr>
          <p:cNvGrpSpPr/>
          <p:nvPr/>
        </p:nvGrpSpPr>
        <p:grpSpPr>
          <a:xfrm>
            <a:off x="4301341" y="3310920"/>
            <a:ext cx="778823" cy="522514"/>
            <a:chOff x="4381429" y="1782044"/>
            <a:chExt cx="778823" cy="522514"/>
          </a:xfrm>
        </p:grpSpPr>
        <p:cxnSp>
          <p:nvCxnSpPr>
            <p:cNvPr id="27" name="Straight Connector 26">
              <a:extLst>
                <a:ext uri="{FF2B5EF4-FFF2-40B4-BE49-F238E27FC236}">
                  <a16:creationId xmlns:a16="http://schemas.microsoft.com/office/drawing/2014/main" id="{5CE003E3-FAD1-52D5-2213-B6CAC1643162}"/>
                </a:ext>
              </a:extLst>
            </p:cNvPr>
            <p:cNvCxnSpPr/>
            <p:nvPr/>
          </p:nvCxnSpPr>
          <p:spPr>
            <a:xfrm flipH="1">
              <a:off x="4381429" y="1782044"/>
              <a:ext cx="778823"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F61F167-A49B-A074-FD49-C4B3D227EA5B}"/>
                </a:ext>
              </a:extLst>
            </p:cNvPr>
            <p:cNvCxnSpPr>
              <a:cxnSpLocks/>
            </p:cNvCxnSpPr>
            <p:nvPr/>
          </p:nvCxnSpPr>
          <p:spPr>
            <a:xfrm flipV="1">
              <a:off x="5158891" y="1782044"/>
              <a:ext cx="1361" cy="52251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2" name="Isosceles Triangle 1">
            <a:extLst>
              <a:ext uri="{FF2B5EF4-FFF2-40B4-BE49-F238E27FC236}">
                <a16:creationId xmlns:a16="http://schemas.microsoft.com/office/drawing/2014/main" id="{B5F69932-842E-6D44-EDFE-D99D8C66B497}"/>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E1A21A5B-64C5-E2D5-3EDE-93A30A14466B}"/>
              </a:ext>
            </a:extLst>
          </p:cNvPr>
          <p:cNvSpPr/>
          <p:nvPr/>
        </p:nvSpPr>
        <p:spPr>
          <a:xfrm>
            <a:off x="2345375" y="3083310"/>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0D1DD394-7B99-9D42-6418-5F4F3E8F1DE2}"/>
              </a:ext>
            </a:extLst>
          </p:cNvPr>
          <p:cNvSpPr/>
          <p:nvPr/>
        </p:nvSpPr>
        <p:spPr>
          <a:xfrm>
            <a:off x="4045649" y="3083310"/>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7C25E1D2-1703-2CB2-95FA-2E78A7BB5BAA}"/>
              </a:ext>
            </a:extLst>
          </p:cNvPr>
          <p:cNvSpPr/>
          <p:nvPr/>
        </p:nvSpPr>
        <p:spPr>
          <a:xfrm>
            <a:off x="1468522" y="3833434"/>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438C53A0-E033-3C5C-5492-B59875C2B584}"/>
              </a:ext>
            </a:extLst>
          </p:cNvPr>
          <p:cNvSpPr/>
          <p:nvPr/>
        </p:nvSpPr>
        <p:spPr>
          <a:xfrm>
            <a:off x="4890777" y="3833434"/>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A80C00B9-282F-5D8D-3B2C-FEC7F36482FF}"/>
              </a:ext>
            </a:extLst>
          </p:cNvPr>
          <p:cNvGrpSpPr/>
          <p:nvPr/>
        </p:nvGrpSpPr>
        <p:grpSpPr>
          <a:xfrm>
            <a:off x="6779077" y="2333186"/>
            <a:ext cx="3798307" cy="1955468"/>
            <a:chOff x="6350592" y="2333186"/>
            <a:chExt cx="3798307" cy="1955468"/>
          </a:xfrm>
        </p:grpSpPr>
        <p:cxnSp>
          <p:nvCxnSpPr>
            <p:cNvPr id="35" name="Straight Connector 34">
              <a:extLst>
                <a:ext uri="{FF2B5EF4-FFF2-40B4-BE49-F238E27FC236}">
                  <a16:creationId xmlns:a16="http://schemas.microsoft.com/office/drawing/2014/main" id="{2E4144F0-7AAB-D168-AF1D-0107CED9D5B7}"/>
                </a:ext>
              </a:extLst>
            </p:cNvPr>
            <p:cNvCxnSpPr>
              <a:cxnSpLocks/>
              <a:stCxn id="29" idx="1"/>
            </p:cNvCxnSpPr>
            <p:nvPr/>
          </p:nvCxnSpPr>
          <p:spPr>
            <a:xfrm flipH="1">
              <a:off x="6538618" y="2560796"/>
              <a:ext cx="1655676"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0BCFBA8-BBF9-B803-E7B9-B87460A03990}"/>
                </a:ext>
              </a:extLst>
            </p:cNvPr>
            <p:cNvCxnSpPr>
              <a:cxnSpLocks/>
              <a:stCxn id="30" idx="0"/>
            </p:cNvCxnSpPr>
            <p:nvPr/>
          </p:nvCxnSpPr>
          <p:spPr>
            <a:xfrm flipV="1">
              <a:off x="7415471" y="2560796"/>
              <a:ext cx="0" cy="52251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9C4FE4D-5051-9181-52A9-7EFAEB5A6C54}"/>
                </a:ext>
              </a:extLst>
            </p:cNvPr>
            <p:cNvCxnSpPr>
              <a:cxnSpLocks/>
            </p:cNvCxnSpPr>
            <p:nvPr/>
          </p:nvCxnSpPr>
          <p:spPr>
            <a:xfrm flipV="1">
              <a:off x="6538618" y="2560796"/>
              <a:ext cx="0" cy="1272638"/>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74B02CC-0364-1156-A99F-ABF1CCEC98CE}"/>
                </a:ext>
              </a:extLst>
            </p:cNvPr>
            <p:cNvCxnSpPr>
              <a:cxnSpLocks/>
            </p:cNvCxnSpPr>
            <p:nvPr/>
          </p:nvCxnSpPr>
          <p:spPr>
            <a:xfrm flipH="1">
              <a:off x="8338283" y="2560796"/>
              <a:ext cx="1622590"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815A31E-CC48-BE14-69A9-13195F13341C}"/>
                </a:ext>
              </a:extLst>
            </p:cNvPr>
            <p:cNvCxnSpPr>
              <a:cxnSpLocks/>
            </p:cNvCxnSpPr>
            <p:nvPr/>
          </p:nvCxnSpPr>
          <p:spPr>
            <a:xfrm flipV="1">
              <a:off x="9115745" y="2560796"/>
              <a:ext cx="1361" cy="52251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F8FB8-A350-10A5-D9AE-B8F06D348AF0}"/>
                </a:ext>
              </a:extLst>
            </p:cNvPr>
            <p:cNvCxnSpPr>
              <a:cxnSpLocks/>
            </p:cNvCxnSpPr>
            <p:nvPr/>
          </p:nvCxnSpPr>
          <p:spPr>
            <a:xfrm flipV="1">
              <a:off x="9960873" y="2560796"/>
              <a:ext cx="0" cy="1272638"/>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9" name="Isosceles Triangle 28">
              <a:extLst>
                <a:ext uri="{FF2B5EF4-FFF2-40B4-BE49-F238E27FC236}">
                  <a16:creationId xmlns:a16="http://schemas.microsoft.com/office/drawing/2014/main" id="{45C16CA5-5C0D-9860-8127-8ECD21FBF55B}"/>
                </a:ext>
              </a:extLst>
            </p:cNvPr>
            <p:cNvSpPr/>
            <p:nvPr/>
          </p:nvSpPr>
          <p:spPr>
            <a:xfrm>
              <a:off x="810028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70766DBF-0B11-A6EC-B2BE-13AD932EB382}"/>
                </a:ext>
              </a:extLst>
            </p:cNvPr>
            <p:cNvSpPr/>
            <p:nvPr/>
          </p:nvSpPr>
          <p:spPr>
            <a:xfrm>
              <a:off x="7227445" y="3083310"/>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9BAB517A-5DD7-7BDD-8F0C-230F812C34D4}"/>
                </a:ext>
              </a:extLst>
            </p:cNvPr>
            <p:cNvSpPr/>
            <p:nvPr/>
          </p:nvSpPr>
          <p:spPr>
            <a:xfrm>
              <a:off x="8927719" y="3083310"/>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EB4AD9CF-5551-78C8-B64D-09EE924DC253}"/>
                </a:ext>
              </a:extLst>
            </p:cNvPr>
            <p:cNvSpPr/>
            <p:nvPr/>
          </p:nvSpPr>
          <p:spPr>
            <a:xfrm>
              <a:off x="6350592" y="3833434"/>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6E7DE6CE-FEF3-3256-3114-73C18A3C6F8B}"/>
                </a:ext>
              </a:extLst>
            </p:cNvPr>
            <p:cNvSpPr/>
            <p:nvPr/>
          </p:nvSpPr>
          <p:spPr>
            <a:xfrm>
              <a:off x="9772847" y="3833434"/>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D6CD5D66-433C-B905-C1FA-D45EFB73CC23}"/>
              </a:ext>
            </a:extLst>
          </p:cNvPr>
          <p:cNvSpPr txBox="1"/>
          <p:nvPr/>
        </p:nvSpPr>
        <p:spPr>
          <a:xfrm>
            <a:off x="396240" y="383177"/>
            <a:ext cx="4699813" cy="646331"/>
          </a:xfrm>
          <a:prstGeom prst="rect">
            <a:avLst/>
          </a:prstGeom>
          <a:noFill/>
        </p:spPr>
        <p:txBody>
          <a:bodyPr wrap="none" rtlCol="0">
            <a:spAutoFit/>
          </a:bodyPr>
          <a:lstStyle/>
          <a:p>
            <a:pPr marL="342900" indent="-342900">
              <a:buAutoNum type="arabicPeriod"/>
            </a:pPr>
            <a:r>
              <a:rPr lang="en-US" dirty="0"/>
              <a:t>Leader steers</a:t>
            </a:r>
          </a:p>
          <a:p>
            <a:pPr marL="342900" indent="-342900">
              <a:buAutoNum type="arabicPeriod"/>
            </a:pPr>
            <a:r>
              <a:rPr lang="en-US" dirty="0"/>
              <a:t>Individuals steer (</a:t>
            </a:r>
            <a:r>
              <a:rPr lang="en-US" b="1" dirty="0">
                <a:solidFill>
                  <a:schemeClr val="accent2"/>
                </a:solidFill>
              </a:rPr>
              <a:t>Arrival</a:t>
            </a:r>
            <a:r>
              <a:rPr lang="en-US" dirty="0"/>
              <a:t> to relative offsets)</a:t>
            </a:r>
          </a:p>
        </p:txBody>
      </p:sp>
    </p:spTree>
    <p:extLst>
      <p:ext uri="{BB962C8B-B14F-4D97-AF65-F5344CB8AC3E}">
        <p14:creationId xmlns:p14="http://schemas.microsoft.com/office/powerpoint/2010/main" val="252799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BAB94EF-751E-3FE3-7014-03FAC944F036}"/>
              </a:ext>
            </a:extLst>
          </p:cNvPr>
          <p:cNvGrpSpPr/>
          <p:nvPr/>
        </p:nvGrpSpPr>
        <p:grpSpPr>
          <a:xfrm>
            <a:off x="5216193" y="2709759"/>
            <a:ext cx="1272820" cy="704372"/>
            <a:chOff x="5228824" y="2315828"/>
            <a:chExt cx="1272820" cy="704372"/>
          </a:xfrm>
        </p:grpSpPr>
        <p:grpSp>
          <p:nvGrpSpPr>
            <p:cNvPr id="89" name="Group 88">
              <a:extLst>
                <a:ext uri="{FF2B5EF4-FFF2-40B4-BE49-F238E27FC236}">
                  <a16:creationId xmlns:a16="http://schemas.microsoft.com/office/drawing/2014/main" id="{2682B595-01EC-C453-024B-0E829B2D53E3}"/>
                </a:ext>
              </a:extLst>
            </p:cNvPr>
            <p:cNvGrpSpPr/>
            <p:nvPr/>
          </p:nvGrpSpPr>
          <p:grpSpPr>
            <a:xfrm>
              <a:off x="5288573" y="2476454"/>
              <a:ext cx="489215" cy="353376"/>
              <a:chOff x="8215744" y="605328"/>
              <a:chExt cx="723371" cy="522514"/>
            </a:xfrm>
          </p:grpSpPr>
          <p:cxnSp>
            <p:nvCxnSpPr>
              <p:cNvPr id="66" name="Straight Connector 65">
                <a:extLst>
                  <a:ext uri="{FF2B5EF4-FFF2-40B4-BE49-F238E27FC236}">
                    <a16:creationId xmlns:a16="http://schemas.microsoft.com/office/drawing/2014/main" id="{16299172-FB76-192B-88A0-5F1EFBA5F588}"/>
                  </a:ext>
                </a:extLst>
              </p:cNvPr>
              <p:cNvCxnSpPr>
                <a:cxnSpLocks/>
              </p:cNvCxnSpPr>
              <p:nvPr/>
            </p:nvCxnSpPr>
            <p:spPr>
              <a:xfrm flipH="1">
                <a:off x="8215744" y="605328"/>
                <a:ext cx="723371"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E6C2EEA-F60E-7BF9-2236-ACCACBB76197}"/>
                  </a:ext>
                </a:extLst>
              </p:cNvPr>
              <p:cNvCxnSpPr>
                <a:cxnSpLocks/>
              </p:cNvCxnSpPr>
              <p:nvPr/>
            </p:nvCxnSpPr>
            <p:spPr>
              <a:xfrm flipV="1">
                <a:off x="8215744" y="605328"/>
                <a:ext cx="0" cy="52251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3A48F60B-1F2B-F1D4-47D4-8C5D67B60A56}"/>
                </a:ext>
              </a:extLst>
            </p:cNvPr>
            <p:cNvGrpSpPr/>
            <p:nvPr/>
          </p:nvGrpSpPr>
          <p:grpSpPr>
            <a:xfrm>
              <a:off x="5912670" y="2476454"/>
              <a:ext cx="526717" cy="353376"/>
              <a:chOff x="4381429" y="1782044"/>
              <a:chExt cx="778823" cy="522514"/>
            </a:xfrm>
          </p:grpSpPr>
          <p:cxnSp>
            <p:nvCxnSpPr>
              <p:cNvPr id="62" name="Straight Connector 61">
                <a:extLst>
                  <a:ext uri="{FF2B5EF4-FFF2-40B4-BE49-F238E27FC236}">
                    <a16:creationId xmlns:a16="http://schemas.microsoft.com/office/drawing/2014/main" id="{19A164C9-8C91-2502-6E7A-667DA86AD5AD}"/>
                  </a:ext>
                </a:extLst>
              </p:cNvPr>
              <p:cNvCxnSpPr/>
              <p:nvPr/>
            </p:nvCxnSpPr>
            <p:spPr>
              <a:xfrm flipH="1">
                <a:off x="4381429" y="1782044"/>
                <a:ext cx="778823"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E7343C0-C284-CE38-3C29-F3E49F7E7823}"/>
                  </a:ext>
                </a:extLst>
              </p:cNvPr>
              <p:cNvCxnSpPr>
                <a:cxnSpLocks/>
              </p:cNvCxnSpPr>
              <p:nvPr/>
            </p:nvCxnSpPr>
            <p:spPr>
              <a:xfrm flipV="1">
                <a:off x="5158891" y="1782044"/>
                <a:ext cx="1361" cy="52251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55" name="Isosceles Triangle 54">
              <a:extLst>
                <a:ext uri="{FF2B5EF4-FFF2-40B4-BE49-F238E27FC236}">
                  <a16:creationId xmlns:a16="http://schemas.microsoft.com/office/drawing/2014/main" id="{82530EFE-D410-D749-9281-FB96E1426328}"/>
                </a:ext>
              </a:extLst>
            </p:cNvPr>
            <p:cNvSpPr/>
            <p:nvPr/>
          </p:nvSpPr>
          <p:spPr>
            <a:xfrm>
              <a:off x="5753523" y="2315828"/>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8C3F43B7-50D9-1CEF-EBEA-36746F089346}"/>
                </a:ext>
              </a:extLst>
            </p:cNvPr>
            <p:cNvSpPr/>
            <p:nvPr/>
          </p:nvSpPr>
          <p:spPr>
            <a:xfrm>
              <a:off x="5228824" y="2900701"/>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6F4B6B28-74D9-53E9-D4FE-C257C7874DAB}"/>
                </a:ext>
              </a:extLst>
            </p:cNvPr>
            <p:cNvSpPr/>
            <p:nvPr/>
          </p:nvSpPr>
          <p:spPr>
            <a:xfrm>
              <a:off x="6382145" y="2894006"/>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8" name="TextBox 137">
            <a:extLst>
              <a:ext uri="{FF2B5EF4-FFF2-40B4-BE49-F238E27FC236}">
                <a16:creationId xmlns:a16="http://schemas.microsoft.com/office/drawing/2014/main" id="{E29ED1D2-0444-0197-449E-487D5CE1D888}"/>
              </a:ext>
            </a:extLst>
          </p:cNvPr>
          <p:cNvSpPr txBox="1"/>
          <p:nvPr/>
        </p:nvSpPr>
        <p:spPr>
          <a:xfrm>
            <a:off x="396240" y="383177"/>
            <a:ext cx="1992084" cy="646331"/>
          </a:xfrm>
          <a:prstGeom prst="rect">
            <a:avLst/>
          </a:prstGeom>
          <a:noFill/>
        </p:spPr>
        <p:txBody>
          <a:bodyPr wrap="none" rtlCol="0">
            <a:spAutoFit/>
          </a:bodyPr>
          <a:lstStyle/>
          <a:p>
            <a:r>
              <a:rPr lang="en-US" sz="3600" dirty="0"/>
              <a:t>Lag effect</a:t>
            </a:r>
          </a:p>
        </p:txBody>
      </p:sp>
      <p:grpSp>
        <p:nvGrpSpPr>
          <p:cNvPr id="15" name="Group 14">
            <a:extLst>
              <a:ext uri="{FF2B5EF4-FFF2-40B4-BE49-F238E27FC236}">
                <a16:creationId xmlns:a16="http://schemas.microsoft.com/office/drawing/2014/main" id="{4E4BDFB7-A4BA-747E-DFCF-07A80D291016}"/>
              </a:ext>
            </a:extLst>
          </p:cNvPr>
          <p:cNvGrpSpPr/>
          <p:nvPr/>
        </p:nvGrpSpPr>
        <p:grpSpPr>
          <a:xfrm>
            <a:off x="4622376" y="3178249"/>
            <a:ext cx="2439120" cy="709824"/>
            <a:chOff x="4635438" y="3178249"/>
            <a:chExt cx="2439120" cy="709824"/>
          </a:xfrm>
        </p:grpSpPr>
        <p:cxnSp>
          <p:nvCxnSpPr>
            <p:cNvPr id="2" name="Straight Connector 1">
              <a:extLst>
                <a:ext uri="{FF2B5EF4-FFF2-40B4-BE49-F238E27FC236}">
                  <a16:creationId xmlns:a16="http://schemas.microsoft.com/office/drawing/2014/main" id="{B5045097-0058-A923-9E08-9427C167F776}"/>
                </a:ext>
              </a:extLst>
            </p:cNvPr>
            <p:cNvCxnSpPr/>
            <p:nvPr/>
          </p:nvCxnSpPr>
          <p:spPr>
            <a:xfrm flipH="1">
              <a:off x="4700343" y="3338995"/>
              <a:ext cx="526717"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42EA7FE-BC99-F437-B0CF-40944D0A25C6}"/>
                </a:ext>
              </a:extLst>
            </p:cNvPr>
            <p:cNvCxnSpPr>
              <a:cxnSpLocks/>
            </p:cNvCxnSpPr>
            <p:nvPr/>
          </p:nvCxnSpPr>
          <p:spPr>
            <a:xfrm flipV="1">
              <a:off x="4700343" y="3338995"/>
              <a:ext cx="0" cy="353376"/>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8E8006A-24D0-13DF-65DB-755619642DEC}"/>
                </a:ext>
              </a:extLst>
            </p:cNvPr>
            <p:cNvCxnSpPr/>
            <p:nvPr/>
          </p:nvCxnSpPr>
          <p:spPr>
            <a:xfrm flipH="1">
              <a:off x="6489013" y="3338995"/>
              <a:ext cx="526717"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8164370-4C0C-F166-CFF1-F9EFFBF9A66B}"/>
                </a:ext>
              </a:extLst>
            </p:cNvPr>
            <p:cNvCxnSpPr>
              <a:cxnSpLocks/>
            </p:cNvCxnSpPr>
            <p:nvPr/>
          </p:nvCxnSpPr>
          <p:spPr>
            <a:xfrm flipV="1">
              <a:off x="7014810" y="3338995"/>
              <a:ext cx="920" cy="353376"/>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A2BFD2B-8E48-F391-388D-F77AD9B26B4B}"/>
                </a:ext>
              </a:extLst>
            </p:cNvPr>
            <p:cNvSpPr/>
            <p:nvPr/>
          </p:nvSpPr>
          <p:spPr>
            <a:xfrm>
              <a:off x="6955059" y="3768574"/>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D3A0B0C-7798-F282-2FF5-903FA0524B6F}"/>
                </a:ext>
              </a:extLst>
            </p:cNvPr>
            <p:cNvSpPr/>
            <p:nvPr/>
          </p:nvSpPr>
          <p:spPr>
            <a:xfrm>
              <a:off x="4635438" y="3758555"/>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F6E02AD3-CA7C-8EC4-DBB2-56ADEB04780B}"/>
                </a:ext>
              </a:extLst>
            </p:cNvPr>
            <p:cNvSpPr/>
            <p:nvPr/>
          </p:nvSpPr>
          <p:spPr>
            <a:xfrm>
              <a:off x="5161413" y="3178249"/>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54851B58-2F68-6E0A-FC10-F7CF7AD7A3DF}"/>
                </a:ext>
              </a:extLst>
            </p:cNvPr>
            <p:cNvSpPr/>
            <p:nvPr/>
          </p:nvSpPr>
          <p:spPr>
            <a:xfrm>
              <a:off x="6311306" y="3178249"/>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405CF58-3F81-929B-0140-95E81C79B8EE}"/>
              </a:ext>
            </a:extLst>
          </p:cNvPr>
          <p:cNvGrpSpPr/>
          <p:nvPr/>
        </p:nvGrpSpPr>
        <p:grpSpPr>
          <a:xfrm>
            <a:off x="4568397" y="3662906"/>
            <a:ext cx="2568790" cy="307865"/>
            <a:chOff x="4568397" y="3662906"/>
            <a:chExt cx="2568790" cy="307865"/>
          </a:xfrm>
        </p:grpSpPr>
        <p:sp>
          <p:nvSpPr>
            <p:cNvPr id="58" name="Isosceles Triangle 57">
              <a:extLst>
                <a:ext uri="{FF2B5EF4-FFF2-40B4-BE49-F238E27FC236}">
                  <a16:creationId xmlns:a16="http://schemas.microsoft.com/office/drawing/2014/main" id="{785F673A-BBF4-77C1-8BC0-24FB3C9F73C2}"/>
                </a:ext>
              </a:extLst>
            </p:cNvPr>
            <p:cNvSpPr/>
            <p:nvPr/>
          </p:nvSpPr>
          <p:spPr>
            <a:xfrm>
              <a:off x="4568397" y="3662906"/>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a:extLst>
                <a:ext uri="{FF2B5EF4-FFF2-40B4-BE49-F238E27FC236}">
                  <a16:creationId xmlns:a16="http://schemas.microsoft.com/office/drawing/2014/main" id="{0000952C-B80A-B4B3-021C-F16149277C47}"/>
                </a:ext>
              </a:extLst>
            </p:cNvPr>
            <p:cNvSpPr/>
            <p:nvPr/>
          </p:nvSpPr>
          <p:spPr>
            <a:xfrm>
              <a:off x="6882864" y="3662906"/>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023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875E-6 2.22222E-6 L -0.00013 -0.06875 " pathEditMode="relative" rAng="0" ptsTypes="AA">
                                      <p:cBhvr>
                                        <p:cTn id="6" dur="2000" fill="hold"/>
                                        <p:tgtEl>
                                          <p:spTgt spid="3"/>
                                        </p:tgtEl>
                                        <p:attrNameLst>
                                          <p:attrName>ppt_x</p:attrName>
                                          <p:attrName>ppt_y</p:attrName>
                                        </p:attrNameLst>
                                      </p:cBhvr>
                                      <p:rCtr x="-13" y="-3449"/>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3.33333E-6 3.7037E-6 L 0.00091 -0.06852 " pathEditMode="relative" rAng="0" ptsTypes="AA">
                                      <p:cBhvr>
                                        <p:cTn id="10" dur="2000" fill="hold"/>
                                        <p:tgtEl>
                                          <p:spTgt spid="15"/>
                                        </p:tgtEl>
                                        <p:attrNameLst>
                                          <p:attrName>ppt_x</p:attrName>
                                          <p:attrName>ppt_y</p:attrName>
                                        </p:attrNameLst>
                                      </p:cBhvr>
                                      <p:rCtr x="39" y="-3426"/>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1.875E-6 -1.48148E-6 L -0.00013 -0.06967 " pathEditMode="relative" rAng="0" ptsTypes="AA">
                                      <p:cBhvr>
                                        <p:cTn id="14" dur="2000" fill="hold"/>
                                        <p:tgtEl>
                                          <p:spTgt spid="14"/>
                                        </p:tgtEl>
                                        <p:attrNameLst>
                                          <p:attrName>ppt_x</p:attrName>
                                          <p:attrName>ppt_y</p:attrName>
                                        </p:attrNameLst>
                                      </p:cBhvr>
                                      <p:rCtr x="-13" y="-34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BAB94EF-751E-3FE3-7014-03FAC944F036}"/>
              </a:ext>
            </a:extLst>
          </p:cNvPr>
          <p:cNvGrpSpPr/>
          <p:nvPr/>
        </p:nvGrpSpPr>
        <p:grpSpPr>
          <a:xfrm>
            <a:off x="5216193" y="2709759"/>
            <a:ext cx="1272820" cy="704372"/>
            <a:chOff x="5228824" y="2315828"/>
            <a:chExt cx="1272820" cy="704372"/>
          </a:xfrm>
        </p:grpSpPr>
        <p:grpSp>
          <p:nvGrpSpPr>
            <p:cNvPr id="89" name="Group 88">
              <a:extLst>
                <a:ext uri="{FF2B5EF4-FFF2-40B4-BE49-F238E27FC236}">
                  <a16:creationId xmlns:a16="http://schemas.microsoft.com/office/drawing/2014/main" id="{2682B595-01EC-C453-024B-0E829B2D53E3}"/>
                </a:ext>
              </a:extLst>
            </p:cNvPr>
            <p:cNvGrpSpPr/>
            <p:nvPr/>
          </p:nvGrpSpPr>
          <p:grpSpPr>
            <a:xfrm>
              <a:off x="5288573" y="2476454"/>
              <a:ext cx="489215" cy="353376"/>
              <a:chOff x="8215744" y="605328"/>
              <a:chExt cx="723371" cy="522514"/>
            </a:xfrm>
          </p:grpSpPr>
          <p:cxnSp>
            <p:nvCxnSpPr>
              <p:cNvPr id="66" name="Straight Connector 65">
                <a:extLst>
                  <a:ext uri="{FF2B5EF4-FFF2-40B4-BE49-F238E27FC236}">
                    <a16:creationId xmlns:a16="http://schemas.microsoft.com/office/drawing/2014/main" id="{16299172-FB76-192B-88A0-5F1EFBA5F588}"/>
                  </a:ext>
                </a:extLst>
              </p:cNvPr>
              <p:cNvCxnSpPr>
                <a:cxnSpLocks/>
              </p:cNvCxnSpPr>
              <p:nvPr/>
            </p:nvCxnSpPr>
            <p:spPr>
              <a:xfrm flipH="1">
                <a:off x="8215744" y="605328"/>
                <a:ext cx="723371"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E6C2EEA-F60E-7BF9-2236-ACCACBB76197}"/>
                  </a:ext>
                </a:extLst>
              </p:cNvPr>
              <p:cNvCxnSpPr>
                <a:cxnSpLocks/>
              </p:cNvCxnSpPr>
              <p:nvPr/>
            </p:nvCxnSpPr>
            <p:spPr>
              <a:xfrm flipV="1">
                <a:off x="8215744" y="605328"/>
                <a:ext cx="0" cy="52251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3A48F60B-1F2B-F1D4-47D4-8C5D67B60A56}"/>
                </a:ext>
              </a:extLst>
            </p:cNvPr>
            <p:cNvGrpSpPr/>
            <p:nvPr/>
          </p:nvGrpSpPr>
          <p:grpSpPr>
            <a:xfrm>
              <a:off x="5912670" y="2476454"/>
              <a:ext cx="526717" cy="353376"/>
              <a:chOff x="4381429" y="1782044"/>
              <a:chExt cx="778823" cy="522514"/>
            </a:xfrm>
          </p:grpSpPr>
          <p:cxnSp>
            <p:nvCxnSpPr>
              <p:cNvPr id="62" name="Straight Connector 61">
                <a:extLst>
                  <a:ext uri="{FF2B5EF4-FFF2-40B4-BE49-F238E27FC236}">
                    <a16:creationId xmlns:a16="http://schemas.microsoft.com/office/drawing/2014/main" id="{19A164C9-8C91-2502-6E7A-667DA86AD5AD}"/>
                  </a:ext>
                </a:extLst>
              </p:cNvPr>
              <p:cNvCxnSpPr/>
              <p:nvPr/>
            </p:nvCxnSpPr>
            <p:spPr>
              <a:xfrm flipH="1">
                <a:off x="4381429" y="1782044"/>
                <a:ext cx="778823"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E7343C0-C284-CE38-3C29-F3E49F7E7823}"/>
                  </a:ext>
                </a:extLst>
              </p:cNvPr>
              <p:cNvCxnSpPr>
                <a:cxnSpLocks/>
              </p:cNvCxnSpPr>
              <p:nvPr/>
            </p:nvCxnSpPr>
            <p:spPr>
              <a:xfrm flipV="1">
                <a:off x="5158891" y="1782044"/>
                <a:ext cx="1361" cy="52251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55" name="Isosceles Triangle 54">
              <a:extLst>
                <a:ext uri="{FF2B5EF4-FFF2-40B4-BE49-F238E27FC236}">
                  <a16:creationId xmlns:a16="http://schemas.microsoft.com/office/drawing/2014/main" id="{82530EFE-D410-D749-9281-FB96E1426328}"/>
                </a:ext>
              </a:extLst>
            </p:cNvPr>
            <p:cNvSpPr/>
            <p:nvPr/>
          </p:nvSpPr>
          <p:spPr>
            <a:xfrm>
              <a:off x="5753523" y="2315828"/>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8C3F43B7-50D9-1CEF-EBEA-36746F089346}"/>
                </a:ext>
              </a:extLst>
            </p:cNvPr>
            <p:cNvSpPr/>
            <p:nvPr/>
          </p:nvSpPr>
          <p:spPr>
            <a:xfrm>
              <a:off x="5228824" y="2900701"/>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6F4B6B28-74D9-53E9-D4FE-C257C7874DAB}"/>
                </a:ext>
              </a:extLst>
            </p:cNvPr>
            <p:cNvSpPr/>
            <p:nvPr/>
          </p:nvSpPr>
          <p:spPr>
            <a:xfrm>
              <a:off x="6382145" y="2894006"/>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8" name="TextBox 137">
            <a:extLst>
              <a:ext uri="{FF2B5EF4-FFF2-40B4-BE49-F238E27FC236}">
                <a16:creationId xmlns:a16="http://schemas.microsoft.com/office/drawing/2014/main" id="{E29ED1D2-0444-0197-449E-487D5CE1D888}"/>
              </a:ext>
            </a:extLst>
          </p:cNvPr>
          <p:cNvSpPr txBox="1"/>
          <p:nvPr/>
        </p:nvSpPr>
        <p:spPr>
          <a:xfrm>
            <a:off x="396240" y="383177"/>
            <a:ext cx="1992084" cy="646331"/>
          </a:xfrm>
          <a:prstGeom prst="rect">
            <a:avLst/>
          </a:prstGeom>
          <a:noFill/>
        </p:spPr>
        <p:txBody>
          <a:bodyPr wrap="none" rtlCol="0">
            <a:spAutoFit/>
          </a:bodyPr>
          <a:lstStyle/>
          <a:p>
            <a:r>
              <a:rPr lang="en-US" sz="3600" dirty="0"/>
              <a:t>Lag effect</a:t>
            </a:r>
          </a:p>
        </p:txBody>
      </p:sp>
      <p:grpSp>
        <p:nvGrpSpPr>
          <p:cNvPr id="15" name="Group 14">
            <a:extLst>
              <a:ext uri="{FF2B5EF4-FFF2-40B4-BE49-F238E27FC236}">
                <a16:creationId xmlns:a16="http://schemas.microsoft.com/office/drawing/2014/main" id="{4E4BDFB7-A4BA-747E-DFCF-07A80D291016}"/>
              </a:ext>
            </a:extLst>
          </p:cNvPr>
          <p:cNvGrpSpPr/>
          <p:nvPr/>
        </p:nvGrpSpPr>
        <p:grpSpPr>
          <a:xfrm>
            <a:off x="4622376" y="3178249"/>
            <a:ext cx="2439120" cy="709824"/>
            <a:chOff x="4635438" y="3178249"/>
            <a:chExt cx="2439120" cy="709824"/>
          </a:xfrm>
        </p:grpSpPr>
        <p:cxnSp>
          <p:nvCxnSpPr>
            <p:cNvPr id="2" name="Straight Connector 1">
              <a:extLst>
                <a:ext uri="{FF2B5EF4-FFF2-40B4-BE49-F238E27FC236}">
                  <a16:creationId xmlns:a16="http://schemas.microsoft.com/office/drawing/2014/main" id="{B5045097-0058-A923-9E08-9427C167F776}"/>
                </a:ext>
              </a:extLst>
            </p:cNvPr>
            <p:cNvCxnSpPr/>
            <p:nvPr/>
          </p:nvCxnSpPr>
          <p:spPr>
            <a:xfrm flipH="1">
              <a:off x="4700343" y="3338995"/>
              <a:ext cx="526717"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42EA7FE-BC99-F437-B0CF-40944D0A25C6}"/>
                </a:ext>
              </a:extLst>
            </p:cNvPr>
            <p:cNvCxnSpPr>
              <a:cxnSpLocks/>
            </p:cNvCxnSpPr>
            <p:nvPr/>
          </p:nvCxnSpPr>
          <p:spPr>
            <a:xfrm flipV="1">
              <a:off x="4700343" y="3338995"/>
              <a:ext cx="0" cy="353376"/>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8E8006A-24D0-13DF-65DB-755619642DEC}"/>
                </a:ext>
              </a:extLst>
            </p:cNvPr>
            <p:cNvCxnSpPr/>
            <p:nvPr/>
          </p:nvCxnSpPr>
          <p:spPr>
            <a:xfrm flipH="1">
              <a:off x="6489013" y="3338995"/>
              <a:ext cx="526717"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8164370-4C0C-F166-CFF1-F9EFFBF9A66B}"/>
                </a:ext>
              </a:extLst>
            </p:cNvPr>
            <p:cNvCxnSpPr>
              <a:cxnSpLocks/>
            </p:cNvCxnSpPr>
            <p:nvPr/>
          </p:nvCxnSpPr>
          <p:spPr>
            <a:xfrm flipV="1">
              <a:off x="7014810" y="3338995"/>
              <a:ext cx="920" cy="353376"/>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A2BFD2B-8E48-F391-388D-F77AD9B26B4B}"/>
                </a:ext>
              </a:extLst>
            </p:cNvPr>
            <p:cNvSpPr/>
            <p:nvPr/>
          </p:nvSpPr>
          <p:spPr>
            <a:xfrm>
              <a:off x="6955059" y="3768574"/>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D3A0B0C-7798-F282-2FF5-903FA0524B6F}"/>
                </a:ext>
              </a:extLst>
            </p:cNvPr>
            <p:cNvSpPr/>
            <p:nvPr/>
          </p:nvSpPr>
          <p:spPr>
            <a:xfrm>
              <a:off x="4635438" y="3758555"/>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F6E02AD3-CA7C-8EC4-DBB2-56ADEB04780B}"/>
                </a:ext>
              </a:extLst>
            </p:cNvPr>
            <p:cNvSpPr/>
            <p:nvPr/>
          </p:nvSpPr>
          <p:spPr>
            <a:xfrm>
              <a:off x="5161413" y="3178249"/>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54851B58-2F68-6E0A-FC10-F7CF7AD7A3DF}"/>
                </a:ext>
              </a:extLst>
            </p:cNvPr>
            <p:cNvSpPr/>
            <p:nvPr/>
          </p:nvSpPr>
          <p:spPr>
            <a:xfrm>
              <a:off x="6311306" y="3178249"/>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405CF58-3F81-929B-0140-95E81C79B8EE}"/>
              </a:ext>
            </a:extLst>
          </p:cNvPr>
          <p:cNvGrpSpPr/>
          <p:nvPr/>
        </p:nvGrpSpPr>
        <p:grpSpPr>
          <a:xfrm>
            <a:off x="4568397" y="3662906"/>
            <a:ext cx="2568790" cy="307865"/>
            <a:chOff x="4568397" y="3662906"/>
            <a:chExt cx="2568790" cy="307865"/>
          </a:xfrm>
        </p:grpSpPr>
        <p:sp>
          <p:nvSpPr>
            <p:cNvPr id="58" name="Isosceles Triangle 57">
              <a:extLst>
                <a:ext uri="{FF2B5EF4-FFF2-40B4-BE49-F238E27FC236}">
                  <a16:creationId xmlns:a16="http://schemas.microsoft.com/office/drawing/2014/main" id="{785F673A-BBF4-77C1-8BC0-24FB3C9F73C2}"/>
                </a:ext>
              </a:extLst>
            </p:cNvPr>
            <p:cNvSpPr/>
            <p:nvPr/>
          </p:nvSpPr>
          <p:spPr>
            <a:xfrm>
              <a:off x="4568397" y="3662906"/>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a:extLst>
                <a:ext uri="{FF2B5EF4-FFF2-40B4-BE49-F238E27FC236}">
                  <a16:creationId xmlns:a16="http://schemas.microsoft.com/office/drawing/2014/main" id="{0000952C-B80A-B4B3-021C-F16149277C47}"/>
                </a:ext>
              </a:extLst>
            </p:cNvPr>
            <p:cNvSpPr/>
            <p:nvPr/>
          </p:nvSpPr>
          <p:spPr>
            <a:xfrm>
              <a:off x="6882864" y="3662906"/>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32295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BAB94EF-751E-3FE3-7014-03FAC944F036}"/>
              </a:ext>
            </a:extLst>
          </p:cNvPr>
          <p:cNvGrpSpPr/>
          <p:nvPr/>
        </p:nvGrpSpPr>
        <p:grpSpPr>
          <a:xfrm rot="1800000">
            <a:off x="5424445" y="2161119"/>
            <a:ext cx="1272820" cy="704372"/>
            <a:chOff x="5228824" y="2315828"/>
            <a:chExt cx="1272820" cy="704372"/>
          </a:xfrm>
        </p:grpSpPr>
        <p:grpSp>
          <p:nvGrpSpPr>
            <p:cNvPr id="89" name="Group 88">
              <a:extLst>
                <a:ext uri="{FF2B5EF4-FFF2-40B4-BE49-F238E27FC236}">
                  <a16:creationId xmlns:a16="http://schemas.microsoft.com/office/drawing/2014/main" id="{2682B595-01EC-C453-024B-0E829B2D53E3}"/>
                </a:ext>
              </a:extLst>
            </p:cNvPr>
            <p:cNvGrpSpPr/>
            <p:nvPr/>
          </p:nvGrpSpPr>
          <p:grpSpPr>
            <a:xfrm>
              <a:off x="5288573" y="2476454"/>
              <a:ext cx="489215" cy="353376"/>
              <a:chOff x="8215744" y="605328"/>
              <a:chExt cx="723371" cy="522514"/>
            </a:xfrm>
          </p:grpSpPr>
          <p:cxnSp>
            <p:nvCxnSpPr>
              <p:cNvPr id="66" name="Straight Connector 65">
                <a:extLst>
                  <a:ext uri="{FF2B5EF4-FFF2-40B4-BE49-F238E27FC236}">
                    <a16:creationId xmlns:a16="http://schemas.microsoft.com/office/drawing/2014/main" id="{16299172-FB76-192B-88A0-5F1EFBA5F588}"/>
                  </a:ext>
                </a:extLst>
              </p:cNvPr>
              <p:cNvCxnSpPr>
                <a:cxnSpLocks/>
              </p:cNvCxnSpPr>
              <p:nvPr/>
            </p:nvCxnSpPr>
            <p:spPr>
              <a:xfrm flipH="1">
                <a:off x="8215744" y="605328"/>
                <a:ext cx="723371"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E6C2EEA-F60E-7BF9-2236-ACCACBB76197}"/>
                  </a:ext>
                </a:extLst>
              </p:cNvPr>
              <p:cNvCxnSpPr>
                <a:cxnSpLocks/>
              </p:cNvCxnSpPr>
              <p:nvPr/>
            </p:nvCxnSpPr>
            <p:spPr>
              <a:xfrm flipV="1">
                <a:off x="8215744" y="605328"/>
                <a:ext cx="0" cy="52251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3A48F60B-1F2B-F1D4-47D4-8C5D67B60A56}"/>
                </a:ext>
              </a:extLst>
            </p:cNvPr>
            <p:cNvGrpSpPr/>
            <p:nvPr/>
          </p:nvGrpSpPr>
          <p:grpSpPr>
            <a:xfrm>
              <a:off x="5912670" y="2476454"/>
              <a:ext cx="526717" cy="353376"/>
              <a:chOff x="4381429" y="1782044"/>
              <a:chExt cx="778823" cy="522514"/>
            </a:xfrm>
          </p:grpSpPr>
          <p:cxnSp>
            <p:nvCxnSpPr>
              <p:cNvPr id="62" name="Straight Connector 61">
                <a:extLst>
                  <a:ext uri="{FF2B5EF4-FFF2-40B4-BE49-F238E27FC236}">
                    <a16:creationId xmlns:a16="http://schemas.microsoft.com/office/drawing/2014/main" id="{19A164C9-8C91-2502-6E7A-667DA86AD5AD}"/>
                  </a:ext>
                </a:extLst>
              </p:cNvPr>
              <p:cNvCxnSpPr/>
              <p:nvPr/>
            </p:nvCxnSpPr>
            <p:spPr>
              <a:xfrm flipH="1">
                <a:off x="4381429" y="1782044"/>
                <a:ext cx="778823"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E7343C0-C284-CE38-3C29-F3E49F7E7823}"/>
                  </a:ext>
                </a:extLst>
              </p:cNvPr>
              <p:cNvCxnSpPr>
                <a:cxnSpLocks/>
              </p:cNvCxnSpPr>
              <p:nvPr/>
            </p:nvCxnSpPr>
            <p:spPr>
              <a:xfrm flipV="1">
                <a:off x="5158891" y="1782044"/>
                <a:ext cx="1361" cy="52251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55" name="Isosceles Triangle 54">
              <a:extLst>
                <a:ext uri="{FF2B5EF4-FFF2-40B4-BE49-F238E27FC236}">
                  <a16:creationId xmlns:a16="http://schemas.microsoft.com/office/drawing/2014/main" id="{82530EFE-D410-D749-9281-FB96E1426328}"/>
                </a:ext>
              </a:extLst>
            </p:cNvPr>
            <p:cNvSpPr/>
            <p:nvPr/>
          </p:nvSpPr>
          <p:spPr>
            <a:xfrm>
              <a:off x="5753523" y="2315828"/>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8C3F43B7-50D9-1CEF-EBEA-36746F089346}"/>
                </a:ext>
              </a:extLst>
            </p:cNvPr>
            <p:cNvSpPr/>
            <p:nvPr/>
          </p:nvSpPr>
          <p:spPr>
            <a:xfrm>
              <a:off x="5228824" y="2900701"/>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6F4B6B28-74D9-53E9-D4FE-C257C7874DAB}"/>
                </a:ext>
              </a:extLst>
            </p:cNvPr>
            <p:cNvSpPr/>
            <p:nvPr/>
          </p:nvSpPr>
          <p:spPr>
            <a:xfrm>
              <a:off x="6382145" y="2894006"/>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8" name="TextBox 137">
            <a:extLst>
              <a:ext uri="{FF2B5EF4-FFF2-40B4-BE49-F238E27FC236}">
                <a16:creationId xmlns:a16="http://schemas.microsoft.com/office/drawing/2014/main" id="{E29ED1D2-0444-0197-449E-487D5CE1D888}"/>
              </a:ext>
            </a:extLst>
          </p:cNvPr>
          <p:cNvSpPr txBox="1"/>
          <p:nvPr/>
        </p:nvSpPr>
        <p:spPr>
          <a:xfrm>
            <a:off x="396240" y="383177"/>
            <a:ext cx="1992084" cy="646331"/>
          </a:xfrm>
          <a:prstGeom prst="rect">
            <a:avLst/>
          </a:prstGeom>
          <a:noFill/>
        </p:spPr>
        <p:txBody>
          <a:bodyPr wrap="none" rtlCol="0">
            <a:spAutoFit/>
          </a:bodyPr>
          <a:lstStyle/>
          <a:p>
            <a:r>
              <a:rPr lang="en-US" sz="3600" dirty="0"/>
              <a:t>Lag effect</a:t>
            </a:r>
          </a:p>
        </p:txBody>
      </p:sp>
      <p:grpSp>
        <p:nvGrpSpPr>
          <p:cNvPr id="15" name="Group 14">
            <a:extLst>
              <a:ext uri="{FF2B5EF4-FFF2-40B4-BE49-F238E27FC236}">
                <a16:creationId xmlns:a16="http://schemas.microsoft.com/office/drawing/2014/main" id="{4E4BDFB7-A4BA-747E-DFCF-07A80D291016}"/>
              </a:ext>
            </a:extLst>
          </p:cNvPr>
          <p:cNvGrpSpPr/>
          <p:nvPr/>
        </p:nvGrpSpPr>
        <p:grpSpPr>
          <a:xfrm>
            <a:off x="4622376" y="3178249"/>
            <a:ext cx="2439120" cy="709824"/>
            <a:chOff x="4635438" y="3178249"/>
            <a:chExt cx="2439120" cy="709824"/>
          </a:xfrm>
        </p:grpSpPr>
        <p:cxnSp>
          <p:nvCxnSpPr>
            <p:cNvPr id="2" name="Straight Connector 1">
              <a:extLst>
                <a:ext uri="{FF2B5EF4-FFF2-40B4-BE49-F238E27FC236}">
                  <a16:creationId xmlns:a16="http://schemas.microsoft.com/office/drawing/2014/main" id="{B5045097-0058-A923-9E08-9427C167F776}"/>
                </a:ext>
              </a:extLst>
            </p:cNvPr>
            <p:cNvCxnSpPr/>
            <p:nvPr/>
          </p:nvCxnSpPr>
          <p:spPr>
            <a:xfrm flipH="1">
              <a:off x="4700343" y="3338995"/>
              <a:ext cx="526717"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42EA7FE-BC99-F437-B0CF-40944D0A25C6}"/>
                </a:ext>
              </a:extLst>
            </p:cNvPr>
            <p:cNvCxnSpPr>
              <a:cxnSpLocks/>
            </p:cNvCxnSpPr>
            <p:nvPr/>
          </p:nvCxnSpPr>
          <p:spPr>
            <a:xfrm flipV="1">
              <a:off x="4700343" y="3338995"/>
              <a:ext cx="0" cy="353376"/>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8E8006A-24D0-13DF-65DB-755619642DEC}"/>
                </a:ext>
              </a:extLst>
            </p:cNvPr>
            <p:cNvCxnSpPr/>
            <p:nvPr/>
          </p:nvCxnSpPr>
          <p:spPr>
            <a:xfrm flipH="1">
              <a:off x="6489013" y="3338995"/>
              <a:ext cx="526717"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8164370-4C0C-F166-CFF1-F9EFFBF9A66B}"/>
                </a:ext>
              </a:extLst>
            </p:cNvPr>
            <p:cNvCxnSpPr>
              <a:cxnSpLocks/>
            </p:cNvCxnSpPr>
            <p:nvPr/>
          </p:nvCxnSpPr>
          <p:spPr>
            <a:xfrm flipV="1">
              <a:off x="7014810" y="3338995"/>
              <a:ext cx="920" cy="353376"/>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A2BFD2B-8E48-F391-388D-F77AD9B26B4B}"/>
                </a:ext>
              </a:extLst>
            </p:cNvPr>
            <p:cNvSpPr/>
            <p:nvPr/>
          </p:nvSpPr>
          <p:spPr>
            <a:xfrm>
              <a:off x="6955059" y="3768574"/>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D3A0B0C-7798-F282-2FF5-903FA0524B6F}"/>
                </a:ext>
              </a:extLst>
            </p:cNvPr>
            <p:cNvSpPr/>
            <p:nvPr/>
          </p:nvSpPr>
          <p:spPr>
            <a:xfrm>
              <a:off x="4635438" y="3758555"/>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F6E02AD3-CA7C-8EC4-DBB2-56ADEB04780B}"/>
                </a:ext>
              </a:extLst>
            </p:cNvPr>
            <p:cNvSpPr/>
            <p:nvPr/>
          </p:nvSpPr>
          <p:spPr>
            <a:xfrm>
              <a:off x="5161413" y="3178249"/>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54851B58-2F68-6E0A-FC10-F7CF7AD7A3DF}"/>
                </a:ext>
              </a:extLst>
            </p:cNvPr>
            <p:cNvSpPr/>
            <p:nvPr/>
          </p:nvSpPr>
          <p:spPr>
            <a:xfrm>
              <a:off x="6311306" y="3178249"/>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405CF58-3F81-929B-0140-95E81C79B8EE}"/>
              </a:ext>
            </a:extLst>
          </p:cNvPr>
          <p:cNvGrpSpPr/>
          <p:nvPr/>
        </p:nvGrpSpPr>
        <p:grpSpPr>
          <a:xfrm>
            <a:off x="4568397" y="3662906"/>
            <a:ext cx="2568790" cy="307865"/>
            <a:chOff x="4568397" y="3662906"/>
            <a:chExt cx="2568790" cy="307865"/>
          </a:xfrm>
        </p:grpSpPr>
        <p:sp>
          <p:nvSpPr>
            <p:cNvPr id="58" name="Isosceles Triangle 57">
              <a:extLst>
                <a:ext uri="{FF2B5EF4-FFF2-40B4-BE49-F238E27FC236}">
                  <a16:creationId xmlns:a16="http://schemas.microsoft.com/office/drawing/2014/main" id="{785F673A-BBF4-77C1-8BC0-24FB3C9F73C2}"/>
                </a:ext>
              </a:extLst>
            </p:cNvPr>
            <p:cNvSpPr/>
            <p:nvPr/>
          </p:nvSpPr>
          <p:spPr>
            <a:xfrm>
              <a:off x="4568397" y="3662906"/>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a:extLst>
                <a:ext uri="{FF2B5EF4-FFF2-40B4-BE49-F238E27FC236}">
                  <a16:creationId xmlns:a16="http://schemas.microsoft.com/office/drawing/2014/main" id="{0000952C-B80A-B4B3-021C-F16149277C47}"/>
                </a:ext>
              </a:extLst>
            </p:cNvPr>
            <p:cNvSpPr/>
            <p:nvPr/>
          </p:nvSpPr>
          <p:spPr>
            <a:xfrm>
              <a:off x="6882864" y="3662906"/>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94932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BAB94EF-751E-3FE3-7014-03FAC944F036}"/>
              </a:ext>
            </a:extLst>
          </p:cNvPr>
          <p:cNvGrpSpPr/>
          <p:nvPr/>
        </p:nvGrpSpPr>
        <p:grpSpPr>
          <a:xfrm rot="1800000">
            <a:off x="5424445" y="2161119"/>
            <a:ext cx="1272820" cy="704372"/>
            <a:chOff x="5228824" y="2315828"/>
            <a:chExt cx="1272820" cy="704372"/>
          </a:xfrm>
        </p:grpSpPr>
        <p:grpSp>
          <p:nvGrpSpPr>
            <p:cNvPr id="89" name="Group 88">
              <a:extLst>
                <a:ext uri="{FF2B5EF4-FFF2-40B4-BE49-F238E27FC236}">
                  <a16:creationId xmlns:a16="http://schemas.microsoft.com/office/drawing/2014/main" id="{2682B595-01EC-C453-024B-0E829B2D53E3}"/>
                </a:ext>
              </a:extLst>
            </p:cNvPr>
            <p:cNvGrpSpPr/>
            <p:nvPr/>
          </p:nvGrpSpPr>
          <p:grpSpPr>
            <a:xfrm>
              <a:off x="5288573" y="2476454"/>
              <a:ext cx="489215" cy="353376"/>
              <a:chOff x="8215744" y="605328"/>
              <a:chExt cx="723371" cy="522514"/>
            </a:xfrm>
          </p:grpSpPr>
          <p:cxnSp>
            <p:nvCxnSpPr>
              <p:cNvPr id="66" name="Straight Connector 65">
                <a:extLst>
                  <a:ext uri="{FF2B5EF4-FFF2-40B4-BE49-F238E27FC236}">
                    <a16:creationId xmlns:a16="http://schemas.microsoft.com/office/drawing/2014/main" id="{16299172-FB76-192B-88A0-5F1EFBA5F588}"/>
                  </a:ext>
                </a:extLst>
              </p:cNvPr>
              <p:cNvCxnSpPr>
                <a:cxnSpLocks/>
              </p:cNvCxnSpPr>
              <p:nvPr/>
            </p:nvCxnSpPr>
            <p:spPr>
              <a:xfrm flipH="1">
                <a:off x="8215744" y="605328"/>
                <a:ext cx="723371"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E6C2EEA-F60E-7BF9-2236-ACCACBB76197}"/>
                  </a:ext>
                </a:extLst>
              </p:cNvPr>
              <p:cNvCxnSpPr>
                <a:cxnSpLocks/>
              </p:cNvCxnSpPr>
              <p:nvPr/>
            </p:nvCxnSpPr>
            <p:spPr>
              <a:xfrm flipV="1">
                <a:off x="8215744" y="605328"/>
                <a:ext cx="0" cy="52251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3A48F60B-1F2B-F1D4-47D4-8C5D67B60A56}"/>
                </a:ext>
              </a:extLst>
            </p:cNvPr>
            <p:cNvGrpSpPr/>
            <p:nvPr/>
          </p:nvGrpSpPr>
          <p:grpSpPr>
            <a:xfrm>
              <a:off x="5912670" y="2476454"/>
              <a:ext cx="526717" cy="353376"/>
              <a:chOff x="4381429" y="1782044"/>
              <a:chExt cx="778823" cy="522514"/>
            </a:xfrm>
          </p:grpSpPr>
          <p:cxnSp>
            <p:nvCxnSpPr>
              <p:cNvPr id="62" name="Straight Connector 61">
                <a:extLst>
                  <a:ext uri="{FF2B5EF4-FFF2-40B4-BE49-F238E27FC236}">
                    <a16:creationId xmlns:a16="http://schemas.microsoft.com/office/drawing/2014/main" id="{19A164C9-8C91-2502-6E7A-667DA86AD5AD}"/>
                  </a:ext>
                </a:extLst>
              </p:cNvPr>
              <p:cNvCxnSpPr/>
              <p:nvPr/>
            </p:nvCxnSpPr>
            <p:spPr>
              <a:xfrm flipH="1">
                <a:off x="4381429" y="1782044"/>
                <a:ext cx="778823"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E7343C0-C284-CE38-3C29-F3E49F7E7823}"/>
                  </a:ext>
                </a:extLst>
              </p:cNvPr>
              <p:cNvCxnSpPr>
                <a:cxnSpLocks/>
              </p:cNvCxnSpPr>
              <p:nvPr/>
            </p:nvCxnSpPr>
            <p:spPr>
              <a:xfrm flipV="1">
                <a:off x="5158891" y="1782044"/>
                <a:ext cx="1361" cy="52251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55" name="Isosceles Triangle 54">
              <a:extLst>
                <a:ext uri="{FF2B5EF4-FFF2-40B4-BE49-F238E27FC236}">
                  <a16:creationId xmlns:a16="http://schemas.microsoft.com/office/drawing/2014/main" id="{82530EFE-D410-D749-9281-FB96E1426328}"/>
                </a:ext>
              </a:extLst>
            </p:cNvPr>
            <p:cNvSpPr/>
            <p:nvPr/>
          </p:nvSpPr>
          <p:spPr>
            <a:xfrm>
              <a:off x="5753523" y="2315828"/>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8C3F43B7-50D9-1CEF-EBEA-36746F089346}"/>
                </a:ext>
              </a:extLst>
            </p:cNvPr>
            <p:cNvSpPr/>
            <p:nvPr/>
          </p:nvSpPr>
          <p:spPr>
            <a:xfrm>
              <a:off x="5228824" y="2900701"/>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6F4B6B28-74D9-53E9-D4FE-C257C7874DAB}"/>
                </a:ext>
              </a:extLst>
            </p:cNvPr>
            <p:cNvSpPr/>
            <p:nvPr/>
          </p:nvSpPr>
          <p:spPr>
            <a:xfrm>
              <a:off x="6382145" y="2894006"/>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8" name="TextBox 137">
            <a:extLst>
              <a:ext uri="{FF2B5EF4-FFF2-40B4-BE49-F238E27FC236}">
                <a16:creationId xmlns:a16="http://schemas.microsoft.com/office/drawing/2014/main" id="{E29ED1D2-0444-0197-449E-487D5CE1D888}"/>
              </a:ext>
            </a:extLst>
          </p:cNvPr>
          <p:cNvSpPr txBox="1"/>
          <p:nvPr/>
        </p:nvSpPr>
        <p:spPr>
          <a:xfrm>
            <a:off x="396240" y="383177"/>
            <a:ext cx="1992084" cy="646331"/>
          </a:xfrm>
          <a:prstGeom prst="rect">
            <a:avLst/>
          </a:prstGeom>
          <a:noFill/>
        </p:spPr>
        <p:txBody>
          <a:bodyPr wrap="none" rtlCol="0">
            <a:spAutoFit/>
          </a:bodyPr>
          <a:lstStyle/>
          <a:p>
            <a:r>
              <a:rPr lang="en-US" sz="3600" dirty="0"/>
              <a:t>Lag effect</a:t>
            </a:r>
          </a:p>
        </p:txBody>
      </p:sp>
      <p:grpSp>
        <p:nvGrpSpPr>
          <p:cNvPr id="15" name="Group 14">
            <a:extLst>
              <a:ext uri="{FF2B5EF4-FFF2-40B4-BE49-F238E27FC236}">
                <a16:creationId xmlns:a16="http://schemas.microsoft.com/office/drawing/2014/main" id="{4E4BDFB7-A4BA-747E-DFCF-07A80D291016}"/>
              </a:ext>
            </a:extLst>
          </p:cNvPr>
          <p:cNvGrpSpPr/>
          <p:nvPr/>
        </p:nvGrpSpPr>
        <p:grpSpPr>
          <a:xfrm rot="1800000">
            <a:off x="4615431" y="2544783"/>
            <a:ext cx="2439120" cy="709824"/>
            <a:chOff x="4635438" y="3178249"/>
            <a:chExt cx="2439120" cy="709824"/>
          </a:xfrm>
        </p:grpSpPr>
        <p:cxnSp>
          <p:nvCxnSpPr>
            <p:cNvPr id="2" name="Straight Connector 1">
              <a:extLst>
                <a:ext uri="{FF2B5EF4-FFF2-40B4-BE49-F238E27FC236}">
                  <a16:creationId xmlns:a16="http://schemas.microsoft.com/office/drawing/2014/main" id="{B5045097-0058-A923-9E08-9427C167F776}"/>
                </a:ext>
              </a:extLst>
            </p:cNvPr>
            <p:cNvCxnSpPr/>
            <p:nvPr/>
          </p:nvCxnSpPr>
          <p:spPr>
            <a:xfrm flipH="1">
              <a:off x="4700343" y="3338995"/>
              <a:ext cx="526717"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42EA7FE-BC99-F437-B0CF-40944D0A25C6}"/>
                </a:ext>
              </a:extLst>
            </p:cNvPr>
            <p:cNvCxnSpPr>
              <a:cxnSpLocks/>
            </p:cNvCxnSpPr>
            <p:nvPr/>
          </p:nvCxnSpPr>
          <p:spPr>
            <a:xfrm flipV="1">
              <a:off x="4700343" y="3338995"/>
              <a:ext cx="0" cy="353376"/>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8E8006A-24D0-13DF-65DB-755619642DEC}"/>
                </a:ext>
              </a:extLst>
            </p:cNvPr>
            <p:cNvCxnSpPr/>
            <p:nvPr/>
          </p:nvCxnSpPr>
          <p:spPr>
            <a:xfrm flipH="1">
              <a:off x="6489013" y="3338995"/>
              <a:ext cx="526717"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8164370-4C0C-F166-CFF1-F9EFFBF9A66B}"/>
                </a:ext>
              </a:extLst>
            </p:cNvPr>
            <p:cNvCxnSpPr>
              <a:cxnSpLocks/>
            </p:cNvCxnSpPr>
            <p:nvPr/>
          </p:nvCxnSpPr>
          <p:spPr>
            <a:xfrm flipV="1">
              <a:off x="7014810" y="3338995"/>
              <a:ext cx="920" cy="353376"/>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A2BFD2B-8E48-F391-388D-F77AD9B26B4B}"/>
                </a:ext>
              </a:extLst>
            </p:cNvPr>
            <p:cNvSpPr/>
            <p:nvPr/>
          </p:nvSpPr>
          <p:spPr>
            <a:xfrm>
              <a:off x="6955059" y="3768574"/>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D3A0B0C-7798-F282-2FF5-903FA0524B6F}"/>
                </a:ext>
              </a:extLst>
            </p:cNvPr>
            <p:cNvSpPr/>
            <p:nvPr/>
          </p:nvSpPr>
          <p:spPr>
            <a:xfrm>
              <a:off x="4635438" y="3758555"/>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F6E02AD3-CA7C-8EC4-DBB2-56ADEB04780B}"/>
                </a:ext>
              </a:extLst>
            </p:cNvPr>
            <p:cNvSpPr/>
            <p:nvPr/>
          </p:nvSpPr>
          <p:spPr>
            <a:xfrm>
              <a:off x="5161413" y="3178249"/>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54851B58-2F68-6E0A-FC10-F7CF7AD7A3DF}"/>
                </a:ext>
              </a:extLst>
            </p:cNvPr>
            <p:cNvSpPr/>
            <p:nvPr/>
          </p:nvSpPr>
          <p:spPr>
            <a:xfrm>
              <a:off x="6311306" y="3178249"/>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405CF58-3F81-929B-0140-95E81C79B8EE}"/>
              </a:ext>
            </a:extLst>
          </p:cNvPr>
          <p:cNvGrpSpPr/>
          <p:nvPr/>
        </p:nvGrpSpPr>
        <p:grpSpPr>
          <a:xfrm>
            <a:off x="4568397" y="3662906"/>
            <a:ext cx="2568790" cy="307865"/>
            <a:chOff x="4568397" y="3662906"/>
            <a:chExt cx="2568790" cy="307865"/>
          </a:xfrm>
        </p:grpSpPr>
        <p:sp>
          <p:nvSpPr>
            <p:cNvPr id="58" name="Isosceles Triangle 57">
              <a:extLst>
                <a:ext uri="{FF2B5EF4-FFF2-40B4-BE49-F238E27FC236}">
                  <a16:creationId xmlns:a16="http://schemas.microsoft.com/office/drawing/2014/main" id="{785F673A-BBF4-77C1-8BC0-24FB3C9F73C2}"/>
                </a:ext>
              </a:extLst>
            </p:cNvPr>
            <p:cNvSpPr/>
            <p:nvPr/>
          </p:nvSpPr>
          <p:spPr>
            <a:xfrm>
              <a:off x="4568397" y="3662906"/>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a:extLst>
                <a:ext uri="{FF2B5EF4-FFF2-40B4-BE49-F238E27FC236}">
                  <a16:creationId xmlns:a16="http://schemas.microsoft.com/office/drawing/2014/main" id="{0000952C-B80A-B4B3-021C-F16149277C47}"/>
                </a:ext>
              </a:extLst>
            </p:cNvPr>
            <p:cNvSpPr/>
            <p:nvPr/>
          </p:nvSpPr>
          <p:spPr>
            <a:xfrm>
              <a:off x="6882864" y="3662906"/>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53782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BAB94EF-751E-3FE3-7014-03FAC944F036}"/>
              </a:ext>
            </a:extLst>
          </p:cNvPr>
          <p:cNvGrpSpPr/>
          <p:nvPr/>
        </p:nvGrpSpPr>
        <p:grpSpPr>
          <a:xfrm rot="1800000">
            <a:off x="5424445" y="2161119"/>
            <a:ext cx="1272820" cy="704372"/>
            <a:chOff x="5228824" y="2315828"/>
            <a:chExt cx="1272820" cy="704372"/>
          </a:xfrm>
        </p:grpSpPr>
        <p:grpSp>
          <p:nvGrpSpPr>
            <p:cNvPr id="89" name="Group 88">
              <a:extLst>
                <a:ext uri="{FF2B5EF4-FFF2-40B4-BE49-F238E27FC236}">
                  <a16:creationId xmlns:a16="http://schemas.microsoft.com/office/drawing/2014/main" id="{2682B595-01EC-C453-024B-0E829B2D53E3}"/>
                </a:ext>
              </a:extLst>
            </p:cNvPr>
            <p:cNvGrpSpPr/>
            <p:nvPr/>
          </p:nvGrpSpPr>
          <p:grpSpPr>
            <a:xfrm>
              <a:off x="5288573" y="2476454"/>
              <a:ext cx="489215" cy="353376"/>
              <a:chOff x="8215744" y="605328"/>
              <a:chExt cx="723371" cy="522514"/>
            </a:xfrm>
          </p:grpSpPr>
          <p:cxnSp>
            <p:nvCxnSpPr>
              <p:cNvPr id="66" name="Straight Connector 65">
                <a:extLst>
                  <a:ext uri="{FF2B5EF4-FFF2-40B4-BE49-F238E27FC236}">
                    <a16:creationId xmlns:a16="http://schemas.microsoft.com/office/drawing/2014/main" id="{16299172-FB76-192B-88A0-5F1EFBA5F588}"/>
                  </a:ext>
                </a:extLst>
              </p:cNvPr>
              <p:cNvCxnSpPr>
                <a:cxnSpLocks/>
              </p:cNvCxnSpPr>
              <p:nvPr/>
            </p:nvCxnSpPr>
            <p:spPr>
              <a:xfrm flipH="1">
                <a:off x="8215744" y="605328"/>
                <a:ext cx="723371"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E6C2EEA-F60E-7BF9-2236-ACCACBB76197}"/>
                  </a:ext>
                </a:extLst>
              </p:cNvPr>
              <p:cNvCxnSpPr>
                <a:cxnSpLocks/>
              </p:cNvCxnSpPr>
              <p:nvPr/>
            </p:nvCxnSpPr>
            <p:spPr>
              <a:xfrm flipV="1">
                <a:off x="8215744" y="605328"/>
                <a:ext cx="0" cy="52251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3A48F60B-1F2B-F1D4-47D4-8C5D67B60A56}"/>
                </a:ext>
              </a:extLst>
            </p:cNvPr>
            <p:cNvGrpSpPr/>
            <p:nvPr/>
          </p:nvGrpSpPr>
          <p:grpSpPr>
            <a:xfrm>
              <a:off x="5912670" y="2476454"/>
              <a:ext cx="526717" cy="353376"/>
              <a:chOff x="4381429" y="1782044"/>
              <a:chExt cx="778823" cy="522514"/>
            </a:xfrm>
          </p:grpSpPr>
          <p:cxnSp>
            <p:nvCxnSpPr>
              <p:cNvPr id="62" name="Straight Connector 61">
                <a:extLst>
                  <a:ext uri="{FF2B5EF4-FFF2-40B4-BE49-F238E27FC236}">
                    <a16:creationId xmlns:a16="http://schemas.microsoft.com/office/drawing/2014/main" id="{19A164C9-8C91-2502-6E7A-667DA86AD5AD}"/>
                  </a:ext>
                </a:extLst>
              </p:cNvPr>
              <p:cNvCxnSpPr/>
              <p:nvPr/>
            </p:nvCxnSpPr>
            <p:spPr>
              <a:xfrm flipH="1">
                <a:off x="4381429" y="1782044"/>
                <a:ext cx="778823"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E7343C0-C284-CE38-3C29-F3E49F7E7823}"/>
                  </a:ext>
                </a:extLst>
              </p:cNvPr>
              <p:cNvCxnSpPr>
                <a:cxnSpLocks/>
              </p:cNvCxnSpPr>
              <p:nvPr/>
            </p:nvCxnSpPr>
            <p:spPr>
              <a:xfrm flipV="1">
                <a:off x="5158891" y="1782044"/>
                <a:ext cx="1361" cy="52251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55" name="Isosceles Triangle 54">
              <a:extLst>
                <a:ext uri="{FF2B5EF4-FFF2-40B4-BE49-F238E27FC236}">
                  <a16:creationId xmlns:a16="http://schemas.microsoft.com/office/drawing/2014/main" id="{82530EFE-D410-D749-9281-FB96E1426328}"/>
                </a:ext>
              </a:extLst>
            </p:cNvPr>
            <p:cNvSpPr/>
            <p:nvPr/>
          </p:nvSpPr>
          <p:spPr>
            <a:xfrm>
              <a:off x="5753523" y="2315828"/>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8C3F43B7-50D9-1CEF-EBEA-36746F089346}"/>
                </a:ext>
              </a:extLst>
            </p:cNvPr>
            <p:cNvSpPr/>
            <p:nvPr/>
          </p:nvSpPr>
          <p:spPr>
            <a:xfrm>
              <a:off x="5228824" y="2900701"/>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6F4B6B28-74D9-53E9-D4FE-C257C7874DAB}"/>
                </a:ext>
              </a:extLst>
            </p:cNvPr>
            <p:cNvSpPr/>
            <p:nvPr/>
          </p:nvSpPr>
          <p:spPr>
            <a:xfrm>
              <a:off x="6382145" y="2894006"/>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8" name="TextBox 137">
            <a:extLst>
              <a:ext uri="{FF2B5EF4-FFF2-40B4-BE49-F238E27FC236}">
                <a16:creationId xmlns:a16="http://schemas.microsoft.com/office/drawing/2014/main" id="{E29ED1D2-0444-0197-449E-487D5CE1D888}"/>
              </a:ext>
            </a:extLst>
          </p:cNvPr>
          <p:cNvSpPr txBox="1"/>
          <p:nvPr/>
        </p:nvSpPr>
        <p:spPr>
          <a:xfrm>
            <a:off x="396240" y="383177"/>
            <a:ext cx="1992084" cy="646331"/>
          </a:xfrm>
          <a:prstGeom prst="rect">
            <a:avLst/>
          </a:prstGeom>
          <a:noFill/>
        </p:spPr>
        <p:txBody>
          <a:bodyPr wrap="none" rtlCol="0">
            <a:spAutoFit/>
          </a:bodyPr>
          <a:lstStyle/>
          <a:p>
            <a:r>
              <a:rPr lang="en-US" sz="3600" dirty="0"/>
              <a:t>Lag effect</a:t>
            </a:r>
          </a:p>
        </p:txBody>
      </p:sp>
      <p:grpSp>
        <p:nvGrpSpPr>
          <p:cNvPr id="15" name="Group 14">
            <a:extLst>
              <a:ext uri="{FF2B5EF4-FFF2-40B4-BE49-F238E27FC236}">
                <a16:creationId xmlns:a16="http://schemas.microsoft.com/office/drawing/2014/main" id="{4E4BDFB7-A4BA-747E-DFCF-07A80D291016}"/>
              </a:ext>
            </a:extLst>
          </p:cNvPr>
          <p:cNvGrpSpPr/>
          <p:nvPr/>
        </p:nvGrpSpPr>
        <p:grpSpPr>
          <a:xfrm rot="1800000">
            <a:off x="4615431" y="2544783"/>
            <a:ext cx="2439120" cy="709824"/>
            <a:chOff x="4635438" y="3178249"/>
            <a:chExt cx="2439120" cy="709824"/>
          </a:xfrm>
        </p:grpSpPr>
        <p:cxnSp>
          <p:nvCxnSpPr>
            <p:cNvPr id="2" name="Straight Connector 1">
              <a:extLst>
                <a:ext uri="{FF2B5EF4-FFF2-40B4-BE49-F238E27FC236}">
                  <a16:creationId xmlns:a16="http://schemas.microsoft.com/office/drawing/2014/main" id="{B5045097-0058-A923-9E08-9427C167F776}"/>
                </a:ext>
              </a:extLst>
            </p:cNvPr>
            <p:cNvCxnSpPr/>
            <p:nvPr/>
          </p:nvCxnSpPr>
          <p:spPr>
            <a:xfrm flipH="1">
              <a:off x="4700343" y="3338995"/>
              <a:ext cx="526717"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42EA7FE-BC99-F437-B0CF-40944D0A25C6}"/>
                </a:ext>
              </a:extLst>
            </p:cNvPr>
            <p:cNvCxnSpPr>
              <a:cxnSpLocks/>
            </p:cNvCxnSpPr>
            <p:nvPr/>
          </p:nvCxnSpPr>
          <p:spPr>
            <a:xfrm flipV="1">
              <a:off x="4700343" y="3338995"/>
              <a:ext cx="0" cy="353376"/>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8E8006A-24D0-13DF-65DB-755619642DEC}"/>
                </a:ext>
              </a:extLst>
            </p:cNvPr>
            <p:cNvCxnSpPr/>
            <p:nvPr/>
          </p:nvCxnSpPr>
          <p:spPr>
            <a:xfrm flipH="1">
              <a:off x="6489013" y="3338995"/>
              <a:ext cx="526717"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8164370-4C0C-F166-CFF1-F9EFFBF9A66B}"/>
                </a:ext>
              </a:extLst>
            </p:cNvPr>
            <p:cNvCxnSpPr>
              <a:cxnSpLocks/>
            </p:cNvCxnSpPr>
            <p:nvPr/>
          </p:nvCxnSpPr>
          <p:spPr>
            <a:xfrm flipV="1">
              <a:off x="7014810" y="3338995"/>
              <a:ext cx="920" cy="353376"/>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A2BFD2B-8E48-F391-388D-F77AD9B26B4B}"/>
                </a:ext>
              </a:extLst>
            </p:cNvPr>
            <p:cNvSpPr/>
            <p:nvPr/>
          </p:nvSpPr>
          <p:spPr>
            <a:xfrm>
              <a:off x="6955059" y="3768574"/>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D3A0B0C-7798-F282-2FF5-903FA0524B6F}"/>
                </a:ext>
              </a:extLst>
            </p:cNvPr>
            <p:cNvSpPr/>
            <p:nvPr/>
          </p:nvSpPr>
          <p:spPr>
            <a:xfrm>
              <a:off x="4635438" y="3758555"/>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F6E02AD3-CA7C-8EC4-DBB2-56ADEB04780B}"/>
                </a:ext>
              </a:extLst>
            </p:cNvPr>
            <p:cNvSpPr/>
            <p:nvPr/>
          </p:nvSpPr>
          <p:spPr>
            <a:xfrm>
              <a:off x="5161413" y="3178249"/>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54851B58-2F68-6E0A-FC10-F7CF7AD7A3DF}"/>
                </a:ext>
              </a:extLst>
            </p:cNvPr>
            <p:cNvSpPr/>
            <p:nvPr/>
          </p:nvSpPr>
          <p:spPr>
            <a:xfrm>
              <a:off x="6311306" y="3178249"/>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405CF58-3F81-929B-0140-95E81C79B8EE}"/>
              </a:ext>
            </a:extLst>
          </p:cNvPr>
          <p:cNvGrpSpPr/>
          <p:nvPr/>
        </p:nvGrpSpPr>
        <p:grpSpPr>
          <a:xfrm rot="1800000">
            <a:off x="4426459" y="2986687"/>
            <a:ext cx="2568790" cy="307865"/>
            <a:chOff x="4568397" y="3662906"/>
            <a:chExt cx="2568790" cy="307865"/>
          </a:xfrm>
        </p:grpSpPr>
        <p:sp>
          <p:nvSpPr>
            <p:cNvPr id="58" name="Isosceles Triangle 57">
              <a:extLst>
                <a:ext uri="{FF2B5EF4-FFF2-40B4-BE49-F238E27FC236}">
                  <a16:creationId xmlns:a16="http://schemas.microsoft.com/office/drawing/2014/main" id="{785F673A-BBF4-77C1-8BC0-24FB3C9F73C2}"/>
                </a:ext>
              </a:extLst>
            </p:cNvPr>
            <p:cNvSpPr/>
            <p:nvPr/>
          </p:nvSpPr>
          <p:spPr>
            <a:xfrm>
              <a:off x="4568397" y="3662906"/>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a:extLst>
                <a:ext uri="{FF2B5EF4-FFF2-40B4-BE49-F238E27FC236}">
                  <a16:creationId xmlns:a16="http://schemas.microsoft.com/office/drawing/2014/main" id="{0000952C-B80A-B4B3-021C-F16149277C47}"/>
                </a:ext>
              </a:extLst>
            </p:cNvPr>
            <p:cNvSpPr/>
            <p:nvPr/>
          </p:nvSpPr>
          <p:spPr>
            <a:xfrm>
              <a:off x="6882864" y="3662906"/>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60595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846681-544A-5649-56C6-A6F4C58BB465}"/>
              </a:ext>
            </a:extLst>
          </p:cNvPr>
          <p:cNvSpPr/>
          <p:nvPr/>
        </p:nvSpPr>
        <p:spPr>
          <a:xfrm>
            <a:off x="887896" y="1683026"/>
            <a:ext cx="4982817" cy="3639931"/>
          </a:xfrm>
          <a:prstGeom prst="rect">
            <a:avLst/>
          </a:prstGeom>
          <a:solidFill>
            <a:schemeClr val="bg1">
              <a:lumMod val="95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sosceles Triangle 1">
            <a:extLst>
              <a:ext uri="{FF2B5EF4-FFF2-40B4-BE49-F238E27FC236}">
                <a16:creationId xmlns:a16="http://schemas.microsoft.com/office/drawing/2014/main" id="{B5F69932-842E-6D44-EDFE-D99D8C66B497}"/>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E1A21A5B-64C5-E2D5-3EDE-93A30A14466B}"/>
              </a:ext>
            </a:extLst>
          </p:cNvPr>
          <p:cNvSpPr/>
          <p:nvPr/>
        </p:nvSpPr>
        <p:spPr>
          <a:xfrm>
            <a:off x="2345375" y="3083310"/>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0D1DD394-7B99-9D42-6418-5F4F3E8F1DE2}"/>
              </a:ext>
            </a:extLst>
          </p:cNvPr>
          <p:cNvSpPr/>
          <p:nvPr/>
        </p:nvSpPr>
        <p:spPr>
          <a:xfrm>
            <a:off x="4045649" y="3083310"/>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7C25E1D2-1703-2CB2-95FA-2E78A7BB5BAA}"/>
              </a:ext>
            </a:extLst>
          </p:cNvPr>
          <p:cNvSpPr/>
          <p:nvPr/>
        </p:nvSpPr>
        <p:spPr>
          <a:xfrm>
            <a:off x="1468522" y="3833434"/>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438C53A0-E033-3C5C-5492-B59875C2B584}"/>
              </a:ext>
            </a:extLst>
          </p:cNvPr>
          <p:cNvSpPr/>
          <p:nvPr/>
        </p:nvSpPr>
        <p:spPr>
          <a:xfrm>
            <a:off x="4890777" y="3833434"/>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C4ECE01-BCCF-D343-3D95-2DBF26495AAC}"/>
              </a:ext>
            </a:extLst>
          </p:cNvPr>
          <p:cNvSpPr txBox="1"/>
          <p:nvPr/>
        </p:nvSpPr>
        <p:spPr>
          <a:xfrm>
            <a:off x="943923" y="1753705"/>
            <a:ext cx="1049198" cy="369332"/>
          </a:xfrm>
          <a:prstGeom prst="rect">
            <a:avLst/>
          </a:prstGeom>
          <a:noFill/>
        </p:spPr>
        <p:txBody>
          <a:bodyPr wrap="none" rtlCol="0">
            <a:spAutoFit/>
          </a:bodyPr>
          <a:lstStyle/>
          <a:p>
            <a:r>
              <a:rPr lang="en-US" dirty="0">
                <a:solidFill>
                  <a:srgbClr val="FF0000"/>
                </a:solidFill>
              </a:rPr>
              <a:t>Template</a:t>
            </a:r>
          </a:p>
        </p:txBody>
      </p:sp>
      <p:sp>
        <p:nvSpPr>
          <p:cNvPr id="11" name="Oval 10">
            <a:extLst>
              <a:ext uri="{FF2B5EF4-FFF2-40B4-BE49-F238E27FC236}">
                <a16:creationId xmlns:a16="http://schemas.microsoft.com/office/drawing/2014/main" id="{AAEE0284-F020-5ABA-3603-B12ED568E0C8}"/>
              </a:ext>
            </a:extLst>
          </p:cNvPr>
          <p:cNvSpPr/>
          <p:nvPr/>
        </p:nvSpPr>
        <p:spPr>
          <a:xfrm>
            <a:off x="3317889" y="2560796"/>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F80B663-B554-CBDB-6DB4-CAAF1D921F47}"/>
              </a:ext>
            </a:extLst>
          </p:cNvPr>
          <p:cNvSpPr/>
          <p:nvPr/>
        </p:nvSpPr>
        <p:spPr>
          <a:xfrm>
            <a:off x="4145327" y="3311952"/>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817B346-5893-909B-B991-25752024BC0A}"/>
              </a:ext>
            </a:extLst>
          </p:cNvPr>
          <p:cNvSpPr/>
          <p:nvPr/>
        </p:nvSpPr>
        <p:spPr>
          <a:xfrm>
            <a:off x="2445053" y="3326295"/>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53C2D1C-6BBB-7AAB-2672-0CF6747A7FA7}"/>
              </a:ext>
            </a:extLst>
          </p:cNvPr>
          <p:cNvSpPr/>
          <p:nvPr/>
        </p:nvSpPr>
        <p:spPr>
          <a:xfrm>
            <a:off x="1568200" y="4061044"/>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88086C9-5187-1864-B515-8059634A1AC8}"/>
              </a:ext>
            </a:extLst>
          </p:cNvPr>
          <p:cNvSpPr/>
          <p:nvPr/>
        </p:nvSpPr>
        <p:spPr>
          <a:xfrm>
            <a:off x="4990455" y="4061044"/>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DCE6614-BB62-E454-2500-9E95DA4FA32A}"/>
              </a:ext>
            </a:extLst>
          </p:cNvPr>
          <p:cNvGrpSpPr/>
          <p:nvPr/>
        </p:nvGrpSpPr>
        <p:grpSpPr>
          <a:xfrm rot="1332055">
            <a:off x="6598983" y="1382580"/>
            <a:ext cx="4982817" cy="3639931"/>
            <a:chOff x="887896" y="1683026"/>
            <a:chExt cx="4982817" cy="3639931"/>
          </a:xfrm>
        </p:grpSpPr>
        <p:sp>
          <p:nvSpPr>
            <p:cNvPr id="23" name="Rectangle 22">
              <a:extLst>
                <a:ext uri="{FF2B5EF4-FFF2-40B4-BE49-F238E27FC236}">
                  <a16:creationId xmlns:a16="http://schemas.microsoft.com/office/drawing/2014/main" id="{AE2AAD05-3012-448D-7647-344367F3C924}"/>
                </a:ext>
              </a:extLst>
            </p:cNvPr>
            <p:cNvSpPr/>
            <p:nvPr/>
          </p:nvSpPr>
          <p:spPr>
            <a:xfrm>
              <a:off x="887896" y="1683026"/>
              <a:ext cx="4982817" cy="3639931"/>
            </a:xfrm>
            <a:prstGeom prst="rect">
              <a:avLst/>
            </a:prstGeom>
            <a:solidFill>
              <a:schemeClr val="bg1">
                <a:lumMod val="95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76BB5B3-129E-9760-B9DB-2F6C9DCA4E51}"/>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8849C5BE-C92C-4535-216E-33C7CE704307}"/>
                </a:ext>
              </a:extLst>
            </p:cNvPr>
            <p:cNvSpPr/>
            <p:nvPr/>
          </p:nvSpPr>
          <p:spPr>
            <a:xfrm>
              <a:off x="2345375" y="3083310"/>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621170C0-845A-AEF1-31A2-067C51C1C8FE}"/>
                </a:ext>
              </a:extLst>
            </p:cNvPr>
            <p:cNvSpPr/>
            <p:nvPr/>
          </p:nvSpPr>
          <p:spPr>
            <a:xfrm>
              <a:off x="4045649" y="3083310"/>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8F76B1E7-FE13-F98F-AC12-855A9A1BD5AF}"/>
                </a:ext>
              </a:extLst>
            </p:cNvPr>
            <p:cNvSpPr/>
            <p:nvPr/>
          </p:nvSpPr>
          <p:spPr>
            <a:xfrm>
              <a:off x="1468522" y="3833434"/>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A657228B-A787-2766-5CB5-FBA4F31526F3}"/>
                </a:ext>
              </a:extLst>
            </p:cNvPr>
            <p:cNvSpPr/>
            <p:nvPr/>
          </p:nvSpPr>
          <p:spPr>
            <a:xfrm>
              <a:off x="4890777" y="3833434"/>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D190A88F-ED87-870A-BAC8-4DBE8959F1C1}"/>
                </a:ext>
              </a:extLst>
            </p:cNvPr>
            <p:cNvSpPr txBox="1"/>
            <p:nvPr/>
          </p:nvSpPr>
          <p:spPr>
            <a:xfrm>
              <a:off x="943923" y="1753705"/>
              <a:ext cx="1049198" cy="369332"/>
            </a:xfrm>
            <a:prstGeom prst="rect">
              <a:avLst/>
            </a:prstGeom>
            <a:noFill/>
          </p:spPr>
          <p:txBody>
            <a:bodyPr wrap="none" rtlCol="0">
              <a:spAutoFit/>
            </a:bodyPr>
            <a:lstStyle/>
            <a:p>
              <a:r>
                <a:rPr lang="en-US" dirty="0">
                  <a:solidFill>
                    <a:srgbClr val="FF0000"/>
                  </a:solidFill>
                </a:rPr>
                <a:t>Template</a:t>
              </a:r>
            </a:p>
          </p:txBody>
        </p:sp>
        <p:sp>
          <p:nvSpPr>
            <p:cNvPr id="44" name="Oval 43">
              <a:extLst>
                <a:ext uri="{FF2B5EF4-FFF2-40B4-BE49-F238E27FC236}">
                  <a16:creationId xmlns:a16="http://schemas.microsoft.com/office/drawing/2014/main" id="{70C2AD14-8FF6-2918-5818-F0EFD33DF20E}"/>
                </a:ext>
              </a:extLst>
            </p:cNvPr>
            <p:cNvSpPr/>
            <p:nvPr/>
          </p:nvSpPr>
          <p:spPr>
            <a:xfrm>
              <a:off x="3317889" y="2560796"/>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E2783D8E-A26B-3ABC-4E22-EA79D8ACCC8A}"/>
                </a:ext>
              </a:extLst>
            </p:cNvPr>
            <p:cNvSpPr/>
            <p:nvPr/>
          </p:nvSpPr>
          <p:spPr>
            <a:xfrm>
              <a:off x="4145327" y="3311952"/>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FD06F56-D558-CDA2-ECF2-A01806FD6CB1}"/>
                </a:ext>
              </a:extLst>
            </p:cNvPr>
            <p:cNvSpPr/>
            <p:nvPr/>
          </p:nvSpPr>
          <p:spPr>
            <a:xfrm>
              <a:off x="2445053" y="3326295"/>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681DE6E-733E-CD15-09F5-BDFD46D1CAD2}"/>
                </a:ext>
              </a:extLst>
            </p:cNvPr>
            <p:cNvSpPr/>
            <p:nvPr/>
          </p:nvSpPr>
          <p:spPr>
            <a:xfrm>
              <a:off x="1568200" y="4061044"/>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DAE808F0-4AE0-F4AD-2864-BE502A61FE7B}"/>
                </a:ext>
              </a:extLst>
            </p:cNvPr>
            <p:cNvSpPr/>
            <p:nvPr/>
          </p:nvSpPr>
          <p:spPr>
            <a:xfrm>
              <a:off x="4990455" y="4061044"/>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0E9816FB-5E48-CB5E-F41D-6332FDAC5BF1}"/>
              </a:ext>
            </a:extLst>
          </p:cNvPr>
          <p:cNvSpPr txBox="1"/>
          <p:nvPr/>
        </p:nvSpPr>
        <p:spPr>
          <a:xfrm>
            <a:off x="396240" y="383177"/>
            <a:ext cx="4559774" cy="923330"/>
          </a:xfrm>
          <a:prstGeom prst="rect">
            <a:avLst/>
          </a:prstGeom>
          <a:noFill/>
        </p:spPr>
        <p:txBody>
          <a:bodyPr wrap="none" rtlCol="0">
            <a:spAutoFit/>
          </a:bodyPr>
          <a:lstStyle/>
          <a:p>
            <a:pPr marL="342900" indent="-342900">
              <a:buAutoNum type="arabicPeriod"/>
            </a:pPr>
            <a:r>
              <a:rPr lang="en-US" dirty="0"/>
              <a:t>Template steers</a:t>
            </a:r>
          </a:p>
          <a:p>
            <a:pPr marL="342900" indent="-342900">
              <a:buAutoNum type="arabicPeriod"/>
            </a:pPr>
            <a:r>
              <a:rPr lang="en-US" dirty="0"/>
              <a:t>Individuals steer (</a:t>
            </a:r>
            <a:r>
              <a:rPr lang="en-US" b="1" dirty="0">
                <a:solidFill>
                  <a:schemeClr val="accent2"/>
                </a:solidFill>
              </a:rPr>
              <a:t>Arrival</a:t>
            </a:r>
            <a:r>
              <a:rPr lang="en-US" dirty="0"/>
              <a:t> to assigned spots)</a:t>
            </a:r>
          </a:p>
          <a:p>
            <a:r>
              <a:rPr lang="en-US" dirty="0"/>
              <a:t>       (no lag effect)</a:t>
            </a:r>
          </a:p>
        </p:txBody>
      </p:sp>
    </p:spTree>
    <p:extLst>
      <p:ext uri="{BB962C8B-B14F-4D97-AF65-F5344CB8AC3E}">
        <p14:creationId xmlns:p14="http://schemas.microsoft.com/office/powerpoint/2010/main" val="395134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5F0CCB2-9779-7C1B-19C3-D15522BE5D49}"/>
              </a:ext>
            </a:extLst>
          </p:cNvPr>
          <p:cNvGrpSpPr/>
          <p:nvPr/>
        </p:nvGrpSpPr>
        <p:grpSpPr>
          <a:xfrm>
            <a:off x="3807702" y="2684682"/>
            <a:ext cx="4982817" cy="3639931"/>
            <a:chOff x="887896" y="1683026"/>
            <a:chExt cx="4982817" cy="3639931"/>
          </a:xfrm>
        </p:grpSpPr>
        <p:sp>
          <p:nvSpPr>
            <p:cNvPr id="7" name="Rectangle 6">
              <a:extLst>
                <a:ext uri="{FF2B5EF4-FFF2-40B4-BE49-F238E27FC236}">
                  <a16:creationId xmlns:a16="http://schemas.microsoft.com/office/drawing/2014/main" id="{8F846681-544A-5649-56C6-A6F4C58BB465}"/>
                </a:ext>
              </a:extLst>
            </p:cNvPr>
            <p:cNvSpPr/>
            <p:nvPr/>
          </p:nvSpPr>
          <p:spPr>
            <a:xfrm>
              <a:off x="887896" y="1683026"/>
              <a:ext cx="4982817" cy="3639931"/>
            </a:xfrm>
            <a:prstGeom prst="rect">
              <a:avLst/>
            </a:prstGeom>
            <a:solidFill>
              <a:schemeClr val="bg1">
                <a:lumMod val="95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sosceles Triangle 1">
              <a:extLst>
                <a:ext uri="{FF2B5EF4-FFF2-40B4-BE49-F238E27FC236}">
                  <a16:creationId xmlns:a16="http://schemas.microsoft.com/office/drawing/2014/main" id="{B5F69932-842E-6D44-EDFE-D99D8C66B497}"/>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E1A21A5B-64C5-E2D5-3EDE-93A30A14466B}"/>
                </a:ext>
              </a:extLst>
            </p:cNvPr>
            <p:cNvSpPr/>
            <p:nvPr/>
          </p:nvSpPr>
          <p:spPr>
            <a:xfrm>
              <a:off x="2345375" y="3083310"/>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0D1DD394-7B99-9D42-6418-5F4F3E8F1DE2}"/>
                </a:ext>
              </a:extLst>
            </p:cNvPr>
            <p:cNvSpPr/>
            <p:nvPr/>
          </p:nvSpPr>
          <p:spPr>
            <a:xfrm>
              <a:off x="4045649" y="3083310"/>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7C25E1D2-1703-2CB2-95FA-2E78A7BB5BAA}"/>
                </a:ext>
              </a:extLst>
            </p:cNvPr>
            <p:cNvSpPr/>
            <p:nvPr/>
          </p:nvSpPr>
          <p:spPr>
            <a:xfrm>
              <a:off x="1468522" y="3833434"/>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438C53A0-E033-3C5C-5492-B59875C2B584}"/>
                </a:ext>
              </a:extLst>
            </p:cNvPr>
            <p:cNvSpPr/>
            <p:nvPr/>
          </p:nvSpPr>
          <p:spPr>
            <a:xfrm>
              <a:off x="4890777" y="3833434"/>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C4ECE01-BCCF-D343-3D95-2DBF26495AAC}"/>
                </a:ext>
              </a:extLst>
            </p:cNvPr>
            <p:cNvSpPr txBox="1"/>
            <p:nvPr/>
          </p:nvSpPr>
          <p:spPr>
            <a:xfrm>
              <a:off x="943923" y="1753705"/>
              <a:ext cx="1049198" cy="369332"/>
            </a:xfrm>
            <a:prstGeom prst="rect">
              <a:avLst/>
            </a:prstGeom>
            <a:noFill/>
          </p:spPr>
          <p:txBody>
            <a:bodyPr wrap="none" rtlCol="0">
              <a:spAutoFit/>
            </a:bodyPr>
            <a:lstStyle/>
            <a:p>
              <a:r>
                <a:rPr lang="en-US" dirty="0">
                  <a:solidFill>
                    <a:srgbClr val="FF0000"/>
                  </a:solidFill>
                </a:rPr>
                <a:t>Template</a:t>
              </a:r>
            </a:p>
          </p:txBody>
        </p:sp>
        <p:sp>
          <p:nvSpPr>
            <p:cNvPr id="11" name="Oval 10">
              <a:extLst>
                <a:ext uri="{FF2B5EF4-FFF2-40B4-BE49-F238E27FC236}">
                  <a16:creationId xmlns:a16="http://schemas.microsoft.com/office/drawing/2014/main" id="{AAEE0284-F020-5ABA-3603-B12ED568E0C8}"/>
                </a:ext>
              </a:extLst>
            </p:cNvPr>
            <p:cNvSpPr/>
            <p:nvPr/>
          </p:nvSpPr>
          <p:spPr>
            <a:xfrm>
              <a:off x="3317889" y="2560796"/>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F80B663-B554-CBDB-6DB4-CAAF1D921F47}"/>
                </a:ext>
              </a:extLst>
            </p:cNvPr>
            <p:cNvSpPr/>
            <p:nvPr/>
          </p:nvSpPr>
          <p:spPr>
            <a:xfrm>
              <a:off x="4145327" y="3311952"/>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817B346-5893-909B-B991-25752024BC0A}"/>
                </a:ext>
              </a:extLst>
            </p:cNvPr>
            <p:cNvSpPr/>
            <p:nvPr/>
          </p:nvSpPr>
          <p:spPr>
            <a:xfrm>
              <a:off x="2445053" y="3326295"/>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53C2D1C-6BBB-7AAB-2672-0CF6747A7FA7}"/>
                </a:ext>
              </a:extLst>
            </p:cNvPr>
            <p:cNvSpPr/>
            <p:nvPr/>
          </p:nvSpPr>
          <p:spPr>
            <a:xfrm>
              <a:off x="1568200" y="4061044"/>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88086C9-5187-1864-B515-8059634A1AC8}"/>
                </a:ext>
              </a:extLst>
            </p:cNvPr>
            <p:cNvSpPr/>
            <p:nvPr/>
          </p:nvSpPr>
          <p:spPr>
            <a:xfrm>
              <a:off x="4990455" y="4061044"/>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Rounded Corners 8">
            <a:extLst>
              <a:ext uri="{FF2B5EF4-FFF2-40B4-BE49-F238E27FC236}">
                <a16:creationId xmlns:a16="http://schemas.microsoft.com/office/drawing/2014/main" id="{4FF82D74-4542-5C8A-9A7D-0BABE2372FC8}"/>
              </a:ext>
            </a:extLst>
          </p:cNvPr>
          <p:cNvSpPr/>
          <p:nvPr/>
        </p:nvSpPr>
        <p:spPr>
          <a:xfrm>
            <a:off x="3837936" y="1701776"/>
            <a:ext cx="1298618" cy="2037798"/>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77507AA2-F87D-AD73-D7E9-3A35A56CC5BC}"/>
              </a:ext>
            </a:extLst>
          </p:cNvPr>
          <p:cNvSpPr/>
          <p:nvPr/>
        </p:nvSpPr>
        <p:spPr>
          <a:xfrm>
            <a:off x="7437648" y="1701350"/>
            <a:ext cx="1298618" cy="2037798"/>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6070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D13EB77E-8DB2-824C-9ACA-259AF440E919}"/>
              </a:ext>
            </a:extLst>
          </p:cNvPr>
          <p:cNvGrpSpPr/>
          <p:nvPr/>
        </p:nvGrpSpPr>
        <p:grpSpPr>
          <a:xfrm>
            <a:off x="5028234" y="2685108"/>
            <a:ext cx="2628348" cy="3639931"/>
            <a:chOff x="7531652" y="1718564"/>
            <a:chExt cx="2628348" cy="3639931"/>
          </a:xfrm>
        </p:grpSpPr>
        <p:sp>
          <p:nvSpPr>
            <p:cNvPr id="29" name="Rectangle 28">
              <a:extLst>
                <a:ext uri="{FF2B5EF4-FFF2-40B4-BE49-F238E27FC236}">
                  <a16:creationId xmlns:a16="http://schemas.microsoft.com/office/drawing/2014/main" id="{2A6A2FAE-A9DE-83AC-C619-29FB934ACDAF}"/>
                </a:ext>
              </a:extLst>
            </p:cNvPr>
            <p:cNvSpPr/>
            <p:nvPr/>
          </p:nvSpPr>
          <p:spPr>
            <a:xfrm>
              <a:off x="7531652" y="1718564"/>
              <a:ext cx="2628348" cy="3639931"/>
            </a:xfrm>
            <a:prstGeom prst="rect">
              <a:avLst/>
            </a:prstGeom>
            <a:solidFill>
              <a:schemeClr val="bg1">
                <a:lumMod val="95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D5E4F436-E87C-C534-B817-131BA77D0AE8}"/>
                </a:ext>
              </a:extLst>
            </p:cNvPr>
            <p:cNvSpPr/>
            <p:nvPr/>
          </p:nvSpPr>
          <p:spPr>
            <a:xfrm>
              <a:off x="8651602" y="2368724"/>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2FB8C3AA-DB17-767E-B418-AEB0C7B57FF5}"/>
                </a:ext>
              </a:extLst>
            </p:cNvPr>
            <p:cNvSpPr/>
            <p:nvPr/>
          </p:nvSpPr>
          <p:spPr>
            <a:xfrm>
              <a:off x="8275550" y="3119880"/>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0AB6EF81-2CEE-DC1F-8F96-C4E3B48B0086}"/>
                </a:ext>
              </a:extLst>
            </p:cNvPr>
            <p:cNvSpPr/>
            <p:nvPr/>
          </p:nvSpPr>
          <p:spPr>
            <a:xfrm>
              <a:off x="9027654" y="3118848"/>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3DB12476-1458-0C29-8031-6C701780646A}"/>
                </a:ext>
              </a:extLst>
            </p:cNvPr>
            <p:cNvSpPr/>
            <p:nvPr/>
          </p:nvSpPr>
          <p:spPr>
            <a:xfrm>
              <a:off x="7899498" y="3868972"/>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F3FC0AE8-EDAC-3968-1FD0-32F3347ACE3E}"/>
                </a:ext>
              </a:extLst>
            </p:cNvPr>
            <p:cNvSpPr/>
            <p:nvPr/>
          </p:nvSpPr>
          <p:spPr>
            <a:xfrm>
              <a:off x="9403706" y="3868972"/>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8684BE3C-AEB4-3829-5501-6E331A1CD19C}"/>
                </a:ext>
              </a:extLst>
            </p:cNvPr>
            <p:cNvSpPr txBox="1"/>
            <p:nvPr/>
          </p:nvSpPr>
          <p:spPr>
            <a:xfrm>
              <a:off x="7578844" y="1789243"/>
              <a:ext cx="1049198" cy="369332"/>
            </a:xfrm>
            <a:prstGeom prst="rect">
              <a:avLst/>
            </a:prstGeom>
            <a:noFill/>
          </p:spPr>
          <p:txBody>
            <a:bodyPr wrap="none" rtlCol="0">
              <a:spAutoFit/>
            </a:bodyPr>
            <a:lstStyle/>
            <a:p>
              <a:r>
                <a:rPr lang="en-US" dirty="0">
                  <a:solidFill>
                    <a:srgbClr val="FF0000"/>
                  </a:solidFill>
                </a:rPr>
                <a:t>Template</a:t>
              </a:r>
            </a:p>
          </p:txBody>
        </p:sp>
        <p:sp>
          <p:nvSpPr>
            <p:cNvPr id="36" name="Oval 35">
              <a:extLst>
                <a:ext uri="{FF2B5EF4-FFF2-40B4-BE49-F238E27FC236}">
                  <a16:creationId xmlns:a16="http://schemas.microsoft.com/office/drawing/2014/main" id="{956E7B93-BC2C-245A-6524-F057A2302893}"/>
                </a:ext>
              </a:extLst>
            </p:cNvPr>
            <p:cNvSpPr/>
            <p:nvPr/>
          </p:nvSpPr>
          <p:spPr>
            <a:xfrm>
              <a:off x="8751280" y="2596334"/>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224E319-DB47-FFBD-1797-CFCDEB3236FB}"/>
                </a:ext>
              </a:extLst>
            </p:cNvPr>
            <p:cNvSpPr/>
            <p:nvPr/>
          </p:nvSpPr>
          <p:spPr>
            <a:xfrm>
              <a:off x="9127332" y="3347490"/>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FB884EF4-0FE1-202D-1EB5-E2195DA866FF}"/>
                </a:ext>
              </a:extLst>
            </p:cNvPr>
            <p:cNvSpPr/>
            <p:nvPr/>
          </p:nvSpPr>
          <p:spPr>
            <a:xfrm>
              <a:off x="8375228" y="3362865"/>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55C4681-9089-C3C7-735D-E26866E5607C}"/>
                </a:ext>
              </a:extLst>
            </p:cNvPr>
            <p:cNvSpPr/>
            <p:nvPr/>
          </p:nvSpPr>
          <p:spPr>
            <a:xfrm>
              <a:off x="7999176" y="4096582"/>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348CF05C-46EC-C6E1-2EB8-76C6718D2ACF}"/>
                </a:ext>
              </a:extLst>
            </p:cNvPr>
            <p:cNvSpPr/>
            <p:nvPr/>
          </p:nvSpPr>
          <p:spPr>
            <a:xfrm>
              <a:off x="9503384" y="4096582"/>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Rounded Corners 41">
            <a:extLst>
              <a:ext uri="{FF2B5EF4-FFF2-40B4-BE49-F238E27FC236}">
                <a16:creationId xmlns:a16="http://schemas.microsoft.com/office/drawing/2014/main" id="{1364F259-7101-C670-5A4A-D3E34602585A}"/>
              </a:ext>
            </a:extLst>
          </p:cNvPr>
          <p:cNvSpPr/>
          <p:nvPr/>
        </p:nvSpPr>
        <p:spPr>
          <a:xfrm>
            <a:off x="3837936" y="1701776"/>
            <a:ext cx="1298618" cy="2037798"/>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4A05B4EA-5D5E-E600-3238-27CE6D7399A2}"/>
              </a:ext>
            </a:extLst>
          </p:cNvPr>
          <p:cNvSpPr/>
          <p:nvPr/>
        </p:nvSpPr>
        <p:spPr>
          <a:xfrm>
            <a:off x="7437648" y="1701350"/>
            <a:ext cx="1298618" cy="2037798"/>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7160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BAB9BD3-370D-8FDA-D1E3-2D80E12DBAF3}"/>
              </a:ext>
            </a:extLst>
          </p:cNvPr>
          <p:cNvGrpSpPr/>
          <p:nvPr/>
        </p:nvGrpSpPr>
        <p:grpSpPr>
          <a:xfrm>
            <a:off x="3218211" y="2333186"/>
            <a:ext cx="924816" cy="455220"/>
            <a:chOff x="3218211" y="2333186"/>
            <a:chExt cx="924816" cy="455220"/>
          </a:xfrm>
        </p:grpSpPr>
        <p:sp>
          <p:nvSpPr>
            <p:cNvPr id="2" name="Isosceles Triangle 1">
              <a:extLst>
                <a:ext uri="{FF2B5EF4-FFF2-40B4-BE49-F238E27FC236}">
                  <a16:creationId xmlns:a16="http://schemas.microsoft.com/office/drawing/2014/main" id="{B5F69932-842E-6D44-EDFE-D99D8C66B497}"/>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0D1DD394-7B99-9D42-6418-5F4F3E8F1DE2}"/>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9C03B6DB-CA26-B59C-56EC-11568043CA63}"/>
              </a:ext>
            </a:extLst>
          </p:cNvPr>
          <p:cNvGrpSpPr/>
          <p:nvPr/>
        </p:nvGrpSpPr>
        <p:grpSpPr>
          <a:xfrm>
            <a:off x="3218211" y="2925368"/>
            <a:ext cx="924816" cy="455220"/>
            <a:chOff x="3218211" y="2333186"/>
            <a:chExt cx="924816" cy="455220"/>
          </a:xfrm>
        </p:grpSpPr>
        <p:sp>
          <p:nvSpPr>
            <p:cNvPr id="17" name="Isosceles Triangle 16">
              <a:extLst>
                <a:ext uri="{FF2B5EF4-FFF2-40B4-BE49-F238E27FC236}">
                  <a16:creationId xmlns:a16="http://schemas.microsoft.com/office/drawing/2014/main" id="{9934ABA3-1E8A-86CF-D971-98E38BA6009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FD7811CE-4ABA-EC5E-D4C8-E090B1744E2F}"/>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A91712B3-FF45-049C-CFD8-FCD48F5116C9}"/>
              </a:ext>
            </a:extLst>
          </p:cNvPr>
          <p:cNvGrpSpPr/>
          <p:nvPr/>
        </p:nvGrpSpPr>
        <p:grpSpPr>
          <a:xfrm>
            <a:off x="3218211" y="3517550"/>
            <a:ext cx="924816" cy="455220"/>
            <a:chOff x="3218211" y="2333186"/>
            <a:chExt cx="924816" cy="455220"/>
          </a:xfrm>
        </p:grpSpPr>
        <p:sp>
          <p:nvSpPr>
            <p:cNvPr id="20" name="Isosceles Triangle 19">
              <a:extLst>
                <a:ext uri="{FF2B5EF4-FFF2-40B4-BE49-F238E27FC236}">
                  <a16:creationId xmlns:a16="http://schemas.microsoft.com/office/drawing/2014/main" id="{08E599F4-11BA-26EE-E7DD-74042C24B175}"/>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74BDF02-48C7-05AA-F36F-3081467EF3E0}"/>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8F229475-F56B-5907-8D5E-EFC2391CD0A8}"/>
              </a:ext>
            </a:extLst>
          </p:cNvPr>
          <p:cNvGrpSpPr/>
          <p:nvPr/>
        </p:nvGrpSpPr>
        <p:grpSpPr>
          <a:xfrm>
            <a:off x="3218211" y="4109732"/>
            <a:ext cx="924816" cy="455220"/>
            <a:chOff x="3218211" y="2333186"/>
            <a:chExt cx="924816" cy="455220"/>
          </a:xfrm>
        </p:grpSpPr>
        <p:sp>
          <p:nvSpPr>
            <p:cNvPr id="23" name="Isosceles Triangle 22">
              <a:extLst>
                <a:ext uri="{FF2B5EF4-FFF2-40B4-BE49-F238E27FC236}">
                  <a16:creationId xmlns:a16="http://schemas.microsoft.com/office/drawing/2014/main" id="{D259196C-29C4-ED8F-430D-2B7E9A2460D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8DB750A-F9D2-0EF8-3B12-395A275DB694}"/>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F06AFB4F-5192-10AE-9868-0A67B216FE88}"/>
              </a:ext>
            </a:extLst>
          </p:cNvPr>
          <p:cNvGrpSpPr/>
          <p:nvPr/>
        </p:nvGrpSpPr>
        <p:grpSpPr>
          <a:xfrm>
            <a:off x="3218211" y="4701914"/>
            <a:ext cx="924816" cy="455220"/>
            <a:chOff x="3218211" y="2333186"/>
            <a:chExt cx="924816" cy="455220"/>
          </a:xfrm>
        </p:grpSpPr>
        <p:sp>
          <p:nvSpPr>
            <p:cNvPr id="26" name="Isosceles Triangle 25">
              <a:extLst>
                <a:ext uri="{FF2B5EF4-FFF2-40B4-BE49-F238E27FC236}">
                  <a16:creationId xmlns:a16="http://schemas.microsoft.com/office/drawing/2014/main" id="{2EFF8784-1A4E-C49C-9F60-9CDAC0D43E71}"/>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CFACD85-EBE8-BEA0-4BCC-08B15C24EC4D}"/>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Rounded Corners 27">
            <a:extLst>
              <a:ext uri="{FF2B5EF4-FFF2-40B4-BE49-F238E27FC236}">
                <a16:creationId xmlns:a16="http://schemas.microsoft.com/office/drawing/2014/main" id="{E042B92D-F6F9-6798-AA3B-AFF2C9187C78}"/>
              </a:ext>
            </a:extLst>
          </p:cNvPr>
          <p:cNvSpPr/>
          <p:nvPr/>
        </p:nvSpPr>
        <p:spPr>
          <a:xfrm>
            <a:off x="4350573" y="1737361"/>
            <a:ext cx="4092387" cy="467650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726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294CF287-D7D6-459A-8484-D80451F00CC7}"/>
              </a:ext>
            </a:extLst>
          </p:cNvPr>
          <p:cNvSpPr>
            <a:spLocks noGrp="1"/>
          </p:cNvSpPr>
          <p:nvPr>
            <p:ph type="title"/>
          </p:nvPr>
        </p:nvSpPr>
        <p:spPr/>
        <p:txBody>
          <a:bodyPr/>
          <a:lstStyle/>
          <a:p>
            <a:pPr eaLnBrk="1" hangingPunct="1"/>
            <a:r>
              <a:rPr lang="en-US" altLang="en-US" sz="6600"/>
              <a:t>Questions</a:t>
            </a:r>
          </a:p>
        </p:txBody>
      </p:sp>
      <p:sp>
        <p:nvSpPr>
          <p:cNvPr id="3075" name="Content Placeholder 2">
            <a:extLst>
              <a:ext uri="{FF2B5EF4-FFF2-40B4-BE49-F238E27FC236}">
                <a16:creationId xmlns:a16="http://schemas.microsoft.com/office/drawing/2014/main" id="{98F1972F-6AFE-46C8-A604-BD5BED0F4885}"/>
              </a:ext>
            </a:extLst>
          </p:cNvPr>
          <p:cNvSpPr>
            <a:spLocks noGrp="1"/>
          </p:cNvSpPr>
          <p:nvPr>
            <p:ph idx="1"/>
          </p:nvPr>
        </p:nvSpPr>
        <p:spPr>
          <a:xfrm>
            <a:off x="1749425" y="1752600"/>
            <a:ext cx="9972675" cy="4424363"/>
          </a:xfrm>
        </p:spPr>
        <p:txBody>
          <a:bodyPr/>
          <a:lstStyle/>
          <a:p>
            <a:pPr marL="457200" indent="-457200" eaLnBrk="1" hangingPunct="1">
              <a:buFont typeface="Calibri Light" panose="020F0302020204030204" pitchFamily="34" charset="0"/>
              <a:buAutoNum type="arabicPeriod"/>
            </a:pPr>
            <a:r>
              <a:rPr lang="en-US" altLang="en-US" sz="2000" dirty="0"/>
              <a:t>Name as many steering behaviors as you can.</a:t>
            </a:r>
          </a:p>
          <a:p>
            <a:pPr marL="457200" indent="-457200" eaLnBrk="1" hangingPunct="1">
              <a:buFont typeface="Calibri Light" panose="020F0302020204030204" pitchFamily="34" charset="0"/>
              <a:buAutoNum type="arabicPeriod"/>
            </a:pPr>
            <a:r>
              <a:rPr lang="en-US" altLang="en-US" sz="2000" dirty="0"/>
              <a:t>Which steering behavior converts uniform randomness into smooth randomness?</a:t>
            </a:r>
          </a:p>
          <a:p>
            <a:pPr marL="457200" indent="-457200" eaLnBrk="1" hangingPunct="1">
              <a:buFont typeface="Calibri Light" panose="020F0302020204030204" pitchFamily="34" charset="0"/>
              <a:buAutoNum type="arabicPeriod"/>
            </a:pPr>
            <a:r>
              <a:rPr lang="en-US" altLang="en-US" sz="2000" dirty="0"/>
              <a:t>What were the steering behavior rules for the follow the leader example? (ducklings version)</a:t>
            </a:r>
          </a:p>
          <a:p>
            <a:pPr marL="457200" indent="-457200" eaLnBrk="1" hangingPunct="1">
              <a:buFont typeface="Calibri Light" panose="020F0302020204030204" pitchFamily="34" charset="0"/>
              <a:buAutoNum type="arabicPeriod"/>
            </a:pPr>
            <a:r>
              <a:rPr lang="en-US" altLang="en-US" sz="2000" dirty="0"/>
              <a:t>Flow fields work best in what kind of environments?</a:t>
            </a:r>
          </a:p>
          <a:p>
            <a:pPr marL="457200" indent="-457200" eaLnBrk="1" hangingPunct="1">
              <a:buFont typeface="Calibri Light" panose="020F0302020204030204" pitchFamily="34" charset="0"/>
              <a:buAutoNum type="arabicPeriod"/>
            </a:pPr>
            <a:r>
              <a:rPr lang="en-US" altLang="en-US" sz="2000" dirty="0"/>
              <a:t>Name as many ways as you can think of to generate the vectors in a flow field.</a:t>
            </a:r>
          </a:p>
          <a:p>
            <a:pPr marL="457200" indent="-457200" eaLnBrk="1" hangingPunct="1">
              <a:buFont typeface="Calibri Light" panose="020F0302020204030204" pitchFamily="34" charset="0"/>
              <a:buAutoNum type="arabicPeriod"/>
            </a:pPr>
            <a:r>
              <a:rPr lang="en-US" altLang="en-US" sz="2000" dirty="0"/>
              <a:t>What does group emergent behavior emerge from?</a:t>
            </a:r>
          </a:p>
          <a:p>
            <a:pPr marL="457200" indent="-457200" eaLnBrk="1" hangingPunct="1">
              <a:buFont typeface="Calibri Light" panose="020F0302020204030204" pitchFamily="34" charset="0"/>
              <a:buAutoNum type="arabicPeriod"/>
            </a:pPr>
            <a:endParaRPr lang="en-US" altLang="en-US" sz="2000" dirty="0"/>
          </a:p>
          <a:p>
            <a:pPr marL="457200" indent="-457200" eaLnBrk="1" hangingPunct="1">
              <a:buFont typeface="Calibri Light" panose="020F0302020204030204" pitchFamily="34" charset="0"/>
              <a:buAutoNum type="arabicPeriod"/>
            </a:pPr>
            <a:endParaRPr lang="en-US"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500"/>
                                        <p:tgtEl>
                                          <p:spTgt spid="3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fade">
                                      <p:cBhvr>
                                        <p:cTn id="12" dur="500"/>
                                        <p:tgtEl>
                                          <p:spTgt spid="3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fade">
                                      <p:cBhvr>
                                        <p:cTn id="17" dur="500"/>
                                        <p:tgtEl>
                                          <p:spTgt spid="30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75">
                                            <p:txEl>
                                              <p:pRg st="3" end="3"/>
                                            </p:txEl>
                                          </p:spTgt>
                                        </p:tgtEl>
                                        <p:attrNameLst>
                                          <p:attrName>style.visibility</p:attrName>
                                        </p:attrNameLst>
                                      </p:cBhvr>
                                      <p:to>
                                        <p:strVal val="visible"/>
                                      </p:to>
                                    </p:set>
                                    <p:animEffect transition="in" filter="fade">
                                      <p:cBhvr>
                                        <p:cTn id="22" dur="500"/>
                                        <p:tgtEl>
                                          <p:spTgt spid="30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75">
                                            <p:txEl>
                                              <p:pRg st="4" end="4"/>
                                            </p:txEl>
                                          </p:spTgt>
                                        </p:tgtEl>
                                        <p:attrNameLst>
                                          <p:attrName>style.visibility</p:attrName>
                                        </p:attrNameLst>
                                      </p:cBhvr>
                                      <p:to>
                                        <p:strVal val="visible"/>
                                      </p:to>
                                    </p:set>
                                    <p:animEffect transition="in" filter="fade">
                                      <p:cBhvr>
                                        <p:cTn id="27" dur="500"/>
                                        <p:tgtEl>
                                          <p:spTgt spid="30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75">
                                            <p:txEl>
                                              <p:pRg st="5" end="5"/>
                                            </p:txEl>
                                          </p:spTgt>
                                        </p:tgtEl>
                                        <p:attrNameLst>
                                          <p:attrName>style.visibility</p:attrName>
                                        </p:attrNameLst>
                                      </p:cBhvr>
                                      <p:to>
                                        <p:strVal val="visible"/>
                                      </p:to>
                                    </p:set>
                                    <p:animEffect transition="in" filter="fade">
                                      <p:cBhvr>
                                        <p:cTn id="32" dur="500"/>
                                        <p:tgtEl>
                                          <p:spTgt spid="30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BAB9BD3-370D-8FDA-D1E3-2D80E12DBAF3}"/>
              </a:ext>
            </a:extLst>
          </p:cNvPr>
          <p:cNvGrpSpPr/>
          <p:nvPr/>
        </p:nvGrpSpPr>
        <p:grpSpPr>
          <a:xfrm>
            <a:off x="3218211" y="2333186"/>
            <a:ext cx="924816" cy="455220"/>
            <a:chOff x="3218211" y="2333186"/>
            <a:chExt cx="924816" cy="455220"/>
          </a:xfrm>
        </p:grpSpPr>
        <p:sp>
          <p:nvSpPr>
            <p:cNvPr id="2" name="Isosceles Triangle 1">
              <a:extLst>
                <a:ext uri="{FF2B5EF4-FFF2-40B4-BE49-F238E27FC236}">
                  <a16:creationId xmlns:a16="http://schemas.microsoft.com/office/drawing/2014/main" id="{B5F69932-842E-6D44-EDFE-D99D8C66B497}"/>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0D1DD394-7B99-9D42-6418-5F4F3E8F1DE2}"/>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9C03B6DB-CA26-B59C-56EC-11568043CA63}"/>
              </a:ext>
            </a:extLst>
          </p:cNvPr>
          <p:cNvGrpSpPr/>
          <p:nvPr/>
        </p:nvGrpSpPr>
        <p:grpSpPr>
          <a:xfrm>
            <a:off x="3218211" y="2925368"/>
            <a:ext cx="924816" cy="455220"/>
            <a:chOff x="3218211" y="2333186"/>
            <a:chExt cx="924816" cy="455220"/>
          </a:xfrm>
        </p:grpSpPr>
        <p:sp>
          <p:nvSpPr>
            <p:cNvPr id="17" name="Isosceles Triangle 16">
              <a:extLst>
                <a:ext uri="{FF2B5EF4-FFF2-40B4-BE49-F238E27FC236}">
                  <a16:creationId xmlns:a16="http://schemas.microsoft.com/office/drawing/2014/main" id="{9934ABA3-1E8A-86CF-D971-98E38BA6009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FD7811CE-4ABA-EC5E-D4C8-E090B1744E2F}"/>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A91712B3-FF45-049C-CFD8-FCD48F5116C9}"/>
              </a:ext>
            </a:extLst>
          </p:cNvPr>
          <p:cNvGrpSpPr/>
          <p:nvPr/>
        </p:nvGrpSpPr>
        <p:grpSpPr>
          <a:xfrm>
            <a:off x="3218211" y="3517550"/>
            <a:ext cx="924816" cy="455220"/>
            <a:chOff x="3218211" y="2333186"/>
            <a:chExt cx="924816" cy="455220"/>
          </a:xfrm>
        </p:grpSpPr>
        <p:sp>
          <p:nvSpPr>
            <p:cNvPr id="20" name="Isosceles Triangle 19">
              <a:extLst>
                <a:ext uri="{FF2B5EF4-FFF2-40B4-BE49-F238E27FC236}">
                  <a16:creationId xmlns:a16="http://schemas.microsoft.com/office/drawing/2014/main" id="{08E599F4-11BA-26EE-E7DD-74042C24B175}"/>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74BDF02-48C7-05AA-F36F-3081467EF3E0}"/>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8F229475-F56B-5907-8D5E-EFC2391CD0A8}"/>
              </a:ext>
            </a:extLst>
          </p:cNvPr>
          <p:cNvGrpSpPr/>
          <p:nvPr/>
        </p:nvGrpSpPr>
        <p:grpSpPr>
          <a:xfrm>
            <a:off x="3218211" y="4109732"/>
            <a:ext cx="924816" cy="455220"/>
            <a:chOff x="3218211" y="2333186"/>
            <a:chExt cx="924816" cy="455220"/>
          </a:xfrm>
        </p:grpSpPr>
        <p:sp>
          <p:nvSpPr>
            <p:cNvPr id="23" name="Isosceles Triangle 22">
              <a:extLst>
                <a:ext uri="{FF2B5EF4-FFF2-40B4-BE49-F238E27FC236}">
                  <a16:creationId xmlns:a16="http://schemas.microsoft.com/office/drawing/2014/main" id="{D259196C-29C4-ED8F-430D-2B7E9A2460D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8DB750A-F9D2-0EF8-3B12-395A275DB694}"/>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F06AFB4F-5192-10AE-9868-0A67B216FE88}"/>
              </a:ext>
            </a:extLst>
          </p:cNvPr>
          <p:cNvGrpSpPr/>
          <p:nvPr/>
        </p:nvGrpSpPr>
        <p:grpSpPr>
          <a:xfrm>
            <a:off x="3218211" y="1737361"/>
            <a:ext cx="924816" cy="455220"/>
            <a:chOff x="3218211" y="2333186"/>
            <a:chExt cx="924816" cy="455220"/>
          </a:xfrm>
        </p:grpSpPr>
        <p:sp>
          <p:nvSpPr>
            <p:cNvPr id="26" name="Isosceles Triangle 25">
              <a:extLst>
                <a:ext uri="{FF2B5EF4-FFF2-40B4-BE49-F238E27FC236}">
                  <a16:creationId xmlns:a16="http://schemas.microsoft.com/office/drawing/2014/main" id="{2EFF8784-1A4E-C49C-9F60-9CDAC0D43E71}"/>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CFACD85-EBE8-BEA0-4BCC-08B15C24EC4D}"/>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Rounded Corners 27">
            <a:extLst>
              <a:ext uri="{FF2B5EF4-FFF2-40B4-BE49-F238E27FC236}">
                <a16:creationId xmlns:a16="http://schemas.microsoft.com/office/drawing/2014/main" id="{E042B92D-F6F9-6798-AA3B-AFF2C9187C78}"/>
              </a:ext>
            </a:extLst>
          </p:cNvPr>
          <p:cNvSpPr/>
          <p:nvPr/>
        </p:nvSpPr>
        <p:spPr>
          <a:xfrm>
            <a:off x="4350573" y="1737361"/>
            <a:ext cx="4092387" cy="467650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7826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B5AA6D8-D412-C0C6-4089-813C7BD914F1}"/>
              </a:ext>
            </a:extLst>
          </p:cNvPr>
          <p:cNvGrpSpPr/>
          <p:nvPr/>
        </p:nvGrpSpPr>
        <p:grpSpPr>
          <a:xfrm rot="926493">
            <a:off x="3066018" y="1467395"/>
            <a:ext cx="924816" cy="2827591"/>
            <a:chOff x="3218211" y="1737361"/>
            <a:chExt cx="924816" cy="2827591"/>
          </a:xfrm>
        </p:grpSpPr>
        <p:grpSp>
          <p:nvGrpSpPr>
            <p:cNvPr id="9" name="Group 8">
              <a:extLst>
                <a:ext uri="{FF2B5EF4-FFF2-40B4-BE49-F238E27FC236}">
                  <a16:creationId xmlns:a16="http://schemas.microsoft.com/office/drawing/2014/main" id="{3BAB9BD3-370D-8FDA-D1E3-2D80E12DBAF3}"/>
                </a:ext>
              </a:extLst>
            </p:cNvPr>
            <p:cNvGrpSpPr/>
            <p:nvPr/>
          </p:nvGrpSpPr>
          <p:grpSpPr>
            <a:xfrm>
              <a:off x="3218211" y="2333186"/>
              <a:ext cx="924816" cy="455220"/>
              <a:chOff x="3218211" y="2333186"/>
              <a:chExt cx="924816" cy="455220"/>
            </a:xfrm>
          </p:grpSpPr>
          <p:sp>
            <p:nvSpPr>
              <p:cNvPr id="2" name="Isosceles Triangle 1">
                <a:extLst>
                  <a:ext uri="{FF2B5EF4-FFF2-40B4-BE49-F238E27FC236}">
                    <a16:creationId xmlns:a16="http://schemas.microsoft.com/office/drawing/2014/main" id="{B5F69932-842E-6D44-EDFE-D99D8C66B497}"/>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0D1DD394-7B99-9D42-6418-5F4F3E8F1DE2}"/>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9C03B6DB-CA26-B59C-56EC-11568043CA63}"/>
                </a:ext>
              </a:extLst>
            </p:cNvPr>
            <p:cNvGrpSpPr/>
            <p:nvPr/>
          </p:nvGrpSpPr>
          <p:grpSpPr>
            <a:xfrm>
              <a:off x="3218211" y="2925368"/>
              <a:ext cx="924816" cy="455220"/>
              <a:chOff x="3218211" y="2333186"/>
              <a:chExt cx="924816" cy="455220"/>
            </a:xfrm>
          </p:grpSpPr>
          <p:sp>
            <p:nvSpPr>
              <p:cNvPr id="17" name="Isosceles Triangle 16">
                <a:extLst>
                  <a:ext uri="{FF2B5EF4-FFF2-40B4-BE49-F238E27FC236}">
                    <a16:creationId xmlns:a16="http://schemas.microsoft.com/office/drawing/2014/main" id="{9934ABA3-1E8A-86CF-D971-98E38BA6009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FD7811CE-4ABA-EC5E-D4C8-E090B1744E2F}"/>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A91712B3-FF45-049C-CFD8-FCD48F5116C9}"/>
                </a:ext>
              </a:extLst>
            </p:cNvPr>
            <p:cNvGrpSpPr/>
            <p:nvPr/>
          </p:nvGrpSpPr>
          <p:grpSpPr>
            <a:xfrm>
              <a:off x="3218211" y="3517550"/>
              <a:ext cx="924816" cy="455220"/>
              <a:chOff x="3218211" y="2333186"/>
              <a:chExt cx="924816" cy="455220"/>
            </a:xfrm>
          </p:grpSpPr>
          <p:sp>
            <p:nvSpPr>
              <p:cNvPr id="20" name="Isosceles Triangle 19">
                <a:extLst>
                  <a:ext uri="{FF2B5EF4-FFF2-40B4-BE49-F238E27FC236}">
                    <a16:creationId xmlns:a16="http://schemas.microsoft.com/office/drawing/2014/main" id="{08E599F4-11BA-26EE-E7DD-74042C24B175}"/>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74BDF02-48C7-05AA-F36F-3081467EF3E0}"/>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8F229475-F56B-5907-8D5E-EFC2391CD0A8}"/>
                </a:ext>
              </a:extLst>
            </p:cNvPr>
            <p:cNvGrpSpPr/>
            <p:nvPr/>
          </p:nvGrpSpPr>
          <p:grpSpPr>
            <a:xfrm>
              <a:off x="3218211" y="4109732"/>
              <a:ext cx="924816" cy="455220"/>
              <a:chOff x="3218211" y="2333186"/>
              <a:chExt cx="924816" cy="455220"/>
            </a:xfrm>
          </p:grpSpPr>
          <p:sp>
            <p:nvSpPr>
              <p:cNvPr id="23" name="Isosceles Triangle 22">
                <a:extLst>
                  <a:ext uri="{FF2B5EF4-FFF2-40B4-BE49-F238E27FC236}">
                    <a16:creationId xmlns:a16="http://schemas.microsoft.com/office/drawing/2014/main" id="{D259196C-29C4-ED8F-430D-2B7E9A2460D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8DB750A-F9D2-0EF8-3B12-395A275DB694}"/>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F06AFB4F-5192-10AE-9868-0A67B216FE88}"/>
                </a:ext>
              </a:extLst>
            </p:cNvPr>
            <p:cNvGrpSpPr/>
            <p:nvPr/>
          </p:nvGrpSpPr>
          <p:grpSpPr>
            <a:xfrm>
              <a:off x="3218211" y="1737361"/>
              <a:ext cx="924816" cy="455220"/>
              <a:chOff x="3218211" y="2333186"/>
              <a:chExt cx="924816" cy="455220"/>
            </a:xfrm>
          </p:grpSpPr>
          <p:sp>
            <p:nvSpPr>
              <p:cNvPr id="26" name="Isosceles Triangle 25">
                <a:extLst>
                  <a:ext uri="{FF2B5EF4-FFF2-40B4-BE49-F238E27FC236}">
                    <a16:creationId xmlns:a16="http://schemas.microsoft.com/office/drawing/2014/main" id="{2EFF8784-1A4E-C49C-9F60-9CDAC0D43E71}"/>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CFACD85-EBE8-BEA0-4BCC-08B15C24EC4D}"/>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8" name="Rectangle: Rounded Corners 27">
            <a:extLst>
              <a:ext uri="{FF2B5EF4-FFF2-40B4-BE49-F238E27FC236}">
                <a16:creationId xmlns:a16="http://schemas.microsoft.com/office/drawing/2014/main" id="{E042B92D-F6F9-6798-AA3B-AFF2C9187C78}"/>
              </a:ext>
            </a:extLst>
          </p:cNvPr>
          <p:cNvSpPr/>
          <p:nvPr/>
        </p:nvSpPr>
        <p:spPr>
          <a:xfrm>
            <a:off x="4350573" y="1737361"/>
            <a:ext cx="4092387" cy="467650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4852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B5AA6D8-D412-C0C6-4089-813C7BD914F1}"/>
              </a:ext>
            </a:extLst>
          </p:cNvPr>
          <p:cNvGrpSpPr/>
          <p:nvPr/>
        </p:nvGrpSpPr>
        <p:grpSpPr>
          <a:xfrm rot="1817813">
            <a:off x="2957161" y="1149532"/>
            <a:ext cx="924816" cy="2827591"/>
            <a:chOff x="3218211" y="1737361"/>
            <a:chExt cx="924816" cy="2827591"/>
          </a:xfrm>
        </p:grpSpPr>
        <p:grpSp>
          <p:nvGrpSpPr>
            <p:cNvPr id="9" name="Group 8">
              <a:extLst>
                <a:ext uri="{FF2B5EF4-FFF2-40B4-BE49-F238E27FC236}">
                  <a16:creationId xmlns:a16="http://schemas.microsoft.com/office/drawing/2014/main" id="{3BAB9BD3-370D-8FDA-D1E3-2D80E12DBAF3}"/>
                </a:ext>
              </a:extLst>
            </p:cNvPr>
            <p:cNvGrpSpPr/>
            <p:nvPr/>
          </p:nvGrpSpPr>
          <p:grpSpPr>
            <a:xfrm>
              <a:off x="3218211" y="2333186"/>
              <a:ext cx="924816" cy="455220"/>
              <a:chOff x="3218211" y="2333186"/>
              <a:chExt cx="924816" cy="455220"/>
            </a:xfrm>
          </p:grpSpPr>
          <p:sp>
            <p:nvSpPr>
              <p:cNvPr id="2" name="Isosceles Triangle 1">
                <a:extLst>
                  <a:ext uri="{FF2B5EF4-FFF2-40B4-BE49-F238E27FC236}">
                    <a16:creationId xmlns:a16="http://schemas.microsoft.com/office/drawing/2014/main" id="{B5F69932-842E-6D44-EDFE-D99D8C66B497}"/>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0D1DD394-7B99-9D42-6418-5F4F3E8F1DE2}"/>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9C03B6DB-CA26-B59C-56EC-11568043CA63}"/>
                </a:ext>
              </a:extLst>
            </p:cNvPr>
            <p:cNvGrpSpPr/>
            <p:nvPr/>
          </p:nvGrpSpPr>
          <p:grpSpPr>
            <a:xfrm>
              <a:off x="3218211" y="2925368"/>
              <a:ext cx="924816" cy="455220"/>
              <a:chOff x="3218211" y="2333186"/>
              <a:chExt cx="924816" cy="455220"/>
            </a:xfrm>
          </p:grpSpPr>
          <p:sp>
            <p:nvSpPr>
              <p:cNvPr id="17" name="Isosceles Triangle 16">
                <a:extLst>
                  <a:ext uri="{FF2B5EF4-FFF2-40B4-BE49-F238E27FC236}">
                    <a16:creationId xmlns:a16="http://schemas.microsoft.com/office/drawing/2014/main" id="{9934ABA3-1E8A-86CF-D971-98E38BA6009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FD7811CE-4ABA-EC5E-D4C8-E090B1744E2F}"/>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A91712B3-FF45-049C-CFD8-FCD48F5116C9}"/>
                </a:ext>
              </a:extLst>
            </p:cNvPr>
            <p:cNvGrpSpPr/>
            <p:nvPr/>
          </p:nvGrpSpPr>
          <p:grpSpPr>
            <a:xfrm>
              <a:off x="3218211" y="3517550"/>
              <a:ext cx="924816" cy="455220"/>
              <a:chOff x="3218211" y="2333186"/>
              <a:chExt cx="924816" cy="455220"/>
            </a:xfrm>
          </p:grpSpPr>
          <p:sp>
            <p:nvSpPr>
              <p:cNvPr id="20" name="Isosceles Triangle 19">
                <a:extLst>
                  <a:ext uri="{FF2B5EF4-FFF2-40B4-BE49-F238E27FC236}">
                    <a16:creationId xmlns:a16="http://schemas.microsoft.com/office/drawing/2014/main" id="{08E599F4-11BA-26EE-E7DD-74042C24B175}"/>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74BDF02-48C7-05AA-F36F-3081467EF3E0}"/>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8F229475-F56B-5907-8D5E-EFC2391CD0A8}"/>
                </a:ext>
              </a:extLst>
            </p:cNvPr>
            <p:cNvGrpSpPr/>
            <p:nvPr/>
          </p:nvGrpSpPr>
          <p:grpSpPr>
            <a:xfrm>
              <a:off x="3218211" y="4109732"/>
              <a:ext cx="924816" cy="455220"/>
              <a:chOff x="3218211" y="2333186"/>
              <a:chExt cx="924816" cy="455220"/>
            </a:xfrm>
          </p:grpSpPr>
          <p:sp>
            <p:nvSpPr>
              <p:cNvPr id="23" name="Isosceles Triangle 22">
                <a:extLst>
                  <a:ext uri="{FF2B5EF4-FFF2-40B4-BE49-F238E27FC236}">
                    <a16:creationId xmlns:a16="http://schemas.microsoft.com/office/drawing/2014/main" id="{D259196C-29C4-ED8F-430D-2B7E9A2460D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8DB750A-F9D2-0EF8-3B12-395A275DB694}"/>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F06AFB4F-5192-10AE-9868-0A67B216FE88}"/>
                </a:ext>
              </a:extLst>
            </p:cNvPr>
            <p:cNvGrpSpPr/>
            <p:nvPr/>
          </p:nvGrpSpPr>
          <p:grpSpPr>
            <a:xfrm>
              <a:off x="3218211" y="1737361"/>
              <a:ext cx="924816" cy="455220"/>
              <a:chOff x="3218211" y="2333186"/>
              <a:chExt cx="924816" cy="455220"/>
            </a:xfrm>
          </p:grpSpPr>
          <p:sp>
            <p:nvSpPr>
              <p:cNvPr id="26" name="Isosceles Triangle 25">
                <a:extLst>
                  <a:ext uri="{FF2B5EF4-FFF2-40B4-BE49-F238E27FC236}">
                    <a16:creationId xmlns:a16="http://schemas.microsoft.com/office/drawing/2014/main" id="{2EFF8784-1A4E-C49C-9F60-9CDAC0D43E71}"/>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CFACD85-EBE8-BEA0-4BCC-08B15C24EC4D}"/>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8" name="Rectangle: Rounded Corners 27">
            <a:extLst>
              <a:ext uri="{FF2B5EF4-FFF2-40B4-BE49-F238E27FC236}">
                <a16:creationId xmlns:a16="http://schemas.microsoft.com/office/drawing/2014/main" id="{E042B92D-F6F9-6798-AA3B-AFF2C9187C78}"/>
              </a:ext>
            </a:extLst>
          </p:cNvPr>
          <p:cNvSpPr/>
          <p:nvPr/>
        </p:nvSpPr>
        <p:spPr>
          <a:xfrm>
            <a:off x="4350573" y="1737361"/>
            <a:ext cx="4092387" cy="467650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4970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B5AA6D8-D412-C0C6-4089-813C7BD914F1}"/>
              </a:ext>
            </a:extLst>
          </p:cNvPr>
          <p:cNvGrpSpPr/>
          <p:nvPr/>
        </p:nvGrpSpPr>
        <p:grpSpPr>
          <a:xfrm rot="3050880">
            <a:off x="2913619" y="627018"/>
            <a:ext cx="924816" cy="2827591"/>
            <a:chOff x="3218211" y="1737361"/>
            <a:chExt cx="924816" cy="2827591"/>
          </a:xfrm>
        </p:grpSpPr>
        <p:grpSp>
          <p:nvGrpSpPr>
            <p:cNvPr id="9" name="Group 8">
              <a:extLst>
                <a:ext uri="{FF2B5EF4-FFF2-40B4-BE49-F238E27FC236}">
                  <a16:creationId xmlns:a16="http://schemas.microsoft.com/office/drawing/2014/main" id="{3BAB9BD3-370D-8FDA-D1E3-2D80E12DBAF3}"/>
                </a:ext>
              </a:extLst>
            </p:cNvPr>
            <p:cNvGrpSpPr/>
            <p:nvPr/>
          </p:nvGrpSpPr>
          <p:grpSpPr>
            <a:xfrm>
              <a:off x="3218211" y="2333186"/>
              <a:ext cx="924816" cy="455220"/>
              <a:chOff x="3218211" y="2333186"/>
              <a:chExt cx="924816" cy="455220"/>
            </a:xfrm>
          </p:grpSpPr>
          <p:sp>
            <p:nvSpPr>
              <p:cNvPr id="2" name="Isosceles Triangle 1">
                <a:extLst>
                  <a:ext uri="{FF2B5EF4-FFF2-40B4-BE49-F238E27FC236}">
                    <a16:creationId xmlns:a16="http://schemas.microsoft.com/office/drawing/2014/main" id="{B5F69932-842E-6D44-EDFE-D99D8C66B497}"/>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0D1DD394-7B99-9D42-6418-5F4F3E8F1DE2}"/>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9C03B6DB-CA26-B59C-56EC-11568043CA63}"/>
                </a:ext>
              </a:extLst>
            </p:cNvPr>
            <p:cNvGrpSpPr/>
            <p:nvPr/>
          </p:nvGrpSpPr>
          <p:grpSpPr>
            <a:xfrm>
              <a:off x="3218211" y="2925368"/>
              <a:ext cx="924816" cy="455220"/>
              <a:chOff x="3218211" y="2333186"/>
              <a:chExt cx="924816" cy="455220"/>
            </a:xfrm>
          </p:grpSpPr>
          <p:sp>
            <p:nvSpPr>
              <p:cNvPr id="17" name="Isosceles Triangle 16">
                <a:extLst>
                  <a:ext uri="{FF2B5EF4-FFF2-40B4-BE49-F238E27FC236}">
                    <a16:creationId xmlns:a16="http://schemas.microsoft.com/office/drawing/2014/main" id="{9934ABA3-1E8A-86CF-D971-98E38BA6009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FD7811CE-4ABA-EC5E-D4C8-E090B1744E2F}"/>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A91712B3-FF45-049C-CFD8-FCD48F5116C9}"/>
                </a:ext>
              </a:extLst>
            </p:cNvPr>
            <p:cNvGrpSpPr/>
            <p:nvPr/>
          </p:nvGrpSpPr>
          <p:grpSpPr>
            <a:xfrm>
              <a:off x="3218211" y="3517550"/>
              <a:ext cx="924816" cy="455220"/>
              <a:chOff x="3218211" y="2333186"/>
              <a:chExt cx="924816" cy="455220"/>
            </a:xfrm>
          </p:grpSpPr>
          <p:sp>
            <p:nvSpPr>
              <p:cNvPr id="20" name="Isosceles Triangle 19">
                <a:extLst>
                  <a:ext uri="{FF2B5EF4-FFF2-40B4-BE49-F238E27FC236}">
                    <a16:creationId xmlns:a16="http://schemas.microsoft.com/office/drawing/2014/main" id="{08E599F4-11BA-26EE-E7DD-74042C24B175}"/>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74BDF02-48C7-05AA-F36F-3081467EF3E0}"/>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8F229475-F56B-5907-8D5E-EFC2391CD0A8}"/>
                </a:ext>
              </a:extLst>
            </p:cNvPr>
            <p:cNvGrpSpPr/>
            <p:nvPr/>
          </p:nvGrpSpPr>
          <p:grpSpPr>
            <a:xfrm>
              <a:off x="3218211" y="4109732"/>
              <a:ext cx="924816" cy="455220"/>
              <a:chOff x="3218211" y="2333186"/>
              <a:chExt cx="924816" cy="455220"/>
            </a:xfrm>
          </p:grpSpPr>
          <p:sp>
            <p:nvSpPr>
              <p:cNvPr id="23" name="Isosceles Triangle 22">
                <a:extLst>
                  <a:ext uri="{FF2B5EF4-FFF2-40B4-BE49-F238E27FC236}">
                    <a16:creationId xmlns:a16="http://schemas.microsoft.com/office/drawing/2014/main" id="{D259196C-29C4-ED8F-430D-2B7E9A2460D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8DB750A-F9D2-0EF8-3B12-395A275DB694}"/>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F06AFB4F-5192-10AE-9868-0A67B216FE88}"/>
                </a:ext>
              </a:extLst>
            </p:cNvPr>
            <p:cNvGrpSpPr/>
            <p:nvPr/>
          </p:nvGrpSpPr>
          <p:grpSpPr>
            <a:xfrm>
              <a:off x="3218211" y="1737361"/>
              <a:ext cx="924816" cy="455220"/>
              <a:chOff x="3218211" y="2333186"/>
              <a:chExt cx="924816" cy="455220"/>
            </a:xfrm>
          </p:grpSpPr>
          <p:sp>
            <p:nvSpPr>
              <p:cNvPr id="26" name="Isosceles Triangle 25">
                <a:extLst>
                  <a:ext uri="{FF2B5EF4-FFF2-40B4-BE49-F238E27FC236}">
                    <a16:creationId xmlns:a16="http://schemas.microsoft.com/office/drawing/2014/main" id="{2EFF8784-1A4E-C49C-9F60-9CDAC0D43E71}"/>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CFACD85-EBE8-BEA0-4BCC-08B15C24EC4D}"/>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8" name="Rectangle: Rounded Corners 27">
            <a:extLst>
              <a:ext uri="{FF2B5EF4-FFF2-40B4-BE49-F238E27FC236}">
                <a16:creationId xmlns:a16="http://schemas.microsoft.com/office/drawing/2014/main" id="{E042B92D-F6F9-6798-AA3B-AFF2C9187C78}"/>
              </a:ext>
            </a:extLst>
          </p:cNvPr>
          <p:cNvSpPr/>
          <p:nvPr/>
        </p:nvSpPr>
        <p:spPr>
          <a:xfrm>
            <a:off x="4350573" y="1737361"/>
            <a:ext cx="4092387" cy="467650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28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B5AA6D8-D412-C0C6-4089-813C7BD914F1}"/>
              </a:ext>
            </a:extLst>
          </p:cNvPr>
          <p:cNvGrpSpPr/>
          <p:nvPr/>
        </p:nvGrpSpPr>
        <p:grpSpPr>
          <a:xfrm rot="4442873">
            <a:off x="3196648" y="17417"/>
            <a:ext cx="924816" cy="2827591"/>
            <a:chOff x="3218211" y="1737361"/>
            <a:chExt cx="924816" cy="2827591"/>
          </a:xfrm>
        </p:grpSpPr>
        <p:grpSp>
          <p:nvGrpSpPr>
            <p:cNvPr id="9" name="Group 8">
              <a:extLst>
                <a:ext uri="{FF2B5EF4-FFF2-40B4-BE49-F238E27FC236}">
                  <a16:creationId xmlns:a16="http://schemas.microsoft.com/office/drawing/2014/main" id="{3BAB9BD3-370D-8FDA-D1E3-2D80E12DBAF3}"/>
                </a:ext>
              </a:extLst>
            </p:cNvPr>
            <p:cNvGrpSpPr/>
            <p:nvPr/>
          </p:nvGrpSpPr>
          <p:grpSpPr>
            <a:xfrm>
              <a:off x="3218211" y="2333186"/>
              <a:ext cx="924816" cy="455220"/>
              <a:chOff x="3218211" y="2333186"/>
              <a:chExt cx="924816" cy="455220"/>
            </a:xfrm>
          </p:grpSpPr>
          <p:sp>
            <p:nvSpPr>
              <p:cNvPr id="2" name="Isosceles Triangle 1">
                <a:extLst>
                  <a:ext uri="{FF2B5EF4-FFF2-40B4-BE49-F238E27FC236}">
                    <a16:creationId xmlns:a16="http://schemas.microsoft.com/office/drawing/2014/main" id="{B5F69932-842E-6D44-EDFE-D99D8C66B497}"/>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0D1DD394-7B99-9D42-6418-5F4F3E8F1DE2}"/>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9C03B6DB-CA26-B59C-56EC-11568043CA63}"/>
                </a:ext>
              </a:extLst>
            </p:cNvPr>
            <p:cNvGrpSpPr/>
            <p:nvPr/>
          </p:nvGrpSpPr>
          <p:grpSpPr>
            <a:xfrm>
              <a:off x="3218211" y="2925368"/>
              <a:ext cx="924816" cy="455220"/>
              <a:chOff x="3218211" y="2333186"/>
              <a:chExt cx="924816" cy="455220"/>
            </a:xfrm>
          </p:grpSpPr>
          <p:sp>
            <p:nvSpPr>
              <p:cNvPr id="17" name="Isosceles Triangle 16">
                <a:extLst>
                  <a:ext uri="{FF2B5EF4-FFF2-40B4-BE49-F238E27FC236}">
                    <a16:creationId xmlns:a16="http://schemas.microsoft.com/office/drawing/2014/main" id="{9934ABA3-1E8A-86CF-D971-98E38BA6009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FD7811CE-4ABA-EC5E-D4C8-E090B1744E2F}"/>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A91712B3-FF45-049C-CFD8-FCD48F5116C9}"/>
                </a:ext>
              </a:extLst>
            </p:cNvPr>
            <p:cNvGrpSpPr/>
            <p:nvPr/>
          </p:nvGrpSpPr>
          <p:grpSpPr>
            <a:xfrm>
              <a:off x="3218211" y="3517550"/>
              <a:ext cx="924816" cy="455220"/>
              <a:chOff x="3218211" y="2333186"/>
              <a:chExt cx="924816" cy="455220"/>
            </a:xfrm>
          </p:grpSpPr>
          <p:sp>
            <p:nvSpPr>
              <p:cNvPr id="20" name="Isosceles Triangle 19">
                <a:extLst>
                  <a:ext uri="{FF2B5EF4-FFF2-40B4-BE49-F238E27FC236}">
                    <a16:creationId xmlns:a16="http://schemas.microsoft.com/office/drawing/2014/main" id="{08E599F4-11BA-26EE-E7DD-74042C24B175}"/>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74BDF02-48C7-05AA-F36F-3081467EF3E0}"/>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8F229475-F56B-5907-8D5E-EFC2391CD0A8}"/>
                </a:ext>
              </a:extLst>
            </p:cNvPr>
            <p:cNvGrpSpPr/>
            <p:nvPr/>
          </p:nvGrpSpPr>
          <p:grpSpPr>
            <a:xfrm>
              <a:off x="3218211" y="4109732"/>
              <a:ext cx="924816" cy="455220"/>
              <a:chOff x="3218211" y="2333186"/>
              <a:chExt cx="924816" cy="455220"/>
            </a:xfrm>
          </p:grpSpPr>
          <p:sp>
            <p:nvSpPr>
              <p:cNvPr id="23" name="Isosceles Triangle 22">
                <a:extLst>
                  <a:ext uri="{FF2B5EF4-FFF2-40B4-BE49-F238E27FC236}">
                    <a16:creationId xmlns:a16="http://schemas.microsoft.com/office/drawing/2014/main" id="{D259196C-29C4-ED8F-430D-2B7E9A2460D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8DB750A-F9D2-0EF8-3B12-395A275DB694}"/>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F06AFB4F-5192-10AE-9868-0A67B216FE88}"/>
                </a:ext>
              </a:extLst>
            </p:cNvPr>
            <p:cNvGrpSpPr/>
            <p:nvPr/>
          </p:nvGrpSpPr>
          <p:grpSpPr>
            <a:xfrm>
              <a:off x="3218211" y="1737361"/>
              <a:ext cx="924816" cy="455220"/>
              <a:chOff x="3218211" y="2333186"/>
              <a:chExt cx="924816" cy="455220"/>
            </a:xfrm>
          </p:grpSpPr>
          <p:sp>
            <p:nvSpPr>
              <p:cNvPr id="26" name="Isosceles Triangle 25">
                <a:extLst>
                  <a:ext uri="{FF2B5EF4-FFF2-40B4-BE49-F238E27FC236}">
                    <a16:creationId xmlns:a16="http://schemas.microsoft.com/office/drawing/2014/main" id="{2EFF8784-1A4E-C49C-9F60-9CDAC0D43E71}"/>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CFACD85-EBE8-BEA0-4BCC-08B15C24EC4D}"/>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8" name="Rectangle: Rounded Corners 27">
            <a:extLst>
              <a:ext uri="{FF2B5EF4-FFF2-40B4-BE49-F238E27FC236}">
                <a16:creationId xmlns:a16="http://schemas.microsoft.com/office/drawing/2014/main" id="{E042B92D-F6F9-6798-AA3B-AFF2C9187C78}"/>
              </a:ext>
            </a:extLst>
          </p:cNvPr>
          <p:cNvSpPr/>
          <p:nvPr/>
        </p:nvSpPr>
        <p:spPr>
          <a:xfrm>
            <a:off x="4350573" y="1737361"/>
            <a:ext cx="4092387" cy="467650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6660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B5AA6D8-D412-C0C6-4089-813C7BD914F1}"/>
              </a:ext>
            </a:extLst>
          </p:cNvPr>
          <p:cNvGrpSpPr/>
          <p:nvPr/>
        </p:nvGrpSpPr>
        <p:grpSpPr>
          <a:xfrm rot="5400000">
            <a:off x="3592890" y="-261256"/>
            <a:ext cx="924816" cy="2827591"/>
            <a:chOff x="3218211" y="1737361"/>
            <a:chExt cx="924816" cy="2827591"/>
          </a:xfrm>
        </p:grpSpPr>
        <p:grpSp>
          <p:nvGrpSpPr>
            <p:cNvPr id="9" name="Group 8">
              <a:extLst>
                <a:ext uri="{FF2B5EF4-FFF2-40B4-BE49-F238E27FC236}">
                  <a16:creationId xmlns:a16="http://schemas.microsoft.com/office/drawing/2014/main" id="{3BAB9BD3-370D-8FDA-D1E3-2D80E12DBAF3}"/>
                </a:ext>
              </a:extLst>
            </p:cNvPr>
            <p:cNvGrpSpPr/>
            <p:nvPr/>
          </p:nvGrpSpPr>
          <p:grpSpPr>
            <a:xfrm>
              <a:off x="3218211" y="2333186"/>
              <a:ext cx="924816" cy="455220"/>
              <a:chOff x="3218211" y="2333186"/>
              <a:chExt cx="924816" cy="455220"/>
            </a:xfrm>
          </p:grpSpPr>
          <p:sp>
            <p:nvSpPr>
              <p:cNvPr id="2" name="Isosceles Triangle 1">
                <a:extLst>
                  <a:ext uri="{FF2B5EF4-FFF2-40B4-BE49-F238E27FC236}">
                    <a16:creationId xmlns:a16="http://schemas.microsoft.com/office/drawing/2014/main" id="{B5F69932-842E-6D44-EDFE-D99D8C66B497}"/>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0D1DD394-7B99-9D42-6418-5F4F3E8F1DE2}"/>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9C03B6DB-CA26-B59C-56EC-11568043CA63}"/>
                </a:ext>
              </a:extLst>
            </p:cNvPr>
            <p:cNvGrpSpPr/>
            <p:nvPr/>
          </p:nvGrpSpPr>
          <p:grpSpPr>
            <a:xfrm>
              <a:off x="3218211" y="2925368"/>
              <a:ext cx="924816" cy="455220"/>
              <a:chOff x="3218211" y="2333186"/>
              <a:chExt cx="924816" cy="455220"/>
            </a:xfrm>
          </p:grpSpPr>
          <p:sp>
            <p:nvSpPr>
              <p:cNvPr id="17" name="Isosceles Triangle 16">
                <a:extLst>
                  <a:ext uri="{FF2B5EF4-FFF2-40B4-BE49-F238E27FC236}">
                    <a16:creationId xmlns:a16="http://schemas.microsoft.com/office/drawing/2014/main" id="{9934ABA3-1E8A-86CF-D971-98E38BA6009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FD7811CE-4ABA-EC5E-D4C8-E090B1744E2F}"/>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A91712B3-FF45-049C-CFD8-FCD48F5116C9}"/>
                </a:ext>
              </a:extLst>
            </p:cNvPr>
            <p:cNvGrpSpPr/>
            <p:nvPr/>
          </p:nvGrpSpPr>
          <p:grpSpPr>
            <a:xfrm>
              <a:off x="3218211" y="3517550"/>
              <a:ext cx="924816" cy="455220"/>
              <a:chOff x="3218211" y="2333186"/>
              <a:chExt cx="924816" cy="455220"/>
            </a:xfrm>
          </p:grpSpPr>
          <p:sp>
            <p:nvSpPr>
              <p:cNvPr id="20" name="Isosceles Triangle 19">
                <a:extLst>
                  <a:ext uri="{FF2B5EF4-FFF2-40B4-BE49-F238E27FC236}">
                    <a16:creationId xmlns:a16="http://schemas.microsoft.com/office/drawing/2014/main" id="{08E599F4-11BA-26EE-E7DD-74042C24B175}"/>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74BDF02-48C7-05AA-F36F-3081467EF3E0}"/>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8F229475-F56B-5907-8D5E-EFC2391CD0A8}"/>
                </a:ext>
              </a:extLst>
            </p:cNvPr>
            <p:cNvGrpSpPr/>
            <p:nvPr/>
          </p:nvGrpSpPr>
          <p:grpSpPr>
            <a:xfrm>
              <a:off x="3218211" y="4109732"/>
              <a:ext cx="924816" cy="455220"/>
              <a:chOff x="3218211" y="2333186"/>
              <a:chExt cx="924816" cy="455220"/>
            </a:xfrm>
          </p:grpSpPr>
          <p:sp>
            <p:nvSpPr>
              <p:cNvPr id="23" name="Isosceles Triangle 22">
                <a:extLst>
                  <a:ext uri="{FF2B5EF4-FFF2-40B4-BE49-F238E27FC236}">
                    <a16:creationId xmlns:a16="http://schemas.microsoft.com/office/drawing/2014/main" id="{D259196C-29C4-ED8F-430D-2B7E9A2460D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8DB750A-F9D2-0EF8-3B12-395A275DB694}"/>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F06AFB4F-5192-10AE-9868-0A67B216FE88}"/>
                </a:ext>
              </a:extLst>
            </p:cNvPr>
            <p:cNvGrpSpPr/>
            <p:nvPr/>
          </p:nvGrpSpPr>
          <p:grpSpPr>
            <a:xfrm>
              <a:off x="3218211" y="1737361"/>
              <a:ext cx="924816" cy="455220"/>
              <a:chOff x="3218211" y="2333186"/>
              <a:chExt cx="924816" cy="455220"/>
            </a:xfrm>
          </p:grpSpPr>
          <p:sp>
            <p:nvSpPr>
              <p:cNvPr id="26" name="Isosceles Triangle 25">
                <a:extLst>
                  <a:ext uri="{FF2B5EF4-FFF2-40B4-BE49-F238E27FC236}">
                    <a16:creationId xmlns:a16="http://schemas.microsoft.com/office/drawing/2014/main" id="{2EFF8784-1A4E-C49C-9F60-9CDAC0D43E71}"/>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CFACD85-EBE8-BEA0-4BCC-08B15C24EC4D}"/>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8" name="Rectangle: Rounded Corners 27">
            <a:extLst>
              <a:ext uri="{FF2B5EF4-FFF2-40B4-BE49-F238E27FC236}">
                <a16:creationId xmlns:a16="http://schemas.microsoft.com/office/drawing/2014/main" id="{E042B92D-F6F9-6798-AA3B-AFF2C9187C78}"/>
              </a:ext>
            </a:extLst>
          </p:cNvPr>
          <p:cNvSpPr/>
          <p:nvPr/>
        </p:nvSpPr>
        <p:spPr>
          <a:xfrm>
            <a:off x="4350573" y="1737361"/>
            <a:ext cx="4092387" cy="467650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7741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8E6E5F1-290B-CCC6-89FC-677BD8FD482C}"/>
              </a:ext>
            </a:extLst>
          </p:cNvPr>
          <p:cNvGrpSpPr/>
          <p:nvPr/>
        </p:nvGrpSpPr>
        <p:grpSpPr>
          <a:xfrm>
            <a:off x="3139439" y="2293007"/>
            <a:ext cx="1075509" cy="535578"/>
            <a:chOff x="3139439" y="2293007"/>
            <a:chExt cx="1075509" cy="535578"/>
          </a:xfrm>
        </p:grpSpPr>
        <p:sp>
          <p:nvSpPr>
            <p:cNvPr id="6" name="Rectangle 5">
              <a:extLst>
                <a:ext uri="{FF2B5EF4-FFF2-40B4-BE49-F238E27FC236}">
                  <a16:creationId xmlns:a16="http://schemas.microsoft.com/office/drawing/2014/main" id="{242FC81F-FEDC-9F22-F2CA-19B404BC3FE2}"/>
                </a:ext>
              </a:extLst>
            </p:cNvPr>
            <p:cNvSpPr/>
            <p:nvPr/>
          </p:nvSpPr>
          <p:spPr>
            <a:xfrm>
              <a:off x="3139439" y="2293007"/>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3BAB9BD3-370D-8FDA-D1E3-2D80E12DBAF3}"/>
                </a:ext>
              </a:extLst>
            </p:cNvPr>
            <p:cNvGrpSpPr/>
            <p:nvPr/>
          </p:nvGrpSpPr>
          <p:grpSpPr>
            <a:xfrm>
              <a:off x="3218211" y="2333186"/>
              <a:ext cx="924816" cy="455220"/>
              <a:chOff x="3218211" y="2333186"/>
              <a:chExt cx="924816" cy="455220"/>
            </a:xfrm>
          </p:grpSpPr>
          <p:sp>
            <p:nvSpPr>
              <p:cNvPr id="2" name="Isosceles Triangle 1">
                <a:extLst>
                  <a:ext uri="{FF2B5EF4-FFF2-40B4-BE49-F238E27FC236}">
                    <a16:creationId xmlns:a16="http://schemas.microsoft.com/office/drawing/2014/main" id="{B5F69932-842E-6D44-EDFE-D99D8C66B497}"/>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0D1DD394-7B99-9D42-6418-5F4F3E8F1DE2}"/>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 name="Group 11">
            <a:extLst>
              <a:ext uri="{FF2B5EF4-FFF2-40B4-BE49-F238E27FC236}">
                <a16:creationId xmlns:a16="http://schemas.microsoft.com/office/drawing/2014/main" id="{6A295A22-9677-DF80-987A-C733F289CD81}"/>
              </a:ext>
            </a:extLst>
          </p:cNvPr>
          <p:cNvGrpSpPr/>
          <p:nvPr/>
        </p:nvGrpSpPr>
        <p:grpSpPr>
          <a:xfrm>
            <a:off x="3139439" y="2883488"/>
            <a:ext cx="1075509" cy="535578"/>
            <a:chOff x="3139439" y="2883488"/>
            <a:chExt cx="1075509" cy="535578"/>
          </a:xfrm>
        </p:grpSpPr>
        <p:sp>
          <p:nvSpPr>
            <p:cNvPr id="7" name="Rectangle 6">
              <a:extLst>
                <a:ext uri="{FF2B5EF4-FFF2-40B4-BE49-F238E27FC236}">
                  <a16:creationId xmlns:a16="http://schemas.microsoft.com/office/drawing/2014/main" id="{93811970-2F82-F776-A480-71E5BCD83F22}"/>
                </a:ext>
              </a:extLst>
            </p:cNvPr>
            <p:cNvSpPr/>
            <p:nvPr/>
          </p:nvSpPr>
          <p:spPr>
            <a:xfrm>
              <a:off x="3139439" y="2883488"/>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C03B6DB-CA26-B59C-56EC-11568043CA63}"/>
                </a:ext>
              </a:extLst>
            </p:cNvPr>
            <p:cNvGrpSpPr/>
            <p:nvPr/>
          </p:nvGrpSpPr>
          <p:grpSpPr>
            <a:xfrm>
              <a:off x="3218211" y="2925368"/>
              <a:ext cx="924816" cy="455220"/>
              <a:chOff x="3218211" y="2333186"/>
              <a:chExt cx="924816" cy="455220"/>
            </a:xfrm>
          </p:grpSpPr>
          <p:sp>
            <p:nvSpPr>
              <p:cNvPr id="17" name="Isosceles Triangle 16">
                <a:extLst>
                  <a:ext uri="{FF2B5EF4-FFF2-40B4-BE49-F238E27FC236}">
                    <a16:creationId xmlns:a16="http://schemas.microsoft.com/office/drawing/2014/main" id="{9934ABA3-1E8A-86CF-D971-98E38BA6009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FD7811CE-4ABA-EC5E-D4C8-E090B1744E2F}"/>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 name="Group 12">
            <a:extLst>
              <a:ext uri="{FF2B5EF4-FFF2-40B4-BE49-F238E27FC236}">
                <a16:creationId xmlns:a16="http://schemas.microsoft.com/office/drawing/2014/main" id="{B4E58552-198C-C77F-FD2B-133B3379376C}"/>
              </a:ext>
            </a:extLst>
          </p:cNvPr>
          <p:cNvGrpSpPr/>
          <p:nvPr/>
        </p:nvGrpSpPr>
        <p:grpSpPr>
          <a:xfrm>
            <a:off x="3139438" y="3477371"/>
            <a:ext cx="1075509" cy="535578"/>
            <a:chOff x="3139438" y="3477371"/>
            <a:chExt cx="1075509" cy="535578"/>
          </a:xfrm>
        </p:grpSpPr>
        <p:sp>
          <p:nvSpPr>
            <p:cNvPr id="8" name="Rectangle 7">
              <a:extLst>
                <a:ext uri="{FF2B5EF4-FFF2-40B4-BE49-F238E27FC236}">
                  <a16:creationId xmlns:a16="http://schemas.microsoft.com/office/drawing/2014/main" id="{57D2CC2F-3720-6183-02AD-D110CCEBB712}"/>
                </a:ext>
              </a:extLst>
            </p:cNvPr>
            <p:cNvSpPr/>
            <p:nvPr/>
          </p:nvSpPr>
          <p:spPr>
            <a:xfrm>
              <a:off x="3139438" y="3477371"/>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91712B3-FF45-049C-CFD8-FCD48F5116C9}"/>
                </a:ext>
              </a:extLst>
            </p:cNvPr>
            <p:cNvGrpSpPr/>
            <p:nvPr/>
          </p:nvGrpSpPr>
          <p:grpSpPr>
            <a:xfrm>
              <a:off x="3218211" y="3517550"/>
              <a:ext cx="924816" cy="455220"/>
              <a:chOff x="3218211" y="2333186"/>
              <a:chExt cx="924816" cy="455220"/>
            </a:xfrm>
          </p:grpSpPr>
          <p:sp>
            <p:nvSpPr>
              <p:cNvPr id="20" name="Isosceles Triangle 19">
                <a:extLst>
                  <a:ext uri="{FF2B5EF4-FFF2-40B4-BE49-F238E27FC236}">
                    <a16:creationId xmlns:a16="http://schemas.microsoft.com/office/drawing/2014/main" id="{08E599F4-11BA-26EE-E7DD-74042C24B175}"/>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74BDF02-48C7-05AA-F36F-3081467EF3E0}"/>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C404715C-AD1D-B0E7-AB18-37E8934DF989}"/>
              </a:ext>
            </a:extLst>
          </p:cNvPr>
          <p:cNvGrpSpPr/>
          <p:nvPr/>
        </p:nvGrpSpPr>
        <p:grpSpPr>
          <a:xfrm>
            <a:off x="3139437" y="4069553"/>
            <a:ext cx="1075509" cy="535578"/>
            <a:chOff x="3139437" y="4069553"/>
            <a:chExt cx="1075509" cy="535578"/>
          </a:xfrm>
        </p:grpSpPr>
        <p:sp>
          <p:nvSpPr>
            <p:cNvPr id="10" name="Rectangle 9">
              <a:extLst>
                <a:ext uri="{FF2B5EF4-FFF2-40B4-BE49-F238E27FC236}">
                  <a16:creationId xmlns:a16="http://schemas.microsoft.com/office/drawing/2014/main" id="{827D85AC-076F-0292-3A14-004EB87387EF}"/>
                </a:ext>
              </a:extLst>
            </p:cNvPr>
            <p:cNvSpPr/>
            <p:nvPr/>
          </p:nvSpPr>
          <p:spPr>
            <a:xfrm>
              <a:off x="3139437" y="4069553"/>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8F229475-F56B-5907-8D5E-EFC2391CD0A8}"/>
                </a:ext>
              </a:extLst>
            </p:cNvPr>
            <p:cNvGrpSpPr/>
            <p:nvPr/>
          </p:nvGrpSpPr>
          <p:grpSpPr>
            <a:xfrm>
              <a:off x="3218211" y="4109732"/>
              <a:ext cx="924816" cy="455220"/>
              <a:chOff x="3218211" y="2333186"/>
              <a:chExt cx="924816" cy="455220"/>
            </a:xfrm>
          </p:grpSpPr>
          <p:sp>
            <p:nvSpPr>
              <p:cNvPr id="23" name="Isosceles Triangle 22">
                <a:extLst>
                  <a:ext uri="{FF2B5EF4-FFF2-40B4-BE49-F238E27FC236}">
                    <a16:creationId xmlns:a16="http://schemas.microsoft.com/office/drawing/2014/main" id="{D259196C-29C4-ED8F-430D-2B7E9A2460D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8DB750A-F9D2-0EF8-3B12-395A275DB694}"/>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 name="Group 4">
            <a:extLst>
              <a:ext uri="{FF2B5EF4-FFF2-40B4-BE49-F238E27FC236}">
                <a16:creationId xmlns:a16="http://schemas.microsoft.com/office/drawing/2014/main" id="{F6181799-FB27-F0AC-062C-CBF4E0F637A9}"/>
              </a:ext>
            </a:extLst>
          </p:cNvPr>
          <p:cNvGrpSpPr/>
          <p:nvPr/>
        </p:nvGrpSpPr>
        <p:grpSpPr>
          <a:xfrm>
            <a:off x="3139440" y="1702526"/>
            <a:ext cx="1075509" cy="535578"/>
            <a:chOff x="3139440" y="1702526"/>
            <a:chExt cx="1075509" cy="535578"/>
          </a:xfrm>
        </p:grpSpPr>
        <p:sp>
          <p:nvSpPr>
            <p:cNvPr id="3" name="Rectangle 2">
              <a:extLst>
                <a:ext uri="{FF2B5EF4-FFF2-40B4-BE49-F238E27FC236}">
                  <a16:creationId xmlns:a16="http://schemas.microsoft.com/office/drawing/2014/main" id="{CE032AFA-4216-5E28-86A5-A790E2860B7B}"/>
                </a:ext>
              </a:extLst>
            </p:cNvPr>
            <p:cNvSpPr/>
            <p:nvPr/>
          </p:nvSpPr>
          <p:spPr>
            <a:xfrm>
              <a:off x="3139440" y="1702526"/>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F06AFB4F-5192-10AE-9868-0A67B216FE88}"/>
                </a:ext>
              </a:extLst>
            </p:cNvPr>
            <p:cNvGrpSpPr/>
            <p:nvPr/>
          </p:nvGrpSpPr>
          <p:grpSpPr>
            <a:xfrm>
              <a:off x="3218211" y="1737361"/>
              <a:ext cx="924816" cy="455220"/>
              <a:chOff x="3218211" y="2333186"/>
              <a:chExt cx="924816" cy="455220"/>
            </a:xfrm>
          </p:grpSpPr>
          <p:sp>
            <p:nvSpPr>
              <p:cNvPr id="26" name="Isosceles Triangle 25">
                <a:extLst>
                  <a:ext uri="{FF2B5EF4-FFF2-40B4-BE49-F238E27FC236}">
                    <a16:creationId xmlns:a16="http://schemas.microsoft.com/office/drawing/2014/main" id="{2EFF8784-1A4E-C49C-9F60-9CDAC0D43E71}"/>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CFACD85-EBE8-BEA0-4BCC-08B15C24EC4D}"/>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8" name="Rectangle: Rounded Corners 27">
            <a:extLst>
              <a:ext uri="{FF2B5EF4-FFF2-40B4-BE49-F238E27FC236}">
                <a16:creationId xmlns:a16="http://schemas.microsoft.com/office/drawing/2014/main" id="{E042B92D-F6F9-6798-AA3B-AFF2C9187C78}"/>
              </a:ext>
            </a:extLst>
          </p:cNvPr>
          <p:cNvSpPr/>
          <p:nvPr/>
        </p:nvSpPr>
        <p:spPr>
          <a:xfrm>
            <a:off x="4350573" y="1737361"/>
            <a:ext cx="4092387" cy="467650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8082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8E6E5F1-290B-CCC6-89FC-677BD8FD482C}"/>
              </a:ext>
            </a:extLst>
          </p:cNvPr>
          <p:cNvGrpSpPr/>
          <p:nvPr/>
        </p:nvGrpSpPr>
        <p:grpSpPr>
          <a:xfrm>
            <a:off x="3139439" y="2192865"/>
            <a:ext cx="1075509" cy="535578"/>
            <a:chOff x="3139439" y="2293007"/>
            <a:chExt cx="1075509" cy="535578"/>
          </a:xfrm>
        </p:grpSpPr>
        <p:sp>
          <p:nvSpPr>
            <p:cNvPr id="6" name="Rectangle 5">
              <a:extLst>
                <a:ext uri="{FF2B5EF4-FFF2-40B4-BE49-F238E27FC236}">
                  <a16:creationId xmlns:a16="http://schemas.microsoft.com/office/drawing/2014/main" id="{242FC81F-FEDC-9F22-F2CA-19B404BC3FE2}"/>
                </a:ext>
              </a:extLst>
            </p:cNvPr>
            <p:cNvSpPr/>
            <p:nvPr/>
          </p:nvSpPr>
          <p:spPr>
            <a:xfrm>
              <a:off x="3139439" y="2293007"/>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3BAB9BD3-370D-8FDA-D1E3-2D80E12DBAF3}"/>
                </a:ext>
              </a:extLst>
            </p:cNvPr>
            <p:cNvGrpSpPr/>
            <p:nvPr/>
          </p:nvGrpSpPr>
          <p:grpSpPr>
            <a:xfrm>
              <a:off x="3218211" y="2333186"/>
              <a:ext cx="924816" cy="455220"/>
              <a:chOff x="3218211" y="2333186"/>
              <a:chExt cx="924816" cy="455220"/>
            </a:xfrm>
          </p:grpSpPr>
          <p:sp>
            <p:nvSpPr>
              <p:cNvPr id="2" name="Isosceles Triangle 1">
                <a:extLst>
                  <a:ext uri="{FF2B5EF4-FFF2-40B4-BE49-F238E27FC236}">
                    <a16:creationId xmlns:a16="http://schemas.microsoft.com/office/drawing/2014/main" id="{B5F69932-842E-6D44-EDFE-D99D8C66B497}"/>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0D1DD394-7B99-9D42-6418-5F4F3E8F1DE2}"/>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 name="Group 11">
            <a:extLst>
              <a:ext uri="{FF2B5EF4-FFF2-40B4-BE49-F238E27FC236}">
                <a16:creationId xmlns:a16="http://schemas.microsoft.com/office/drawing/2014/main" id="{6A295A22-9677-DF80-987A-C733F289CD81}"/>
              </a:ext>
            </a:extLst>
          </p:cNvPr>
          <p:cNvGrpSpPr/>
          <p:nvPr/>
        </p:nvGrpSpPr>
        <p:grpSpPr>
          <a:xfrm>
            <a:off x="3139439" y="2783346"/>
            <a:ext cx="1075509" cy="535578"/>
            <a:chOff x="3139439" y="2883488"/>
            <a:chExt cx="1075509" cy="535578"/>
          </a:xfrm>
        </p:grpSpPr>
        <p:sp>
          <p:nvSpPr>
            <p:cNvPr id="7" name="Rectangle 6">
              <a:extLst>
                <a:ext uri="{FF2B5EF4-FFF2-40B4-BE49-F238E27FC236}">
                  <a16:creationId xmlns:a16="http://schemas.microsoft.com/office/drawing/2014/main" id="{93811970-2F82-F776-A480-71E5BCD83F22}"/>
                </a:ext>
              </a:extLst>
            </p:cNvPr>
            <p:cNvSpPr/>
            <p:nvPr/>
          </p:nvSpPr>
          <p:spPr>
            <a:xfrm>
              <a:off x="3139439" y="2883488"/>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C03B6DB-CA26-B59C-56EC-11568043CA63}"/>
                </a:ext>
              </a:extLst>
            </p:cNvPr>
            <p:cNvGrpSpPr/>
            <p:nvPr/>
          </p:nvGrpSpPr>
          <p:grpSpPr>
            <a:xfrm>
              <a:off x="3218211" y="2925368"/>
              <a:ext cx="924816" cy="455220"/>
              <a:chOff x="3218211" y="2333186"/>
              <a:chExt cx="924816" cy="455220"/>
            </a:xfrm>
          </p:grpSpPr>
          <p:sp>
            <p:nvSpPr>
              <p:cNvPr id="17" name="Isosceles Triangle 16">
                <a:extLst>
                  <a:ext uri="{FF2B5EF4-FFF2-40B4-BE49-F238E27FC236}">
                    <a16:creationId xmlns:a16="http://schemas.microsoft.com/office/drawing/2014/main" id="{9934ABA3-1E8A-86CF-D971-98E38BA6009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FD7811CE-4ABA-EC5E-D4C8-E090B1744E2F}"/>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 name="Group 12">
            <a:extLst>
              <a:ext uri="{FF2B5EF4-FFF2-40B4-BE49-F238E27FC236}">
                <a16:creationId xmlns:a16="http://schemas.microsoft.com/office/drawing/2014/main" id="{B4E58552-198C-C77F-FD2B-133B3379376C}"/>
              </a:ext>
            </a:extLst>
          </p:cNvPr>
          <p:cNvGrpSpPr/>
          <p:nvPr/>
        </p:nvGrpSpPr>
        <p:grpSpPr>
          <a:xfrm>
            <a:off x="3139438" y="3377229"/>
            <a:ext cx="1075509" cy="535578"/>
            <a:chOff x="3139438" y="3477371"/>
            <a:chExt cx="1075509" cy="535578"/>
          </a:xfrm>
        </p:grpSpPr>
        <p:sp>
          <p:nvSpPr>
            <p:cNvPr id="8" name="Rectangle 7">
              <a:extLst>
                <a:ext uri="{FF2B5EF4-FFF2-40B4-BE49-F238E27FC236}">
                  <a16:creationId xmlns:a16="http://schemas.microsoft.com/office/drawing/2014/main" id="{57D2CC2F-3720-6183-02AD-D110CCEBB712}"/>
                </a:ext>
              </a:extLst>
            </p:cNvPr>
            <p:cNvSpPr/>
            <p:nvPr/>
          </p:nvSpPr>
          <p:spPr>
            <a:xfrm>
              <a:off x="3139438" y="3477371"/>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91712B3-FF45-049C-CFD8-FCD48F5116C9}"/>
                </a:ext>
              </a:extLst>
            </p:cNvPr>
            <p:cNvGrpSpPr/>
            <p:nvPr/>
          </p:nvGrpSpPr>
          <p:grpSpPr>
            <a:xfrm>
              <a:off x="3218211" y="3517550"/>
              <a:ext cx="924816" cy="455220"/>
              <a:chOff x="3218211" y="2333186"/>
              <a:chExt cx="924816" cy="455220"/>
            </a:xfrm>
          </p:grpSpPr>
          <p:sp>
            <p:nvSpPr>
              <p:cNvPr id="20" name="Isosceles Triangle 19">
                <a:extLst>
                  <a:ext uri="{FF2B5EF4-FFF2-40B4-BE49-F238E27FC236}">
                    <a16:creationId xmlns:a16="http://schemas.microsoft.com/office/drawing/2014/main" id="{08E599F4-11BA-26EE-E7DD-74042C24B175}"/>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74BDF02-48C7-05AA-F36F-3081467EF3E0}"/>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C404715C-AD1D-B0E7-AB18-37E8934DF989}"/>
              </a:ext>
            </a:extLst>
          </p:cNvPr>
          <p:cNvGrpSpPr/>
          <p:nvPr/>
        </p:nvGrpSpPr>
        <p:grpSpPr>
          <a:xfrm>
            <a:off x="3139437" y="3969411"/>
            <a:ext cx="1075509" cy="535578"/>
            <a:chOff x="3139437" y="4069553"/>
            <a:chExt cx="1075509" cy="535578"/>
          </a:xfrm>
        </p:grpSpPr>
        <p:sp>
          <p:nvSpPr>
            <p:cNvPr id="10" name="Rectangle 9">
              <a:extLst>
                <a:ext uri="{FF2B5EF4-FFF2-40B4-BE49-F238E27FC236}">
                  <a16:creationId xmlns:a16="http://schemas.microsoft.com/office/drawing/2014/main" id="{827D85AC-076F-0292-3A14-004EB87387EF}"/>
                </a:ext>
              </a:extLst>
            </p:cNvPr>
            <p:cNvSpPr/>
            <p:nvPr/>
          </p:nvSpPr>
          <p:spPr>
            <a:xfrm>
              <a:off x="3139437" y="4069553"/>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8F229475-F56B-5907-8D5E-EFC2391CD0A8}"/>
                </a:ext>
              </a:extLst>
            </p:cNvPr>
            <p:cNvGrpSpPr/>
            <p:nvPr/>
          </p:nvGrpSpPr>
          <p:grpSpPr>
            <a:xfrm>
              <a:off x="3218211" y="4109732"/>
              <a:ext cx="924816" cy="455220"/>
              <a:chOff x="3218211" y="2333186"/>
              <a:chExt cx="924816" cy="455220"/>
            </a:xfrm>
          </p:grpSpPr>
          <p:sp>
            <p:nvSpPr>
              <p:cNvPr id="23" name="Isosceles Triangle 22">
                <a:extLst>
                  <a:ext uri="{FF2B5EF4-FFF2-40B4-BE49-F238E27FC236}">
                    <a16:creationId xmlns:a16="http://schemas.microsoft.com/office/drawing/2014/main" id="{D259196C-29C4-ED8F-430D-2B7E9A2460D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8DB750A-F9D2-0EF8-3B12-395A275DB694}"/>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 name="Group 4">
            <a:extLst>
              <a:ext uri="{FF2B5EF4-FFF2-40B4-BE49-F238E27FC236}">
                <a16:creationId xmlns:a16="http://schemas.microsoft.com/office/drawing/2014/main" id="{F6181799-FB27-F0AC-062C-CBF4E0F637A9}"/>
              </a:ext>
            </a:extLst>
          </p:cNvPr>
          <p:cNvGrpSpPr/>
          <p:nvPr/>
        </p:nvGrpSpPr>
        <p:grpSpPr>
          <a:xfrm rot="925919">
            <a:off x="3270080" y="1488000"/>
            <a:ext cx="1075509" cy="535578"/>
            <a:chOff x="3139440" y="1702526"/>
            <a:chExt cx="1075509" cy="535578"/>
          </a:xfrm>
        </p:grpSpPr>
        <p:sp>
          <p:nvSpPr>
            <p:cNvPr id="3" name="Rectangle 2">
              <a:extLst>
                <a:ext uri="{FF2B5EF4-FFF2-40B4-BE49-F238E27FC236}">
                  <a16:creationId xmlns:a16="http://schemas.microsoft.com/office/drawing/2014/main" id="{CE032AFA-4216-5E28-86A5-A790E2860B7B}"/>
                </a:ext>
              </a:extLst>
            </p:cNvPr>
            <p:cNvSpPr/>
            <p:nvPr/>
          </p:nvSpPr>
          <p:spPr>
            <a:xfrm>
              <a:off x="3139440" y="1702526"/>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F06AFB4F-5192-10AE-9868-0A67B216FE88}"/>
                </a:ext>
              </a:extLst>
            </p:cNvPr>
            <p:cNvGrpSpPr/>
            <p:nvPr/>
          </p:nvGrpSpPr>
          <p:grpSpPr>
            <a:xfrm>
              <a:off x="3218211" y="1737361"/>
              <a:ext cx="924816" cy="455220"/>
              <a:chOff x="3218211" y="2333186"/>
              <a:chExt cx="924816" cy="455220"/>
            </a:xfrm>
          </p:grpSpPr>
          <p:sp>
            <p:nvSpPr>
              <p:cNvPr id="26" name="Isosceles Triangle 25">
                <a:extLst>
                  <a:ext uri="{FF2B5EF4-FFF2-40B4-BE49-F238E27FC236}">
                    <a16:creationId xmlns:a16="http://schemas.microsoft.com/office/drawing/2014/main" id="{2EFF8784-1A4E-C49C-9F60-9CDAC0D43E71}"/>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CFACD85-EBE8-BEA0-4BCC-08B15C24EC4D}"/>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8" name="Rectangle: Rounded Corners 27">
            <a:extLst>
              <a:ext uri="{FF2B5EF4-FFF2-40B4-BE49-F238E27FC236}">
                <a16:creationId xmlns:a16="http://schemas.microsoft.com/office/drawing/2014/main" id="{E042B92D-F6F9-6798-AA3B-AFF2C9187C78}"/>
              </a:ext>
            </a:extLst>
          </p:cNvPr>
          <p:cNvSpPr/>
          <p:nvPr/>
        </p:nvSpPr>
        <p:spPr>
          <a:xfrm>
            <a:off x="4350573" y="1737361"/>
            <a:ext cx="4092387" cy="467650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6571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8E6E5F1-290B-CCC6-89FC-677BD8FD482C}"/>
              </a:ext>
            </a:extLst>
          </p:cNvPr>
          <p:cNvGrpSpPr/>
          <p:nvPr/>
        </p:nvGrpSpPr>
        <p:grpSpPr>
          <a:xfrm rot="751019">
            <a:off x="3176757" y="1931949"/>
            <a:ext cx="1075509" cy="535578"/>
            <a:chOff x="3139439" y="2293007"/>
            <a:chExt cx="1075509" cy="535578"/>
          </a:xfrm>
        </p:grpSpPr>
        <p:sp>
          <p:nvSpPr>
            <p:cNvPr id="6" name="Rectangle 5">
              <a:extLst>
                <a:ext uri="{FF2B5EF4-FFF2-40B4-BE49-F238E27FC236}">
                  <a16:creationId xmlns:a16="http://schemas.microsoft.com/office/drawing/2014/main" id="{242FC81F-FEDC-9F22-F2CA-19B404BC3FE2}"/>
                </a:ext>
              </a:extLst>
            </p:cNvPr>
            <p:cNvSpPr/>
            <p:nvPr/>
          </p:nvSpPr>
          <p:spPr>
            <a:xfrm>
              <a:off x="3139439" y="2293007"/>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3BAB9BD3-370D-8FDA-D1E3-2D80E12DBAF3}"/>
                </a:ext>
              </a:extLst>
            </p:cNvPr>
            <p:cNvGrpSpPr/>
            <p:nvPr/>
          </p:nvGrpSpPr>
          <p:grpSpPr>
            <a:xfrm>
              <a:off x="3218211" y="2333186"/>
              <a:ext cx="924816" cy="455220"/>
              <a:chOff x="3218211" y="2333186"/>
              <a:chExt cx="924816" cy="455220"/>
            </a:xfrm>
          </p:grpSpPr>
          <p:sp>
            <p:nvSpPr>
              <p:cNvPr id="2" name="Isosceles Triangle 1">
                <a:extLst>
                  <a:ext uri="{FF2B5EF4-FFF2-40B4-BE49-F238E27FC236}">
                    <a16:creationId xmlns:a16="http://schemas.microsoft.com/office/drawing/2014/main" id="{B5F69932-842E-6D44-EDFE-D99D8C66B497}"/>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0D1DD394-7B99-9D42-6418-5F4F3E8F1DE2}"/>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 name="Group 11">
            <a:extLst>
              <a:ext uri="{FF2B5EF4-FFF2-40B4-BE49-F238E27FC236}">
                <a16:creationId xmlns:a16="http://schemas.microsoft.com/office/drawing/2014/main" id="{6A295A22-9677-DF80-987A-C733F289CD81}"/>
              </a:ext>
            </a:extLst>
          </p:cNvPr>
          <p:cNvGrpSpPr/>
          <p:nvPr/>
        </p:nvGrpSpPr>
        <p:grpSpPr>
          <a:xfrm>
            <a:off x="3139439" y="2617888"/>
            <a:ext cx="1075509" cy="535578"/>
            <a:chOff x="3139439" y="2883488"/>
            <a:chExt cx="1075509" cy="535578"/>
          </a:xfrm>
        </p:grpSpPr>
        <p:sp>
          <p:nvSpPr>
            <p:cNvPr id="7" name="Rectangle 6">
              <a:extLst>
                <a:ext uri="{FF2B5EF4-FFF2-40B4-BE49-F238E27FC236}">
                  <a16:creationId xmlns:a16="http://schemas.microsoft.com/office/drawing/2014/main" id="{93811970-2F82-F776-A480-71E5BCD83F22}"/>
                </a:ext>
              </a:extLst>
            </p:cNvPr>
            <p:cNvSpPr/>
            <p:nvPr/>
          </p:nvSpPr>
          <p:spPr>
            <a:xfrm>
              <a:off x="3139439" y="2883488"/>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C03B6DB-CA26-B59C-56EC-11568043CA63}"/>
                </a:ext>
              </a:extLst>
            </p:cNvPr>
            <p:cNvGrpSpPr/>
            <p:nvPr/>
          </p:nvGrpSpPr>
          <p:grpSpPr>
            <a:xfrm>
              <a:off x="3218211" y="2925368"/>
              <a:ext cx="924816" cy="455220"/>
              <a:chOff x="3218211" y="2333186"/>
              <a:chExt cx="924816" cy="455220"/>
            </a:xfrm>
          </p:grpSpPr>
          <p:sp>
            <p:nvSpPr>
              <p:cNvPr id="17" name="Isosceles Triangle 16">
                <a:extLst>
                  <a:ext uri="{FF2B5EF4-FFF2-40B4-BE49-F238E27FC236}">
                    <a16:creationId xmlns:a16="http://schemas.microsoft.com/office/drawing/2014/main" id="{9934ABA3-1E8A-86CF-D971-98E38BA6009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FD7811CE-4ABA-EC5E-D4C8-E090B1744E2F}"/>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 name="Group 12">
            <a:extLst>
              <a:ext uri="{FF2B5EF4-FFF2-40B4-BE49-F238E27FC236}">
                <a16:creationId xmlns:a16="http://schemas.microsoft.com/office/drawing/2014/main" id="{B4E58552-198C-C77F-FD2B-133B3379376C}"/>
              </a:ext>
            </a:extLst>
          </p:cNvPr>
          <p:cNvGrpSpPr/>
          <p:nvPr/>
        </p:nvGrpSpPr>
        <p:grpSpPr>
          <a:xfrm>
            <a:off x="3139438" y="3211771"/>
            <a:ext cx="1075509" cy="535578"/>
            <a:chOff x="3139438" y="3477371"/>
            <a:chExt cx="1075509" cy="535578"/>
          </a:xfrm>
        </p:grpSpPr>
        <p:sp>
          <p:nvSpPr>
            <p:cNvPr id="8" name="Rectangle 7">
              <a:extLst>
                <a:ext uri="{FF2B5EF4-FFF2-40B4-BE49-F238E27FC236}">
                  <a16:creationId xmlns:a16="http://schemas.microsoft.com/office/drawing/2014/main" id="{57D2CC2F-3720-6183-02AD-D110CCEBB712}"/>
                </a:ext>
              </a:extLst>
            </p:cNvPr>
            <p:cNvSpPr/>
            <p:nvPr/>
          </p:nvSpPr>
          <p:spPr>
            <a:xfrm>
              <a:off x="3139438" y="3477371"/>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91712B3-FF45-049C-CFD8-FCD48F5116C9}"/>
                </a:ext>
              </a:extLst>
            </p:cNvPr>
            <p:cNvGrpSpPr/>
            <p:nvPr/>
          </p:nvGrpSpPr>
          <p:grpSpPr>
            <a:xfrm>
              <a:off x="3218211" y="3517550"/>
              <a:ext cx="924816" cy="455220"/>
              <a:chOff x="3218211" y="2333186"/>
              <a:chExt cx="924816" cy="455220"/>
            </a:xfrm>
          </p:grpSpPr>
          <p:sp>
            <p:nvSpPr>
              <p:cNvPr id="20" name="Isosceles Triangle 19">
                <a:extLst>
                  <a:ext uri="{FF2B5EF4-FFF2-40B4-BE49-F238E27FC236}">
                    <a16:creationId xmlns:a16="http://schemas.microsoft.com/office/drawing/2014/main" id="{08E599F4-11BA-26EE-E7DD-74042C24B175}"/>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74BDF02-48C7-05AA-F36F-3081467EF3E0}"/>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C404715C-AD1D-B0E7-AB18-37E8934DF989}"/>
              </a:ext>
            </a:extLst>
          </p:cNvPr>
          <p:cNvGrpSpPr/>
          <p:nvPr/>
        </p:nvGrpSpPr>
        <p:grpSpPr>
          <a:xfrm>
            <a:off x="3139437" y="3803953"/>
            <a:ext cx="1075509" cy="535578"/>
            <a:chOff x="3139437" y="4069553"/>
            <a:chExt cx="1075509" cy="535578"/>
          </a:xfrm>
        </p:grpSpPr>
        <p:sp>
          <p:nvSpPr>
            <p:cNvPr id="10" name="Rectangle 9">
              <a:extLst>
                <a:ext uri="{FF2B5EF4-FFF2-40B4-BE49-F238E27FC236}">
                  <a16:creationId xmlns:a16="http://schemas.microsoft.com/office/drawing/2014/main" id="{827D85AC-076F-0292-3A14-004EB87387EF}"/>
                </a:ext>
              </a:extLst>
            </p:cNvPr>
            <p:cNvSpPr/>
            <p:nvPr/>
          </p:nvSpPr>
          <p:spPr>
            <a:xfrm>
              <a:off x="3139437" y="4069553"/>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8F229475-F56B-5907-8D5E-EFC2391CD0A8}"/>
                </a:ext>
              </a:extLst>
            </p:cNvPr>
            <p:cNvGrpSpPr/>
            <p:nvPr/>
          </p:nvGrpSpPr>
          <p:grpSpPr>
            <a:xfrm>
              <a:off x="3218211" y="4109732"/>
              <a:ext cx="924816" cy="455220"/>
              <a:chOff x="3218211" y="2333186"/>
              <a:chExt cx="924816" cy="455220"/>
            </a:xfrm>
          </p:grpSpPr>
          <p:sp>
            <p:nvSpPr>
              <p:cNvPr id="23" name="Isosceles Triangle 22">
                <a:extLst>
                  <a:ext uri="{FF2B5EF4-FFF2-40B4-BE49-F238E27FC236}">
                    <a16:creationId xmlns:a16="http://schemas.microsoft.com/office/drawing/2014/main" id="{D259196C-29C4-ED8F-430D-2B7E9A2460D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8DB750A-F9D2-0EF8-3B12-395A275DB694}"/>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 name="Group 4">
            <a:extLst>
              <a:ext uri="{FF2B5EF4-FFF2-40B4-BE49-F238E27FC236}">
                <a16:creationId xmlns:a16="http://schemas.microsoft.com/office/drawing/2014/main" id="{F6181799-FB27-F0AC-062C-CBF4E0F637A9}"/>
              </a:ext>
            </a:extLst>
          </p:cNvPr>
          <p:cNvGrpSpPr/>
          <p:nvPr/>
        </p:nvGrpSpPr>
        <p:grpSpPr>
          <a:xfrm rot="2405930">
            <a:off x="3553108" y="1170136"/>
            <a:ext cx="1075509" cy="535578"/>
            <a:chOff x="3139440" y="1702526"/>
            <a:chExt cx="1075509" cy="535578"/>
          </a:xfrm>
        </p:grpSpPr>
        <p:sp>
          <p:nvSpPr>
            <p:cNvPr id="3" name="Rectangle 2">
              <a:extLst>
                <a:ext uri="{FF2B5EF4-FFF2-40B4-BE49-F238E27FC236}">
                  <a16:creationId xmlns:a16="http://schemas.microsoft.com/office/drawing/2014/main" id="{CE032AFA-4216-5E28-86A5-A790E2860B7B}"/>
                </a:ext>
              </a:extLst>
            </p:cNvPr>
            <p:cNvSpPr/>
            <p:nvPr/>
          </p:nvSpPr>
          <p:spPr>
            <a:xfrm>
              <a:off x="3139440" y="1702526"/>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F06AFB4F-5192-10AE-9868-0A67B216FE88}"/>
                </a:ext>
              </a:extLst>
            </p:cNvPr>
            <p:cNvGrpSpPr/>
            <p:nvPr/>
          </p:nvGrpSpPr>
          <p:grpSpPr>
            <a:xfrm>
              <a:off x="3218211" y="1737361"/>
              <a:ext cx="924816" cy="455220"/>
              <a:chOff x="3218211" y="2333186"/>
              <a:chExt cx="924816" cy="455220"/>
            </a:xfrm>
          </p:grpSpPr>
          <p:sp>
            <p:nvSpPr>
              <p:cNvPr id="26" name="Isosceles Triangle 25">
                <a:extLst>
                  <a:ext uri="{FF2B5EF4-FFF2-40B4-BE49-F238E27FC236}">
                    <a16:creationId xmlns:a16="http://schemas.microsoft.com/office/drawing/2014/main" id="{2EFF8784-1A4E-C49C-9F60-9CDAC0D43E71}"/>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CFACD85-EBE8-BEA0-4BCC-08B15C24EC4D}"/>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8" name="Rectangle: Rounded Corners 27">
            <a:extLst>
              <a:ext uri="{FF2B5EF4-FFF2-40B4-BE49-F238E27FC236}">
                <a16:creationId xmlns:a16="http://schemas.microsoft.com/office/drawing/2014/main" id="{E042B92D-F6F9-6798-AA3B-AFF2C9187C78}"/>
              </a:ext>
            </a:extLst>
          </p:cNvPr>
          <p:cNvSpPr/>
          <p:nvPr/>
        </p:nvSpPr>
        <p:spPr>
          <a:xfrm>
            <a:off x="4350573" y="1737361"/>
            <a:ext cx="4092387" cy="467650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75553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8E6E5F1-290B-CCC6-89FC-677BD8FD482C}"/>
              </a:ext>
            </a:extLst>
          </p:cNvPr>
          <p:cNvGrpSpPr/>
          <p:nvPr/>
        </p:nvGrpSpPr>
        <p:grpSpPr>
          <a:xfrm rot="1679229">
            <a:off x="3267047" y="1609459"/>
            <a:ext cx="1075509" cy="535578"/>
            <a:chOff x="3139439" y="2293007"/>
            <a:chExt cx="1075509" cy="535578"/>
          </a:xfrm>
        </p:grpSpPr>
        <p:sp>
          <p:nvSpPr>
            <p:cNvPr id="6" name="Rectangle 5">
              <a:extLst>
                <a:ext uri="{FF2B5EF4-FFF2-40B4-BE49-F238E27FC236}">
                  <a16:creationId xmlns:a16="http://schemas.microsoft.com/office/drawing/2014/main" id="{242FC81F-FEDC-9F22-F2CA-19B404BC3FE2}"/>
                </a:ext>
              </a:extLst>
            </p:cNvPr>
            <p:cNvSpPr/>
            <p:nvPr/>
          </p:nvSpPr>
          <p:spPr>
            <a:xfrm>
              <a:off x="3139439" y="2293007"/>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3BAB9BD3-370D-8FDA-D1E3-2D80E12DBAF3}"/>
                </a:ext>
              </a:extLst>
            </p:cNvPr>
            <p:cNvGrpSpPr/>
            <p:nvPr/>
          </p:nvGrpSpPr>
          <p:grpSpPr>
            <a:xfrm>
              <a:off x="3218211" y="2333186"/>
              <a:ext cx="924816" cy="455220"/>
              <a:chOff x="3218211" y="2333186"/>
              <a:chExt cx="924816" cy="455220"/>
            </a:xfrm>
          </p:grpSpPr>
          <p:sp>
            <p:nvSpPr>
              <p:cNvPr id="2" name="Isosceles Triangle 1">
                <a:extLst>
                  <a:ext uri="{FF2B5EF4-FFF2-40B4-BE49-F238E27FC236}">
                    <a16:creationId xmlns:a16="http://schemas.microsoft.com/office/drawing/2014/main" id="{B5F69932-842E-6D44-EDFE-D99D8C66B497}"/>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0D1DD394-7B99-9D42-6418-5F4F3E8F1DE2}"/>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 name="Group 11">
            <a:extLst>
              <a:ext uri="{FF2B5EF4-FFF2-40B4-BE49-F238E27FC236}">
                <a16:creationId xmlns:a16="http://schemas.microsoft.com/office/drawing/2014/main" id="{6A295A22-9677-DF80-987A-C733F289CD81}"/>
              </a:ext>
            </a:extLst>
          </p:cNvPr>
          <p:cNvGrpSpPr/>
          <p:nvPr/>
        </p:nvGrpSpPr>
        <p:grpSpPr>
          <a:xfrm>
            <a:off x="3139436" y="2406253"/>
            <a:ext cx="1075509" cy="535578"/>
            <a:chOff x="3139439" y="2883488"/>
            <a:chExt cx="1075509" cy="535578"/>
          </a:xfrm>
        </p:grpSpPr>
        <p:sp>
          <p:nvSpPr>
            <p:cNvPr id="7" name="Rectangle 6">
              <a:extLst>
                <a:ext uri="{FF2B5EF4-FFF2-40B4-BE49-F238E27FC236}">
                  <a16:creationId xmlns:a16="http://schemas.microsoft.com/office/drawing/2014/main" id="{93811970-2F82-F776-A480-71E5BCD83F22}"/>
                </a:ext>
              </a:extLst>
            </p:cNvPr>
            <p:cNvSpPr/>
            <p:nvPr/>
          </p:nvSpPr>
          <p:spPr>
            <a:xfrm>
              <a:off x="3139439" y="2883488"/>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C03B6DB-CA26-B59C-56EC-11568043CA63}"/>
                </a:ext>
              </a:extLst>
            </p:cNvPr>
            <p:cNvGrpSpPr/>
            <p:nvPr/>
          </p:nvGrpSpPr>
          <p:grpSpPr>
            <a:xfrm>
              <a:off x="3218211" y="2925368"/>
              <a:ext cx="924816" cy="455220"/>
              <a:chOff x="3218211" y="2333186"/>
              <a:chExt cx="924816" cy="455220"/>
            </a:xfrm>
          </p:grpSpPr>
          <p:sp>
            <p:nvSpPr>
              <p:cNvPr id="17" name="Isosceles Triangle 16">
                <a:extLst>
                  <a:ext uri="{FF2B5EF4-FFF2-40B4-BE49-F238E27FC236}">
                    <a16:creationId xmlns:a16="http://schemas.microsoft.com/office/drawing/2014/main" id="{9934ABA3-1E8A-86CF-D971-98E38BA6009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FD7811CE-4ABA-EC5E-D4C8-E090B1744E2F}"/>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 name="Group 12">
            <a:extLst>
              <a:ext uri="{FF2B5EF4-FFF2-40B4-BE49-F238E27FC236}">
                <a16:creationId xmlns:a16="http://schemas.microsoft.com/office/drawing/2014/main" id="{B4E58552-198C-C77F-FD2B-133B3379376C}"/>
              </a:ext>
            </a:extLst>
          </p:cNvPr>
          <p:cNvGrpSpPr/>
          <p:nvPr/>
        </p:nvGrpSpPr>
        <p:grpSpPr>
          <a:xfrm>
            <a:off x="3139436" y="2982010"/>
            <a:ext cx="1075509" cy="535578"/>
            <a:chOff x="3139438" y="3477371"/>
            <a:chExt cx="1075509" cy="535578"/>
          </a:xfrm>
        </p:grpSpPr>
        <p:sp>
          <p:nvSpPr>
            <p:cNvPr id="8" name="Rectangle 7">
              <a:extLst>
                <a:ext uri="{FF2B5EF4-FFF2-40B4-BE49-F238E27FC236}">
                  <a16:creationId xmlns:a16="http://schemas.microsoft.com/office/drawing/2014/main" id="{57D2CC2F-3720-6183-02AD-D110CCEBB712}"/>
                </a:ext>
              </a:extLst>
            </p:cNvPr>
            <p:cNvSpPr/>
            <p:nvPr/>
          </p:nvSpPr>
          <p:spPr>
            <a:xfrm>
              <a:off x="3139438" y="3477371"/>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91712B3-FF45-049C-CFD8-FCD48F5116C9}"/>
                </a:ext>
              </a:extLst>
            </p:cNvPr>
            <p:cNvGrpSpPr/>
            <p:nvPr/>
          </p:nvGrpSpPr>
          <p:grpSpPr>
            <a:xfrm>
              <a:off x="3218211" y="3517550"/>
              <a:ext cx="924816" cy="455220"/>
              <a:chOff x="3218211" y="2333186"/>
              <a:chExt cx="924816" cy="455220"/>
            </a:xfrm>
          </p:grpSpPr>
          <p:sp>
            <p:nvSpPr>
              <p:cNvPr id="20" name="Isosceles Triangle 19">
                <a:extLst>
                  <a:ext uri="{FF2B5EF4-FFF2-40B4-BE49-F238E27FC236}">
                    <a16:creationId xmlns:a16="http://schemas.microsoft.com/office/drawing/2014/main" id="{08E599F4-11BA-26EE-E7DD-74042C24B175}"/>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74BDF02-48C7-05AA-F36F-3081467EF3E0}"/>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C404715C-AD1D-B0E7-AB18-37E8934DF989}"/>
              </a:ext>
            </a:extLst>
          </p:cNvPr>
          <p:cNvGrpSpPr/>
          <p:nvPr/>
        </p:nvGrpSpPr>
        <p:grpSpPr>
          <a:xfrm>
            <a:off x="3139435" y="3574192"/>
            <a:ext cx="1075509" cy="535578"/>
            <a:chOff x="3139437" y="4069553"/>
            <a:chExt cx="1075509" cy="535578"/>
          </a:xfrm>
        </p:grpSpPr>
        <p:sp>
          <p:nvSpPr>
            <p:cNvPr id="10" name="Rectangle 9">
              <a:extLst>
                <a:ext uri="{FF2B5EF4-FFF2-40B4-BE49-F238E27FC236}">
                  <a16:creationId xmlns:a16="http://schemas.microsoft.com/office/drawing/2014/main" id="{827D85AC-076F-0292-3A14-004EB87387EF}"/>
                </a:ext>
              </a:extLst>
            </p:cNvPr>
            <p:cNvSpPr/>
            <p:nvPr/>
          </p:nvSpPr>
          <p:spPr>
            <a:xfrm>
              <a:off x="3139437" y="4069553"/>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8F229475-F56B-5907-8D5E-EFC2391CD0A8}"/>
                </a:ext>
              </a:extLst>
            </p:cNvPr>
            <p:cNvGrpSpPr/>
            <p:nvPr/>
          </p:nvGrpSpPr>
          <p:grpSpPr>
            <a:xfrm>
              <a:off x="3218211" y="4109732"/>
              <a:ext cx="924816" cy="455220"/>
              <a:chOff x="3218211" y="2333186"/>
              <a:chExt cx="924816" cy="455220"/>
            </a:xfrm>
          </p:grpSpPr>
          <p:sp>
            <p:nvSpPr>
              <p:cNvPr id="23" name="Isosceles Triangle 22">
                <a:extLst>
                  <a:ext uri="{FF2B5EF4-FFF2-40B4-BE49-F238E27FC236}">
                    <a16:creationId xmlns:a16="http://schemas.microsoft.com/office/drawing/2014/main" id="{D259196C-29C4-ED8F-430D-2B7E9A2460D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8DB750A-F9D2-0EF8-3B12-395A275DB694}"/>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 name="Group 4">
            <a:extLst>
              <a:ext uri="{FF2B5EF4-FFF2-40B4-BE49-F238E27FC236}">
                <a16:creationId xmlns:a16="http://schemas.microsoft.com/office/drawing/2014/main" id="{F6181799-FB27-F0AC-062C-CBF4E0F637A9}"/>
              </a:ext>
            </a:extLst>
          </p:cNvPr>
          <p:cNvGrpSpPr/>
          <p:nvPr/>
        </p:nvGrpSpPr>
        <p:grpSpPr>
          <a:xfrm rot="3496892">
            <a:off x="3845376" y="1012047"/>
            <a:ext cx="1075509" cy="535578"/>
            <a:chOff x="3139440" y="1702526"/>
            <a:chExt cx="1075509" cy="535578"/>
          </a:xfrm>
        </p:grpSpPr>
        <p:sp>
          <p:nvSpPr>
            <p:cNvPr id="3" name="Rectangle 2">
              <a:extLst>
                <a:ext uri="{FF2B5EF4-FFF2-40B4-BE49-F238E27FC236}">
                  <a16:creationId xmlns:a16="http://schemas.microsoft.com/office/drawing/2014/main" id="{CE032AFA-4216-5E28-86A5-A790E2860B7B}"/>
                </a:ext>
              </a:extLst>
            </p:cNvPr>
            <p:cNvSpPr/>
            <p:nvPr/>
          </p:nvSpPr>
          <p:spPr>
            <a:xfrm>
              <a:off x="3139440" y="1702526"/>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F06AFB4F-5192-10AE-9868-0A67B216FE88}"/>
                </a:ext>
              </a:extLst>
            </p:cNvPr>
            <p:cNvGrpSpPr/>
            <p:nvPr/>
          </p:nvGrpSpPr>
          <p:grpSpPr>
            <a:xfrm>
              <a:off x="3218211" y="1737361"/>
              <a:ext cx="924816" cy="455220"/>
              <a:chOff x="3218211" y="2333186"/>
              <a:chExt cx="924816" cy="455220"/>
            </a:xfrm>
          </p:grpSpPr>
          <p:sp>
            <p:nvSpPr>
              <p:cNvPr id="26" name="Isosceles Triangle 25">
                <a:extLst>
                  <a:ext uri="{FF2B5EF4-FFF2-40B4-BE49-F238E27FC236}">
                    <a16:creationId xmlns:a16="http://schemas.microsoft.com/office/drawing/2014/main" id="{2EFF8784-1A4E-C49C-9F60-9CDAC0D43E71}"/>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CFACD85-EBE8-BEA0-4BCC-08B15C24EC4D}"/>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8" name="Rectangle: Rounded Corners 27">
            <a:extLst>
              <a:ext uri="{FF2B5EF4-FFF2-40B4-BE49-F238E27FC236}">
                <a16:creationId xmlns:a16="http://schemas.microsoft.com/office/drawing/2014/main" id="{E042B92D-F6F9-6798-AA3B-AFF2C9187C78}"/>
              </a:ext>
            </a:extLst>
          </p:cNvPr>
          <p:cNvSpPr/>
          <p:nvPr/>
        </p:nvSpPr>
        <p:spPr>
          <a:xfrm>
            <a:off x="4350573" y="1737361"/>
            <a:ext cx="4092387" cy="467650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6036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D379C34E-DFD4-4D8D-BFB2-319151BDA4D5}"/>
              </a:ext>
            </a:extLst>
          </p:cNvPr>
          <p:cNvSpPr>
            <a:spLocks noGrp="1"/>
          </p:cNvSpPr>
          <p:nvPr>
            <p:ph type="title"/>
          </p:nvPr>
        </p:nvSpPr>
        <p:spPr/>
        <p:txBody>
          <a:bodyPr/>
          <a:lstStyle/>
          <a:p>
            <a:pPr eaLnBrk="1" hangingPunct="1"/>
            <a:r>
              <a:rPr lang="en-US" altLang="en-US" sz="6600"/>
              <a:t>Flocking</a:t>
            </a:r>
          </a:p>
        </p:txBody>
      </p:sp>
      <p:sp>
        <p:nvSpPr>
          <p:cNvPr id="22531" name="Content Placeholder 2">
            <a:extLst>
              <a:ext uri="{FF2B5EF4-FFF2-40B4-BE49-F238E27FC236}">
                <a16:creationId xmlns:a16="http://schemas.microsoft.com/office/drawing/2014/main" id="{90B09274-E608-4AB3-ADC6-E6AD41347EF8}"/>
              </a:ext>
            </a:extLst>
          </p:cNvPr>
          <p:cNvSpPr>
            <a:spLocks noGrp="1"/>
          </p:cNvSpPr>
          <p:nvPr>
            <p:ph idx="1"/>
          </p:nvPr>
        </p:nvSpPr>
        <p:spPr/>
        <p:txBody>
          <a:bodyPr/>
          <a:lstStyle/>
          <a:p>
            <a:pPr eaLnBrk="1" hangingPunct="1"/>
            <a:endParaRPr lang="en-US" altLang="en-US"/>
          </a:p>
        </p:txBody>
      </p:sp>
      <p:pic>
        <p:nvPicPr>
          <p:cNvPr id="22532" name="Picture 4" descr="Korean_pfauna06-HoodedCranes-Flock_in_flight">
            <a:extLst>
              <a:ext uri="{FF2B5EF4-FFF2-40B4-BE49-F238E27FC236}">
                <a16:creationId xmlns:a16="http://schemas.microsoft.com/office/drawing/2014/main" id="{5DE3614E-9263-4392-B74C-779D783D0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5800" y="1846263"/>
            <a:ext cx="5794375" cy="434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8E6E5F1-290B-CCC6-89FC-677BD8FD482C}"/>
              </a:ext>
            </a:extLst>
          </p:cNvPr>
          <p:cNvGrpSpPr/>
          <p:nvPr/>
        </p:nvGrpSpPr>
        <p:grpSpPr>
          <a:xfrm rot="2730252">
            <a:off x="3562671" y="1251021"/>
            <a:ext cx="1075509" cy="535578"/>
            <a:chOff x="3139439" y="2293007"/>
            <a:chExt cx="1075509" cy="535578"/>
          </a:xfrm>
        </p:grpSpPr>
        <p:sp>
          <p:nvSpPr>
            <p:cNvPr id="6" name="Rectangle 5">
              <a:extLst>
                <a:ext uri="{FF2B5EF4-FFF2-40B4-BE49-F238E27FC236}">
                  <a16:creationId xmlns:a16="http://schemas.microsoft.com/office/drawing/2014/main" id="{242FC81F-FEDC-9F22-F2CA-19B404BC3FE2}"/>
                </a:ext>
              </a:extLst>
            </p:cNvPr>
            <p:cNvSpPr/>
            <p:nvPr/>
          </p:nvSpPr>
          <p:spPr>
            <a:xfrm>
              <a:off x="3139439" y="2293007"/>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3BAB9BD3-370D-8FDA-D1E3-2D80E12DBAF3}"/>
                </a:ext>
              </a:extLst>
            </p:cNvPr>
            <p:cNvGrpSpPr/>
            <p:nvPr/>
          </p:nvGrpSpPr>
          <p:grpSpPr>
            <a:xfrm>
              <a:off x="3218211" y="2333186"/>
              <a:ext cx="924816" cy="455220"/>
              <a:chOff x="3218211" y="2333186"/>
              <a:chExt cx="924816" cy="455220"/>
            </a:xfrm>
          </p:grpSpPr>
          <p:sp>
            <p:nvSpPr>
              <p:cNvPr id="2" name="Isosceles Triangle 1">
                <a:extLst>
                  <a:ext uri="{FF2B5EF4-FFF2-40B4-BE49-F238E27FC236}">
                    <a16:creationId xmlns:a16="http://schemas.microsoft.com/office/drawing/2014/main" id="{B5F69932-842E-6D44-EDFE-D99D8C66B497}"/>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0D1DD394-7B99-9D42-6418-5F4F3E8F1DE2}"/>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 name="Group 11">
            <a:extLst>
              <a:ext uri="{FF2B5EF4-FFF2-40B4-BE49-F238E27FC236}">
                <a16:creationId xmlns:a16="http://schemas.microsoft.com/office/drawing/2014/main" id="{6A295A22-9677-DF80-987A-C733F289CD81}"/>
              </a:ext>
            </a:extLst>
          </p:cNvPr>
          <p:cNvGrpSpPr/>
          <p:nvPr/>
        </p:nvGrpSpPr>
        <p:grpSpPr>
          <a:xfrm rot="364565">
            <a:off x="3157169" y="2066028"/>
            <a:ext cx="1075509" cy="535578"/>
            <a:chOff x="3139439" y="2883488"/>
            <a:chExt cx="1075509" cy="535578"/>
          </a:xfrm>
        </p:grpSpPr>
        <p:sp>
          <p:nvSpPr>
            <p:cNvPr id="7" name="Rectangle 6">
              <a:extLst>
                <a:ext uri="{FF2B5EF4-FFF2-40B4-BE49-F238E27FC236}">
                  <a16:creationId xmlns:a16="http://schemas.microsoft.com/office/drawing/2014/main" id="{93811970-2F82-F776-A480-71E5BCD83F22}"/>
                </a:ext>
              </a:extLst>
            </p:cNvPr>
            <p:cNvSpPr/>
            <p:nvPr/>
          </p:nvSpPr>
          <p:spPr>
            <a:xfrm>
              <a:off x="3139439" y="2883488"/>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C03B6DB-CA26-B59C-56EC-11568043CA63}"/>
                </a:ext>
              </a:extLst>
            </p:cNvPr>
            <p:cNvGrpSpPr/>
            <p:nvPr/>
          </p:nvGrpSpPr>
          <p:grpSpPr>
            <a:xfrm>
              <a:off x="3218211" y="2925368"/>
              <a:ext cx="924816" cy="455220"/>
              <a:chOff x="3218211" y="2333186"/>
              <a:chExt cx="924816" cy="455220"/>
            </a:xfrm>
          </p:grpSpPr>
          <p:sp>
            <p:nvSpPr>
              <p:cNvPr id="17" name="Isosceles Triangle 16">
                <a:extLst>
                  <a:ext uri="{FF2B5EF4-FFF2-40B4-BE49-F238E27FC236}">
                    <a16:creationId xmlns:a16="http://schemas.microsoft.com/office/drawing/2014/main" id="{9934ABA3-1E8A-86CF-D971-98E38BA6009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FD7811CE-4ABA-EC5E-D4C8-E090B1744E2F}"/>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 name="Group 12">
            <a:extLst>
              <a:ext uri="{FF2B5EF4-FFF2-40B4-BE49-F238E27FC236}">
                <a16:creationId xmlns:a16="http://schemas.microsoft.com/office/drawing/2014/main" id="{B4E58552-198C-C77F-FD2B-133B3379376C}"/>
              </a:ext>
            </a:extLst>
          </p:cNvPr>
          <p:cNvGrpSpPr/>
          <p:nvPr/>
        </p:nvGrpSpPr>
        <p:grpSpPr>
          <a:xfrm>
            <a:off x="3139436" y="2716396"/>
            <a:ext cx="1075509" cy="535578"/>
            <a:chOff x="3139438" y="3477371"/>
            <a:chExt cx="1075509" cy="535578"/>
          </a:xfrm>
        </p:grpSpPr>
        <p:sp>
          <p:nvSpPr>
            <p:cNvPr id="8" name="Rectangle 7">
              <a:extLst>
                <a:ext uri="{FF2B5EF4-FFF2-40B4-BE49-F238E27FC236}">
                  <a16:creationId xmlns:a16="http://schemas.microsoft.com/office/drawing/2014/main" id="{57D2CC2F-3720-6183-02AD-D110CCEBB712}"/>
                </a:ext>
              </a:extLst>
            </p:cNvPr>
            <p:cNvSpPr/>
            <p:nvPr/>
          </p:nvSpPr>
          <p:spPr>
            <a:xfrm>
              <a:off x="3139438" y="3477371"/>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91712B3-FF45-049C-CFD8-FCD48F5116C9}"/>
                </a:ext>
              </a:extLst>
            </p:cNvPr>
            <p:cNvGrpSpPr/>
            <p:nvPr/>
          </p:nvGrpSpPr>
          <p:grpSpPr>
            <a:xfrm>
              <a:off x="3218211" y="3517550"/>
              <a:ext cx="924816" cy="455220"/>
              <a:chOff x="3218211" y="2333186"/>
              <a:chExt cx="924816" cy="455220"/>
            </a:xfrm>
          </p:grpSpPr>
          <p:sp>
            <p:nvSpPr>
              <p:cNvPr id="20" name="Isosceles Triangle 19">
                <a:extLst>
                  <a:ext uri="{FF2B5EF4-FFF2-40B4-BE49-F238E27FC236}">
                    <a16:creationId xmlns:a16="http://schemas.microsoft.com/office/drawing/2014/main" id="{08E599F4-11BA-26EE-E7DD-74042C24B175}"/>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74BDF02-48C7-05AA-F36F-3081467EF3E0}"/>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C404715C-AD1D-B0E7-AB18-37E8934DF989}"/>
              </a:ext>
            </a:extLst>
          </p:cNvPr>
          <p:cNvGrpSpPr/>
          <p:nvPr/>
        </p:nvGrpSpPr>
        <p:grpSpPr>
          <a:xfrm>
            <a:off x="3139435" y="3308578"/>
            <a:ext cx="1075509" cy="535578"/>
            <a:chOff x="3139437" y="4069553"/>
            <a:chExt cx="1075509" cy="535578"/>
          </a:xfrm>
        </p:grpSpPr>
        <p:sp>
          <p:nvSpPr>
            <p:cNvPr id="10" name="Rectangle 9">
              <a:extLst>
                <a:ext uri="{FF2B5EF4-FFF2-40B4-BE49-F238E27FC236}">
                  <a16:creationId xmlns:a16="http://schemas.microsoft.com/office/drawing/2014/main" id="{827D85AC-076F-0292-3A14-004EB87387EF}"/>
                </a:ext>
              </a:extLst>
            </p:cNvPr>
            <p:cNvSpPr/>
            <p:nvPr/>
          </p:nvSpPr>
          <p:spPr>
            <a:xfrm>
              <a:off x="3139437" y="4069553"/>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8F229475-F56B-5907-8D5E-EFC2391CD0A8}"/>
                </a:ext>
              </a:extLst>
            </p:cNvPr>
            <p:cNvGrpSpPr/>
            <p:nvPr/>
          </p:nvGrpSpPr>
          <p:grpSpPr>
            <a:xfrm>
              <a:off x="3218211" y="4109732"/>
              <a:ext cx="924816" cy="455220"/>
              <a:chOff x="3218211" y="2333186"/>
              <a:chExt cx="924816" cy="455220"/>
            </a:xfrm>
          </p:grpSpPr>
          <p:sp>
            <p:nvSpPr>
              <p:cNvPr id="23" name="Isosceles Triangle 22">
                <a:extLst>
                  <a:ext uri="{FF2B5EF4-FFF2-40B4-BE49-F238E27FC236}">
                    <a16:creationId xmlns:a16="http://schemas.microsoft.com/office/drawing/2014/main" id="{D259196C-29C4-ED8F-430D-2B7E9A2460D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8DB750A-F9D2-0EF8-3B12-395A275DB694}"/>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 name="Group 4">
            <a:extLst>
              <a:ext uri="{FF2B5EF4-FFF2-40B4-BE49-F238E27FC236}">
                <a16:creationId xmlns:a16="http://schemas.microsoft.com/office/drawing/2014/main" id="{F6181799-FB27-F0AC-062C-CBF4E0F637A9}"/>
              </a:ext>
            </a:extLst>
          </p:cNvPr>
          <p:cNvGrpSpPr/>
          <p:nvPr/>
        </p:nvGrpSpPr>
        <p:grpSpPr>
          <a:xfrm rot="5400000">
            <a:off x="4407078" y="850940"/>
            <a:ext cx="1075509" cy="535578"/>
            <a:chOff x="3139440" y="1702526"/>
            <a:chExt cx="1075509" cy="535578"/>
          </a:xfrm>
        </p:grpSpPr>
        <p:sp>
          <p:nvSpPr>
            <p:cNvPr id="3" name="Rectangle 2">
              <a:extLst>
                <a:ext uri="{FF2B5EF4-FFF2-40B4-BE49-F238E27FC236}">
                  <a16:creationId xmlns:a16="http://schemas.microsoft.com/office/drawing/2014/main" id="{CE032AFA-4216-5E28-86A5-A790E2860B7B}"/>
                </a:ext>
              </a:extLst>
            </p:cNvPr>
            <p:cNvSpPr/>
            <p:nvPr/>
          </p:nvSpPr>
          <p:spPr>
            <a:xfrm>
              <a:off x="3139440" y="1702526"/>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F06AFB4F-5192-10AE-9868-0A67B216FE88}"/>
                </a:ext>
              </a:extLst>
            </p:cNvPr>
            <p:cNvGrpSpPr/>
            <p:nvPr/>
          </p:nvGrpSpPr>
          <p:grpSpPr>
            <a:xfrm>
              <a:off x="3218211" y="1737361"/>
              <a:ext cx="924816" cy="455220"/>
              <a:chOff x="3218211" y="2333186"/>
              <a:chExt cx="924816" cy="455220"/>
            </a:xfrm>
          </p:grpSpPr>
          <p:sp>
            <p:nvSpPr>
              <p:cNvPr id="26" name="Isosceles Triangle 25">
                <a:extLst>
                  <a:ext uri="{FF2B5EF4-FFF2-40B4-BE49-F238E27FC236}">
                    <a16:creationId xmlns:a16="http://schemas.microsoft.com/office/drawing/2014/main" id="{2EFF8784-1A4E-C49C-9F60-9CDAC0D43E71}"/>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CFACD85-EBE8-BEA0-4BCC-08B15C24EC4D}"/>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8" name="Rectangle: Rounded Corners 27">
            <a:extLst>
              <a:ext uri="{FF2B5EF4-FFF2-40B4-BE49-F238E27FC236}">
                <a16:creationId xmlns:a16="http://schemas.microsoft.com/office/drawing/2014/main" id="{E042B92D-F6F9-6798-AA3B-AFF2C9187C78}"/>
              </a:ext>
            </a:extLst>
          </p:cNvPr>
          <p:cNvSpPr/>
          <p:nvPr/>
        </p:nvSpPr>
        <p:spPr>
          <a:xfrm>
            <a:off x="4350573" y="1737361"/>
            <a:ext cx="4092387" cy="467650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80003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8E6E5F1-290B-CCC6-89FC-677BD8FD482C}"/>
              </a:ext>
            </a:extLst>
          </p:cNvPr>
          <p:cNvGrpSpPr/>
          <p:nvPr/>
        </p:nvGrpSpPr>
        <p:grpSpPr>
          <a:xfrm rot="4797731">
            <a:off x="4106017" y="902447"/>
            <a:ext cx="1075509" cy="535578"/>
            <a:chOff x="3139439" y="2293007"/>
            <a:chExt cx="1075509" cy="535578"/>
          </a:xfrm>
        </p:grpSpPr>
        <p:sp>
          <p:nvSpPr>
            <p:cNvPr id="6" name="Rectangle 5">
              <a:extLst>
                <a:ext uri="{FF2B5EF4-FFF2-40B4-BE49-F238E27FC236}">
                  <a16:creationId xmlns:a16="http://schemas.microsoft.com/office/drawing/2014/main" id="{242FC81F-FEDC-9F22-F2CA-19B404BC3FE2}"/>
                </a:ext>
              </a:extLst>
            </p:cNvPr>
            <p:cNvSpPr/>
            <p:nvPr/>
          </p:nvSpPr>
          <p:spPr>
            <a:xfrm>
              <a:off x="3139439" y="2293007"/>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3BAB9BD3-370D-8FDA-D1E3-2D80E12DBAF3}"/>
                </a:ext>
              </a:extLst>
            </p:cNvPr>
            <p:cNvGrpSpPr/>
            <p:nvPr/>
          </p:nvGrpSpPr>
          <p:grpSpPr>
            <a:xfrm>
              <a:off x="3218211" y="2333186"/>
              <a:ext cx="924816" cy="455220"/>
              <a:chOff x="3218211" y="2333186"/>
              <a:chExt cx="924816" cy="455220"/>
            </a:xfrm>
          </p:grpSpPr>
          <p:sp>
            <p:nvSpPr>
              <p:cNvPr id="2" name="Isosceles Triangle 1">
                <a:extLst>
                  <a:ext uri="{FF2B5EF4-FFF2-40B4-BE49-F238E27FC236}">
                    <a16:creationId xmlns:a16="http://schemas.microsoft.com/office/drawing/2014/main" id="{B5F69932-842E-6D44-EDFE-D99D8C66B497}"/>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0D1DD394-7B99-9D42-6418-5F4F3E8F1DE2}"/>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 name="Group 11">
            <a:extLst>
              <a:ext uri="{FF2B5EF4-FFF2-40B4-BE49-F238E27FC236}">
                <a16:creationId xmlns:a16="http://schemas.microsoft.com/office/drawing/2014/main" id="{6A295A22-9677-DF80-987A-C733F289CD81}"/>
              </a:ext>
            </a:extLst>
          </p:cNvPr>
          <p:cNvGrpSpPr/>
          <p:nvPr/>
        </p:nvGrpSpPr>
        <p:grpSpPr>
          <a:xfrm rot="2302749">
            <a:off x="3417243" y="1445352"/>
            <a:ext cx="1075509" cy="535578"/>
            <a:chOff x="3139439" y="2883488"/>
            <a:chExt cx="1075509" cy="535578"/>
          </a:xfrm>
        </p:grpSpPr>
        <p:sp>
          <p:nvSpPr>
            <p:cNvPr id="7" name="Rectangle 6">
              <a:extLst>
                <a:ext uri="{FF2B5EF4-FFF2-40B4-BE49-F238E27FC236}">
                  <a16:creationId xmlns:a16="http://schemas.microsoft.com/office/drawing/2014/main" id="{93811970-2F82-F776-A480-71E5BCD83F22}"/>
                </a:ext>
              </a:extLst>
            </p:cNvPr>
            <p:cNvSpPr/>
            <p:nvPr/>
          </p:nvSpPr>
          <p:spPr>
            <a:xfrm>
              <a:off x="3139439" y="2883488"/>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C03B6DB-CA26-B59C-56EC-11568043CA63}"/>
                </a:ext>
              </a:extLst>
            </p:cNvPr>
            <p:cNvGrpSpPr/>
            <p:nvPr/>
          </p:nvGrpSpPr>
          <p:grpSpPr>
            <a:xfrm>
              <a:off x="3218211" y="2925368"/>
              <a:ext cx="924816" cy="455220"/>
              <a:chOff x="3218211" y="2333186"/>
              <a:chExt cx="924816" cy="455220"/>
            </a:xfrm>
          </p:grpSpPr>
          <p:sp>
            <p:nvSpPr>
              <p:cNvPr id="17" name="Isosceles Triangle 16">
                <a:extLst>
                  <a:ext uri="{FF2B5EF4-FFF2-40B4-BE49-F238E27FC236}">
                    <a16:creationId xmlns:a16="http://schemas.microsoft.com/office/drawing/2014/main" id="{9934ABA3-1E8A-86CF-D971-98E38BA6009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FD7811CE-4ABA-EC5E-D4C8-E090B1744E2F}"/>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 name="Group 12">
            <a:extLst>
              <a:ext uri="{FF2B5EF4-FFF2-40B4-BE49-F238E27FC236}">
                <a16:creationId xmlns:a16="http://schemas.microsoft.com/office/drawing/2014/main" id="{B4E58552-198C-C77F-FD2B-133B3379376C}"/>
              </a:ext>
            </a:extLst>
          </p:cNvPr>
          <p:cNvGrpSpPr/>
          <p:nvPr/>
        </p:nvGrpSpPr>
        <p:grpSpPr>
          <a:xfrm>
            <a:off x="3139436" y="2320162"/>
            <a:ext cx="1075509" cy="535578"/>
            <a:chOff x="3139438" y="3477371"/>
            <a:chExt cx="1075509" cy="535578"/>
          </a:xfrm>
        </p:grpSpPr>
        <p:sp>
          <p:nvSpPr>
            <p:cNvPr id="8" name="Rectangle 7">
              <a:extLst>
                <a:ext uri="{FF2B5EF4-FFF2-40B4-BE49-F238E27FC236}">
                  <a16:creationId xmlns:a16="http://schemas.microsoft.com/office/drawing/2014/main" id="{57D2CC2F-3720-6183-02AD-D110CCEBB712}"/>
                </a:ext>
              </a:extLst>
            </p:cNvPr>
            <p:cNvSpPr/>
            <p:nvPr/>
          </p:nvSpPr>
          <p:spPr>
            <a:xfrm>
              <a:off x="3139438" y="3477371"/>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91712B3-FF45-049C-CFD8-FCD48F5116C9}"/>
                </a:ext>
              </a:extLst>
            </p:cNvPr>
            <p:cNvGrpSpPr/>
            <p:nvPr/>
          </p:nvGrpSpPr>
          <p:grpSpPr>
            <a:xfrm>
              <a:off x="3218211" y="3517550"/>
              <a:ext cx="924816" cy="455220"/>
              <a:chOff x="3218211" y="2333186"/>
              <a:chExt cx="924816" cy="455220"/>
            </a:xfrm>
          </p:grpSpPr>
          <p:sp>
            <p:nvSpPr>
              <p:cNvPr id="20" name="Isosceles Triangle 19">
                <a:extLst>
                  <a:ext uri="{FF2B5EF4-FFF2-40B4-BE49-F238E27FC236}">
                    <a16:creationId xmlns:a16="http://schemas.microsoft.com/office/drawing/2014/main" id="{08E599F4-11BA-26EE-E7DD-74042C24B175}"/>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74BDF02-48C7-05AA-F36F-3081467EF3E0}"/>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C404715C-AD1D-B0E7-AB18-37E8934DF989}"/>
              </a:ext>
            </a:extLst>
          </p:cNvPr>
          <p:cNvGrpSpPr/>
          <p:nvPr/>
        </p:nvGrpSpPr>
        <p:grpSpPr>
          <a:xfrm>
            <a:off x="3139435" y="2912344"/>
            <a:ext cx="1075509" cy="535578"/>
            <a:chOff x="3139437" y="4069553"/>
            <a:chExt cx="1075509" cy="535578"/>
          </a:xfrm>
        </p:grpSpPr>
        <p:sp>
          <p:nvSpPr>
            <p:cNvPr id="10" name="Rectangle 9">
              <a:extLst>
                <a:ext uri="{FF2B5EF4-FFF2-40B4-BE49-F238E27FC236}">
                  <a16:creationId xmlns:a16="http://schemas.microsoft.com/office/drawing/2014/main" id="{827D85AC-076F-0292-3A14-004EB87387EF}"/>
                </a:ext>
              </a:extLst>
            </p:cNvPr>
            <p:cNvSpPr/>
            <p:nvPr/>
          </p:nvSpPr>
          <p:spPr>
            <a:xfrm>
              <a:off x="3139437" y="4069553"/>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8F229475-F56B-5907-8D5E-EFC2391CD0A8}"/>
                </a:ext>
              </a:extLst>
            </p:cNvPr>
            <p:cNvGrpSpPr/>
            <p:nvPr/>
          </p:nvGrpSpPr>
          <p:grpSpPr>
            <a:xfrm>
              <a:off x="3218211" y="4109732"/>
              <a:ext cx="924816" cy="455220"/>
              <a:chOff x="3218211" y="2333186"/>
              <a:chExt cx="924816" cy="455220"/>
            </a:xfrm>
          </p:grpSpPr>
          <p:sp>
            <p:nvSpPr>
              <p:cNvPr id="23" name="Isosceles Triangle 22">
                <a:extLst>
                  <a:ext uri="{FF2B5EF4-FFF2-40B4-BE49-F238E27FC236}">
                    <a16:creationId xmlns:a16="http://schemas.microsoft.com/office/drawing/2014/main" id="{D259196C-29C4-ED8F-430D-2B7E9A2460D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8DB750A-F9D2-0EF8-3B12-395A275DB694}"/>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 name="Group 4">
            <a:extLst>
              <a:ext uri="{FF2B5EF4-FFF2-40B4-BE49-F238E27FC236}">
                <a16:creationId xmlns:a16="http://schemas.microsoft.com/office/drawing/2014/main" id="{F6181799-FB27-F0AC-062C-CBF4E0F637A9}"/>
              </a:ext>
            </a:extLst>
          </p:cNvPr>
          <p:cNvGrpSpPr/>
          <p:nvPr/>
        </p:nvGrpSpPr>
        <p:grpSpPr>
          <a:xfrm rot="5400000">
            <a:off x="4799041" y="864004"/>
            <a:ext cx="1075509" cy="535578"/>
            <a:chOff x="3139440" y="1702526"/>
            <a:chExt cx="1075509" cy="535578"/>
          </a:xfrm>
        </p:grpSpPr>
        <p:sp>
          <p:nvSpPr>
            <p:cNvPr id="3" name="Rectangle 2">
              <a:extLst>
                <a:ext uri="{FF2B5EF4-FFF2-40B4-BE49-F238E27FC236}">
                  <a16:creationId xmlns:a16="http://schemas.microsoft.com/office/drawing/2014/main" id="{CE032AFA-4216-5E28-86A5-A790E2860B7B}"/>
                </a:ext>
              </a:extLst>
            </p:cNvPr>
            <p:cNvSpPr/>
            <p:nvPr/>
          </p:nvSpPr>
          <p:spPr>
            <a:xfrm>
              <a:off x="3139440" y="1702526"/>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F06AFB4F-5192-10AE-9868-0A67B216FE88}"/>
                </a:ext>
              </a:extLst>
            </p:cNvPr>
            <p:cNvGrpSpPr/>
            <p:nvPr/>
          </p:nvGrpSpPr>
          <p:grpSpPr>
            <a:xfrm>
              <a:off x="3218211" y="1737361"/>
              <a:ext cx="924816" cy="455220"/>
              <a:chOff x="3218211" y="2333186"/>
              <a:chExt cx="924816" cy="455220"/>
            </a:xfrm>
          </p:grpSpPr>
          <p:sp>
            <p:nvSpPr>
              <p:cNvPr id="26" name="Isosceles Triangle 25">
                <a:extLst>
                  <a:ext uri="{FF2B5EF4-FFF2-40B4-BE49-F238E27FC236}">
                    <a16:creationId xmlns:a16="http://schemas.microsoft.com/office/drawing/2014/main" id="{2EFF8784-1A4E-C49C-9F60-9CDAC0D43E71}"/>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CFACD85-EBE8-BEA0-4BCC-08B15C24EC4D}"/>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8" name="Rectangle: Rounded Corners 27">
            <a:extLst>
              <a:ext uri="{FF2B5EF4-FFF2-40B4-BE49-F238E27FC236}">
                <a16:creationId xmlns:a16="http://schemas.microsoft.com/office/drawing/2014/main" id="{E042B92D-F6F9-6798-AA3B-AFF2C9187C78}"/>
              </a:ext>
            </a:extLst>
          </p:cNvPr>
          <p:cNvSpPr/>
          <p:nvPr/>
        </p:nvSpPr>
        <p:spPr>
          <a:xfrm>
            <a:off x="4350573" y="1737361"/>
            <a:ext cx="4092387" cy="467650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00279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8644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A8C0C566-DC35-437C-AF58-4E886E78D714}"/>
              </a:ext>
            </a:extLst>
          </p:cNvPr>
          <p:cNvSpPr>
            <a:spLocks noGrp="1"/>
          </p:cNvSpPr>
          <p:nvPr>
            <p:ph type="title"/>
          </p:nvPr>
        </p:nvSpPr>
        <p:spPr/>
        <p:txBody>
          <a:bodyPr/>
          <a:lstStyle/>
          <a:p>
            <a:pPr eaLnBrk="1" hangingPunct="1"/>
            <a:r>
              <a:rPr lang="en-US" altLang="en-US" sz="6600"/>
              <a:t>PID Controller for Steering</a:t>
            </a:r>
          </a:p>
        </p:txBody>
      </p:sp>
      <p:sp>
        <p:nvSpPr>
          <p:cNvPr id="3" name="Content Placeholder 2">
            <a:extLst>
              <a:ext uri="{FF2B5EF4-FFF2-40B4-BE49-F238E27FC236}">
                <a16:creationId xmlns:a16="http://schemas.microsoft.com/office/drawing/2014/main" id="{70A57468-EC0E-480D-A825-D967141B9753}"/>
              </a:ext>
            </a:extLst>
          </p:cNvPr>
          <p:cNvSpPr>
            <a:spLocks noGrp="1"/>
          </p:cNvSpPr>
          <p:nvPr>
            <p:ph idx="1"/>
          </p:nvPr>
        </p:nvSpPr>
        <p:spPr>
          <a:xfrm>
            <a:off x="1096963" y="1846263"/>
            <a:ext cx="7602537" cy="2011362"/>
          </a:xfrm>
        </p:spPr>
        <p:txBody>
          <a:bodyPr rtlCol="0">
            <a:normAutofit/>
          </a:bodyPr>
          <a:lstStyle/>
          <a:p>
            <a:pPr marL="457200" lvl="1" indent="0" eaLnBrk="1" fontAlgn="auto" hangingPunct="1">
              <a:spcAft>
                <a:spcPts val="0"/>
              </a:spcAft>
              <a:buFont typeface="Arial" panose="020B0604020202020204" pitchFamily="34" charset="0"/>
              <a:buNone/>
              <a:defRPr/>
            </a:pPr>
            <a:r>
              <a:rPr lang="en-US" altLang="en-US" sz="3600" dirty="0"/>
              <a:t>Proportional-Integral-Derivative</a:t>
            </a:r>
          </a:p>
          <a:p>
            <a:pPr marL="457200" lvl="1" indent="0" eaLnBrk="1" fontAlgn="auto" hangingPunct="1">
              <a:spcAft>
                <a:spcPts val="0"/>
              </a:spcAft>
              <a:buFont typeface="Arial" panose="020B0604020202020204" pitchFamily="34" charset="0"/>
              <a:buNone/>
              <a:defRPr/>
            </a:pPr>
            <a:r>
              <a:rPr lang="en-US" altLang="en-US" sz="3600" dirty="0"/>
              <a:t>Feedback-based algorithm</a:t>
            </a:r>
          </a:p>
          <a:p>
            <a:pPr marL="457200" lvl="1" indent="0" eaLnBrk="1" fontAlgn="auto" hangingPunct="1">
              <a:spcAft>
                <a:spcPts val="0"/>
              </a:spcAft>
              <a:buFont typeface="Arial" panose="020B0604020202020204" pitchFamily="34" charset="0"/>
              <a:buNone/>
              <a:defRPr/>
            </a:pPr>
            <a:r>
              <a:rPr lang="en-US" altLang="en-US" sz="3600" dirty="0"/>
              <a:t>50 year old technique</a:t>
            </a:r>
          </a:p>
          <a:p>
            <a:pPr marL="0" indent="0" eaLnBrk="1" fontAlgn="auto" hangingPunct="1">
              <a:spcAft>
                <a:spcPts val="0"/>
              </a:spcAft>
              <a:buFont typeface="Calibri" panose="020F0502020204030204" pitchFamily="34" charset="0"/>
              <a:buNone/>
              <a:defRPr/>
            </a:pPr>
            <a:endParaRPr lang="en-US" altLang="en-US" sz="1600" dirty="0"/>
          </a:p>
          <a:p>
            <a:pPr eaLnBrk="1" fontAlgn="auto" hangingPunct="1">
              <a:spcAft>
                <a:spcPts val="0"/>
              </a:spcAft>
              <a:defRPr/>
            </a:pPr>
            <a:endParaRPr lang="en-US" dirty="0"/>
          </a:p>
        </p:txBody>
      </p:sp>
      <p:pic>
        <p:nvPicPr>
          <p:cNvPr id="36868" name="Picture 3">
            <a:extLst>
              <a:ext uri="{FF2B5EF4-FFF2-40B4-BE49-F238E27FC236}">
                <a16:creationId xmlns:a16="http://schemas.microsoft.com/office/drawing/2014/main" id="{2C807322-D8CA-4370-925B-85233E5C1F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75475" y="3451225"/>
            <a:ext cx="4875213" cy="274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TextBox 4">
            <a:extLst>
              <a:ext uri="{FF2B5EF4-FFF2-40B4-BE49-F238E27FC236}">
                <a16:creationId xmlns:a16="http://schemas.microsoft.com/office/drawing/2014/main" id="{97D8EE71-9B08-4D55-9E95-DF4FF8131730}"/>
              </a:ext>
            </a:extLst>
          </p:cNvPr>
          <p:cNvSpPr txBox="1">
            <a:spLocks noChangeArrowheads="1"/>
          </p:cNvSpPr>
          <p:nvPr/>
        </p:nvSpPr>
        <p:spPr bwMode="auto">
          <a:xfrm>
            <a:off x="7072313" y="3051175"/>
            <a:ext cx="46815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a:t>Used in most car racing games to steer cars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1976EBE2-FBA5-414F-A632-901E4FEFF79A}"/>
              </a:ext>
            </a:extLst>
          </p:cNvPr>
          <p:cNvSpPr>
            <a:spLocks noGrp="1"/>
          </p:cNvSpPr>
          <p:nvPr>
            <p:ph type="title"/>
          </p:nvPr>
        </p:nvSpPr>
        <p:spPr/>
        <p:txBody>
          <a:bodyPr/>
          <a:lstStyle/>
          <a:p>
            <a:pPr eaLnBrk="1" hangingPunct="1"/>
            <a:r>
              <a:rPr lang="en-US" altLang="en-US" sz="6600"/>
              <a:t>PID Controller for Steering</a:t>
            </a:r>
          </a:p>
        </p:txBody>
      </p:sp>
      <p:sp>
        <p:nvSpPr>
          <p:cNvPr id="37891" name="Content Placeholder 2">
            <a:extLst>
              <a:ext uri="{FF2B5EF4-FFF2-40B4-BE49-F238E27FC236}">
                <a16:creationId xmlns:a16="http://schemas.microsoft.com/office/drawing/2014/main" id="{DA429D33-CD56-4081-990D-0032C8933F14}"/>
              </a:ext>
            </a:extLst>
          </p:cNvPr>
          <p:cNvSpPr>
            <a:spLocks noGrp="1"/>
          </p:cNvSpPr>
          <p:nvPr>
            <p:ph idx="1"/>
          </p:nvPr>
        </p:nvSpPr>
        <p:spPr>
          <a:xfrm>
            <a:off x="1096963" y="3854450"/>
            <a:ext cx="10058400" cy="2014538"/>
          </a:xfrm>
        </p:spPr>
        <p:txBody>
          <a:bodyPr/>
          <a:lstStyle/>
          <a:p>
            <a:pPr eaLnBrk="1" hangingPunct="1">
              <a:buFont typeface="Wingdings" panose="05000000000000000000" pitchFamily="2" charset="2"/>
              <a:buNone/>
            </a:pPr>
            <a:r>
              <a:rPr lang="en-US" altLang="en-US" sz="3600"/>
              <a:t>1</a:t>
            </a:r>
            <a:r>
              <a:rPr lang="en-US" altLang="en-US" sz="3600" baseline="30000"/>
              <a:t>st</a:t>
            </a:r>
            <a:r>
              <a:rPr lang="en-US" altLang="en-US" sz="3600"/>
              <a:t> term is proportional to the current error</a:t>
            </a:r>
          </a:p>
          <a:p>
            <a:pPr eaLnBrk="1" hangingPunct="1">
              <a:buFont typeface="Wingdings" panose="05000000000000000000" pitchFamily="2" charset="2"/>
              <a:buNone/>
            </a:pPr>
            <a:r>
              <a:rPr lang="en-US" altLang="en-US" sz="3600"/>
              <a:t>2</a:t>
            </a:r>
            <a:r>
              <a:rPr lang="en-US" altLang="en-US" sz="3600" baseline="30000"/>
              <a:t>nd</a:t>
            </a:r>
            <a:r>
              <a:rPr lang="en-US" altLang="en-US" sz="3600"/>
              <a:t> term is proportional to the integral of the error</a:t>
            </a:r>
          </a:p>
          <a:p>
            <a:pPr eaLnBrk="1" hangingPunct="1">
              <a:buFont typeface="Wingdings" panose="05000000000000000000" pitchFamily="2" charset="2"/>
              <a:buNone/>
            </a:pPr>
            <a:r>
              <a:rPr lang="en-US" altLang="en-US" sz="3600"/>
              <a:t>3</a:t>
            </a:r>
            <a:r>
              <a:rPr lang="en-US" altLang="en-US" sz="3600" baseline="30000"/>
              <a:t>rd</a:t>
            </a:r>
            <a:r>
              <a:rPr lang="en-US" altLang="en-US" sz="3600"/>
              <a:t> term is proportional to the derivative of the error</a:t>
            </a:r>
          </a:p>
          <a:p>
            <a:pPr eaLnBrk="1" hangingPunct="1"/>
            <a:endParaRPr lang="en-US" altLang="en-US"/>
          </a:p>
        </p:txBody>
      </p:sp>
      <p:graphicFrame>
        <p:nvGraphicFramePr>
          <p:cNvPr id="37892" name="Object 12">
            <a:extLst>
              <a:ext uri="{FF2B5EF4-FFF2-40B4-BE49-F238E27FC236}">
                <a16:creationId xmlns:a16="http://schemas.microsoft.com/office/drawing/2014/main" id="{3C1F76E9-D9F2-4942-81CB-E80EEE01E969}"/>
              </a:ext>
            </a:extLst>
          </p:cNvPr>
          <p:cNvGraphicFramePr>
            <a:graphicFrameLocks noChangeAspect="1"/>
          </p:cNvGraphicFramePr>
          <p:nvPr/>
        </p:nvGraphicFramePr>
        <p:xfrm>
          <a:off x="2062163" y="2230438"/>
          <a:ext cx="7543800" cy="1223962"/>
        </p:xfrm>
        <a:graphic>
          <a:graphicData uri="http://schemas.openxmlformats.org/presentationml/2006/ole">
            <mc:AlternateContent xmlns:mc="http://schemas.openxmlformats.org/markup-compatibility/2006">
              <mc:Choice xmlns:v="urn:schemas-microsoft-com:vml" Requires="v">
                <p:oleObj name="Equation" r:id="rId2" imgW="3759200" imgH="609600" progId="Equation.3">
                  <p:embed/>
                </p:oleObj>
              </mc:Choice>
              <mc:Fallback>
                <p:oleObj name="Equation" r:id="rId2" imgW="3759200" imgH="609600" progId="Equation.3">
                  <p:embed/>
                  <p:pic>
                    <p:nvPicPr>
                      <p:cNvPr id="37892" name="Object 12">
                        <a:extLst>
                          <a:ext uri="{FF2B5EF4-FFF2-40B4-BE49-F238E27FC236}">
                            <a16:creationId xmlns:a16="http://schemas.microsoft.com/office/drawing/2014/main" id="{3C1F76E9-D9F2-4942-81CB-E80EEE01E9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163" y="2230438"/>
                        <a:ext cx="7543800" cy="122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5CE5BD64-0B11-4C5C-A755-4B05CE4C4110}"/>
              </a:ext>
            </a:extLst>
          </p:cNvPr>
          <p:cNvSpPr>
            <a:spLocks noGrp="1"/>
          </p:cNvSpPr>
          <p:nvPr>
            <p:ph type="title"/>
          </p:nvPr>
        </p:nvSpPr>
        <p:spPr/>
        <p:txBody>
          <a:bodyPr/>
          <a:lstStyle/>
          <a:p>
            <a:pPr eaLnBrk="1" hangingPunct="1"/>
            <a:r>
              <a:rPr lang="en-US" altLang="en-US" sz="6600"/>
              <a:t>PID Controller for Steering</a:t>
            </a:r>
          </a:p>
        </p:txBody>
      </p:sp>
      <p:sp>
        <p:nvSpPr>
          <p:cNvPr id="25603" name="Content Placeholder 2">
            <a:extLst>
              <a:ext uri="{FF2B5EF4-FFF2-40B4-BE49-F238E27FC236}">
                <a16:creationId xmlns:a16="http://schemas.microsoft.com/office/drawing/2014/main" id="{22C55B5E-0761-4A99-891A-0092282C8D2D}"/>
              </a:ext>
            </a:extLst>
          </p:cNvPr>
          <p:cNvSpPr>
            <a:spLocks noGrp="1"/>
          </p:cNvSpPr>
          <p:nvPr>
            <p:ph idx="1"/>
          </p:nvPr>
        </p:nvSpPr>
        <p:spPr>
          <a:xfrm>
            <a:off x="1096963" y="3681413"/>
            <a:ext cx="10058400" cy="2014537"/>
          </a:xfrm>
        </p:spPr>
        <p:txBody>
          <a:bodyPr rtlCol="0">
            <a:normAutofit fontScale="92500" lnSpcReduction="20000"/>
          </a:bodyPr>
          <a:lstStyle/>
          <a:p>
            <a:pPr eaLnBrk="1" fontAlgn="auto" hangingPunct="1">
              <a:spcAft>
                <a:spcPts val="0"/>
              </a:spcAft>
              <a:buFont typeface="Wingdings" panose="05000000000000000000" pitchFamily="2" charset="2"/>
              <a:buNone/>
              <a:defRPr/>
            </a:pPr>
            <a:r>
              <a:rPr lang="en-US" altLang="en-US" sz="3200"/>
              <a:t>1</a:t>
            </a:r>
            <a:r>
              <a:rPr lang="en-US" altLang="en-US" sz="3200" baseline="30000"/>
              <a:t>st</a:t>
            </a:r>
            <a:r>
              <a:rPr lang="en-US" altLang="en-US" sz="3200"/>
              <a:t> is value of current error</a:t>
            </a:r>
          </a:p>
          <a:p>
            <a:pPr eaLnBrk="1" fontAlgn="auto" hangingPunct="1">
              <a:spcAft>
                <a:spcPts val="0"/>
              </a:spcAft>
              <a:buFont typeface="Wingdings" panose="05000000000000000000" pitchFamily="2" charset="2"/>
              <a:buNone/>
              <a:defRPr/>
            </a:pPr>
            <a:r>
              <a:rPr lang="en-US" altLang="en-US" sz="3200"/>
              <a:t>2</a:t>
            </a:r>
            <a:r>
              <a:rPr lang="en-US" altLang="en-US" sz="3200" baseline="30000"/>
              <a:t>nd</a:t>
            </a:r>
            <a:r>
              <a:rPr lang="en-US" altLang="en-US" sz="3200"/>
              <a:t> is last several values of the error, multiplied by their time-steps, and all added up</a:t>
            </a:r>
          </a:p>
          <a:p>
            <a:pPr eaLnBrk="1" fontAlgn="auto" hangingPunct="1">
              <a:spcAft>
                <a:spcPts val="0"/>
              </a:spcAft>
              <a:buFont typeface="Wingdings" panose="05000000000000000000" pitchFamily="2" charset="2"/>
              <a:buNone/>
              <a:defRPr/>
            </a:pPr>
            <a:r>
              <a:rPr lang="en-US" altLang="en-US" sz="3200"/>
              <a:t>3</a:t>
            </a:r>
            <a:r>
              <a:rPr lang="en-US" altLang="en-US" sz="3200" baseline="30000"/>
              <a:t>rd</a:t>
            </a:r>
            <a:r>
              <a:rPr lang="en-US" altLang="en-US" sz="3200"/>
              <a:t> is approximated by taking the current error, subtracting previous error, and dividing by time-step</a:t>
            </a:r>
          </a:p>
          <a:p>
            <a:pPr eaLnBrk="1" fontAlgn="auto" hangingPunct="1">
              <a:spcAft>
                <a:spcPts val="0"/>
              </a:spcAft>
              <a:defRPr/>
            </a:pPr>
            <a:endParaRPr lang="en-US" altLang="en-US" sz="1800"/>
          </a:p>
        </p:txBody>
      </p:sp>
      <p:graphicFrame>
        <p:nvGraphicFramePr>
          <p:cNvPr id="38916" name="Object 12">
            <a:extLst>
              <a:ext uri="{FF2B5EF4-FFF2-40B4-BE49-F238E27FC236}">
                <a16:creationId xmlns:a16="http://schemas.microsoft.com/office/drawing/2014/main" id="{3E4A3D16-9479-449B-AF0E-102C96AA7437}"/>
              </a:ext>
            </a:extLst>
          </p:cNvPr>
          <p:cNvGraphicFramePr>
            <a:graphicFrameLocks noChangeAspect="1"/>
          </p:cNvGraphicFramePr>
          <p:nvPr/>
        </p:nvGraphicFramePr>
        <p:xfrm>
          <a:off x="2062163" y="2230438"/>
          <a:ext cx="7543800" cy="1223962"/>
        </p:xfrm>
        <a:graphic>
          <a:graphicData uri="http://schemas.openxmlformats.org/presentationml/2006/ole">
            <mc:AlternateContent xmlns:mc="http://schemas.openxmlformats.org/markup-compatibility/2006">
              <mc:Choice xmlns:v="urn:schemas-microsoft-com:vml" Requires="v">
                <p:oleObj name="Equation" r:id="rId2" imgW="3759200" imgH="609600" progId="Equation.3">
                  <p:embed/>
                </p:oleObj>
              </mc:Choice>
              <mc:Fallback>
                <p:oleObj name="Equation" r:id="rId2" imgW="3759200" imgH="609600" progId="Equation.3">
                  <p:embed/>
                  <p:pic>
                    <p:nvPicPr>
                      <p:cNvPr id="38916" name="Object 12">
                        <a:extLst>
                          <a:ext uri="{FF2B5EF4-FFF2-40B4-BE49-F238E27FC236}">
                            <a16:creationId xmlns:a16="http://schemas.microsoft.com/office/drawing/2014/main" id="{3E4A3D16-9479-449B-AF0E-102C96AA74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163" y="2230438"/>
                        <a:ext cx="7543800" cy="122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294CF287-D7D6-459A-8484-D80451F00CC7}"/>
              </a:ext>
            </a:extLst>
          </p:cNvPr>
          <p:cNvSpPr>
            <a:spLocks noGrp="1"/>
          </p:cNvSpPr>
          <p:nvPr>
            <p:ph type="title"/>
          </p:nvPr>
        </p:nvSpPr>
        <p:spPr/>
        <p:txBody>
          <a:bodyPr/>
          <a:lstStyle/>
          <a:p>
            <a:pPr eaLnBrk="1" hangingPunct="1"/>
            <a:r>
              <a:rPr lang="en-US" altLang="en-US" sz="6600"/>
              <a:t>Questions</a:t>
            </a:r>
          </a:p>
        </p:txBody>
      </p:sp>
      <p:sp>
        <p:nvSpPr>
          <p:cNvPr id="3075" name="Content Placeholder 2">
            <a:extLst>
              <a:ext uri="{FF2B5EF4-FFF2-40B4-BE49-F238E27FC236}">
                <a16:creationId xmlns:a16="http://schemas.microsoft.com/office/drawing/2014/main" id="{98F1972F-6AFE-46C8-A604-BD5BED0F4885}"/>
              </a:ext>
            </a:extLst>
          </p:cNvPr>
          <p:cNvSpPr>
            <a:spLocks noGrp="1"/>
          </p:cNvSpPr>
          <p:nvPr>
            <p:ph idx="1"/>
          </p:nvPr>
        </p:nvSpPr>
        <p:spPr>
          <a:xfrm>
            <a:off x="1749425" y="1752600"/>
            <a:ext cx="9972675" cy="4424363"/>
          </a:xfrm>
        </p:spPr>
        <p:txBody>
          <a:bodyPr/>
          <a:lstStyle/>
          <a:p>
            <a:pPr marL="457200" indent="-457200" eaLnBrk="1" hangingPunct="1">
              <a:buFont typeface="Calibri Light" panose="020F0302020204030204" pitchFamily="34" charset="0"/>
              <a:buAutoNum type="arabicPeriod"/>
            </a:pPr>
            <a:r>
              <a:rPr lang="en-US" altLang="en-US" sz="2000" dirty="0"/>
              <a:t>Name as many steering behaviors as you can.</a:t>
            </a:r>
          </a:p>
          <a:p>
            <a:pPr marL="457200" indent="-457200" eaLnBrk="1" hangingPunct="1">
              <a:buFont typeface="Calibri Light" panose="020F0302020204030204" pitchFamily="34" charset="0"/>
              <a:buAutoNum type="arabicPeriod"/>
            </a:pPr>
            <a:r>
              <a:rPr lang="en-US" altLang="en-US" sz="2000" dirty="0"/>
              <a:t>Which steering behavior converts uniform randomness into smooth randomness?</a:t>
            </a:r>
          </a:p>
          <a:p>
            <a:pPr marL="457200" indent="-457200" eaLnBrk="1" hangingPunct="1">
              <a:buFont typeface="Calibri Light" panose="020F0302020204030204" pitchFamily="34" charset="0"/>
              <a:buAutoNum type="arabicPeriod"/>
            </a:pPr>
            <a:r>
              <a:rPr lang="en-US" altLang="en-US" sz="2000" dirty="0"/>
              <a:t>What were the steering behavior rules for the follow the leader example? (ducklings version)</a:t>
            </a:r>
          </a:p>
          <a:p>
            <a:pPr marL="457200" indent="-457200" eaLnBrk="1" hangingPunct="1">
              <a:buFont typeface="Calibri Light" panose="020F0302020204030204" pitchFamily="34" charset="0"/>
              <a:buAutoNum type="arabicPeriod"/>
            </a:pPr>
            <a:r>
              <a:rPr lang="en-US" altLang="en-US" sz="2000" dirty="0"/>
              <a:t>Flow fields work best in what kind of environments?</a:t>
            </a:r>
          </a:p>
          <a:p>
            <a:pPr marL="457200" indent="-457200" eaLnBrk="1" hangingPunct="1">
              <a:buFont typeface="Calibri Light" panose="020F0302020204030204" pitchFamily="34" charset="0"/>
              <a:buAutoNum type="arabicPeriod"/>
            </a:pPr>
            <a:r>
              <a:rPr lang="en-US" altLang="en-US" sz="2000" dirty="0"/>
              <a:t>Name as many ways as you can think of to generate the vectors in a flow field.</a:t>
            </a:r>
          </a:p>
          <a:p>
            <a:pPr marL="457200" indent="-457200" eaLnBrk="1" hangingPunct="1">
              <a:buFont typeface="Calibri Light" panose="020F0302020204030204" pitchFamily="34" charset="0"/>
              <a:buAutoNum type="arabicPeriod"/>
            </a:pPr>
            <a:r>
              <a:rPr lang="en-US" altLang="en-US" sz="2000" dirty="0"/>
              <a:t>What does group emergent behavior emerge from?</a:t>
            </a:r>
          </a:p>
          <a:p>
            <a:pPr marL="457200" indent="-457200" eaLnBrk="1" hangingPunct="1">
              <a:buFont typeface="Calibri Light" panose="020F0302020204030204" pitchFamily="34" charset="0"/>
              <a:buAutoNum type="arabicPeriod"/>
            </a:pPr>
            <a:endParaRPr lang="en-US" altLang="en-US" sz="2000" dirty="0"/>
          </a:p>
          <a:p>
            <a:pPr marL="457200" indent="-457200" eaLnBrk="1" hangingPunct="1">
              <a:buFont typeface="Calibri Light" panose="020F0302020204030204" pitchFamily="34" charset="0"/>
              <a:buAutoNum type="arabicPeriod"/>
            </a:pPr>
            <a:endParaRPr lang="en-US"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500"/>
                                        <p:tgtEl>
                                          <p:spTgt spid="3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fade">
                                      <p:cBhvr>
                                        <p:cTn id="12" dur="500"/>
                                        <p:tgtEl>
                                          <p:spTgt spid="3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fade">
                                      <p:cBhvr>
                                        <p:cTn id="17" dur="500"/>
                                        <p:tgtEl>
                                          <p:spTgt spid="30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75">
                                            <p:txEl>
                                              <p:pRg st="3" end="3"/>
                                            </p:txEl>
                                          </p:spTgt>
                                        </p:tgtEl>
                                        <p:attrNameLst>
                                          <p:attrName>style.visibility</p:attrName>
                                        </p:attrNameLst>
                                      </p:cBhvr>
                                      <p:to>
                                        <p:strVal val="visible"/>
                                      </p:to>
                                    </p:set>
                                    <p:animEffect transition="in" filter="fade">
                                      <p:cBhvr>
                                        <p:cTn id="22" dur="500"/>
                                        <p:tgtEl>
                                          <p:spTgt spid="30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75">
                                            <p:txEl>
                                              <p:pRg st="4" end="4"/>
                                            </p:txEl>
                                          </p:spTgt>
                                        </p:tgtEl>
                                        <p:attrNameLst>
                                          <p:attrName>style.visibility</p:attrName>
                                        </p:attrNameLst>
                                      </p:cBhvr>
                                      <p:to>
                                        <p:strVal val="visible"/>
                                      </p:to>
                                    </p:set>
                                    <p:animEffect transition="in" filter="fade">
                                      <p:cBhvr>
                                        <p:cTn id="27" dur="500"/>
                                        <p:tgtEl>
                                          <p:spTgt spid="30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75">
                                            <p:txEl>
                                              <p:pRg st="5" end="5"/>
                                            </p:txEl>
                                          </p:spTgt>
                                        </p:tgtEl>
                                        <p:attrNameLst>
                                          <p:attrName>style.visibility</p:attrName>
                                        </p:attrNameLst>
                                      </p:cBhvr>
                                      <p:to>
                                        <p:strVal val="visible"/>
                                      </p:to>
                                    </p:set>
                                    <p:animEffect transition="in" filter="fade">
                                      <p:cBhvr>
                                        <p:cTn id="32" dur="500"/>
                                        <p:tgtEl>
                                          <p:spTgt spid="30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009CFA79-9D78-403E-9A3A-AEBEDC97D384}"/>
              </a:ext>
            </a:extLst>
          </p:cNvPr>
          <p:cNvSpPr>
            <a:spLocks noGrp="1"/>
          </p:cNvSpPr>
          <p:nvPr>
            <p:ph type="title"/>
          </p:nvPr>
        </p:nvSpPr>
        <p:spPr/>
        <p:txBody>
          <a:bodyPr/>
          <a:lstStyle/>
          <a:p>
            <a:pPr eaLnBrk="1" hangingPunct="1"/>
            <a:r>
              <a:rPr lang="en-US" altLang="en-US" sz="6600"/>
              <a:t>Flocking</a:t>
            </a:r>
          </a:p>
        </p:txBody>
      </p:sp>
      <p:sp>
        <p:nvSpPr>
          <p:cNvPr id="12291" name="Content Placeholder 2">
            <a:extLst>
              <a:ext uri="{FF2B5EF4-FFF2-40B4-BE49-F238E27FC236}">
                <a16:creationId xmlns:a16="http://schemas.microsoft.com/office/drawing/2014/main" id="{5FA34208-B7B7-4A75-9232-3E978E67EAF7}"/>
              </a:ext>
            </a:extLst>
          </p:cNvPr>
          <p:cNvSpPr>
            <a:spLocks noGrp="1"/>
          </p:cNvSpPr>
          <p:nvPr>
            <p:ph idx="1"/>
          </p:nvPr>
        </p:nvSpPr>
        <p:spPr>
          <a:xfrm>
            <a:off x="1096963" y="1846263"/>
            <a:ext cx="8218487" cy="4022725"/>
          </a:xfrm>
        </p:spPr>
        <p:txBody>
          <a:bodyPr rtlCol="0">
            <a:normAutofit/>
          </a:bodyPr>
          <a:lstStyle/>
          <a:p>
            <a:pPr marL="0" indent="0" eaLnBrk="1" fontAlgn="auto" hangingPunct="1">
              <a:spcAft>
                <a:spcPts val="0"/>
              </a:spcAft>
              <a:buFont typeface="Arial" panose="020B0604020202020204" pitchFamily="34" charset="0"/>
              <a:buNone/>
              <a:defRPr/>
            </a:pPr>
            <a:r>
              <a:rPr lang="en-US" altLang="en-US" sz="3200" dirty="0"/>
              <a:t>First demonstrated by </a:t>
            </a:r>
            <a:r>
              <a:rPr lang="en-US" altLang="en-US" sz="3200" dirty="0">
                <a:solidFill>
                  <a:srgbClr val="0070C0"/>
                </a:solidFill>
              </a:rPr>
              <a:t>Craig Reynolds </a:t>
            </a:r>
            <a:r>
              <a:rPr lang="en-US" altLang="en-US" sz="3200" dirty="0"/>
              <a:t>in his 1987 SIGGRAPH paper and movie</a:t>
            </a:r>
          </a:p>
          <a:p>
            <a:pPr lvl="1" eaLnBrk="1" fontAlgn="auto" hangingPunct="1">
              <a:spcAft>
                <a:spcPts val="0"/>
              </a:spcAft>
              <a:defRPr/>
            </a:pPr>
            <a:r>
              <a:rPr lang="en-US" altLang="en-US" dirty="0"/>
              <a:t>“Flocks, Herds, and Schools: A Distributed Behavior Model”</a:t>
            </a:r>
          </a:p>
          <a:p>
            <a:pPr lvl="1" eaLnBrk="1" fontAlgn="auto" hangingPunct="1">
              <a:spcAft>
                <a:spcPts val="0"/>
              </a:spcAft>
              <a:defRPr/>
            </a:pPr>
            <a:r>
              <a:rPr lang="en-US" altLang="en-US" dirty="0"/>
              <a:t>Film: “Stanley and Stella in Breaking the Ice"</a:t>
            </a:r>
          </a:p>
          <a:p>
            <a:pPr eaLnBrk="1" fontAlgn="auto" hangingPunct="1">
              <a:spcAft>
                <a:spcPts val="0"/>
              </a:spcAft>
              <a:defRPr/>
            </a:pPr>
            <a:endParaRPr lang="en-US" altLang="en-US" dirty="0"/>
          </a:p>
        </p:txBody>
      </p:sp>
      <p:pic>
        <p:nvPicPr>
          <p:cNvPr id="25604" name="Picture 2">
            <a:extLst>
              <a:ext uri="{FF2B5EF4-FFF2-40B4-BE49-F238E27FC236}">
                <a16:creationId xmlns:a16="http://schemas.microsoft.com/office/drawing/2014/main" id="{C1207570-07E8-43AF-B488-581902F81A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3775" y="3857625"/>
            <a:ext cx="2262188" cy="226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5" name="Picture 4" descr="downflockquad">
            <a:extLst>
              <a:ext uri="{FF2B5EF4-FFF2-40B4-BE49-F238E27FC236}">
                <a16:creationId xmlns:a16="http://schemas.microsoft.com/office/drawing/2014/main" id="{04F04DDB-0DBC-4786-A4B0-B1BA815860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5725" y="3857625"/>
            <a:ext cx="3017838"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7DFD41F6-43BC-4878-A48D-EF11D782AFB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315450" y="1952625"/>
            <a:ext cx="19558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29BF10AA-8D25-4260-8052-7A992FA566C6}"/>
              </a:ext>
            </a:extLst>
          </p:cNvPr>
          <p:cNvSpPr txBox="1">
            <a:spLocks noChangeArrowheads="1"/>
          </p:cNvSpPr>
          <p:nvPr/>
        </p:nvSpPr>
        <p:spPr bwMode="auto">
          <a:xfrm>
            <a:off x="8789988" y="5480050"/>
            <a:ext cx="300672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a:t>1997</a:t>
            </a:r>
          </a:p>
          <a:p>
            <a:pPr algn="ctr" eaLnBrk="1" hangingPunct="1">
              <a:lnSpc>
                <a:spcPct val="100000"/>
              </a:lnSpc>
              <a:spcBef>
                <a:spcPct val="0"/>
              </a:spcBef>
              <a:buFontTx/>
              <a:buNone/>
            </a:pPr>
            <a:r>
              <a:rPr lang="en-US" altLang="en-US" sz="1800"/>
              <a:t>Scientific and Technical Award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F04DE4CD-D50F-4D10-AB1C-80D6E61BC50E}"/>
              </a:ext>
            </a:extLst>
          </p:cNvPr>
          <p:cNvSpPr>
            <a:spLocks noGrp="1"/>
          </p:cNvSpPr>
          <p:nvPr>
            <p:ph type="title"/>
          </p:nvPr>
        </p:nvSpPr>
        <p:spPr/>
        <p:txBody>
          <a:bodyPr/>
          <a:lstStyle/>
          <a:p>
            <a:pPr eaLnBrk="1" hangingPunct="1"/>
            <a:r>
              <a:rPr lang="en-US" altLang="en-US" sz="6600"/>
              <a:t>Boids</a:t>
            </a:r>
          </a:p>
        </p:txBody>
      </p:sp>
      <p:sp>
        <p:nvSpPr>
          <p:cNvPr id="3" name="Content Placeholder 2">
            <a:extLst>
              <a:ext uri="{FF2B5EF4-FFF2-40B4-BE49-F238E27FC236}">
                <a16:creationId xmlns:a16="http://schemas.microsoft.com/office/drawing/2014/main" id="{6904BF72-2AA9-42E2-A7CA-43D853742E34}"/>
              </a:ext>
            </a:extLst>
          </p:cNvPr>
          <p:cNvSpPr>
            <a:spLocks noGrp="1"/>
          </p:cNvSpPr>
          <p:nvPr>
            <p:ph idx="1"/>
          </p:nvPr>
        </p:nvSpPr>
        <p:spPr>
          <a:xfrm>
            <a:off x="1096963" y="1846263"/>
            <a:ext cx="8264525" cy="4022725"/>
          </a:xfrm>
        </p:spPr>
        <p:txBody>
          <a:bodyPr rtlCol="0">
            <a:normAutofit/>
          </a:bodyPr>
          <a:lstStyle/>
          <a:p>
            <a:pPr marL="0" indent="0" eaLnBrk="1" fontAlgn="auto" hangingPunct="1">
              <a:spcAft>
                <a:spcPts val="0"/>
              </a:spcAft>
              <a:buFont typeface="Wingdings" panose="05000000000000000000" pitchFamily="2" charset="2"/>
              <a:buNone/>
              <a:defRPr/>
            </a:pPr>
            <a:r>
              <a:rPr lang="en-US" sz="3200" dirty="0"/>
              <a:t>“The name had three influences. One was based on a Brooklyn accent, particularly this scene from Mel Brooks' original 1968 film </a:t>
            </a:r>
            <a:r>
              <a:rPr lang="en-US" sz="3200" i="1" dirty="0"/>
              <a:t>The Producers</a:t>
            </a:r>
            <a:r>
              <a:rPr lang="en-US" sz="3200" dirty="0"/>
              <a:t>:”</a:t>
            </a:r>
          </a:p>
          <a:p>
            <a:pPr eaLnBrk="1" fontAlgn="auto" hangingPunct="1">
              <a:spcAft>
                <a:spcPts val="0"/>
              </a:spcAft>
              <a:defRPr/>
            </a:pPr>
            <a:endParaRPr lang="en-US" dirty="0"/>
          </a:p>
          <a:p>
            <a:pPr marL="0" lvl="1" indent="0" eaLnBrk="1" fontAlgn="auto" hangingPunct="1">
              <a:spcAft>
                <a:spcPts val="0"/>
              </a:spcAft>
              <a:buClr>
                <a:schemeClr val="folHlink"/>
              </a:buClr>
              <a:buSzPct val="60000"/>
              <a:buFont typeface="Wingdings" panose="05000000000000000000" pitchFamily="2" charset="2"/>
              <a:buNone/>
              <a:defRPr/>
            </a:pPr>
            <a:r>
              <a:rPr lang="en-US" sz="3200" dirty="0"/>
              <a:t>“You used to be able to sit on the stoop like a normal person, but not any more, </a:t>
            </a:r>
            <a:r>
              <a:rPr lang="en-US" sz="3200" dirty="0" err="1"/>
              <a:t>‘cause</a:t>
            </a:r>
            <a:r>
              <a:rPr lang="en-US" sz="3200" dirty="0"/>
              <a:t> of da BOIDS. Dirty, lousy, </a:t>
            </a:r>
            <a:r>
              <a:rPr lang="en-US" sz="3200" dirty="0" err="1"/>
              <a:t>stinkin</a:t>
            </a:r>
            <a:r>
              <a:rPr lang="en-US" sz="3200" dirty="0"/>
              <a:t>’ BOIDS.”</a:t>
            </a:r>
          </a:p>
          <a:p>
            <a:pPr eaLnBrk="1" fontAlgn="auto" hangingPunct="1">
              <a:spcAft>
                <a:spcPts val="0"/>
              </a:spcAft>
              <a:defRPr/>
            </a:pPr>
            <a:endParaRPr lang="en-US" dirty="0"/>
          </a:p>
        </p:txBody>
      </p:sp>
      <p:pic>
        <p:nvPicPr>
          <p:cNvPr id="4" name="Picture 4" descr="Mel_Brooks">
            <a:extLst>
              <a:ext uri="{FF2B5EF4-FFF2-40B4-BE49-F238E27FC236}">
                <a16:creationId xmlns:a16="http://schemas.microsoft.com/office/drawing/2014/main" id="{3E3EBFE0-C54D-4D91-B991-363CECD83F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1488" y="3478213"/>
            <a:ext cx="212725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2">
            <a:extLst>
              <a:ext uri="{FF2B5EF4-FFF2-40B4-BE49-F238E27FC236}">
                <a16:creationId xmlns:a16="http://schemas.microsoft.com/office/drawing/2014/main" id="{B6D7EC38-41A8-448E-805A-817C72D49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1413" y="107950"/>
            <a:ext cx="1538287" cy="153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8EF9BB8A-EB56-4666-9B7E-9934965FC288}"/>
              </a:ext>
            </a:extLst>
          </p:cNvPr>
          <p:cNvSpPr>
            <a:spLocks noGrp="1"/>
          </p:cNvSpPr>
          <p:nvPr>
            <p:ph type="title"/>
          </p:nvPr>
        </p:nvSpPr>
        <p:spPr/>
        <p:txBody>
          <a:bodyPr/>
          <a:lstStyle/>
          <a:p>
            <a:pPr eaLnBrk="1" hangingPunct="1"/>
            <a:r>
              <a:rPr lang="en-US" altLang="en-US" sz="6600"/>
              <a:t>Boids</a:t>
            </a:r>
          </a:p>
        </p:txBody>
      </p:sp>
      <p:sp>
        <p:nvSpPr>
          <p:cNvPr id="3" name="Content Placeholder 2">
            <a:extLst>
              <a:ext uri="{FF2B5EF4-FFF2-40B4-BE49-F238E27FC236}">
                <a16:creationId xmlns:a16="http://schemas.microsoft.com/office/drawing/2014/main" id="{9C2B29A0-BEBC-4A68-9669-E435C6C04C1F}"/>
              </a:ext>
            </a:extLst>
          </p:cNvPr>
          <p:cNvSpPr>
            <a:spLocks noGrp="1"/>
          </p:cNvSpPr>
          <p:nvPr>
            <p:ph idx="1"/>
          </p:nvPr>
        </p:nvSpPr>
        <p:spPr>
          <a:xfrm>
            <a:off x="1096963" y="1846263"/>
            <a:ext cx="10283825" cy="4022725"/>
          </a:xfrm>
        </p:spPr>
        <p:txBody>
          <a:bodyPr rtlCol="0">
            <a:normAutofit/>
          </a:bodyPr>
          <a:lstStyle/>
          <a:p>
            <a:pPr marL="0" indent="0" eaLnBrk="1" fontAlgn="auto" hangingPunct="1">
              <a:spcAft>
                <a:spcPts val="0"/>
              </a:spcAft>
              <a:buFont typeface="Wingdings" panose="05000000000000000000" pitchFamily="2" charset="2"/>
              <a:buNone/>
              <a:defRPr/>
            </a:pPr>
            <a:r>
              <a:rPr lang="en-US" sz="3200" dirty="0"/>
              <a:t>“Another was a very early (~1978?) 3D modeling/rendering system built by Tom Duff (then of the pioneering Graphics Lab of New York Institute of Technology, now at Pixar). The basic modeling primitive of Tom’s system were arbitrary ellipsoids in 3D. He called the system “</a:t>
            </a:r>
            <a:r>
              <a:rPr lang="en-US" sz="3200" dirty="0" err="1"/>
              <a:t>soids</a:t>
            </a:r>
            <a:r>
              <a:rPr lang="en-US" sz="3200" dirty="0"/>
              <a:t>” which I thought was a cool sounding name.”</a:t>
            </a:r>
          </a:p>
          <a:p>
            <a:pPr eaLnBrk="1" fontAlgn="auto" hangingPunct="1">
              <a:spcAft>
                <a:spcPts val="0"/>
              </a:spcAft>
              <a:defRPr/>
            </a:pPr>
            <a:endParaRPr lang="en-US" dirty="0"/>
          </a:p>
        </p:txBody>
      </p:sp>
      <p:pic>
        <p:nvPicPr>
          <p:cNvPr id="27652" name="Picture 2">
            <a:extLst>
              <a:ext uri="{FF2B5EF4-FFF2-40B4-BE49-F238E27FC236}">
                <a16:creationId xmlns:a16="http://schemas.microsoft.com/office/drawing/2014/main" id="{F6790F60-01FD-4FB1-9EFE-A2A9B9485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1413" y="107950"/>
            <a:ext cx="1538287" cy="153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625984B8-E6F6-48E3-B2CD-F1F62DF682DB}"/>
              </a:ext>
            </a:extLst>
          </p:cNvPr>
          <p:cNvSpPr>
            <a:spLocks noGrp="1"/>
          </p:cNvSpPr>
          <p:nvPr>
            <p:ph type="title"/>
          </p:nvPr>
        </p:nvSpPr>
        <p:spPr/>
        <p:txBody>
          <a:bodyPr/>
          <a:lstStyle/>
          <a:p>
            <a:pPr eaLnBrk="1" hangingPunct="1"/>
            <a:r>
              <a:rPr lang="en-US" altLang="en-US" sz="6600"/>
              <a:t>Flocking</a:t>
            </a:r>
          </a:p>
        </p:txBody>
      </p:sp>
      <p:sp>
        <p:nvSpPr>
          <p:cNvPr id="23555" name="Content Placeholder 2">
            <a:extLst>
              <a:ext uri="{FF2B5EF4-FFF2-40B4-BE49-F238E27FC236}">
                <a16:creationId xmlns:a16="http://schemas.microsoft.com/office/drawing/2014/main" id="{E42128A9-D131-471D-907A-263BA25CEA64}"/>
              </a:ext>
            </a:extLst>
          </p:cNvPr>
          <p:cNvSpPr>
            <a:spLocks noGrp="1"/>
          </p:cNvSpPr>
          <p:nvPr>
            <p:ph idx="1"/>
          </p:nvPr>
        </p:nvSpPr>
        <p:spPr/>
        <p:txBody>
          <a:bodyPr/>
          <a:lstStyle/>
          <a:p>
            <a:pPr eaLnBrk="1" hangingPunct="1"/>
            <a:endParaRPr lang="en-US" altLang="en-US"/>
          </a:p>
        </p:txBody>
      </p:sp>
      <p:pic>
        <p:nvPicPr>
          <p:cNvPr id="23556" name="Picture 7">
            <a:extLst>
              <a:ext uri="{FF2B5EF4-FFF2-40B4-BE49-F238E27FC236}">
                <a16:creationId xmlns:a16="http://schemas.microsoft.com/office/drawing/2014/main" id="{5A4568CC-63F8-4CE3-B4CF-7EBAEED36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4163" y="1846263"/>
            <a:ext cx="6608762" cy="440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42A58650-F862-42A6-A266-D89F03A08996}"/>
              </a:ext>
            </a:extLst>
          </p:cNvPr>
          <p:cNvSpPr>
            <a:spLocks noGrp="1"/>
          </p:cNvSpPr>
          <p:nvPr>
            <p:ph type="title"/>
          </p:nvPr>
        </p:nvSpPr>
        <p:spPr/>
        <p:txBody>
          <a:bodyPr/>
          <a:lstStyle/>
          <a:p>
            <a:pPr eaLnBrk="1" hangingPunct="1"/>
            <a:r>
              <a:rPr lang="en-US" altLang="en-US" sz="6600"/>
              <a:t>Boids</a:t>
            </a:r>
          </a:p>
        </p:txBody>
      </p:sp>
      <p:sp>
        <p:nvSpPr>
          <p:cNvPr id="3" name="Content Placeholder 2">
            <a:extLst>
              <a:ext uri="{FF2B5EF4-FFF2-40B4-BE49-F238E27FC236}">
                <a16:creationId xmlns:a16="http://schemas.microsoft.com/office/drawing/2014/main" id="{2FCF1D71-EA02-41B3-B7A4-49D2070EDD1D}"/>
              </a:ext>
            </a:extLst>
          </p:cNvPr>
          <p:cNvSpPr>
            <a:spLocks noGrp="1"/>
          </p:cNvSpPr>
          <p:nvPr>
            <p:ph idx="1"/>
          </p:nvPr>
        </p:nvSpPr>
        <p:spPr>
          <a:xfrm>
            <a:off x="1096963" y="1846263"/>
            <a:ext cx="10283825" cy="4373562"/>
          </a:xfrm>
        </p:spPr>
        <p:txBody>
          <a:bodyPr rtlCol="0">
            <a:normAutofit/>
          </a:bodyPr>
          <a:lstStyle/>
          <a:p>
            <a:pPr marL="0" indent="0" eaLnBrk="1" fontAlgn="auto" hangingPunct="1">
              <a:spcAft>
                <a:spcPts val="0"/>
              </a:spcAft>
              <a:buFont typeface="Wingdings" panose="05000000000000000000" pitchFamily="2" charset="2"/>
              <a:buNone/>
              <a:defRPr/>
            </a:pPr>
            <a:r>
              <a:rPr lang="en-US" sz="3200" dirty="0"/>
              <a:t>“The least fanciful aspect of the name was that the individuals in my flocks were meant to simulate a small part of a real bird’s behavioral repertoire, so they were “bird-like autonomous agents”. I briefly considered calling them bird-</a:t>
            </a:r>
            <a:r>
              <a:rPr lang="en-US" sz="3200" dirty="0" err="1"/>
              <a:t>oid</a:t>
            </a:r>
            <a:r>
              <a:rPr lang="en-US" sz="3200" dirty="0"/>
              <a:t>, but for the two reasons above I quickly slipped into calling them “</a:t>
            </a:r>
            <a:r>
              <a:rPr lang="en-US" sz="3200" dirty="0" err="1"/>
              <a:t>boids</a:t>
            </a:r>
            <a:r>
              <a:rPr lang="en-US" sz="3200" dirty="0"/>
              <a:t>”.”</a:t>
            </a:r>
          </a:p>
          <a:p>
            <a:pPr eaLnBrk="1" fontAlgn="auto" hangingPunct="1">
              <a:spcAft>
                <a:spcPts val="0"/>
              </a:spcAft>
              <a:defRPr/>
            </a:pPr>
            <a:endParaRPr lang="en-US" dirty="0"/>
          </a:p>
          <a:p>
            <a:pPr eaLnBrk="1" fontAlgn="auto" hangingPunct="1">
              <a:spcAft>
                <a:spcPts val="0"/>
              </a:spcAft>
              <a:defRPr/>
            </a:pPr>
            <a:endParaRPr lang="en-US" dirty="0"/>
          </a:p>
          <a:p>
            <a:pPr marL="0" indent="0" eaLnBrk="1" fontAlgn="auto" hangingPunct="1">
              <a:spcAft>
                <a:spcPts val="0"/>
              </a:spcAft>
              <a:buFont typeface="Arial" panose="020B0604020202020204" pitchFamily="34" charset="0"/>
              <a:buNone/>
              <a:defRPr/>
            </a:pPr>
            <a:r>
              <a:rPr lang="en-US" sz="3200" dirty="0"/>
              <a:t>– Craig Reynolds (personal email May 24, 2013)</a:t>
            </a:r>
          </a:p>
        </p:txBody>
      </p:sp>
      <p:pic>
        <p:nvPicPr>
          <p:cNvPr id="28676" name="Picture 2">
            <a:extLst>
              <a:ext uri="{FF2B5EF4-FFF2-40B4-BE49-F238E27FC236}">
                <a16:creationId xmlns:a16="http://schemas.microsoft.com/office/drawing/2014/main" id="{70D58C9A-47BB-4CCB-8CF1-98BF3A5A4C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1413" y="107950"/>
            <a:ext cx="1538287" cy="153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64686C04-9EFA-4AE6-9B75-3ACB8DEEEB9F}"/>
              </a:ext>
            </a:extLst>
          </p:cNvPr>
          <p:cNvSpPr>
            <a:spLocks noGrp="1"/>
          </p:cNvSpPr>
          <p:nvPr>
            <p:ph type="title"/>
          </p:nvPr>
        </p:nvSpPr>
        <p:spPr/>
        <p:txBody>
          <a:bodyPr/>
          <a:lstStyle/>
          <a:p>
            <a:pPr eaLnBrk="1" hangingPunct="1"/>
            <a:r>
              <a:rPr lang="en-US" altLang="en-US" sz="6600"/>
              <a:t>Flocking: 3 Simple Rules</a:t>
            </a:r>
          </a:p>
        </p:txBody>
      </p:sp>
      <p:pic>
        <p:nvPicPr>
          <p:cNvPr id="4" name="Picture 4" descr="separation">
            <a:extLst>
              <a:ext uri="{FF2B5EF4-FFF2-40B4-BE49-F238E27FC236}">
                <a16:creationId xmlns:a16="http://schemas.microsoft.com/office/drawing/2014/main" id="{6DFEF58E-765A-4385-A928-5D929C48B9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8663" y="1968500"/>
            <a:ext cx="20574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alignment">
            <a:extLst>
              <a:ext uri="{FF2B5EF4-FFF2-40B4-BE49-F238E27FC236}">
                <a16:creationId xmlns:a16="http://schemas.microsoft.com/office/drawing/2014/main" id="{B8074326-531C-4A1F-935E-100DE4B143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416300"/>
            <a:ext cx="20574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cohesion">
            <a:extLst>
              <a:ext uri="{FF2B5EF4-FFF2-40B4-BE49-F238E27FC236}">
                <a16:creationId xmlns:a16="http://schemas.microsoft.com/office/drawing/2014/main" id="{1FC494CD-5720-4988-8698-87EC747B4F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9663" y="4864100"/>
            <a:ext cx="206692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4D9B4A7D-72F2-4047-B638-D607305C8991}"/>
              </a:ext>
            </a:extLst>
          </p:cNvPr>
          <p:cNvSpPr txBox="1">
            <a:spLocks noChangeArrowheads="1"/>
          </p:cNvSpPr>
          <p:nvPr/>
        </p:nvSpPr>
        <p:spPr bwMode="auto">
          <a:xfrm>
            <a:off x="1720850" y="2206625"/>
            <a:ext cx="265588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400"/>
              <a:t>Separation</a:t>
            </a:r>
          </a:p>
        </p:txBody>
      </p:sp>
      <p:sp>
        <p:nvSpPr>
          <p:cNvPr id="8" name="TextBox 7">
            <a:extLst>
              <a:ext uri="{FF2B5EF4-FFF2-40B4-BE49-F238E27FC236}">
                <a16:creationId xmlns:a16="http://schemas.microsoft.com/office/drawing/2014/main" id="{454B2DEC-DC69-4109-99F4-24FE53D0756F}"/>
              </a:ext>
            </a:extLst>
          </p:cNvPr>
          <p:cNvSpPr txBox="1">
            <a:spLocks noChangeArrowheads="1"/>
          </p:cNvSpPr>
          <p:nvPr/>
        </p:nvSpPr>
        <p:spPr bwMode="auto">
          <a:xfrm>
            <a:off x="3267075" y="3719513"/>
            <a:ext cx="254476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400"/>
              <a:t>Alignment</a:t>
            </a:r>
          </a:p>
        </p:txBody>
      </p:sp>
      <p:sp>
        <p:nvSpPr>
          <p:cNvPr id="9" name="TextBox 8">
            <a:extLst>
              <a:ext uri="{FF2B5EF4-FFF2-40B4-BE49-F238E27FC236}">
                <a16:creationId xmlns:a16="http://schemas.microsoft.com/office/drawing/2014/main" id="{8FF3950D-8B77-4C91-8568-3856D5E74139}"/>
              </a:ext>
            </a:extLst>
          </p:cNvPr>
          <p:cNvSpPr txBox="1">
            <a:spLocks noChangeArrowheads="1"/>
          </p:cNvSpPr>
          <p:nvPr/>
        </p:nvSpPr>
        <p:spPr bwMode="auto">
          <a:xfrm>
            <a:off x="4972050" y="5167313"/>
            <a:ext cx="23082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400"/>
              <a:t>Cohesion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A7253A9D-5D8D-44CE-A592-DAE5A6FD84E9}"/>
              </a:ext>
            </a:extLst>
          </p:cNvPr>
          <p:cNvSpPr>
            <a:spLocks noGrp="1"/>
          </p:cNvSpPr>
          <p:nvPr>
            <p:ph type="title"/>
          </p:nvPr>
        </p:nvSpPr>
        <p:spPr/>
        <p:txBody>
          <a:bodyPr/>
          <a:lstStyle/>
          <a:p>
            <a:pPr eaLnBrk="1" hangingPunct="1"/>
            <a:r>
              <a:rPr lang="en-US" altLang="en-US" sz="6600"/>
              <a:t>Flocking: 3 </a:t>
            </a:r>
            <a:r>
              <a:rPr lang="en-US" altLang="en-US" sz="6600">
                <a:solidFill>
                  <a:srgbClr val="0070C0"/>
                </a:solidFill>
              </a:rPr>
              <a:t>Other</a:t>
            </a:r>
            <a:r>
              <a:rPr lang="en-US" altLang="en-US" sz="6600"/>
              <a:t> Rules</a:t>
            </a:r>
          </a:p>
        </p:txBody>
      </p:sp>
      <p:sp>
        <p:nvSpPr>
          <p:cNvPr id="3" name="Content Placeholder 2">
            <a:extLst>
              <a:ext uri="{FF2B5EF4-FFF2-40B4-BE49-F238E27FC236}">
                <a16:creationId xmlns:a16="http://schemas.microsoft.com/office/drawing/2014/main" id="{7B509C1A-4895-4BD9-A82D-9514FAB8DD4B}"/>
              </a:ext>
            </a:extLst>
          </p:cNvPr>
          <p:cNvSpPr>
            <a:spLocks noGrp="1"/>
          </p:cNvSpPr>
          <p:nvPr>
            <p:ph idx="1"/>
          </p:nvPr>
        </p:nvSpPr>
        <p:spPr>
          <a:xfrm>
            <a:off x="838200" y="2189163"/>
            <a:ext cx="10515600" cy="4387850"/>
          </a:xfrm>
        </p:spPr>
        <p:txBody>
          <a:bodyPr rtlCol="0">
            <a:normAutofit fontScale="92500" lnSpcReduction="10000"/>
          </a:bodyPr>
          <a:lstStyle/>
          <a:p>
            <a:pPr marL="714375" lvl="1" indent="-514350" eaLnBrk="1" fontAlgn="auto" hangingPunct="1">
              <a:spcAft>
                <a:spcPts val="0"/>
              </a:spcAft>
              <a:buFont typeface="+mj-lt"/>
              <a:buAutoNum type="arabicPeriod"/>
              <a:defRPr/>
            </a:pPr>
            <a:r>
              <a:rPr lang="en-US" sz="4400" dirty="0"/>
              <a:t>Obstacle avoidance</a:t>
            </a:r>
          </a:p>
          <a:p>
            <a:pPr marL="714375" lvl="1" indent="-514350" eaLnBrk="1" fontAlgn="auto" hangingPunct="1">
              <a:spcAft>
                <a:spcPts val="0"/>
              </a:spcAft>
              <a:buFont typeface="+mj-lt"/>
              <a:buAutoNum type="arabicPeriod"/>
              <a:defRPr/>
            </a:pPr>
            <a:r>
              <a:rPr lang="en-US" sz="4400" dirty="0"/>
              <a:t>Wandering</a:t>
            </a:r>
          </a:p>
          <a:p>
            <a:pPr marL="714375" lvl="1" indent="-514350" eaLnBrk="1" fontAlgn="auto" hangingPunct="1">
              <a:spcAft>
                <a:spcPts val="0"/>
              </a:spcAft>
              <a:buFont typeface="+mj-lt"/>
              <a:buAutoNum type="arabicPeriod"/>
              <a:defRPr/>
            </a:pPr>
            <a:r>
              <a:rPr lang="en-US" sz="4400" dirty="0"/>
              <a:t>Tether</a:t>
            </a:r>
          </a:p>
          <a:p>
            <a:pPr marL="0" indent="0" eaLnBrk="1" fontAlgn="auto" hangingPunct="1">
              <a:spcAft>
                <a:spcPts val="0"/>
              </a:spcAft>
              <a:buFont typeface="Arial" panose="020B0604020202020204" pitchFamily="34" charset="0"/>
              <a:buNone/>
              <a:defRPr/>
            </a:pPr>
            <a:endParaRPr lang="en-US" altLang="en-US" sz="4000" dirty="0"/>
          </a:p>
          <a:p>
            <a:pPr marL="0" indent="0" eaLnBrk="1" fontAlgn="auto" hangingPunct="1">
              <a:spcAft>
                <a:spcPts val="0"/>
              </a:spcAft>
              <a:buFont typeface="Arial" panose="020B0604020202020204" pitchFamily="34" charset="0"/>
              <a:buNone/>
              <a:defRPr/>
            </a:pPr>
            <a:r>
              <a:rPr lang="en-US" altLang="en-US" sz="4000" dirty="0"/>
              <a:t>Also, each </a:t>
            </a:r>
            <a:r>
              <a:rPr lang="en-US" altLang="en-US" sz="4000" dirty="0" err="1"/>
              <a:t>boid</a:t>
            </a:r>
            <a:r>
              <a:rPr lang="en-US" altLang="en-US" sz="4000" dirty="0"/>
              <a:t> should have random properties (within a small range)</a:t>
            </a:r>
          </a:p>
          <a:p>
            <a:pPr lvl="1" eaLnBrk="1" fontAlgn="auto" hangingPunct="1">
              <a:spcAft>
                <a:spcPts val="0"/>
              </a:spcAft>
              <a:defRPr/>
            </a:pPr>
            <a:r>
              <a:rPr lang="en-US" altLang="en-US" sz="3600" dirty="0"/>
              <a:t> Speed</a:t>
            </a:r>
          </a:p>
          <a:p>
            <a:pPr lvl="1" eaLnBrk="1" fontAlgn="auto" hangingPunct="1">
              <a:spcAft>
                <a:spcPts val="0"/>
              </a:spcAft>
              <a:defRPr/>
            </a:pPr>
            <a:r>
              <a:rPr lang="en-US" altLang="en-US" sz="3600" dirty="0"/>
              <a:t> Acceleration</a:t>
            </a:r>
          </a:p>
          <a:p>
            <a:pPr eaLnBrk="1" fontAlgn="auto" hangingPunct="1">
              <a:spcAft>
                <a:spcPts val="0"/>
              </a:spcAft>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9E12B3A9-1A32-967E-132D-5DCC7E43CC3A}"/>
              </a:ext>
            </a:extLst>
          </p:cNvPr>
          <p:cNvCxnSpPr>
            <a:cxnSpLocks/>
          </p:cNvCxnSpPr>
          <p:nvPr/>
        </p:nvCxnSpPr>
        <p:spPr>
          <a:xfrm flipH="1">
            <a:off x="8823616" y="1681814"/>
            <a:ext cx="124392" cy="0"/>
          </a:xfrm>
          <a:prstGeom prst="line">
            <a:avLst/>
          </a:prstGeom>
          <a:ln w="19050">
            <a:solidFill>
              <a:srgbClr val="C00000"/>
            </a:solidFill>
            <a:headEnd type="triangle" w="med" len="med"/>
            <a:tailEnd w="sm" len="sm"/>
          </a:ln>
        </p:spPr>
        <p:style>
          <a:lnRef idx="1">
            <a:schemeClr val="accent1"/>
          </a:lnRef>
          <a:fillRef idx="0">
            <a:schemeClr val="accent1"/>
          </a:fillRef>
          <a:effectRef idx="0">
            <a:schemeClr val="accent1"/>
          </a:effectRef>
          <a:fontRef idx="minor">
            <a:schemeClr val="tx1"/>
          </a:fontRef>
        </p:style>
      </p:cxnSp>
      <p:sp>
        <p:nvSpPr>
          <p:cNvPr id="30722" name="Title 1">
            <a:extLst>
              <a:ext uri="{FF2B5EF4-FFF2-40B4-BE49-F238E27FC236}">
                <a16:creationId xmlns:a16="http://schemas.microsoft.com/office/drawing/2014/main" id="{A7253A9D-5D8D-44CE-A592-DAE5A6FD84E9}"/>
              </a:ext>
            </a:extLst>
          </p:cNvPr>
          <p:cNvSpPr>
            <a:spLocks noGrp="1"/>
          </p:cNvSpPr>
          <p:nvPr>
            <p:ph type="title"/>
          </p:nvPr>
        </p:nvSpPr>
        <p:spPr/>
        <p:txBody>
          <a:bodyPr/>
          <a:lstStyle/>
          <a:p>
            <a:pPr eaLnBrk="1" hangingPunct="1"/>
            <a:r>
              <a:rPr lang="en-US" altLang="en-US" sz="6600" dirty="0"/>
              <a:t>Tether</a:t>
            </a:r>
          </a:p>
        </p:txBody>
      </p:sp>
      <p:sp>
        <p:nvSpPr>
          <p:cNvPr id="3" name="Content Placeholder 2">
            <a:extLst>
              <a:ext uri="{FF2B5EF4-FFF2-40B4-BE49-F238E27FC236}">
                <a16:creationId xmlns:a16="http://schemas.microsoft.com/office/drawing/2014/main" id="{7B509C1A-4895-4BD9-A82D-9514FAB8DD4B}"/>
              </a:ext>
            </a:extLst>
          </p:cNvPr>
          <p:cNvSpPr>
            <a:spLocks noGrp="1"/>
          </p:cNvSpPr>
          <p:nvPr>
            <p:ph idx="1"/>
          </p:nvPr>
        </p:nvSpPr>
        <p:spPr>
          <a:xfrm>
            <a:off x="838200" y="2189163"/>
            <a:ext cx="10515600" cy="4387850"/>
          </a:xfrm>
        </p:spPr>
        <p:txBody>
          <a:bodyPr rtlCol="0">
            <a:normAutofit/>
          </a:bodyPr>
          <a:lstStyle/>
          <a:p>
            <a:pPr marL="514350" indent="-514350" eaLnBrk="1" fontAlgn="auto" hangingPunct="1">
              <a:spcAft>
                <a:spcPts val="0"/>
              </a:spcAft>
              <a:buFont typeface="+mj-lt"/>
              <a:buAutoNum type="arabicPeriod"/>
              <a:defRPr/>
            </a:pPr>
            <a:r>
              <a:rPr lang="en-US" dirty="0"/>
              <a:t>If within bounds, Tether has no steering effect.</a:t>
            </a:r>
          </a:p>
          <a:p>
            <a:pPr marL="514350" indent="-514350" eaLnBrk="1" fontAlgn="auto" hangingPunct="1">
              <a:spcAft>
                <a:spcPts val="0"/>
              </a:spcAft>
              <a:buFont typeface="+mj-lt"/>
              <a:buAutoNum type="arabicPeriod"/>
              <a:defRPr/>
            </a:pPr>
            <a:r>
              <a:rPr lang="en-US" dirty="0"/>
              <a:t>Global goal is at the center of bounds</a:t>
            </a:r>
          </a:p>
          <a:p>
            <a:pPr lvl="1" eaLnBrk="1" fontAlgn="auto" hangingPunct="1">
              <a:spcAft>
                <a:spcPts val="0"/>
              </a:spcAft>
              <a:defRPr/>
            </a:pPr>
            <a:r>
              <a:rPr lang="en-US" dirty="0"/>
              <a:t>Fancier implementation: Periodically move the global goal to a random place within the bounds for variety.</a:t>
            </a:r>
          </a:p>
          <a:p>
            <a:pPr marL="514350" indent="-514350" eaLnBrk="1" fontAlgn="auto" hangingPunct="1">
              <a:spcAft>
                <a:spcPts val="0"/>
              </a:spcAft>
              <a:buFont typeface="+mj-lt"/>
              <a:buAutoNum type="arabicPeriod"/>
              <a:defRPr/>
            </a:pPr>
            <a:r>
              <a:rPr lang="en-US" dirty="0"/>
              <a:t>If a </a:t>
            </a:r>
            <a:r>
              <a:rPr lang="en-US" dirty="0" err="1"/>
              <a:t>Boid</a:t>
            </a:r>
            <a:r>
              <a:rPr lang="en-US" dirty="0"/>
              <a:t> goes beyond the Tether bounds, have it (ever-so-slightly) steer toward the Global goal until it is within bounds.</a:t>
            </a:r>
          </a:p>
          <a:p>
            <a:pPr marL="514350" indent="-514350" eaLnBrk="1" fontAlgn="auto" hangingPunct="1">
              <a:spcAft>
                <a:spcPts val="0"/>
              </a:spcAft>
              <a:buFont typeface="+mj-lt"/>
              <a:buAutoNum type="arabicPeriod"/>
              <a:defRPr/>
            </a:pPr>
            <a:endParaRPr lang="en-US" dirty="0"/>
          </a:p>
        </p:txBody>
      </p:sp>
      <p:sp>
        <p:nvSpPr>
          <p:cNvPr id="2" name="Oval 1">
            <a:extLst>
              <a:ext uri="{FF2B5EF4-FFF2-40B4-BE49-F238E27FC236}">
                <a16:creationId xmlns:a16="http://schemas.microsoft.com/office/drawing/2014/main" id="{4298087F-CB0C-7D65-3F2B-698FBBAD93E4}"/>
              </a:ext>
            </a:extLst>
          </p:cNvPr>
          <p:cNvSpPr/>
          <p:nvPr/>
        </p:nvSpPr>
        <p:spPr>
          <a:xfrm>
            <a:off x="8973450" y="193678"/>
            <a:ext cx="2758528" cy="2758528"/>
          </a:xfrm>
          <a:prstGeom prst="ellipse">
            <a:avLst/>
          </a:prstGeom>
          <a:solidFill>
            <a:schemeClr val="bg1">
              <a:lumMod val="85000"/>
            </a:schemeClr>
          </a:solidFill>
          <a:ln>
            <a:solidFill>
              <a:srgbClr val="C00000"/>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AD6DC018-E947-8AA0-23E4-78D68D6C21DD}"/>
              </a:ext>
            </a:extLst>
          </p:cNvPr>
          <p:cNvSpPr/>
          <p:nvPr/>
        </p:nvSpPr>
        <p:spPr>
          <a:xfrm rot="20124817">
            <a:off x="10579195" y="1521561"/>
            <a:ext cx="81148" cy="102761"/>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EE2037F8-F389-964F-90D0-1BA4AB0D923C}"/>
              </a:ext>
            </a:extLst>
          </p:cNvPr>
          <p:cNvSpPr/>
          <p:nvPr/>
        </p:nvSpPr>
        <p:spPr>
          <a:xfrm rot="21166951">
            <a:off x="10731595" y="1673961"/>
            <a:ext cx="81148" cy="102761"/>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F8B005FF-8E48-9F12-6F71-233B7339C3F3}"/>
              </a:ext>
            </a:extLst>
          </p:cNvPr>
          <p:cNvSpPr/>
          <p:nvPr/>
        </p:nvSpPr>
        <p:spPr>
          <a:xfrm rot="19481306">
            <a:off x="10520922" y="1673960"/>
            <a:ext cx="81148" cy="102761"/>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6D3B2F5D-300F-D003-E8E5-E1E839CD13A7}"/>
              </a:ext>
            </a:extLst>
          </p:cNvPr>
          <p:cNvSpPr/>
          <p:nvPr/>
        </p:nvSpPr>
        <p:spPr>
          <a:xfrm>
            <a:off x="10818877" y="1521858"/>
            <a:ext cx="81148" cy="102761"/>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D8FBAC68-59D6-0033-CD2D-95FE4A238C3E}"/>
              </a:ext>
            </a:extLst>
          </p:cNvPr>
          <p:cNvSpPr/>
          <p:nvPr/>
        </p:nvSpPr>
        <p:spPr>
          <a:xfrm rot="20693777">
            <a:off x="10679035" y="1293658"/>
            <a:ext cx="81148" cy="102761"/>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745D7CB8-8512-D4E1-88F2-6A9D103ADC83}"/>
              </a:ext>
            </a:extLst>
          </p:cNvPr>
          <p:cNvSpPr/>
          <p:nvPr/>
        </p:nvSpPr>
        <p:spPr>
          <a:xfrm rot="21026462">
            <a:off x="10405554" y="1300769"/>
            <a:ext cx="81148" cy="102761"/>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1653123F-4ED8-791B-E785-0407922B0079}"/>
              </a:ext>
            </a:extLst>
          </p:cNvPr>
          <p:cNvSpPr/>
          <p:nvPr/>
        </p:nvSpPr>
        <p:spPr>
          <a:xfrm rot="21026462">
            <a:off x="8765374" y="1616554"/>
            <a:ext cx="81148" cy="102761"/>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C7A844D9-89A8-77CC-75B7-27AFD28ED3E6}"/>
              </a:ext>
            </a:extLst>
          </p:cNvPr>
          <p:cNvSpPr/>
          <p:nvPr/>
        </p:nvSpPr>
        <p:spPr>
          <a:xfrm rot="19144683">
            <a:off x="9103254" y="1663742"/>
            <a:ext cx="81148" cy="102761"/>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EEB241D8-65A9-818A-8675-8C8FB130F78B}"/>
              </a:ext>
            </a:extLst>
          </p:cNvPr>
          <p:cNvSpPr/>
          <p:nvPr/>
        </p:nvSpPr>
        <p:spPr>
          <a:xfrm rot="17204430">
            <a:off x="9129094" y="1875045"/>
            <a:ext cx="81148" cy="102761"/>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E3ABE78-4DB5-9BA6-1421-68865D827880}"/>
              </a:ext>
            </a:extLst>
          </p:cNvPr>
          <p:cNvCxnSpPr>
            <a:cxnSpLocks/>
          </p:cNvCxnSpPr>
          <p:nvPr/>
        </p:nvCxnSpPr>
        <p:spPr>
          <a:xfrm flipH="1">
            <a:off x="8940195" y="1854042"/>
            <a:ext cx="124392" cy="0"/>
          </a:xfrm>
          <a:prstGeom prst="line">
            <a:avLst/>
          </a:prstGeom>
          <a:ln w="19050">
            <a:solidFill>
              <a:srgbClr val="C00000"/>
            </a:solidFill>
            <a:headEnd type="triangle" w="med" len="med"/>
            <a:tailEnd w="sm" len="sm"/>
          </a:ln>
        </p:spPr>
        <p:style>
          <a:lnRef idx="1">
            <a:schemeClr val="accent1"/>
          </a:lnRef>
          <a:fillRef idx="0">
            <a:schemeClr val="accent1"/>
          </a:fillRef>
          <a:effectRef idx="0">
            <a:schemeClr val="accent1"/>
          </a:effectRef>
          <a:fontRef idx="minor">
            <a:schemeClr val="tx1"/>
          </a:fontRef>
        </p:style>
      </p:cxnSp>
      <p:sp>
        <p:nvSpPr>
          <p:cNvPr id="12" name="Isosceles Triangle 11">
            <a:extLst>
              <a:ext uri="{FF2B5EF4-FFF2-40B4-BE49-F238E27FC236}">
                <a16:creationId xmlns:a16="http://schemas.microsoft.com/office/drawing/2014/main" id="{3777C12F-ED20-9150-42F9-EA8F9924C76F}"/>
              </a:ext>
            </a:extLst>
          </p:cNvPr>
          <p:cNvSpPr/>
          <p:nvPr/>
        </p:nvSpPr>
        <p:spPr>
          <a:xfrm rot="18648826">
            <a:off x="8868562" y="1802662"/>
            <a:ext cx="81148" cy="102761"/>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8700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par>
                                <p:cTn id="56" presetID="10" presetClass="entr" presetSubtype="0" fill="hold"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par>
                                <p:cTn id="59" presetID="10" presetClass="entr" presetSubtype="0" fill="hold"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animBg="1"/>
      <p:bldP spid="4" grpId="0" animBg="1"/>
      <p:bldP spid="5" grpId="0" animBg="1"/>
      <p:bldP spid="6" grpId="0" animBg="1"/>
      <p:bldP spid="7" grpId="0" animBg="1"/>
      <p:bldP spid="8" grpId="0" animBg="1"/>
      <p:bldP spid="9" grpId="0" animBg="1"/>
      <p:bldP spid="10" grpId="0" animBg="1"/>
      <p:bldP spid="11" grpId="0" animBg="1"/>
      <p:bldP spid="13" grpId="0" animBg="1"/>
      <p:bldP spid="1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C96A8777-A6D9-4B0C-B597-FAC81941FC72}"/>
              </a:ext>
            </a:extLst>
          </p:cNvPr>
          <p:cNvSpPr/>
          <p:nvPr/>
        </p:nvSpPr>
        <p:spPr>
          <a:xfrm>
            <a:off x="514637" y="441835"/>
            <a:ext cx="3473801" cy="3473801"/>
          </a:xfrm>
          <a:prstGeom prst="ellipse">
            <a:avLst/>
          </a:prstGeom>
          <a:solidFill>
            <a:schemeClr val="tx1">
              <a:lumMod val="65000"/>
              <a:lumOff val="3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993E4F5A-4E22-4613-9111-180DEAB14A0A}"/>
              </a:ext>
            </a:extLst>
          </p:cNvPr>
          <p:cNvCxnSpPr>
            <a:cxnSpLocks/>
          </p:cNvCxnSpPr>
          <p:nvPr/>
        </p:nvCxnSpPr>
        <p:spPr>
          <a:xfrm flipV="1">
            <a:off x="1408413" y="2249059"/>
            <a:ext cx="838804" cy="626369"/>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1EE189C-D162-4208-A92E-AA1D276F7409}"/>
              </a:ext>
            </a:extLst>
          </p:cNvPr>
          <p:cNvCxnSpPr>
            <a:cxnSpLocks/>
          </p:cNvCxnSpPr>
          <p:nvPr/>
        </p:nvCxnSpPr>
        <p:spPr>
          <a:xfrm>
            <a:off x="1171806" y="1548507"/>
            <a:ext cx="1075411" cy="735196"/>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10C4967-9D81-4EDC-A9B4-17ACB0373632}"/>
              </a:ext>
            </a:extLst>
          </p:cNvPr>
          <p:cNvCxnSpPr>
            <a:cxnSpLocks/>
          </p:cNvCxnSpPr>
          <p:nvPr/>
        </p:nvCxnSpPr>
        <p:spPr>
          <a:xfrm flipV="1">
            <a:off x="2247217" y="1219983"/>
            <a:ext cx="20510" cy="1029077"/>
          </a:xfrm>
          <a:prstGeom prst="line">
            <a:avLst/>
          </a:prstGeom>
          <a:ln w="41275">
            <a:solidFill>
              <a:schemeClr val="bg1"/>
            </a:solidFill>
            <a:headEnd type="oval"/>
            <a:tailEnd type="none"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E813AFF-D241-4CDA-9605-87208BC41030}"/>
              </a:ext>
            </a:extLst>
          </p:cNvPr>
          <p:cNvCxnSpPr>
            <a:cxnSpLocks/>
          </p:cNvCxnSpPr>
          <p:nvPr/>
        </p:nvCxnSpPr>
        <p:spPr>
          <a:xfrm flipH="1" flipV="1">
            <a:off x="2251537" y="2283704"/>
            <a:ext cx="579816" cy="351326"/>
          </a:xfrm>
          <a:prstGeom prst="line">
            <a:avLst/>
          </a:prstGeom>
          <a:ln w="41275">
            <a:solidFill>
              <a:srgbClr val="C00000"/>
            </a:solidFill>
            <a:headEnd type="triangle" w="lg" len="lg"/>
          </a:ln>
        </p:spPr>
        <p:style>
          <a:lnRef idx="1">
            <a:schemeClr val="accent1"/>
          </a:lnRef>
          <a:fillRef idx="0">
            <a:schemeClr val="accent1"/>
          </a:fillRef>
          <a:effectRef idx="0">
            <a:schemeClr val="accent1"/>
          </a:effectRef>
          <a:fontRef idx="minor">
            <a:schemeClr val="tx1"/>
          </a:fontRef>
        </p:style>
      </p:cxnSp>
      <p:sp>
        <p:nvSpPr>
          <p:cNvPr id="29" name="Isosceles Triangle 28">
            <a:extLst>
              <a:ext uri="{FF2B5EF4-FFF2-40B4-BE49-F238E27FC236}">
                <a16:creationId xmlns:a16="http://schemas.microsoft.com/office/drawing/2014/main" id="{5C282A28-1003-4176-913F-D7D2566F2402}"/>
              </a:ext>
            </a:extLst>
          </p:cNvPr>
          <p:cNvSpPr/>
          <p:nvPr/>
        </p:nvSpPr>
        <p:spPr>
          <a:xfrm rot="1300931">
            <a:off x="2115225" y="870409"/>
            <a:ext cx="385770" cy="488515"/>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C4173368-D6D6-46EF-8B8A-46F42E3F635E}"/>
              </a:ext>
            </a:extLst>
          </p:cNvPr>
          <p:cNvSpPr/>
          <p:nvPr/>
        </p:nvSpPr>
        <p:spPr>
          <a:xfrm rot="19130009">
            <a:off x="1204362" y="2569617"/>
            <a:ext cx="385770" cy="488515"/>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36D1F417-2BC7-4585-BA17-434C02C6B0F7}"/>
              </a:ext>
            </a:extLst>
          </p:cNvPr>
          <p:cNvSpPr/>
          <p:nvPr/>
        </p:nvSpPr>
        <p:spPr>
          <a:xfrm rot="20260897">
            <a:off x="947713" y="1210538"/>
            <a:ext cx="385770" cy="488515"/>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50B5C7C2-75AA-44BD-BB0A-8F5043749E8C}"/>
              </a:ext>
            </a:extLst>
          </p:cNvPr>
          <p:cNvSpPr/>
          <p:nvPr/>
        </p:nvSpPr>
        <p:spPr>
          <a:xfrm>
            <a:off x="2058652" y="1934477"/>
            <a:ext cx="385770" cy="488515"/>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41EE934A-D3DD-4316-A42F-AA824F882AB0}"/>
              </a:ext>
            </a:extLst>
          </p:cNvPr>
          <p:cNvSpPr/>
          <p:nvPr/>
        </p:nvSpPr>
        <p:spPr>
          <a:xfrm rot="789058">
            <a:off x="791289" y="197578"/>
            <a:ext cx="385770" cy="488515"/>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80A6F21-CF3C-4FD2-AE1E-537FDD27D1D5}"/>
              </a:ext>
            </a:extLst>
          </p:cNvPr>
          <p:cNvSpPr/>
          <p:nvPr/>
        </p:nvSpPr>
        <p:spPr>
          <a:xfrm>
            <a:off x="4459295" y="439436"/>
            <a:ext cx="3473801" cy="3473801"/>
          </a:xfrm>
          <a:prstGeom prst="ellipse">
            <a:avLst/>
          </a:prstGeom>
          <a:solidFill>
            <a:schemeClr val="tx1">
              <a:lumMod val="65000"/>
              <a:lumOff val="3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F14620CC-C12A-496D-BA0E-FC09DEF43A1A}"/>
              </a:ext>
            </a:extLst>
          </p:cNvPr>
          <p:cNvCxnSpPr>
            <a:cxnSpLocks/>
          </p:cNvCxnSpPr>
          <p:nvPr/>
        </p:nvCxnSpPr>
        <p:spPr>
          <a:xfrm>
            <a:off x="5044656" y="2465357"/>
            <a:ext cx="365385" cy="405539"/>
          </a:xfrm>
          <a:prstGeom prst="line">
            <a:avLst/>
          </a:prstGeom>
          <a:ln w="41275">
            <a:solidFill>
              <a:schemeClr val="bg1"/>
            </a:solidFill>
            <a:head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8FF4951-C5A2-4393-BFB4-46068AAB9137}"/>
              </a:ext>
            </a:extLst>
          </p:cNvPr>
          <p:cNvCxnSpPr>
            <a:cxnSpLocks/>
          </p:cNvCxnSpPr>
          <p:nvPr/>
        </p:nvCxnSpPr>
        <p:spPr>
          <a:xfrm>
            <a:off x="5721494" y="2176335"/>
            <a:ext cx="474700" cy="0"/>
          </a:xfrm>
          <a:prstGeom prst="line">
            <a:avLst/>
          </a:prstGeom>
          <a:ln w="41275">
            <a:solidFill>
              <a:srgbClr val="C00000"/>
            </a:solidFill>
            <a:headEnd type="triangle" w="lg" len="lg"/>
          </a:ln>
        </p:spPr>
        <p:style>
          <a:lnRef idx="1">
            <a:schemeClr val="accent1"/>
          </a:lnRef>
          <a:fillRef idx="0">
            <a:schemeClr val="accent1"/>
          </a:fillRef>
          <a:effectRef idx="0">
            <a:schemeClr val="accent1"/>
          </a:effectRef>
          <a:fontRef idx="minor">
            <a:schemeClr val="tx1"/>
          </a:fontRef>
        </p:style>
      </p:cxnSp>
      <p:sp>
        <p:nvSpPr>
          <p:cNvPr id="53" name="Isosceles Triangle 52">
            <a:extLst>
              <a:ext uri="{FF2B5EF4-FFF2-40B4-BE49-F238E27FC236}">
                <a16:creationId xmlns:a16="http://schemas.microsoft.com/office/drawing/2014/main" id="{21025714-DBA8-4809-95D5-309982A90C29}"/>
              </a:ext>
            </a:extLst>
          </p:cNvPr>
          <p:cNvSpPr/>
          <p:nvPr/>
        </p:nvSpPr>
        <p:spPr>
          <a:xfrm rot="19178298">
            <a:off x="5149020" y="2567218"/>
            <a:ext cx="385770" cy="488515"/>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E3F10270-8475-4666-8183-E65E7490A4EF}"/>
              </a:ext>
            </a:extLst>
          </p:cNvPr>
          <p:cNvSpPr/>
          <p:nvPr/>
        </p:nvSpPr>
        <p:spPr>
          <a:xfrm rot="789058">
            <a:off x="4735947" y="195179"/>
            <a:ext cx="385770" cy="488515"/>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30CF3239-4E46-4BB4-88EA-2E70AF92F809}"/>
              </a:ext>
            </a:extLst>
          </p:cNvPr>
          <p:cNvSpPr/>
          <p:nvPr/>
        </p:nvSpPr>
        <p:spPr>
          <a:xfrm>
            <a:off x="8416470" y="439555"/>
            <a:ext cx="3473801" cy="3473801"/>
          </a:xfrm>
          <a:prstGeom prst="ellipse">
            <a:avLst/>
          </a:prstGeom>
          <a:solidFill>
            <a:schemeClr val="tx1">
              <a:lumMod val="65000"/>
              <a:lumOff val="3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ADAD1CD4-321E-451B-9D2F-BF8D618520FD}"/>
              </a:ext>
            </a:extLst>
          </p:cNvPr>
          <p:cNvCxnSpPr>
            <a:cxnSpLocks/>
          </p:cNvCxnSpPr>
          <p:nvPr/>
        </p:nvCxnSpPr>
        <p:spPr>
          <a:xfrm flipV="1">
            <a:off x="9360170" y="1968965"/>
            <a:ext cx="213384" cy="899806"/>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2F8E7CB-3996-4B6B-8499-07F8397B9CF0}"/>
              </a:ext>
            </a:extLst>
          </p:cNvPr>
          <p:cNvCxnSpPr>
            <a:cxnSpLocks/>
          </p:cNvCxnSpPr>
          <p:nvPr/>
        </p:nvCxnSpPr>
        <p:spPr>
          <a:xfrm>
            <a:off x="9073639" y="1546227"/>
            <a:ext cx="499915" cy="422737"/>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81CDB49-836E-473A-B569-2DCCED512AFF}"/>
              </a:ext>
            </a:extLst>
          </p:cNvPr>
          <p:cNvCxnSpPr>
            <a:cxnSpLocks/>
            <a:endCxn id="63" idx="3"/>
          </p:cNvCxnSpPr>
          <p:nvPr/>
        </p:nvCxnSpPr>
        <p:spPr>
          <a:xfrm flipV="1">
            <a:off x="9573554" y="1339362"/>
            <a:ext cx="546146" cy="629602"/>
          </a:xfrm>
          <a:prstGeom prst="line">
            <a:avLst/>
          </a:prstGeom>
          <a:ln w="41275">
            <a:solidFill>
              <a:schemeClr val="bg1"/>
            </a:solidFill>
            <a:headEnd type="oval"/>
            <a:tailEnd type="none" w="lg" len="lg"/>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0FE02CC-7E51-42B3-9FB9-1FC17CE67EE5}"/>
              </a:ext>
            </a:extLst>
          </p:cNvPr>
          <p:cNvCxnSpPr>
            <a:cxnSpLocks/>
          </p:cNvCxnSpPr>
          <p:nvPr/>
        </p:nvCxnSpPr>
        <p:spPr>
          <a:xfrm>
            <a:off x="9606569" y="1968964"/>
            <a:ext cx="546801" cy="312459"/>
          </a:xfrm>
          <a:prstGeom prst="line">
            <a:avLst/>
          </a:prstGeom>
          <a:ln w="41275">
            <a:solidFill>
              <a:srgbClr val="C00000"/>
            </a:solidFill>
            <a:headEnd type="triangle" w="lg" len="lg"/>
          </a:ln>
        </p:spPr>
        <p:style>
          <a:lnRef idx="1">
            <a:schemeClr val="accent1"/>
          </a:lnRef>
          <a:fillRef idx="0">
            <a:schemeClr val="accent1"/>
          </a:fillRef>
          <a:effectRef idx="0">
            <a:schemeClr val="accent1"/>
          </a:effectRef>
          <a:fontRef idx="minor">
            <a:schemeClr val="tx1"/>
          </a:fontRef>
        </p:style>
      </p:cxnSp>
      <p:sp>
        <p:nvSpPr>
          <p:cNvPr id="63" name="Isosceles Triangle 62">
            <a:extLst>
              <a:ext uri="{FF2B5EF4-FFF2-40B4-BE49-F238E27FC236}">
                <a16:creationId xmlns:a16="http://schemas.microsoft.com/office/drawing/2014/main" id="{C4DB5F55-3935-4401-AA5C-2AC25279BB57}"/>
              </a:ext>
            </a:extLst>
          </p:cNvPr>
          <p:cNvSpPr/>
          <p:nvPr/>
        </p:nvSpPr>
        <p:spPr>
          <a:xfrm rot="1300931">
            <a:off x="10017058" y="868129"/>
            <a:ext cx="385770" cy="488515"/>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4" name="Isosceles Triangle 63">
            <a:extLst>
              <a:ext uri="{FF2B5EF4-FFF2-40B4-BE49-F238E27FC236}">
                <a16:creationId xmlns:a16="http://schemas.microsoft.com/office/drawing/2014/main" id="{E7323DC2-20B1-4A42-899B-4345ABADE293}"/>
              </a:ext>
            </a:extLst>
          </p:cNvPr>
          <p:cNvSpPr/>
          <p:nvPr/>
        </p:nvSpPr>
        <p:spPr>
          <a:xfrm rot="19250178">
            <a:off x="9106195" y="2567337"/>
            <a:ext cx="385770" cy="488515"/>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5" name="Isosceles Triangle 64">
            <a:extLst>
              <a:ext uri="{FF2B5EF4-FFF2-40B4-BE49-F238E27FC236}">
                <a16:creationId xmlns:a16="http://schemas.microsoft.com/office/drawing/2014/main" id="{30E210BF-2C19-4E87-A6D7-DB38A8CF632A}"/>
              </a:ext>
            </a:extLst>
          </p:cNvPr>
          <p:cNvSpPr/>
          <p:nvPr/>
        </p:nvSpPr>
        <p:spPr>
          <a:xfrm rot="20260897">
            <a:off x="8849546" y="1208258"/>
            <a:ext cx="385770" cy="488515"/>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6D1570BF-EC73-47B5-B5D3-192BA6092A83}"/>
              </a:ext>
            </a:extLst>
          </p:cNvPr>
          <p:cNvSpPr/>
          <p:nvPr/>
        </p:nvSpPr>
        <p:spPr>
          <a:xfrm>
            <a:off x="9960485" y="1932197"/>
            <a:ext cx="385770" cy="488515"/>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7" name="Isosceles Triangle 66">
            <a:extLst>
              <a:ext uri="{FF2B5EF4-FFF2-40B4-BE49-F238E27FC236}">
                <a16:creationId xmlns:a16="http://schemas.microsoft.com/office/drawing/2014/main" id="{CC2014A9-1CA6-43F3-A384-656C5B697D15}"/>
              </a:ext>
            </a:extLst>
          </p:cNvPr>
          <p:cNvSpPr/>
          <p:nvPr/>
        </p:nvSpPr>
        <p:spPr>
          <a:xfrm rot="789058">
            <a:off x="8693122" y="195298"/>
            <a:ext cx="385770" cy="488515"/>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656EE6D7-814D-42B8-B5F1-9F7ED1043F1B}"/>
              </a:ext>
            </a:extLst>
          </p:cNvPr>
          <p:cNvCxnSpPr>
            <a:cxnSpLocks/>
          </p:cNvCxnSpPr>
          <p:nvPr/>
        </p:nvCxnSpPr>
        <p:spPr>
          <a:xfrm>
            <a:off x="4921041" y="1048221"/>
            <a:ext cx="195423" cy="500856"/>
          </a:xfrm>
          <a:prstGeom prst="line">
            <a:avLst/>
          </a:prstGeom>
          <a:ln w="41275">
            <a:solidFill>
              <a:schemeClr val="bg1"/>
            </a:solidFill>
            <a:headEnd type="triangle"/>
          </a:ln>
        </p:spPr>
        <p:style>
          <a:lnRef idx="1">
            <a:schemeClr val="accent1"/>
          </a:lnRef>
          <a:fillRef idx="0">
            <a:schemeClr val="accent1"/>
          </a:fillRef>
          <a:effectRef idx="0">
            <a:schemeClr val="accent1"/>
          </a:effectRef>
          <a:fontRef idx="minor">
            <a:schemeClr val="tx1"/>
          </a:fontRef>
        </p:style>
      </p:cxnSp>
      <p:sp>
        <p:nvSpPr>
          <p:cNvPr id="54" name="Isosceles Triangle 53">
            <a:extLst>
              <a:ext uri="{FF2B5EF4-FFF2-40B4-BE49-F238E27FC236}">
                <a16:creationId xmlns:a16="http://schemas.microsoft.com/office/drawing/2014/main" id="{221E99DE-B745-4969-BE28-B17D84608235}"/>
              </a:ext>
            </a:extLst>
          </p:cNvPr>
          <p:cNvSpPr/>
          <p:nvPr/>
        </p:nvSpPr>
        <p:spPr>
          <a:xfrm rot="20260897">
            <a:off x="4892371" y="1208139"/>
            <a:ext cx="385770" cy="488515"/>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C77E73C3-3746-4813-9749-89C4F68C7866}"/>
              </a:ext>
            </a:extLst>
          </p:cNvPr>
          <p:cNvCxnSpPr>
            <a:cxnSpLocks/>
          </p:cNvCxnSpPr>
          <p:nvPr/>
        </p:nvCxnSpPr>
        <p:spPr>
          <a:xfrm flipH="1">
            <a:off x="6223274" y="709061"/>
            <a:ext cx="176888" cy="505730"/>
          </a:xfrm>
          <a:prstGeom prst="line">
            <a:avLst/>
          </a:prstGeom>
          <a:ln w="41275">
            <a:solidFill>
              <a:schemeClr val="bg1"/>
            </a:solidFill>
            <a:headEnd type="triangle"/>
          </a:ln>
        </p:spPr>
        <p:style>
          <a:lnRef idx="1">
            <a:schemeClr val="accent1"/>
          </a:lnRef>
          <a:fillRef idx="0">
            <a:schemeClr val="accent1"/>
          </a:fillRef>
          <a:effectRef idx="0">
            <a:schemeClr val="accent1"/>
          </a:effectRef>
          <a:fontRef idx="minor">
            <a:schemeClr val="tx1"/>
          </a:fontRef>
        </p:style>
      </p:cxnSp>
      <p:sp>
        <p:nvSpPr>
          <p:cNvPr id="52" name="Isosceles Triangle 51">
            <a:extLst>
              <a:ext uri="{FF2B5EF4-FFF2-40B4-BE49-F238E27FC236}">
                <a16:creationId xmlns:a16="http://schemas.microsoft.com/office/drawing/2014/main" id="{B46922E8-101C-42EB-8ACD-204B56A29007}"/>
              </a:ext>
            </a:extLst>
          </p:cNvPr>
          <p:cNvSpPr/>
          <p:nvPr/>
        </p:nvSpPr>
        <p:spPr>
          <a:xfrm rot="1300931">
            <a:off x="6059883" y="868010"/>
            <a:ext cx="385770" cy="488515"/>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1B0669B8-BC70-4882-BC49-5E116ECA6D05}"/>
              </a:ext>
            </a:extLst>
          </p:cNvPr>
          <p:cNvCxnSpPr>
            <a:cxnSpLocks/>
          </p:cNvCxnSpPr>
          <p:nvPr/>
        </p:nvCxnSpPr>
        <p:spPr>
          <a:xfrm>
            <a:off x="6196195" y="1751605"/>
            <a:ext cx="0" cy="562177"/>
          </a:xfrm>
          <a:prstGeom prst="line">
            <a:avLst/>
          </a:prstGeom>
          <a:ln w="41275">
            <a:solidFill>
              <a:schemeClr val="bg1"/>
            </a:solidFill>
            <a:head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97371CC-DA9E-49BA-96A8-74DCDE3AFC68}"/>
              </a:ext>
            </a:extLst>
          </p:cNvPr>
          <p:cNvCxnSpPr>
            <a:cxnSpLocks/>
          </p:cNvCxnSpPr>
          <p:nvPr/>
        </p:nvCxnSpPr>
        <p:spPr>
          <a:xfrm>
            <a:off x="6078431" y="1785099"/>
            <a:ext cx="117764" cy="493761"/>
          </a:xfrm>
          <a:prstGeom prst="line">
            <a:avLst/>
          </a:prstGeom>
          <a:ln w="41275">
            <a:solidFill>
              <a:schemeClr val="bg1">
                <a:lumMod val="85000"/>
              </a:schemeClr>
            </a:solidFill>
            <a:headEnd type="triangle"/>
          </a:ln>
        </p:spPr>
        <p:style>
          <a:lnRef idx="1">
            <a:schemeClr val="accent1"/>
          </a:lnRef>
          <a:fillRef idx="0">
            <a:schemeClr val="accent1"/>
          </a:fillRef>
          <a:effectRef idx="0">
            <a:schemeClr val="accent1"/>
          </a:effectRef>
          <a:fontRef idx="minor">
            <a:schemeClr val="tx1"/>
          </a:fontRef>
        </p:style>
      </p:cxnSp>
      <p:sp>
        <p:nvSpPr>
          <p:cNvPr id="55" name="Isosceles Triangle 54">
            <a:extLst>
              <a:ext uri="{FF2B5EF4-FFF2-40B4-BE49-F238E27FC236}">
                <a16:creationId xmlns:a16="http://schemas.microsoft.com/office/drawing/2014/main" id="{616CF523-4266-4596-9A29-1B1EFC10A5DA}"/>
              </a:ext>
            </a:extLst>
          </p:cNvPr>
          <p:cNvSpPr/>
          <p:nvPr/>
        </p:nvSpPr>
        <p:spPr>
          <a:xfrm>
            <a:off x="6003310" y="1932078"/>
            <a:ext cx="385770" cy="488515"/>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6C9B939A-FE12-4A55-95D1-4EDBC927637B}"/>
              </a:ext>
            </a:extLst>
          </p:cNvPr>
          <p:cNvSpPr txBox="1"/>
          <p:nvPr/>
        </p:nvSpPr>
        <p:spPr>
          <a:xfrm>
            <a:off x="404317" y="3854670"/>
            <a:ext cx="3584121" cy="707886"/>
          </a:xfrm>
          <a:prstGeom prst="rect">
            <a:avLst/>
          </a:prstGeom>
          <a:noFill/>
        </p:spPr>
        <p:txBody>
          <a:bodyPr wrap="square" rtlCol="0">
            <a:spAutoFit/>
          </a:bodyPr>
          <a:lstStyle/>
          <a:p>
            <a:pPr algn="ctr"/>
            <a:r>
              <a:rPr lang="en-US" sz="4000" b="1" dirty="0">
                <a:solidFill>
                  <a:schemeClr val="bg1">
                    <a:lumMod val="50000"/>
                  </a:schemeClr>
                </a:solidFill>
              </a:rPr>
              <a:t>Separation</a:t>
            </a:r>
          </a:p>
        </p:txBody>
      </p:sp>
      <p:sp>
        <p:nvSpPr>
          <p:cNvPr id="102" name="TextBox 101">
            <a:extLst>
              <a:ext uri="{FF2B5EF4-FFF2-40B4-BE49-F238E27FC236}">
                <a16:creationId xmlns:a16="http://schemas.microsoft.com/office/drawing/2014/main" id="{D5513EAF-FC7B-476F-9383-BB72C0455A4A}"/>
              </a:ext>
            </a:extLst>
          </p:cNvPr>
          <p:cNvSpPr txBox="1"/>
          <p:nvPr/>
        </p:nvSpPr>
        <p:spPr>
          <a:xfrm>
            <a:off x="4404134" y="3852350"/>
            <a:ext cx="3584121" cy="707886"/>
          </a:xfrm>
          <a:prstGeom prst="rect">
            <a:avLst/>
          </a:prstGeom>
          <a:noFill/>
        </p:spPr>
        <p:txBody>
          <a:bodyPr wrap="square" rtlCol="0">
            <a:spAutoFit/>
          </a:bodyPr>
          <a:lstStyle/>
          <a:p>
            <a:pPr algn="ctr"/>
            <a:r>
              <a:rPr lang="en-US" sz="4000" b="1" dirty="0">
                <a:solidFill>
                  <a:schemeClr val="bg1">
                    <a:lumMod val="50000"/>
                  </a:schemeClr>
                </a:solidFill>
              </a:rPr>
              <a:t>Alignment</a:t>
            </a:r>
          </a:p>
        </p:txBody>
      </p:sp>
      <p:sp>
        <p:nvSpPr>
          <p:cNvPr id="103" name="TextBox 102">
            <a:extLst>
              <a:ext uri="{FF2B5EF4-FFF2-40B4-BE49-F238E27FC236}">
                <a16:creationId xmlns:a16="http://schemas.microsoft.com/office/drawing/2014/main" id="{4C2ADEFE-1D12-4E61-885C-22852F39B1FF}"/>
              </a:ext>
            </a:extLst>
          </p:cNvPr>
          <p:cNvSpPr txBox="1"/>
          <p:nvPr/>
        </p:nvSpPr>
        <p:spPr>
          <a:xfrm>
            <a:off x="8361309" y="3837686"/>
            <a:ext cx="3584121" cy="707886"/>
          </a:xfrm>
          <a:prstGeom prst="rect">
            <a:avLst/>
          </a:prstGeom>
          <a:noFill/>
        </p:spPr>
        <p:txBody>
          <a:bodyPr wrap="square" rtlCol="0">
            <a:spAutoFit/>
          </a:bodyPr>
          <a:lstStyle/>
          <a:p>
            <a:pPr algn="ctr"/>
            <a:r>
              <a:rPr lang="en-US" sz="4000" b="1" dirty="0">
                <a:solidFill>
                  <a:schemeClr val="bg1">
                    <a:lumMod val="50000"/>
                  </a:schemeClr>
                </a:solidFill>
              </a:rPr>
              <a:t>Cohesion</a:t>
            </a:r>
          </a:p>
        </p:txBody>
      </p:sp>
      <p:sp>
        <p:nvSpPr>
          <p:cNvPr id="106" name="Oval 105">
            <a:extLst>
              <a:ext uri="{FF2B5EF4-FFF2-40B4-BE49-F238E27FC236}">
                <a16:creationId xmlns:a16="http://schemas.microsoft.com/office/drawing/2014/main" id="{4FC92D98-A518-4733-9305-D8A07BCABF61}"/>
              </a:ext>
            </a:extLst>
          </p:cNvPr>
          <p:cNvSpPr/>
          <p:nvPr/>
        </p:nvSpPr>
        <p:spPr>
          <a:xfrm>
            <a:off x="1474532" y="4865826"/>
            <a:ext cx="1443690" cy="1443690"/>
          </a:xfrm>
          <a:prstGeom prst="ellipse">
            <a:avLst/>
          </a:prstGeom>
          <a:solidFill>
            <a:schemeClr val="tx1">
              <a:lumMod val="65000"/>
              <a:lumOff val="3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6B935743-BA77-4184-9B9E-92DA61AE9537}"/>
              </a:ext>
            </a:extLst>
          </p:cNvPr>
          <p:cNvCxnSpPr>
            <a:cxnSpLocks/>
          </p:cNvCxnSpPr>
          <p:nvPr/>
        </p:nvCxnSpPr>
        <p:spPr>
          <a:xfrm>
            <a:off x="1763707" y="5550911"/>
            <a:ext cx="448164" cy="0"/>
          </a:xfrm>
          <a:prstGeom prst="line">
            <a:avLst/>
          </a:prstGeom>
          <a:ln w="41275">
            <a:solidFill>
              <a:srgbClr val="C00000"/>
            </a:solidFill>
            <a:headEnd type="triangle" w="lg" len="lg"/>
          </a:ln>
        </p:spPr>
        <p:style>
          <a:lnRef idx="1">
            <a:schemeClr val="accent1"/>
          </a:lnRef>
          <a:fillRef idx="0">
            <a:schemeClr val="accent1"/>
          </a:fillRef>
          <a:effectRef idx="0">
            <a:schemeClr val="accent1"/>
          </a:effectRef>
          <a:fontRef idx="minor">
            <a:schemeClr val="tx1"/>
          </a:fontRef>
        </p:style>
      </p:cxnSp>
      <p:sp>
        <p:nvSpPr>
          <p:cNvPr id="107" name="Isosceles Triangle 106">
            <a:extLst>
              <a:ext uri="{FF2B5EF4-FFF2-40B4-BE49-F238E27FC236}">
                <a16:creationId xmlns:a16="http://schemas.microsoft.com/office/drawing/2014/main" id="{B43881BE-BBF8-4FCA-9B28-270DBEF30964}"/>
              </a:ext>
            </a:extLst>
          </p:cNvPr>
          <p:cNvSpPr/>
          <p:nvPr/>
        </p:nvSpPr>
        <p:spPr>
          <a:xfrm>
            <a:off x="2074514" y="5396592"/>
            <a:ext cx="243725" cy="308638"/>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8FE83AC8-FAB5-4AE6-86F2-1ADB4D72EE84}"/>
              </a:ext>
            </a:extLst>
          </p:cNvPr>
          <p:cNvSpPr/>
          <p:nvPr/>
        </p:nvSpPr>
        <p:spPr>
          <a:xfrm>
            <a:off x="2047613" y="4944749"/>
            <a:ext cx="297525" cy="297525"/>
          </a:xfrm>
          <a:prstGeom prst="ellipse">
            <a:avLst/>
          </a:prstGeom>
          <a:ln>
            <a:solidFill>
              <a:schemeClr val="tx1">
                <a:lumMod val="85000"/>
                <a:lumOff val="1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8A8C6C5D-BF9A-452C-9405-71E2172F3D1A}"/>
              </a:ext>
            </a:extLst>
          </p:cNvPr>
          <p:cNvSpPr txBox="1"/>
          <p:nvPr/>
        </p:nvSpPr>
        <p:spPr>
          <a:xfrm>
            <a:off x="740774" y="6276403"/>
            <a:ext cx="2941660" cy="461665"/>
          </a:xfrm>
          <a:prstGeom prst="rect">
            <a:avLst/>
          </a:prstGeom>
          <a:noFill/>
        </p:spPr>
        <p:txBody>
          <a:bodyPr wrap="square" rtlCol="0">
            <a:spAutoFit/>
          </a:bodyPr>
          <a:lstStyle/>
          <a:p>
            <a:pPr algn="ctr"/>
            <a:r>
              <a:rPr lang="en-US" sz="2400" b="1" dirty="0">
                <a:solidFill>
                  <a:schemeClr val="bg1">
                    <a:lumMod val="50000"/>
                  </a:schemeClr>
                </a:solidFill>
              </a:rPr>
              <a:t>Obstacle Avoidance</a:t>
            </a:r>
          </a:p>
        </p:txBody>
      </p:sp>
      <p:sp>
        <p:nvSpPr>
          <p:cNvPr id="112" name="Oval 111">
            <a:extLst>
              <a:ext uri="{FF2B5EF4-FFF2-40B4-BE49-F238E27FC236}">
                <a16:creationId xmlns:a16="http://schemas.microsoft.com/office/drawing/2014/main" id="{2B2D8D5E-D432-4427-9E7C-83E2AA4AC251}"/>
              </a:ext>
            </a:extLst>
          </p:cNvPr>
          <p:cNvSpPr/>
          <p:nvPr/>
        </p:nvSpPr>
        <p:spPr>
          <a:xfrm>
            <a:off x="5474349" y="4865826"/>
            <a:ext cx="1443690" cy="1443690"/>
          </a:xfrm>
          <a:prstGeom prst="ellipse">
            <a:avLst/>
          </a:prstGeom>
          <a:solidFill>
            <a:schemeClr val="tx1">
              <a:lumMod val="65000"/>
              <a:lumOff val="3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13" name="Straight Connector 112">
            <a:extLst>
              <a:ext uri="{FF2B5EF4-FFF2-40B4-BE49-F238E27FC236}">
                <a16:creationId xmlns:a16="http://schemas.microsoft.com/office/drawing/2014/main" id="{CC05B9A3-B1AA-4617-9109-06B6604C095C}"/>
              </a:ext>
            </a:extLst>
          </p:cNvPr>
          <p:cNvCxnSpPr>
            <a:cxnSpLocks/>
          </p:cNvCxnSpPr>
          <p:nvPr/>
        </p:nvCxnSpPr>
        <p:spPr>
          <a:xfrm>
            <a:off x="6074331" y="5172538"/>
            <a:ext cx="137357" cy="378373"/>
          </a:xfrm>
          <a:prstGeom prst="line">
            <a:avLst/>
          </a:prstGeom>
          <a:ln w="41275">
            <a:solidFill>
              <a:srgbClr val="C00000"/>
            </a:solidFill>
            <a:headEnd type="triangle" w="lg" len="lg"/>
          </a:ln>
        </p:spPr>
        <p:style>
          <a:lnRef idx="1">
            <a:schemeClr val="accent1"/>
          </a:lnRef>
          <a:fillRef idx="0">
            <a:schemeClr val="accent1"/>
          </a:fillRef>
          <a:effectRef idx="0">
            <a:schemeClr val="accent1"/>
          </a:effectRef>
          <a:fontRef idx="minor">
            <a:schemeClr val="tx1"/>
          </a:fontRef>
        </p:style>
      </p:cxnSp>
      <p:sp>
        <p:nvSpPr>
          <p:cNvPr id="114" name="Isosceles Triangle 113">
            <a:extLst>
              <a:ext uri="{FF2B5EF4-FFF2-40B4-BE49-F238E27FC236}">
                <a16:creationId xmlns:a16="http://schemas.microsoft.com/office/drawing/2014/main" id="{86A0A4F5-BD1B-4F56-BC3D-E459856A184E}"/>
              </a:ext>
            </a:extLst>
          </p:cNvPr>
          <p:cNvSpPr/>
          <p:nvPr/>
        </p:nvSpPr>
        <p:spPr>
          <a:xfrm>
            <a:off x="6074331" y="5396592"/>
            <a:ext cx="243725" cy="308638"/>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72B31658-359A-48B3-BE9D-9116D3F3701A}"/>
              </a:ext>
            </a:extLst>
          </p:cNvPr>
          <p:cNvSpPr txBox="1"/>
          <p:nvPr/>
        </p:nvSpPr>
        <p:spPr>
          <a:xfrm>
            <a:off x="4740591" y="6276403"/>
            <a:ext cx="2941660" cy="461665"/>
          </a:xfrm>
          <a:prstGeom prst="rect">
            <a:avLst/>
          </a:prstGeom>
          <a:noFill/>
        </p:spPr>
        <p:txBody>
          <a:bodyPr wrap="square" rtlCol="0">
            <a:spAutoFit/>
          </a:bodyPr>
          <a:lstStyle/>
          <a:p>
            <a:pPr algn="ctr"/>
            <a:r>
              <a:rPr lang="en-US" sz="2400" b="1" dirty="0">
                <a:solidFill>
                  <a:schemeClr val="bg1">
                    <a:lumMod val="50000"/>
                  </a:schemeClr>
                </a:solidFill>
              </a:rPr>
              <a:t>Wander</a:t>
            </a:r>
          </a:p>
        </p:txBody>
      </p:sp>
      <p:sp>
        <p:nvSpPr>
          <p:cNvPr id="122" name="Oval 121">
            <a:extLst>
              <a:ext uri="{FF2B5EF4-FFF2-40B4-BE49-F238E27FC236}">
                <a16:creationId xmlns:a16="http://schemas.microsoft.com/office/drawing/2014/main" id="{E25D3472-BC9F-442C-BCCF-BBFDD6047B3E}"/>
              </a:ext>
            </a:extLst>
          </p:cNvPr>
          <p:cNvSpPr/>
          <p:nvPr/>
        </p:nvSpPr>
        <p:spPr>
          <a:xfrm>
            <a:off x="9443712" y="4865826"/>
            <a:ext cx="1443690" cy="1443690"/>
          </a:xfrm>
          <a:prstGeom prst="ellipse">
            <a:avLst/>
          </a:prstGeom>
          <a:solidFill>
            <a:schemeClr val="tx1">
              <a:lumMod val="65000"/>
              <a:lumOff val="3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3CC60EB4-EE96-4124-8965-E1738E7D9BE6}"/>
              </a:ext>
            </a:extLst>
          </p:cNvPr>
          <p:cNvSpPr txBox="1"/>
          <p:nvPr/>
        </p:nvSpPr>
        <p:spPr>
          <a:xfrm>
            <a:off x="8709954" y="6276403"/>
            <a:ext cx="2941660" cy="461665"/>
          </a:xfrm>
          <a:prstGeom prst="rect">
            <a:avLst/>
          </a:prstGeom>
          <a:noFill/>
        </p:spPr>
        <p:txBody>
          <a:bodyPr wrap="square" rtlCol="0">
            <a:spAutoFit/>
          </a:bodyPr>
          <a:lstStyle/>
          <a:p>
            <a:pPr algn="ctr"/>
            <a:r>
              <a:rPr lang="en-US" sz="2400" b="1" dirty="0">
                <a:solidFill>
                  <a:schemeClr val="bg1">
                    <a:lumMod val="50000"/>
                  </a:schemeClr>
                </a:solidFill>
              </a:rPr>
              <a:t>Tether</a:t>
            </a:r>
          </a:p>
        </p:txBody>
      </p:sp>
      <p:cxnSp>
        <p:nvCxnSpPr>
          <p:cNvPr id="127" name="Straight Connector 126">
            <a:extLst>
              <a:ext uri="{FF2B5EF4-FFF2-40B4-BE49-F238E27FC236}">
                <a16:creationId xmlns:a16="http://schemas.microsoft.com/office/drawing/2014/main" id="{F1F87F53-727F-4F56-864A-09A95AACA57E}"/>
              </a:ext>
            </a:extLst>
          </p:cNvPr>
          <p:cNvCxnSpPr>
            <a:cxnSpLocks/>
          </p:cNvCxnSpPr>
          <p:nvPr/>
        </p:nvCxnSpPr>
        <p:spPr>
          <a:xfrm>
            <a:off x="8995269" y="5830683"/>
            <a:ext cx="2431819" cy="0"/>
          </a:xfrm>
          <a:prstGeom prst="line">
            <a:avLst/>
          </a:prstGeom>
          <a:ln w="412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70DEAD6-3C84-49FF-ACF0-52440E05EB2D}"/>
              </a:ext>
            </a:extLst>
          </p:cNvPr>
          <p:cNvCxnSpPr>
            <a:cxnSpLocks/>
          </p:cNvCxnSpPr>
          <p:nvPr/>
        </p:nvCxnSpPr>
        <p:spPr>
          <a:xfrm flipV="1">
            <a:off x="9960485" y="5550911"/>
            <a:ext cx="220566" cy="416947"/>
          </a:xfrm>
          <a:prstGeom prst="line">
            <a:avLst/>
          </a:prstGeom>
          <a:ln w="41275">
            <a:solidFill>
              <a:srgbClr val="C00000"/>
            </a:solidFill>
            <a:headEnd type="triangle" w="lg" len="lg"/>
          </a:ln>
        </p:spPr>
        <p:style>
          <a:lnRef idx="1">
            <a:schemeClr val="accent1"/>
          </a:lnRef>
          <a:fillRef idx="0">
            <a:schemeClr val="accent1"/>
          </a:fillRef>
          <a:effectRef idx="0">
            <a:schemeClr val="accent1"/>
          </a:effectRef>
          <a:fontRef idx="minor">
            <a:schemeClr val="tx1"/>
          </a:fontRef>
        </p:style>
      </p:cxnSp>
      <p:sp>
        <p:nvSpPr>
          <p:cNvPr id="124" name="Isosceles Triangle 123">
            <a:extLst>
              <a:ext uri="{FF2B5EF4-FFF2-40B4-BE49-F238E27FC236}">
                <a16:creationId xmlns:a16="http://schemas.microsoft.com/office/drawing/2014/main" id="{A004CD1F-1BB7-4BF6-92E9-0E18B4D344BC}"/>
              </a:ext>
            </a:extLst>
          </p:cNvPr>
          <p:cNvSpPr/>
          <p:nvPr/>
        </p:nvSpPr>
        <p:spPr>
          <a:xfrm>
            <a:off x="10043694" y="5396592"/>
            <a:ext cx="243725" cy="308638"/>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872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animEffect transition="in" filter="fade">
                                      <p:cBhvr>
                                        <p:cTn id="37" dur="500"/>
                                        <p:tgtEl>
                                          <p:spTgt spid="10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par>
                                <p:cTn id="43" presetID="10" presetClass="entr" presetSubtype="0" fill="hold" nodeType="with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500"/>
                                        <p:tgtEl>
                                          <p:spTgt spid="48"/>
                                        </p:tgtEl>
                                      </p:cBhvr>
                                    </p:animEffect>
                                  </p:childTnLst>
                                </p:cTn>
                              </p:par>
                              <p:par>
                                <p:cTn id="46" presetID="10" presetClass="entr" presetSubtype="0" fill="hold" nodeType="with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fade">
                                      <p:cBhvr>
                                        <p:cTn id="48" dur="500"/>
                                        <p:tgtEl>
                                          <p:spTgt spid="5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fade">
                                      <p:cBhvr>
                                        <p:cTn id="51" dur="500"/>
                                        <p:tgtEl>
                                          <p:spTgt spid="5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fade">
                                      <p:cBhvr>
                                        <p:cTn id="54" dur="500"/>
                                        <p:tgtEl>
                                          <p:spTgt spid="56"/>
                                        </p:tgtEl>
                                      </p:cBhvr>
                                    </p:animEffect>
                                  </p:childTnLst>
                                </p:cTn>
                              </p:par>
                              <p:par>
                                <p:cTn id="55" presetID="10" presetClass="entr" presetSubtype="0" fill="hold" nodeType="withEffect">
                                  <p:stCondLst>
                                    <p:cond delay="0"/>
                                  </p:stCondLst>
                                  <p:childTnLst>
                                    <p:set>
                                      <p:cBhvr>
                                        <p:cTn id="56" dur="1" fill="hold">
                                          <p:stCondLst>
                                            <p:cond delay="0"/>
                                          </p:stCondLst>
                                        </p:cTn>
                                        <p:tgtEl>
                                          <p:spTgt spid="78"/>
                                        </p:tgtEl>
                                        <p:attrNameLst>
                                          <p:attrName>style.visibility</p:attrName>
                                        </p:attrNameLst>
                                      </p:cBhvr>
                                      <p:to>
                                        <p:strVal val="visible"/>
                                      </p:to>
                                    </p:set>
                                    <p:animEffect transition="in" filter="fade">
                                      <p:cBhvr>
                                        <p:cTn id="57" dur="500"/>
                                        <p:tgtEl>
                                          <p:spTgt spid="7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4"/>
                                        </p:tgtEl>
                                        <p:attrNameLst>
                                          <p:attrName>style.visibility</p:attrName>
                                        </p:attrNameLst>
                                      </p:cBhvr>
                                      <p:to>
                                        <p:strVal val="visible"/>
                                      </p:to>
                                    </p:set>
                                    <p:animEffect transition="in" filter="fade">
                                      <p:cBhvr>
                                        <p:cTn id="60" dur="500"/>
                                        <p:tgtEl>
                                          <p:spTgt spid="54"/>
                                        </p:tgtEl>
                                      </p:cBhvr>
                                    </p:animEffect>
                                  </p:childTnLst>
                                </p:cTn>
                              </p:par>
                              <p:par>
                                <p:cTn id="61" presetID="10" presetClass="entr" presetSubtype="0" fill="hold" nodeType="withEffect">
                                  <p:stCondLst>
                                    <p:cond delay="0"/>
                                  </p:stCondLst>
                                  <p:childTnLst>
                                    <p:set>
                                      <p:cBhvr>
                                        <p:cTn id="62" dur="1" fill="hold">
                                          <p:stCondLst>
                                            <p:cond delay="0"/>
                                          </p:stCondLst>
                                        </p:cTn>
                                        <p:tgtEl>
                                          <p:spTgt spid="82"/>
                                        </p:tgtEl>
                                        <p:attrNameLst>
                                          <p:attrName>style.visibility</p:attrName>
                                        </p:attrNameLst>
                                      </p:cBhvr>
                                      <p:to>
                                        <p:strVal val="visible"/>
                                      </p:to>
                                    </p:set>
                                    <p:animEffect transition="in" filter="fade">
                                      <p:cBhvr>
                                        <p:cTn id="63" dur="500"/>
                                        <p:tgtEl>
                                          <p:spTgt spid="8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fade">
                                      <p:cBhvr>
                                        <p:cTn id="66" dur="500"/>
                                        <p:tgtEl>
                                          <p:spTgt spid="52"/>
                                        </p:tgtEl>
                                      </p:cBhvr>
                                    </p:animEffect>
                                  </p:childTnLst>
                                </p:cTn>
                              </p:par>
                              <p:par>
                                <p:cTn id="67" presetID="10" presetClass="entr" presetSubtype="0" fill="hold" nodeType="withEffect">
                                  <p:stCondLst>
                                    <p:cond delay="0"/>
                                  </p:stCondLst>
                                  <p:childTnLst>
                                    <p:set>
                                      <p:cBhvr>
                                        <p:cTn id="68" dur="1" fill="hold">
                                          <p:stCondLst>
                                            <p:cond delay="0"/>
                                          </p:stCondLst>
                                        </p:cTn>
                                        <p:tgtEl>
                                          <p:spTgt spid="94"/>
                                        </p:tgtEl>
                                        <p:attrNameLst>
                                          <p:attrName>style.visibility</p:attrName>
                                        </p:attrNameLst>
                                      </p:cBhvr>
                                      <p:to>
                                        <p:strVal val="visible"/>
                                      </p:to>
                                    </p:set>
                                    <p:animEffect transition="in" filter="fade">
                                      <p:cBhvr>
                                        <p:cTn id="69" dur="500"/>
                                        <p:tgtEl>
                                          <p:spTgt spid="94"/>
                                        </p:tgtEl>
                                      </p:cBhvr>
                                    </p:animEffect>
                                  </p:childTnLst>
                                </p:cTn>
                              </p:par>
                              <p:par>
                                <p:cTn id="70" presetID="10" presetClass="entr" presetSubtype="0" fill="hold" nodeType="withEffect">
                                  <p:stCondLst>
                                    <p:cond delay="0"/>
                                  </p:stCondLst>
                                  <p:childTnLst>
                                    <p:set>
                                      <p:cBhvr>
                                        <p:cTn id="71" dur="1" fill="hold">
                                          <p:stCondLst>
                                            <p:cond delay="0"/>
                                          </p:stCondLst>
                                        </p:cTn>
                                        <p:tgtEl>
                                          <p:spTgt spid="96"/>
                                        </p:tgtEl>
                                        <p:attrNameLst>
                                          <p:attrName>style.visibility</p:attrName>
                                        </p:attrNameLst>
                                      </p:cBhvr>
                                      <p:to>
                                        <p:strVal val="visible"/>
                                      </p:to>
                                    </p:set>
                                    <p:animEffect transition="in" filter="fade">
                                      <p:cBhvr>
                                        <p:cTn id="72" dur="500"/>
                                        <p:tgtEl>
                                          <p:spTgt spid="96"/>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fade">
                                      <p:cBhvr>
                                        <p:cTn id="75" dur="500"/>
                                        <p:tgtEl>
                                          <p:spTgt spid="5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02"/>
                                        </p:tgtEl>
                                        <p:attrNameLst>
                                          <p:attrName>style.visibility</p:attrName>
                                        </p:attrNameLst>
                                      </p:cBhvr>
                                      <p:to>
                                        <p:strVal val="visible"/>
                                      </p:to>
                                    </p:set>
                                    <p:animEffect transition="in" filter="fade">
                                      <p:cBhvr>
                                        <p:cTn id="78" dur="500"/>
                                        <p:tgtEl>
                                          <p:spTgt spid="102"/>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58"/>
                                        </p:tgtEl>
                                        <p:attrNameLst>
                                          <p:attrName>style.visibility</p:attrName>
                                        </p:attrNameLst>
                                      </p:cBhvr>
                                      <p:to>
                                        <p:strVal val="visible"/>
                                      </p:to>
                                    </p:set>
                                    <p:animEffect transition="in" filter="fade">
                                      <p:cBhvr>
                                        <p:cTn id="83" dur="500"/>
                                        <p:tgtEl>
                                          <p:spTgt spid="58"/>
                                        </p:tgtEl>
                                      </p:cBhvr>
                                    </p:animEffect>
                                  </p:childTnLst>
                                </p:cTn>
                              </p:par>
                              <p:par>
                                <p:cTn id="84" presetID="10" presetClass="entr" presetSubtype="0" fill="hold" nodeType="withEffect">
                                  <p:stCondLst>
                                    <p:cond delay="0"/>
                                  </p:stCondLst>
                                  <p:childTnLst>
                                    <p:set>
                                      <p:cBhvr>
                                        <p:cTn id="85" dur="1" fill="hold">
                                          <p:stCondLst>
                                            <p:cond delay="0"/>
                                          </p:stCondLst>
                                        </p:cTn>
                                        <p:tgtEl>
                                          <p:spTgt spid="59"/>
                                        </p:tgtEl>
                                        <p:attrNameLst>
                                          <p:attrName>style.visibility</p:attrName>
                                        </p:attrNameLst>
                                      </p:cBhvr>
                                      <p:to>
                                        <p:strVal val="visible"/>
                                      </p:to>
                                    </p:set>
                                    <p:animEffect transition="in" filter="fade">
                                      <p:cBhvr>
                                        <p:cTn id="86" dur="500"/>
                                        <p:tgtEl>
                                          <p:spTgt spid="59"/>
                                        </p:tgtEl>
                                      </p:cBhvr>
                                    </p:animEffect>
                                  </p:childTnLst>
                                </p:cTn>
                              </p:par>
                              <p:par>
                                <p:cTn id="87" presetID="10" presetClass="entr" presetSubtype="0" fill="hold" nodeType="withEffect">
                                  <p:stCondLst>
                                    <p:cond delay="0"/>
                                  </p:stCondLst>
                                  <p:childTnLst>
                                    <p:set>
                                      <p:cBhvr>
                                        <p:cTn id="88" dur="1" fill="hold">
                                          <p:stCondLst>
                                            <p:cond delay="0"/>
                                          </p:stCondLst>
                                        </p:cTn>
                                        <p:tgtEl>
                                          <p:spTgt spid="60"/>
                                        </p:tgtEl>
                                        <p:attrNameLst>
                                          <p:attrName>style.visibility</p:attrName>
                                        </p:attrNameLst>
                                      </p:cBhvr>
                                      <p:to>
                                        <p:strVal val="visible"/>
                                      </p:to>
                                    </p:set>
                                    <p:animEffect transition="in" filter="fade">
                                      <p:cBhvr>
                                        <p:cTn id="89" dur="500"/>
                                        <p:tgtEl>
                                          <p:spTgt spid="60"/>
                                        </p:tgtEl>
                                      </p:cBhvr>
                                    </p:animEffect>
                                  </p:childTnLst>
                                </p:cTn>
                              </p:par>
                              <p:par>
                                <p:cTn id="90" presetID="10" presetClass="entr" presetSubtype="0" fill="hold" nodeType="with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fade">
                                      <p:cBhvr>
                                        <p:cTn id="92" dur="500"/>
                                        <p:tgtEl>
                                          <p:spTgt spid="61"/>
                                        </p:tgtEl>
                                      </p:cBhvr>
                                    </p:animEffect>
                                  </p:childTnLst>
                                </p:cTn>
                              </p:par>
                              <p:par>
                                <p:cTn id="93" presetID="10" presetClass="entr" presetSubtype="0" fill="hold" nodeType="withEffect">
                                  <p:stCondLst>
                                    <p:cond delay="0"/>
                                  </p:stCondLst>
                                  <p:childTnLst>
                                    <p:set>
                                      <p:cBhvr>
                                        <p:cTn id="94" dur="1" fill="hold">
                                          <p:stCondLst>
                                            <p:cond delay="0"/>
                                          </p:stCondLst>
                                        </p:cTn>
                                        <p:tgtEl>
                                          <p:spTgt spid="62"/>
                                        </p:tgtEl>
                                        <p:attrNameLst>
                                          <p:attrName>style.visibility</p:attrName>
                                        </p:attrNameLst>
                                      </p:cBhvr>
                                      <p:to>
                                        <p:strVal val="visible"/>
                                      </p:to>
                                    </p:set>
                                    <p:animEffect transition="in" filter="fade">
                                      <p:cBhvr>
                                        <p:cTn id="95" dur="500"/>
                                        <p:tgtEl>
                                          <p:spTgt spid="6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63"/>
                                        </p:tgtEl>
                                        <p:attrNameLst>
                                          <p:attrName>style.visibility</p:attrName>
                                        </p:attrNameLst>
                                      </p:cBhvr>
                                      <p:to>
                                        <p:strVal val="visible"/>
                                      </p:to>
                                    </p:set>
                                    <p:animEffect transition="in" filter="fade">
                                      <p:cBhvr>
                                        <p:cTn id="98" dur="500"/>
                                        <p:tgtEl>
                                          <p:spTgt spid="6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64"/>
                                        </p:tgtEl>
                                        <p:attrNameLst>
                                          <p:attrName>style.visibility</p:attrName>
                                        </p:attrNameLst>
                                      </p:cBhvr>
                                      <p:to>
                                        <p:strVal val="visible"/>
                                      </p:to>
                                    </p:set>
                                    <p:animEffect transition="in" filter="fade">
                                      <p:cBhvr>
                                        <p:cTn id="101" dur="500"/>
                                        <p:tgtEl>
                                          <p:spTgt spid="64"/>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65"/>
                                        </p:tgtEl>
                                        <p:attrNameLst>
                                          <p:attrName>style.visibility</p:attrName>
                                        </p:attrNameLst>
                                      </p:cBhvr>
                                      <p:to>
                                        <p:strVal val="visible"/>
                                      </p:to>
                                    </p:set>
                                    <p:animEffect transition="in" filter="fade">
                                      <p:cBhvr>
                                        <p:cTn id="104" dur="500"/>
                                        <p:tgtEl>
                                          <p:spTgt spid="6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6"/>
                                        </p:tgtEl>
                                        <p:attrNameLst>
                                          <p:attrName>style.visibility</p:attrName>
                                        </p:attrNameLst>
                                      </p:cBhvr>
                                      <p:to>
                                        <p:strVal val="visible"/>
                                      </p:to>
                                    </p:set>
                                    <p:animEffect transition="in" filter="fade">
                                      <p:cBhvr>
                                        <p:cTn id="107" dur="500"/>
                                        <p:tgtEl>
                                          <p:spTgt spid="66"/>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7"/>
                                        </p:tgtEl>
                                        <p:attrNameLst>
                                          <p:attrName>style.visibility</p:attrName>
                                        </p:attrNameLst>
                                      </p:cBhvr>
                                      <p:to>
                                        <p:strVal val="visible"/>
                                      </p:to>
                                    </p:set>
                                    <p:animEffect transition="in" filter="fade">
                                      <p:cBhvr>
                                        <p:cTn id="110" dur="500"/>
                                        <p:tgtEl>
                                          <p:spTgt spid="67"/>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03"/>
                                        </p:tgtEl>
                                        <p:attrNameLst>
                                          <p:attrName>style.visibility</p:attrName>
                                        </p:attrNameLst>
                                      </p:cBhvr>
                                      <p:to>
                                        <p:strVal val="visible"/>
                                      </p:to>
                                    </p:set>
                                    <p:animEffect transition="in" filter="fade">
                                      <p:cBhvr>
                                        <p:cTn id="113" dur="500"/>
                                        <p:tgtEl>
                                          <p:spTgt spid="103"/>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106"/>
                                        </p:tgtEl>
                                        <p:attrNameLst>
                                          <p:attrName>style.visibility</p:attrName>
                                        </p:attrNameLst>
                                      </p:cBhvr>
                                      <p:to>
                                        <p:strVal val="visible"/>
                                      </p:to>
                                    </p:set>
                                    <p:animEffect transition="in" filter="fade">
                                      <p:cBhvr>
                                        <p:cTn id="118" dur="500"/>
                                        <p:tgtEl>
                                          <p:spTgt spid="106"/>
                                        </p:tgtEl>
                                      </p:cBhvr>
                                    </p:animEffect>
                                  </p:childTnLst>
                                </p:cTn>
                              </p:par>
                              <p:par>
                                <p:cTn id="119" presetID="10" presetClass="entr" presetSubtype="0" fill="hold" nodeType="withEffect">
                                  <p:stCondLst>
                                    <p:cond delay="0"/>
                                  </p:stCondLst>
                                  <p:childTnLst>
                                    <p:set>
                                      <p:cBhvr>
                                        <p:cTn id="120" dur="1" fill="hold">
                                          <p:stCondLst>
                                            <p:cond delay="0"/>
                                          </p:stCondLst>
                                        </p:cTn>
                                        <p:tgtEl>
                                          <p:spTgt spid="108"/>
                                        </p:tgtEl>
                                        <p:attrNameLst>
                                          <p:attrName>style.visibility</p:attrName>
                                        </p:attrNameLst>
                                      </p:cBhvr>
                                      <p:to>
                                        <p:strVal val="visible"/>
                                      </p:to>
                                    </p:set>
                                    <p:animEffect transition="in" filter="fade">
                                      <p:cBhvr>
                                        <p:cTn id="121" dur="500"/>
                                        <p:tgtEl>
                                          <p:spTgt spid="108"/>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07"/>
                                        </p:tgtEl>
                                        <p:attrNameLst>
                                          <p:attrName>style.visibility</p:attrName>
                                        </p:attrNameLst>
                                      </p:cBhvr>
                                      <p:to>
                                        <p:strVal val="visible"/>
                                      </p:to>
                                    </p:set>
                                    <p:animEffect transition="in" filter="fade">
                                      <p:cBhvr>
                                        <p:cTn id="124" dur="500"/>
                                        <p:tgtEl>
                                          <p:spTgt spid="107"/>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10"/>
                                        </p:tgtEl>
                                        <p:attrNameLst>
                                          <p:attrName>style.visibility</p:attrName>
                                        </p:attrNameLst>
                                      </p:cBhvr>
                                      <p:to>
                                        <p:strVal val="visible"/>
                                      </p:to>
                                    </p:set>
                                    <p:animEffect transition="in" filter="fade">
                                      <p:cBhvr>
                                        <p:cTn id="127" dur="500"/>
                                        <p:tgtEl>
                                          <p:spTgt spid="110"/>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11"/>
                                        </p:tgtEl>
                                        <p:attrNameLst>
                                          <p:attrName>style.visibility</p:attrName>
                                        </p:attrNameLst>
                                      </p:cBhvr>
                                      <p:to>
                                        <p:strVal val="visible"/>
                                      </p:to>
                                    </p:set>
                                    <p:animEffect transition="in" filter="fade">
                                      <p:cBhvr>
                                        <p:cTn id="130" dur="500"/>
                                        <p:tgtEl>
                                          <p:spTgt spid="111"/>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112"/>
                                        </p:tgtEl>
                                        <p:attrNameLst>
                                          <p:attrName>style.visibility</p:attrName>
                                        </p:attrNameLst>
                                      </p:cBhvr>
                                      <p:to>
                                        <p:strVal val="visible"/>
                                      </p:to>
                                    </p:set>
                                    <p:animEffect transition="in" filter="fade">
                                      <p:cBhvr>
                                        <p:cTn id="135" dur="500"/>
                                        <p:tgtEl>
                                          <p:spTgt spid="112"/>
                                        </p:tgtEl>
                                      </p:cBhvr>
                                    </p:animEffect>
                                  </p:childTnLst>
                                </p:cTn>
                              </p:par>
                              <p:par>
                                <p:cTn id="136" presetID="10" presetClass="entr" presetSubtype="0" fill="hold" nodeType="withEffect">
                                  <p:stCondLst>
                                    <p:cond delay="0"/>
                                  </p:stCondLst>
                                  <p:childTnLst>
                                    <p:set>
                                      <p:cBhvr>
                                        <p:cTn id="137" dur="1" fill="hold">
                                          <p:stCondLst>
                                            <p:cond delay="0"/>
                                          </p:stCondLst>
                                        </p:cTn>
                                        <p:tgtEl>
                                          <p:spTgt spid="113"/>
                                        </p:tgtEl>
                                        <p:attrNameLst>
                                          <p:attrName>style.visibility</p:attrName>
                                        </p:attrNameLst>
                                      </p:cBhvr>
                                      <p:to>
                                        <p:strVal val="visible"/>
                                      </p:to>
                                    </p:set>
                                    <p:animEffect transition="in" filter="fade">
                                      <p:cBhvr>
                                        <p:cTn id="138" dur="500"/>
                                        <p:tgtEl>
                                          <p:spTgt spid="11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114"/>
                                        </p:tgtEl>
                                        <p:attrNameLst>
                                          <p:attrName>style.visibility</p:attrName>
                                        </p:attrNameLst>
                                      </p:cBhvr>
                                      <p:to>
                                        <p:strVal val="visible"/>
                                      </p:to>
                                    </p:set>
                                    <p:animEffect transition="in" filter="fade">
                                      <p:cBhvr>
                                        <p:cTn id="141" dur="500"/>
                                        <p:tgtEl>
                                          <p:spTgt spid="114"/>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116"/>
                                        </p:tgtEl>
                                        <p:attrNameLst>
                                          <p:attrName>style.visibility</p:attrName>
                                        </p:attrNameLst>
                                      </p:cBhvr>
                                      <p:to>
                                        <p:strVal val="visible"/>
                                      </p:to>
                                    </p:set>
                                    <p:animEffect transition="in" filter="fade">
                                      <p:cBhvr>
                                        <p:cTn id="144" dur="500"/>
                                        <p:tgtEl>
                                          <p:spTgt spid="116"/>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122"/>
                                        </p:tgtEl>
                                        <p:attrNameLst>
                                          <p:attrName>style.visibility</p:attrName>
                                        </p:attrNameLst>
                                      </p:cBhvr>
                                      <p:to>
                                        <p:strVal val="visible"/>
                                      </p:to>
                                    </p:set>
                                    <p:animEffect transition="in" filter="fade">
                                      <p:cBhvr>
                                        <p:cTn id="149" dur="500"/>
                                        <p:tgtEl>
                                          <p:spTgt spid="122"/>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125"/>
                                        </p:tgtEl>
                                        <p:attrNameLst>
                                          <p:attrName>style.visibility</p:attrName>
                                        </p:attrNameLst>
                                      </p:cBhvr>
                                      <p:to>
                                        <p:strVal val="visible"/>
                                      </p:to>
                                    </p:set>
                                    <p:animEffect transition="in" filter="fade">
                                      <p:cBhvr>
                                        <p:cTn id="152" dur="500"/>
                                        <p:tgtEl>
                                          <p:spTgt spid="125"/>
                                        </p:tgtEl>
                                      </p:cBhvr>
                                    </p:animEffect>
                                  </p:childTnLst>
                                </p:cTn>
                              </p:par>
                              <p:par>
                                <p:cTn id="153" presetID="10" presetClass="entr" presetSubtype="0" fill="hold" nodeType="withEffect">
                                  <p:stCondLst>
                                    <p:cond delay="0"/>
                                  </p:stCondLst>
                                  <p:childTnLst>
                                    <p:set>
                                      <p:cBhvr>
                                        <p:cTn id="154" dur="1" fill="hold">
                                          <p:stCondLst>
                                            <p:cond delay="0"/>
                                          </p:stCondLst>
                                        </p:cTn>
                                        <p:tgtEl>
                                          <p:spTgt spid="127"/>
                                        </p:tgtEl>
                                        <p:attrNameLst>
                                          <p:attrName>style.visibility</p:attrName>
                                        </p:attrNameLst>
                                      </p:cBhvr>
                                      <p:to>
                                        <p:strVal val="visible"/>
                                      </p:to>
                                    </p:set>
                                    <p:animEffect transition="in" filter="fade">
                                      <p:cBhvr>
                                        <p:cTn id="155" dur="500"/>
                                        <p:tgtEl>
                                          <p:spTgt spid="127"/>
                                        </p:tgtEl>
                                      </p:cBhvr>
                                    </p:animEffect>
                                  </p:childTnLst>
                                </p:cTn>
                              </p:par>
                              <p:par>
                                <p:cTn id="156" presetID="10" presetClass="entr" presetSubtype="0" fill="hold" nodeType="withEffect">
                                  <p:stCondLst>
                                    <p:cond delay="0"/>
                                  </p:stCondLst>
                                  <p:childTnLst>
                                    <p:set>
                                      <p:cBhvr>
                                        <p:cTn id="157" dur="1" fill="hold">
                                          <p:stCondLst>
                                            <p:cond delay="0"/>
                                          </p:stCondLst>
                                        </p:cTn>
                                        <p:tgtEl>
                                          <p:spTgt spid="123"/>
                                        </p:tgtEl>
                                        <p:attrNameLst>
                                          <p:attrName>style.visibility</p:attrName>
                                        </p:attrNameLst>
                                      </p:cBhvr>
                                      <p:to>
                                        <p:strVal val="visible"/>
                                      </p:to>
                                    </p:set>
                                    <p:animEffect transition="in" filter="fade">
                                      <p:cBhvr>
                                        <p:cTn id="158" dur="500"/>
                                        <p:tgtEl>
                                          <p:spTgt spid="123"/>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124"/>
                                        </p:tgtEl>
                                        <p:attrNameLst>
                                          <p:attrName>style.visibility</p:attrName>
                                        </p:attrNameLst>
                                      </p:cBhvr>
                                      <p:to>
                                        <p:strVal val="visible"/>
                                      </p:to>
                                    </p:set>
                                    <p:animEffect transition="in" filter="fade">
                                      <p:cBhvr>
                                        <p:cTn id="161"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9" grpId="0" animBg="1"/>
      <p:bldP spid="30" grpId="0" animBg="1"/>
      <p:bldP spid="31" grpId="0" animBg="1"/>
      <p:bldP spid="3" grpId="0" animBg="1"/>
      <p:bldP spid="45" grpId="0" animBg="1"/>
      <p:bldP spid="47" grpId="0" animBg="1"/>
      <p:bldP spid="53" grpId="0" animBg="1"/>
      <p:bldP spid="56" grpId="0" animBg="1"/>
      <p:bldP spid="58" grpId="0" animBg="1"/>
      <p:bldP spid="63" grpId="0" animBg="1"/>
      <p:bldP spid="64" grpId="0" animBg="1"/>
      <p:bldP spid="65" grpId="0" animBg="1"/>
      <p:bldP spid="66" grpId="0" animBg="1"/>
      <p:bldP spid="67" grpId="0" animBg="1"/>
      <p:bldP spid="54" grpId="0" animBg="1"/>
      <p:bldP spid="52" grpId="0" animBg="1"/>
      <p:bldP spid="55" grpId="0" animBg="1"/>
      <p:bldP spid="101" grpId="0"/>
      <p:bldP spid="102" grpId="0"/>
      <p:bldP spid="103" grpId="0"/>
      <p:bldP spid="106" grpId="0" animBg="1"/>
      <p:bldP spid="107" grpId="0" animBg="1"/>
      <p:bldP spid="110" grpId="0" animBg="1"/>
      <p:bldP spid="111" grpId="0"/>
      <p:bldP spid="112" grpId="0" animBg="1"/>
      <p:bldP spid="114" grpId="0" animBg="1"/>
      <p:bldP spid="116" grpId="0"/>
      <p:bldP spid="122" grpId="0" animBg="1"/>
      <p:bldP spid="125" grpId="0"/>
      <p:bldP spid="12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76BC6C29-0194-4C27-B809-D53B29EF108C}"/>
              </a:ext>
            </a:extLst>
          </p:cNvPr>
          <p:cNvSpPr>
            <a:spLocks noGrp="1"/>
          </p:cNvSpPr>
          <p:nvPr>
            <p:ph type="title"/>
          </p:nvPr>
        </p:nvSpPr>
        <p:spPr/>
        <p:txBody>
          <a:bodyPr/>
          <a:lstStyle/>
          <a:p>
            <a:pPr eaLnBrk="1" hangingPunct="1"/>
            <a:r>
              <a:rPr lang="en-US" altLang="en-US" sz="6600"/>
              <a:t>How do you get this?</a:t>
            </a:r>
          </a:p>
        </p:txBody>
      </p:sp>
      <p:sp>
        <p:nvSpPr>
          <p:cNvPr id="31747" name="Content Placeholder 2">
            <a:extLst>
              <a:ext uri="{FF2B5EF4-FFF2-40B4-BE49-F238E27FC236}">
                <a16:creationId xmlns:a16="http://schemas.microsoft.com/office/drawing/2014/main" id="{6C8EE0CA-5089-4697-A7A2-90CA084DB910}"/>
              </a:ext>
            </a:extLst>
          </p:cNvPr>
          <p:cNvSpPr>
            <a:spLocks noGrp="1"/>
          </p:cNvSpPr>
          <p:nvPr>
            <p:ph idx="1"/>
          </p:nvPr>
        </p:nvSpPr>
        <p:spPr/>
        <p:txBody>
          <a:bodyPr/>
          <a:lstStyle/>
          <a:p>
            <a:pPr eaLnBrk="1" hangingPunct="1"/>
            <a:endParaRPr lang="en-US" altLang="en-US"/>
          </a:p>
        </p:txBody>
      </p:sp>
      <p:pic>
        <p:nvPicPr>
          <p:cNvPr id="31748" name="Picture 5" descr="Flock of Sandhill Cranes (Grus canadensis)">
            <a:extLst>
              <a:ext uri="{FF2B5EF4-FFF2-40B4-BE49-F238E27FC236}">
                <a16:creationId xmlns:a16="http://schemas.microsoft.com/office/drawing/2014/main" id="{9CB79EEC-37E0-4669-AE8D-920C52D14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4163" y="1846263"/>
            <a:ext cx="6604000" cy="439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705910F4-A2DB-4A9A-84C3-55CC3C93BD9A}"/>
              </a:ext>
            </a:extLst>
          </p:cNvPr>
          <p:cNvSpPr>
            <a:spLocks noGrp="1"/>
          </p:cNvSpPr>
          <p:nvPr>
            <p:ph type="title"/>
          </p:nvPr>
        </p:nvSpPr>
        <p:spPr/>
        <p:txBody>
          <a:bodyPr/>
          <a:lstStyle/>
          <a:p>
            <a:pPr eaLnBrk="1" hangingPunct="1"/>
            <a:r>
              <a:rPr lang="en-US" altLang="en-US" sz="6600"/>
              <a:t>Swarms</a:t>
            </a:r>
          </a:p>
        </p:txBody>
      </p:sp>
      <p:sp>
        <p:nvSpPr>
          <p:cNvPr id="3" name="Content Placeholder 2">
            <a:extLst>
              <a:ext uri="{FF2B5EF4-FFF2-40B4-BE49-F238E27FC236}">
                <a16:creationId xmlns:a16="http://schemas.microsoft.com/office/drawing/2014/main" id="{30893253-6BEC-4109-8559-47A73C2B13CD}"/>
              </a:ext>
            </a:extLst>
          </p:cNvPr>
          <p:cNvSpPr>
            <a:spLocks noGrp="1"/>
          </p:cNvSpPr>
          <p:nvPr>
            <p:ph idx="1"/>
          </p:nvPr>
        </p:nvSpPr>
        <p:spPr>
          <a:xfrm>
            <a:off x="1096963" y="1846263"/>
            <a:ext cx="5411787" cy="4022725"/>
          </a:xfrm>
        </p:spPr>
        <p:txBody>
          <a:bodyPr/>
          <a:lstStyle/>
          <a:p>
            <a:pPr marL="457200" lvl="1" indent="0" eaLnBrk="1" hangingPunct="1">
              <a:buFont typeface="Arial" panose="020B0604020202020204" pitchFamily="34" charset="0"/>
              <a:buNone/>
            </a:pPr>
            <a:r>
              <a:rPr lang="en-US" altLang="en-US" sz="3800"/>
              <a:t>Just Cohesion?</a:t>
            </a:r>
          </a:p>
          <a:p>
            <a:pPr marL="457200" lvl="1" indent="0" eaLnBrk="1" hangingPunct="1">
              <a:buFont typeface="Arial" panose="020B0604020202020204" pitchFamily="34" charset="0"/>
              <a:buNone/>
            </a:pPr>
            <a:r>
              <a:rPr lang="en-US" altLang="en-US" sz="3800"/>
              <a:t>Some Alignment?</a:t>
            </a:r>
          </a:p>
          <a:p>
            <a:pPr marL="457200" lvl="1" indent="0" eaLnBrk="1" hangingPunct="1">
              <a:buFont typeface="Arial" panose="020B0604020202020204" pitchFamily="34" charset="0"/>
              <a:buNone/>
            </a:pPr>
            <a:r>
              <a:rPr lang="en-US" altLang="en-US" sz="3800"/>
              <a:t>Any Separation?</a:t>
            </a:r>
          </a:p>
        </p:txBody>
      </p:sp>
      <p:pic>
        <p:nvPicPr>
          <p:cNvPr id="32772" name="Picture 4" descr="swarm">
            <a:extLst>
              <a:ext uri="{FF2B5EF4-FFF2-40B4-BE49-F238E27FC236}">
                <a16:creationId xmlns:a16="http://schemas.microsoft.com/office/drawing/2014/main" id="{65A842F8-A09B-4ADB-ABAD-3D9AC0811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0313" y="841375"/>
            <a:ext cx="5259387" cy="528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C6F96155-C2D7-4C80-BFF4-3C92860579D3}"/>
              </a:ext>
            </a:extLst>
          </p:cNvPr>
          <p:cNvSpPr>
            <a:spLocks noGrp="1"/>
          </p:cNvSpPr>
          <p:nvPr>
            <p:ph type="title"/>
          </p:nvPr>
        </p:nvSpPr>
        <p:spPr/>
        <p:txBody>
          <a:bodyPr/>
          <a:lstStyle/>
          <a:p>
            <a:pPr eaLnBrk="1" hangingPunct="1"/>
            <a:r>
              <a:rPr lang="en-US" altLang="en-US" sz="6600"/>
              <a:t>Swarm Intelligence</a:t>
            </a:r>
          </a:p>
        </p:txBody>
      </p:sp>
      <p:sp>
        <p:nvSpPr>
          <p:cNvPr id="3" name="Content Placeholder 2">
            <a:extLst>
              <a:ext uri="{FF2B5EF4-FFF2-40B4-BE49-F238E27FC236}">
                <a16:creationId xmlns:a16="http://schemas.microsoft.com/office/drawing/2014/main" id="{340C5A10-800D-44FF-ABB3-2E3BBE3E18FF}"/>
              </a:ext>
            </a:extLst>
          </p:cNvPr>
          <p:cNvSpPr>
            <a:spLocks noGrp="1"/>
          </p:cNvSpPr>
          <p:nvPr>
            <p:ph idx="1"/>
          </p:nvPr>
        </p:nvSpPr>
        <p:spPr/>
        <p:txBody>
          <a:bodyPr/>
          <a:lstStyle/>
          <a:p>
            <a:pPr marL="0" indent="0" eaLnBrk="1" hangingPunct="1">
              <a:buFont typeface="Arial" panose="020B0604020202020204" pitchFamily="34" charset="0"/>
              <a:buNone/>
            </a:pPr>
            <a:r>
              <a:rPr lang="en-US" altLang="en-US" sz="3200"/>
              <a:t>Technique based on collective behavior in </a:t>
            </a:r>
            <a:r>
              <a:rPr lang="en-US" altLang="en-US" sz="3200" b="1">
                <a:solidFill>
                  <a:srgbClr val="0070C0"/>
                </a:solidFill>
              </a:rPr>
              <a:t>decentralized</a:t>
            </a:r>
            <a:r>
              <a:rPr lang="en-US" altLang="en-US" sz="3200"/>
              <a:t>, </a:t>
            </a:r>
            <a:r>
              <a:rPr lang="en-US" altLang="en-US" sz="3200" b="1">
                <a:solidFill>
                  <a:srgbClr val="0070C0"/>
                </a:solidFill>
              </a:rPr>
              <a:t>self-organized</a:t>
            </a:r>
            <a:r>
              <a:rPr lang="en-US" altLang="en-US" sz="3200"/>
              <a:t> systems</a:t>
            </a:r>
          </a:p>
          <a:p>
            <a:pPr lvl="1" eaLnBrk="1" hangingPunct="1"/>
            <a:r>
              <a:rPr lang="en-US" altLang="en-US" sz="2800"/>
              <a:t>Beni &amp; Wang (1989)</a:t>
            </a:r>
          </a:p>
          <a:p>
            <a:pPr marL="0" indent="0" eaLnBrk="1" hangingPunct="1">
              <a:buFont typeface="Arial" panose="020B0604020202020204" pitchFamily="34" charset="0"/>
              <a:buNone/>
            </a:pPr>
            <a:r>
              <a:rPr lang="en-US" altLang="en-US" sz="3200"/>
              <a:t>Simple agents interact </a:t>
            </a:r>
            <a:r>
              <a:rPr lang="en-US" altLang="en-US" sz="3200" b="1">
                <a:solidFill>
                  <a:srgbClr val="0070C0"/>
                </a:solidFill>
              </a:rPr>
              <a:t>locally</a:t>
            </a:r>
          </a:p>
          <a:p>
            <a:pPr marL="0" indent="0" eaLnBrk="1" hangingPunct="1">
              <a:buFont typeface="Arial" panose="020B0604020202020204" pitchFamily="34" charset="0"/>
              <a:buNone/>
            </a:pPr>
            <a:r>
              <a:rPr lang="en-US" altLang="en-US" sz="3200"/>
              <a:t>Global behavior </a:t>
            </a:r>
            <a:r>
              <a:rPr lang="en-US" altLang="en-US" sz="3200" b="1">
                <a:solidFill>
                  <a:srgbClr val="0070C0"/>
                </a:solidFill>
              </a:rPr>
              <a:t>emerges</a:t>
            </a:r>
          </a:p>
          <a:p>
            <a:pPr lvl="1" eaLnBrk="1" hangingPunct="1"/>
            <a:r>
              <a:rPr lang="en-US" altLang="en-US" sz="2800"/>
              <a:t>Ant colonies, bird flocking, animal herding</a:t>
            </a:r>
          </a:p>
          <a:p>
            <a:pPr marL="0" indent="0" eaLnBrk="1" hangingPunct="1">
              <a:buFont typeface="Arial" panose="020B0604020202020204" pitchFamily="34" charset="0"/>
              <a:buNone/>
            </a:pPr>
            <a:r>
              <a:rPr lang="en-US" altLang="en-US" sz="3200"/>
              <a:t>Swarm Robotics</a:t>
            </a:r>
          </a:p>
          <a:p>
            <a:pPr lvl="1" eaLnBrk="1" hangingPunct="1"/>
            <a:r>
              <a:rPr lang="en-US" altLang="en-US" sz="2800"/>
              <a:t>Combining swarm intelligence with robotics</a:t>
            </a:r>
            <a:endParaRPr lang="en-US"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F7907355-7FC3-4579-A98E-0131BA5AAF99}"/>
              </a:ext>
            </a:extLst>
          </p:cNvPr>
          <p:cNvSpPr>
            <a:spLocks noGrp="1"/>
          </p:cNvSpPr>
          <p:nvPr>
            <p:ph type="title"/>
          </p:nvPr>
        </p:nvSpPr>
        <p:spPr/>
        <p:txBody>
          <a:bodyPr/>
          <a:lstStyle/>
          <a:p>
            <a:pPr eaLnBrk="1" hangingPunct="1"/>
            <a:r>
              <a:rPr lang="en-US" altLang="en-US" sz="6600"/>
              <a:t>Swarm Intelligence</a:t>
            </a:r>
          </a:p>
        </p:txBody>
      </p:sp>
      <p:sp>
        <p:nvSpPr>
          <p:cNvPr id="3" name="Content Placeholder 2">
            <a:extLst>
              <a:ext uri="{FF2B5EF4-FFF2-40B4-BE49-F238E27FC236}">
                <a16:creationId xmlns:a16="http://schemas.microsoft.com/office/drawing/2014/main" id="{CF798650-2E17-4AE5-8A18-1D507E5CDEB9}"/>
              </a:ext>
            </a:extLst>
          </p:cNvPr>
          <p:cNvSpPr>
            <a:spLocks noGrp="1"/>
          </p:cNvSpPr>
          <p:nvPr>
            <p:ph idx="1"/>
          </p:nvPr>
        </p:nvSpPr>
        <p:spPr>
          <a:xfrm>
            <a:off x="1096963" y="1846263"/>
            <a:ext cx="10807700" cy="4856162"/>
          </a:xfrm>
        </p:spPr>
        <p:txBody>
          <a:bodyPr rtlCol="0">
            <a:normAutofit lnSpcReduction="10000"/>
          </a:bodyPr>
          <a:lstStyle/>
          <a:p>
            <a:pPr marL="0" indent="0" eaLnBrk="1" fontAlgn="auto" hangingPunct="1">
              <a:lnSpc>
                <a:spcPct val="80000"/>
              </a:lnSpc>
              <a:spcAft>
                <a:spcPts val="0"/>
              </a:spcAft>
              <a:buFont typeface="Arial" panose="020B0604020202020204" pitchFamily="34" charset="0"/>
              <a:buNone/>
              <a:defRPr/>
            </a:pPr>
            <a:r>
              <a:rPr lang="en-US" altLang="en-US" sz="2400" dirty="0"/>
              <a:t>U.S. military</a:t>
            </a:r>
          </a:p>
          <a:p>
            <a:pPr lvl="1" eaLnBrk="1" fontAlgn="auto" hangingPunct="1">
              <a:lnSpc>
                <a:spcPct val="80000"/>
              </a:lnSpc>
              <a:spcAft>
                <a:spcPts val="0"/>
              </a:spcAft>
              <a:defRPr/>
            </a:pPr>
            <a:r>
              <a:rPr lang="en-US" altLang="en-US" dirty="0"/>
              <a:t>Swarm techniques for controlling unmanned vehicles</a:t>
            </a:r>
          </a:p>
          <a:p>
            <a:pPr lvl="1" eaLnBrk="1" fontAlgn="auto" hangingPunct="1">
              <a:lnSpc>
                <a:spcPct val="80000"/>
              </a:lnSpc>
              <a:spcAft>
                <a:spcPts val="0"/>
              </a:spcAft>
              <a:defRPr/>
            </a:pPr>
            <a:r>
              <a:rPr lang="en-US" altLang="en-US" dirty="0"/>
              <a:t>Strategic Defense Initiative (tiny pebbles = satellite-based lasers)</a:t>
            </a:r>
          </a:p>
          <a:p>
            <a:pPr marL="0" indent="0" eaLnBrk="1" fontAlgn="auto" hangingPunct="1">
              <a:lnSpc>
                <a:spcPct val="80000"/>
              </a:lnSpc>
              <a:spcAft>
                <a:spcPts val="0"/>
              </a:spcAft>
              <a:buFont typeface="Arial" panose="020B0604020202020204" pitchFamily="34" charset="0"/>
              <a:buNone/>
              <a:defRPr/>
            </a:pPr>
            <a:r>
              <a:rPr lang="en-US" altLang="en-US" sz="2400" dirty="0"/>
              <a:t>NASA</a:t>
            </a:r>
          </a:p>
          <a:p>
            <a:pPr lvl="1" eaLnBrk="1" fontAlgn="auto" hangingPunct="1">
              <a:lnSpc>
                <a:spcPct val="80000"/>
              </a:lnSpc>
              <a:spcAft>
                <a:spcPts val="0"/>
              </a:spcAft>
              <a:defRPr/>
            </a:pPr>
            <a:r>
              <a:rPr lang="en-US" altLang="en-US" dirty="0"/>
              <a:t>Swarm technology for planetary mapping</a:t>
            </a:r>
          </a:p>
          <a:p>
            <a:pPr marL="0" indent="0" eaLnBrk="1" fontAlgn="auto" hangingPunct="1">
              <a:lnSpc>
                <a:spcPct val="80000"/>
              </a:lnSpc>
              <a:spcAft>
                <a:spcPts val="0"/>
              </a:spcAft>
              <a:buFont typeface="Arial" panose="020B0604020202020204" pitchFamily="34" charset="0"/>
              <a:buNone/>
              <a:defRPr/>
            </a:pPr>
            <a:r>
              <a:rPr lang="en-US" altLang="en-US" sz="2400" dirty="0"/>
              <a:t>Medical</a:t>
            </a:r>
          </a:p>
          <a:p>
            <a:pPr lvl="1" eaLnBrk="1" fontAlgn="auto" hangingPunct="1">
              <a:lnSpc>
                <a:spcPct val="80000"/>
              </a:lnSpc>
              <a:spcAft>
                <a:spcPts val="0"/>
              </a:spcAft>
              <a:defRPr/>
            </a:pPr>
            <a:r>
              <a:rPr lang="en-US" altLang="en-US" dirty="0"/>
              <a:t>Kill cancer tumors with swarming nanobots (1992 paper by M. Anthony Lewis and George A. </a:t>
            </a:r>
            <a:r>
              <a:rPr lang="en-US" altLang="en-US" dirty="0" err="1"/>
              <a:t>Bekey</a:t>
            </a:r>
            <a:r>
              <a:rPr lang="en-US" altLang="en-US" dirty="0"/>
              <a:t>)</a:t>
            </a:r>
          </a:p>
          <a:p>
            <a:pPr marL="0" indent="0" eaLnBrk="1" fontAlgn="auto" hangingPunct="1">
              <a:lnSpc>
                <a:spcPct val="80000"/>
              </a:lnSpc>
              <a:spcAft>
                <a:spcPts val="0"/>
              </a:spcAft>
              <a:buFont typeface="Arial" panose="020B0604020202020204" pitchFamily="34" charset="0"/>
              <a:buNone/>
              <a:defRPr/>
            </a:pPr>
            <a:r>
              <a:rPr lang="en-US" altLang="en-US" sz="2400" dirty="0"/>
              <a:t>Movies</a:t>
            </a:r>
          </a:p>
          <a:p>
            <a:pPr lvl="1" eaLnBrk="1" fontAlgn="auto" hangingPunct="1">
              <a:lnSpc>
                <a:spcPct val="80000"/>
              </a:lnSpc>
              <a:spcAft>
                <a:spcPts val="0"/>
              </a:spcAft>
              <a:defRPr/>
            </a:pPr>
            <a:r>
              <a:rPr lang="en-US" altLang="en-US" dirty="0"/>
              <a:t>Flocking in Disney's </a:t>
            </a:r>
            <a:r>
              <a:rPr lang="en-US" altLang="en-US" i="1" dirty="0"/>
              <a:t>The Lion King</a:t>
            </a:r>
            <a:r>
              <a:rPr lang="en-US" altLang="en-US" dirty="0"/>
              <a:t> was the first movie to make use of swarm technology (the stampede scene).</a:t>
            </a:r>
          </a:p>
          <a:p>
            <a:pPr lvl="1" eaLnBrk="1" fontAlgn="auto" hangingPunct="1">
              <a:lnSpc>
                <a:spcPct val="80000"/>
              </a:lnSpc>
              <a:spcAft>
                <a:spcPts val="0"/>
              </a:spcAft>
              <a:defRPr/>
            </a:pPr>
            <a:r>
              <a:rPr lang="en-US" altLang="en-US" i="1" dirty="0"/>
              <a:t>Lord of the Rings</a:t>
            </a:r>
            <a:r>
              <a:rPr lang="en-US" altLang="en-US" dirty="0"/>
              <a:t> used emergent behavior during the battle scenes.</a:t>
            </a:r>
          </a:p>
          <a:p>
            <a:pPr marL="0" indent="0" eaLnBrk="1" fontAlgn="auto" hangingPunct="1">
              <a:lnSpc>
                <a:spcPct val="80000"/>
              </a:lnSpc>
              <a:spcAft>
                <a:spcPts val="0"/>
              </a:spcAft>
              <a:buFont typeface="Arial" panose="020B0604020202020204" pitchFamily="34" charset="0"/>
              <a:buNone/>
              <a:defRPr/>
            </a:pPr>
            <a:r>
              <a:rPr lang="en-US" altLang="en-US" sz="2400" dirty="0"/>
              <a:t>Benefits of swarm technology</a:t>
            </a:r>
          </a:p>
          <a:p>
            <a:pPr lvl="1" eaLnBrk="1" fontAlgn="auto" hangingPunct="1">
              <a:lnSpc>
                <a:spcPct val="80000"/>
              </a:lnSpc>
              <a:spcAft>
                <a:spcPts val="0"/>
              </a:spcAft>
              <a:defRPr/>
            </a:pPr>
            <a:r>
              <a:rPr lang="en-US" altLang="en-US" b="1" dirty="0">
                <a:solidFill>
                  <a:srgbClr val="0070C0"/>
                </a:solidFill>
              </a:rPr>
              <a:t>Cheap</a:t>
            </a:r>
            <a:r>
              <a:rPr lang="en-US" altLang="en-US" dirty="0"/>
              <a:t>, </a:t>
            </a:r>
            <a:r>
              <a:rPr lang="en-US" altLang="en-US" b="1" dirty="0">
                <a:solidFill>
                  <a:srgbClr val="0070C0"/>
                </a:solidFill>
              </a:rPr>
              <a:t>robust</a:t>
            </a:r>
            <a:r>
              <a:rPr lang="en-US" altLang="en-US" dirty="0"/>
              <a:t>, and </a:t>
            </a:r>
            <a:r>
              <a:rPr lang="en-US" altLang="en-US" b="1" dirty="0">
                <a:solidFill>
                  <a:srgbClr val="0070C0"/>
                </a:solidFill>
              </a:rPr>
              <a:t>simple </a:t>
            </a:r>
          </a:p>
          <a:p>
            <a:pPr eaLnBrk="1" fontAlgn="auto" hangingPunct="1">
              <a:spcAft>
                <a:spcPts val="0"/>
              </a:spcAft>
              <a:defRPr/>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07B01E02-1D07-4F80-B8EC-169B3A864F32}"/>
              </a:ext>
            </a:extLst>
          </p:cNvPr>
          <p:cNvSpPr>
            <a:spLocks noGrp="1"/>
          </p:cNvSpPr>
          <p:nvPr>
            <p:ph type="title"/>
          </p:nvPr>
        </p:nvSpPr>
        <p:spPr/>
        <p:txBody>
          <a:bodyPr/>
          <a:lstStyle/>
          <a:p>
            <a:pPr eaLnBrk="1" hangingPunct="1"/>
            <a:r>
              <a:rPr lang="en-US" altLang="en-US" sz="6600"/>
              <a:t>Formations</a:t>
            </a:r>
          </a:p>
        </p:txBody>
      </p:sp>
      <p:sp>
        <p:nvSpPr>
          <p:cNvPr id="3" name="Content Placeholder 2">
            <a:extLst>
              <a:ext uri="{FF2B5EF4-FFF2-40B4-BE49-F238E27FC236}">
                <a16:creationId xmlns:a16="http://schemas.microsoft.com/office/drawing/2014/main" id="{01066832-ABAC-4EF5-8EEE-3AA989E89148}"/>
              </a:ext>
            </a:extLst>
          </p:cNvPr>
          <p:cNvSpPr>
            <a:spLocks noGrp="1"/>
          </p:cNvSpPr>
          <p:nvPr>
            <p:ph idx="1"/>
          </p:nvPr>
        </p:nvSpPr>
        <p:spPr/>
        <p:txBody>
          <a:bodyPr/>
          <a:lstStyle/>
          <a:p>
            <a:pPr marL="457200" lvl="1" indent="0" eaLnBrk="1" hangingPunct="1">
              <a:buFont typeface="Arial" panose="020B0604020202020204" pitchFamily="34" charset="0"/>
              <a:buNone/>
            </a:pPr>
            <a:r>
              <a:rPr lang="en-US" altLang="en-US" sz="3200"/>
              <a:t>Mimics military formations</a:t>
            </a:r>
          </a:p>
          <a:p>
            <a:pPr marL="457200" lvl="1" indent="0" eaLnBrk="1" hangingPunct="1">
              <a:buFont typeface="Arial" panose="020B0604020202020204" pitchFamily="34" charset="0"/>
              <a:buNone/>
            </a:pPr>
            <a:r>
              <a:rPr lang="en-US" altLang="en-US" sz="3200"/>
              <a:t>How is it similar to flocking?</a:t>
            </a:r>
            <a:endParaRPr lang="en-US" altLang="en-US" sz="2800"/>
          </a:p>
          <a:p>
            <a:pPr marL="457200" lvl="1" indent="0" eaLnBrk="1" hangingPunct="1">
              <a:buFont typeface="Arial" panose="020B0604020202020204" pitchFamily="34" charset="0"/>
              <a:buNone/>
            </a:pPr>
            <a:r>
              <a:rPr lang="en-US" altLang="en-US" sz="3200"/>
              <a:t>How is it different from flocking?</a:t>
            </a:r>
          </a:p>
          <a:p>
            <a:pPr eaLnBrk="1" hangingPunct="1"/>
            <a:endParaRPr lang="en-US" altLang="en-US"/>
          </a:p>
        </p:txBody>
      </p:sp>
      <p:pic>
        <p:nvPicPr>
          <p:cNvPr id="35844" name="Picture 4" descr="BigT_formation">
            <a:extLst>
              <a:ext uri="{FF2B5EF4-FFF2-40B4-BE49-F238E27FC236}">
                <a16:creationId xmlns:a16="http://schemas.microsoft.com/office/drawing/2014/main" id="{3DBBB82B-E632-4589-AC4F-4993F8608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0638" y="287338"/>
            <a:ext cx="298608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5" descr="formation">
            <a:extLst>
              <a:ext uri="{FF2B5EF4-FFF2-40B4-BE49-F238E27FC236}">
                <a16:creationId xmlns:a16="http://schemas.microsoft.com/office/drawing/2014/main" id="{5F16B564-9815-499D-AABE-7B54535F7D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00" y="3705225"/>
            <a:ext cx="4460875" cy="233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6" descr="formation2">
            <a:extLst>
              <a:ext uri="{FF2B5EF4-FFF2-40B4-BE49-F238E27FC236}">
                <a16:creationId xmlns:a16="http://schemas.microsoft.com/office/drawing/2014/main" id="{1959CF8D-E807-4874-8E63-F49646A6D8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0638" y="2632075"/>
            <a:ext cx="2984500" cy="341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6">
            <a:extLst>
              <a:ext uri="{FF2B5EF4-FFF2-40B4-BE49-F238E27FC236}">
                <a16:creationId xmlns:a16="http://schemas.microsoft.com/office/drawing/2014/main" id="{E7B799B9-C6BE-4E5F-8FA0-66397EA7FCA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16513" y="3705225"/>
            <a:ext cx="3498850" cy="233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6F8FB9E7-B9F7-4BCF-A32B-E20E2F1B1734}"/>
              </a:ext>
            </a:extLst>
          </p:cNvPr>
          <p:cNvSpPr>
            <a:spLocks noGrp="1"/>
          </p:cNvSpPr>
          <p:nvPr>
            <p:ph type="title"/>
          </p:nvPr>
        </p:nvSpPr>
        <p:spPr/>
        <p:txBody>
          <a:bodyPr/>
          <a:lstStyle/>
          <a:p>
            <a:pPr eaLnBrk="1" hangingPunct="1"/>
            <a:r>
              <a:rPr lang="en-US" altLang="en-US" sz="6600"/>
              <a:t>Flocking</a:t>
            </a:r>
          </a:p>
        </p:txBody>
      </p:sp>
      <p:sp>
        <p:nvSpPr>
          <p:cNvPr id="24579" name="Content Placeholder 2">
            <a:extLst>
              <a:ext uri="{FF2B5EF4-FFF2-40B4-BE49-F238E27FC236}">
                <a16:creationId xmlns:a16="http://schemas.microsoft.com/office/drawing/2014/main" id="{A93486BE-6B69-47BC-9448-189E8B7C8BB9}"/>
              </a:ext>
            </a:extLst>
          </p:cNvPr>
          <p:cNvSpPr>
            <a:spLocks noGrp="1"/>
          </p:cNvSpPr>
          <p:nvPr>
            <p:ph idx="1"/>
          </p:nvPr>
        </p:nvSpPr>
        <p:spPr/>
        <p:txBody>
          <a:bodyPr/>
          <a:lstStyle/>
          <a:p>
            <a:pPr eaLnBrk="1" hangingPunct="1"/>
            <a:endParaRPr lang="en-US" altLang="en-US"/>
          </a:p>
        </p:txBody>
      </p:sp>
      <p:pic>
        <p:nvPicPr>
          <p:cNvPr id="24580" name="Picture 4" descr="Stampede4">
            <a:extLst>
              <a:ext uri="{FF2B5EF4-FFF2-40B4-BE49-F238E27FC236}">
                <a16:creationId xmlns:a16="http://schemas.microsoft.com/office/drawing/2014/main" id="{B8C1342E-2A95-46A1-85FF-E60C6987E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1438" y="1846263"/>
            <a:ext cx="7031037" cy="439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5DA05668-6F0B-D2BF-5C4D-806F105BFBF1}"/>
              </a:ext>
            </a:extLst>
          </p:cNvPr>
          <p:cNvGrpSpPr/>
          <p:nvPr/>
        </p:nvGrpSpPr>
        <p:grpSpPr>
          <a:xfrm>
            <a:off x="2533401" y="2560796"/>
            <a:ext cx="778823" cy="522514"/>
            <a:chOff x="2104916" y="2560796"/>
            <a:chExt cx="778823" cy="522514"/>
          </a:xfrm>
        </p:grpSpPr>
        <p:cxnSp>
          <p:nvCxnSpPr>
            <p:cNvPr id="8" name="Straight Connector 7">
              <a:extLst>
                <a:ext uri="{FF2B5EF4-FFF2-40B4-BE49-F238E27FC236}">
                  <a16:creationId xmlns:a16="http://schemas.microsoft.com/office/drawing/2014/main" id="{1FC5FFF8-6284-1365-E757-DFFEA87E1982}"/>
                </a:ext>
              </a:extLst>
            </p:cNvPr>
            <p:cNvCxnSpPr>
              <a:stCxn id="2" idx="1"/>
            </p:cNvCxnSpPr>
            <p:nvPr/>
          </p:nvCxnSpPr>
          <p:spPr>
            <a:xfrm flipH="1">
              <a:off x="2104916" y="2560796"/>
              <a:ext cx="778823"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D3C9237-1C3B-331C-7FEB-3BB03E6998BF}"/>
                </a:ext>
              </a:extLst>
            </p:cNvPr>
            <p:cNvCxnSpPr>
              <a:cxnSpLocks/>
              <a:stCxn id="3" idx="0"/>
            </p:cNvCxnSpPr>
            <p:nvPr/>
          </p:nvCxnSpPr>
          <p:spPr>
            <a:xfrm flipV="1">
              <a:off x="2104916" y="2560796"/>
              <a:ext cx="0" cy="52251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E1B31D23-3B29-8014-D167-DDC0FD5BB365}"/>
              </a:ext>
            </a:extLst>
          </p:cNvPr>
          <p:cNvGrpSpPr/>
          <p:nvPr/>
        </p:nvGrpSpPr>
        <p:grpSpPr>
          <a:xfrm>
            <a:off x="1656548" y="3310920"/>
            <a:ext cx="778823" cy="522514"/>
            <a:chOff x="1619003" y="1973283"/>
            <a:chExt cx="778823" cy="522514"/>
          </a:xfrm>
        </p:grpSpPr>
        <p:cxnSp>
          <p:nvCxnSpPr>
            <p:cNvPr id="18" name="Straight Connector 17">
              <a:extLst>
                <a:ext uri="{FF2B5EF4-FFF2-40B4-BE49-F238E27FC236}">
                  <a16:creationId xmlns:a16="http://schemas.microsoft.com/office/drawing/2014/main" id="{E667CE18-3041-C612-764E-79A29EAB66D9}"/>
                </a:ext>
              </a:extLst>
            </p:cNvPr>
            <p:cNvCxnSpPr/>
            <p:nvPr/>
          </p:nvCxnSpPr>
          <p:spPr>
            <a:xfrm flipH="1">
              <a:off x="1619003" y="1973283"/>
              <a:ext cx="778823"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1F4291-1C96-B071-F957-A434902C277E}"/>
                </a:ext>
              </a:extLst>
            </p:cNvPr>
            <p:cNvCxnSpPr>
              <a:cxnSpLocks/>
            </p:cNvCxnSpPr>
            <p:nvPr/>
          </p:nvCxnSpPr>
          <p:spPr>
            <a:xfrm flipV="1">
              <a:off x="1619003" y="1973283"/>
              <a:ext cx="0" cy="52251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0E0614AE-3A64-2998-73A7-66FFDC4BE7F0}"/>
              </a:ext>
            </a:extLst>
          </p:cNvPr>
          <p:cNvGrpSpPr/>
          <p:nvPr/>
        </p:nvGrpSpPr>
        <p:grpSpPr>
          <a:xfrm>
            <a:off x="3456213" y="2560796"/>
            <a:ext cx="778823" cy="522514"/>
            <a:chOff x="4381429" y="1782044"/>
            <a:chExt cx="778823" cy="522514"/>
          </a:xfrm>
        </p:grpSpPr>
        <p:cxnSp>
          <p:nvCxnSpPr>
            <p:cNvPr id="21" name="Straight Connector 20">
              <a:extLst>
                <a:ext uri="{FF2B5EF4-FFF2-40B4-BE49-F238E27FC236}">
                  <a16:creationId xmlns:a16="http://schemas.microsoft.com/office/drawing/2014/main" id="{84A912AA-33A1-40B9-C7F6-84F09523B55A}"/>
                </a:ext>
              </a:extLst>
            </p:cNvPr>
            <p:cNvCxnSpPr/>
            <p:nvPr/>
          </p:nvCxnSpPr>
          <p:spPr>
            <a:xfrm flipH="1">
              <a:off x="4381429" y="1782044"/>
              <a:ext cx="778823"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BA5CA57-BBF3-151A-9DC9-15C5ADF3B4FE}"/>
                </a:ext>
              </a:extLst>
            </p:cNvPr>
            <p:cNvCxnSpPr>
              <a:cxnSpLocks/>
            </p:cNvCxnSpPr>
            <p:nvPr/>
          </p:nvCxnSpPr>
          <p:spPr>
            <a:xfrm flipV="1">
              <a:off x="5158891" y="1782044"/>
              <a:ext cx="1361" cy="52251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10FA6664-93A9-869A-0473-6A8665DBC94A}"/>
              </a:ext>
            </a:extLst>
          </p:cNvPr>
          <p:cNvGrpSpPr/>
          <p:nvPr/>
        </p:nvGrpSpPr>
        <p:grpSpPr>
          <a:xfrm>
            <a:off x="4301341" y="3310920"/>
            <a:ext cx="778823" cy="522514"/>
            <a:chOff x="4381429" y="1782044"/>
            <a:chExt cx="778823" cy="522514"/>
          </a:xfrm>
        </p:grpSpPr>
        <p:cxnSp>
          <p:nvCxnSpPr>
            <p:cNvPr id="27" name="Straight Connector 26">
              <a:extLst>
                <a:ext uri="{FF2B5EF4-FFF2-40B4-BE49-F238E27FC236}">
                  <a16:creationId xmlns:a16="http://schemas.microsoft.com/office/drawing/2014/main" id="{5CE003E3-FAD1-52D5-2213-B6CAC1643162}"/>
                </a:ext>
              </a:extLst>
            </p:cNvPr>
            <p:cNvCxnSpPr/>
            <p:nvPr/>
          </p:nvCxnSpPr>
          <p:spPr>
            <a:xfrm flipH="1">
              <a:off x="4381429" y="1782044"/>
              <a:ext cx="778823"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F61F167-A49B-A074-FD49-C4B3D227EA5B}"/>
                </a:ext>
              </a:extLst>
            </p:cNvPr>
            <p:cNvCxnSpPr>
              <a:cxnSpLocks/>
            </p:cNvCxnSpPr>
            <p:nvPr/>
          </p:nvCxnSpPr>
          <p:spPr>
            <a:xfrm flipV="1">
              <a:off x="5158891" y="1782044"/>
              <a:ext cx="1361" cy="52251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2" name="Isosceles Triangle 1">
            <a:extLst>
              <a:ext uri="{FF2B5EF4-FFF2-40B4-BE49-F238E27FC236}">
                <a16:creationId xmlns:a16="http://schemas.microsoft.com/office/drawing/2014/main" id="{B5F69932-842E-6D44-EDFE-D99D8C66B497}"/>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E1A21A5B-64C5-E2D5-3EDE-93A30A14466B}"/>
              </a:ext>
            </a:extLst>
          </p:cNvPr>
          <p:cNvSpPr/>
          <p:nvPr/>
        </p:nvSpPr>
        <p:spPr>
          <a:xfrm>
            <a:off x="2345375" y="3083310"/>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0D1DD394-7B99-9D42-6418-5F4F3E8F1DE2}"/>
              </a:ext>
            </a:extLst>
          </p:cNvPr>
          <p:cNvSpPr/>
          <p:nvPr/>
        </p:nvSpPr>
        <p:spPr>
          <a:xfrm>
            <a:off x="4045649" y="3083310"/>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7C25E1D2-1703-2CB2-95FA-2E78A7BB5BAA}"/>
              </a:ext>
            </a:extLst>
          </p:cNvPr>
          <p:cNvSpPr/>
          <p:nvPr/>
        </p:nvSpPr>
        <p:spPr>
          <a:xfrm>
            <a:off x="1468522" y="3833434"/>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438C53A0-E033-3C5C-5492-B59875C2B584}"/>
              </a:ext>
            </a:extLst>
          </p:cNvPr>
          <p:cNvSpPr/>
          <p:nvPr/>
        </p:nvSpPr>
        <p:spPr>
          <a:xfrm>
            <a:off x="4890777" y="3833434"/>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A80C00B9-282F-5D8D-3B2C-FEC7F36482FF}"/>
              </a:ext>
            </a:extLst>
          </p:cNvPr>
          <p:cNvGrpSpPr/>
          <p:nvPr/>
        </p:nvGrpSpPr>
        <p:grpSpPr>
          <a:xfrm>
            <a:off x="6779077" y="2333186"/>
            <a:ext cx="3798307" cy="1955468"/>
            <a:chOff x="6350592" y="2333186"/>
            <a:chExt cx="3798307" cy="1955468"/>
          </a:xfrm>
        </p:grpSpPr>
        <p:cxnSp>
          <p:nvCxnSpPr>
            <p:cNvPr id="35" name="Straight Connector 34">
              <a:extLst>
                <a:ext uri="{FF2B5EF4-FFF2-40B4-BE49-F238E27FC236}">
                  <a16:creationId xmlns:a16="http://schemas.microsoft.com/office/drawing/2014/main" id="{2E4144F0-7AAB-D168-AF1D-0107CED9D5B7}"/>
                </a:ext>
              </a:extLst>
            </p:cNvPr>
            <p:cNvCxnSpPr>
              <a:cxnSpLocks/>
              <a:stCxn id="29" idx="1"/>
            </p:cNvCxnSpPr>
            <p:nvPr/>
          </p:nvCxnSpPr>
          <p:spPr>
            <a:xfrm flipH="1">
              <a:off x="6538618" y="2560796"/>
              <a:ext cx="1655676"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0BCFBA8-BBF9-B803-E7B9-B87460A03990}"/>
                </a:ext>
              </a:extLst>
            </p:cNvPr>
            <p:cNvCxnSpPr>
              <a:cxnSpLocks/>
              <a:stCxn id="30" idx="0"/>
            </p:cNvCxnSpPr>
            <p:nvPr/>
          </p:nvCxnSpPr>
          <p:spPr>
            <a:xfrm flipV="1">
              <a:off x="7415471" y="2560796"/>
              <a:ext cx="0" cy="52251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9C4FE4D-5051-9181-52A9-7EFAEB5A6C54}"/>
                </a:ext>
              </a:extLst>
            </p:cNvPr>
            <p:cNvCxnSpPr>
              <a:cxnSpLocks/>
            </p:cNvCxnSpPr>
            <p:nvPr/>
          </p:nvCxnSpPr>
          <p:spPr>
            <a:xfrm flipV="1">
              <a:off x="6538618" y="2560796"/>
              <a:ext cx="0" cy="1272638"/>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74B02CC-0364-1156-A99F-ABF1CCEC98CE}"/>
                </a:ext>
              </a:extLst>
            </p:cNvPr>
            <p:cNvCxnSpPr>
              <a:cxnSpLocks/>
            </p:cNvCxnSpPr>
            <p:nvPr/>
          </p:nvCxnSpPr>
          <p:spPr>
            <a:xfrm flipH="1">
              <a:off x="8338283" y="2560796"/>
              <a:ext cx="1622590"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815A31E-CC48-BE14-69A9-13195F13341C}"/>
                </a:ext>
              </a:extLst>
            </p:cNvPr>
            <p:cNvCxnSpPr>
              <a:cxnSpLocks/>
            </p:cNvCxnSpPr>
            <p:nvPr/>
          </p:nvCxnSpPr>
          <p:spPr>
            <a:xfrm flipV="1">
              <a:off x="9115745" y="2560796"/>
              <a:ext cx="1361" cy="52251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F8FB8-A350-10A5-D9AE-B8F06D348AF0}"/>
                </a:ext>
              </a:extLst>
            </p:cNvPr>
            <p:cNvCxnSpPr>
              <a:cxnSpLocks/>
            </p:cNvCxnSpPr>
            <p:nvPr/>
          </p:nvCxnSpPr>
          <p:spPr>
            <a:xfrm flipV="1">
              <a:off x="9960873" y="2560796"/>
              <a:ext cx="0" cy="1272638"/>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9" name="Isosceles Triangle 28">
              <a:extLst>
                <a:ext uri="{FF2B5EF4-FFF2-40B4-BE49-F238E27FC236}">
                  <a16:creationId xmlns:a16="http://schemas.microsoft.com/office/drawing/2014/main" id="{45C16CA5-5C0D-9860-8127-8ECD21FBF55B}"/>
                </a:ext>
              </a:extLst>
            </p:cNvPr>
            <p:cNvSpPr/>
            <p:nvPr/>
          </p:nvSpPr>
          <p:spPr>
            <a:xfrm>
              <a:off x="810028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70766DBF-0B11-A6EC-B2BE-13AD932EB382}"/>
                </a:ext>
              </a:extLst>
            </p:cNvPr>
            <p:cNvSpPr/>
            <p:nvPr/>
          </p:nvSpPr>
          <p:spPr>
            <a:xfrm>
              <a:off x="7227445" y="3083310"/>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9BAB517A-5DD7-7BDD-8F0C-230F812C34D4}"/>
                </a:ext>
              </a:extLst>
            </p:cNvPr>
            <p:cNvSpPr/>
            <p:nvPr/>
          </p:nvSpPr>
          <p:spPr>
            <a:xfrm>
              <a:off x="8927719" y="3083310"/>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EB4AD9CF-5551-78C8-B64D-09EE924DC253}"/>
                </a:ext>
              </a:extLst>
            </p:cNvPr>
            <p:cNvSpPr/>
            <p:nvPr/>
          </p:nvSpPr>
          <p:spPr>
            <a:xfrm>
              <a:off x="6350592" y="3833434"/>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6E7DE6CE-FEF3-3256-3114-73C18A3C6F8B}"/>
                </a:ext>
              </a:extLst>
            </p:cNvPr>
            <p:cNvSpPr/>
            <p:nvPr/>
          </p:nvSpPr>
          <p:spPr>
            <a:xfrm>
              <a:off x="9772847" y="3833434"/>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D6CD5D66-433C-B905-C1FA-D45EFB73CC23}"/>
              </a:ext>
            </a:extLst>
          </p:cNvPr>
          <p:cNvSpPr txBox="1"/>
          <p:nvPr/>
        </p:nvSpPr>
        <p:spPr>
          <a:xfrm>
            <a:off x="396240" y="383177"/>
            <a:ext cx="4699813" cy="646331"/>
          </a:xfrm>
          <a:prstGeom prst="rect">
            <a:avLst/>
          </a:prstGeom>
          <a:noFill/>
        </p:spPr>
        <p:txBody>
          <a:bodyPr wrap="none" rtlCol="0">
            <a:spAutoFit/>
          </a:bodyPr>
          <a:lstStyle/>
          <a:p>
            <a:pPr marL="342900" indent="-342900">
              <a:buAutoNum type="arabicPeriod"/>
            </a:pPr>
            <a:r>
              <a:rPr lang="en-US" dirty="0"/>
              <a:t>Leader steers</a:t>
            </a:r>
          </a:p>
          <a:p>
            <a:pPr marL="342900" indent="-342900">
              <a:buAutoNum type="arabicPeriod"/>
            </a:pPr>
            <a:r>
              <a:rPr lang="en-US" dirty="0"/>
              <a:t>Individuals steer (</a:t>
            </a:r>
            <a:r>
              <a:rPr lang="en-US" b="1" dirty="0">
                <a:solidFill>
                  <a:schemeClr val="accent2"/>
                </a:solidFill>
              </a:rPr>
              <a:t>Arrival</a:t>
            </a:r>
            <a:r>
              <a:rPr lang="en-US" dirty="0"/>
              <a:t> to relative offsets)</a:t>
            </a:r>
          </a:p>
        </p:txBody>
      </p:sp>
    </p:spTree>
    <p:extLst>
      <p:ext uri="{BB962C8B-B14F-4D97-AF65-F5344CB8AC3E}">
        <p14:creationId xmlns:p14="http://schemas.microsoft.com/office/powerpoint/2010/main" val="260848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BAB94EF-751E-3FE3-7014-03FAC944F036}"/>
              </a:ext>
            </a:extLst>
          </p:cNvPr>
          <p:cNvGrpSpPr/>
          <p:nvPr/>
        </p:nvGrpSpPr>
        <p:grpSpPr>
          <a:xfrm>
            <a:off x="5216193" y="2709759"/>
            <a:ext cx="1272820" cy="704372"/>
            <a:chOff x="5228824" y="2315828"/>
            <a:chExt cx="1272820" cy="704372"/>
          </a:xfrm>
        </p:grpSpPr>
        <p:grpSp>
          <p:nvGrpSpPr>
            <p:cNvPr id="89" name="Group 88">
              <a:extLst>
                <a:ext uri="{FF2B5EF4-FFF2-40B4-BE49-F238E27FC236}">
                  <a16:creationId xmlns:a16="http://schemas.microsoft.com/office/drawing/2014/main" id="{2682B595-01EC-C453-024B-0E829B2D53E3}"/>
                </a:ext>
              </a:extLst>
            </p:cNvPr>
            <p:cNvGrpSpPr/>
            <p:nvPr/>
          </p:nvGrpSpPr>
          <p:grpSpPr>
            <a:xfrm>
              <a:off x="5288573" y="2476454"/>
              <a:ext cx="489215" cy="353376"/>
              <a:chOff x="8215744" y="605328"/>
              <a:chExt cx="723371" cy="522514"/>
            </a:xfrm>
          </p:grpSpPr>
          <p:cxnSp>
            <p:nvCxnSpPr>
              <p:cNvPr id="66" name="Straight Connector 65">
                <a:extLst>
                  <a:ext uri="{FF2B5EF4-FFF2-40B4-BE49-F238E27FC236}">
                    <a16:creationId xmlns:a16="http://schemas.microsoft.com/office/drawing/2014/main" id="{16299172-FB76-192B-88A0-5F1EFBA5F588}"/>
                  </a:ext>
                </a:extLst>
              </p:cNvPr>
              <p:cNvCxnSpPr>
                <a:cxnSpLocks/>
              </p:cNvCxnSpPr>
              <p:nvPr/>
            </p:nvCxnSpPr>
            <p:spPr>
              <a:xfrm flipH="1">
                <a:off x="8215744" y="605328"/>
                <a:ext cx="723371"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E6C2EEA-F60E-7BF9-2236-ACCACBB76197}"/>
                  </a:ext>
                </a:extLst>
              </p:cNvPr>
              <p:cNvCxnSpPr>
                <a:cxnSpLocks/>
              </p:cNvCxnSpPr>
              <p:nvPr/>
            </p:nvCxnSpPr>
            <p:spPr>
              <a:xfrm flipV="1">
                <a:off x="8215744" y="605328"/>
                <a:ext cx="0" cy="52251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3A48F60B-1F2B-F1D4-47D4-8C5D67B60A56}"/>
                </a:ext>
              </a:extLst>
            </p:cNvPr>
            <p:cNvGrpSpPr/>
            <p:nvPr/>
          </p:nvGrpSpPr>
          <p:grpSpPr>
            <a:xfrm>
              <a:off x="5912670" y="2476454"/>
              <a:ext cx="526717" cy="353376"/>
              <a:chOff x="4381429" y="1782044"/>
              <a:chExt cx="778823" cy="522514"/>
            </a:xfrm>
          </p:grpSpPr>
          <p:cxnSp>
            <p:nvCxnSpPr>
              <p:cNvPr id="62" name="Straight Connector 61">
                <a:extLst>
                  <a:ext uri="{FF2B5EF4-FFF2-40B4-BE49-F238E27FC236}">
                    <a16:creationId xmlns:a16="http://schemas.microsoft.com/office/drawing/2014/main" id="{19A164C9-8C91-2502-6E7A-667DA86AD5AD}"/>
                  </a:ext>
                </a:extLst>
              </p:cNvPr>
              <p:cNvCxnSpPr/>
              <p:nvPr/>
            </p:nvCxnSpPr>
            <p:spPr>
              <a:xfrm flipH="1">
                <a:off x="4381429" y="1782044"/>
                <a:ext cx="778823"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E7343C0-C284-CE38-3C29-F3E49F7E7823}"/>
                  </a:ext>
                </a:extLst>
              </p:cNvPr>
              <p:cNvCxnSpPr>
                <a:cxnSpLocks/>
              </p:cNvCxnSpPr>
              <p:nvPr/>
            </p:nvCxnSpPr>
            <p:spPr>
              <a:xfrm flipV="1">
                <a:off x="5158891" y="1782044"/>
                <a:ext cx="1361" cy="52251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55" name="Isosceles Triangle 54">
              <a:extLst>
                <a:ext uri="{FF2B5EF4-FFF2-40B4-BE49-F238E27FC236}">
                  <a16:creationId xmlns:a16="http://schemas.microsoft.com/office/drawing/2014/main" id="{82530EFE-D410-D749-9281-FB96E1426328}"/>
                </a:ext>
              </a:extLst>
            </p:cNvPr>
            <p:cNvSpPr/>
            <p:nvPr/>
          </p:nvSpPr>
          <p:spPr>
            <a:xfrm>
              <a:off x="5753523" y="2315828"/>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8C3F43B7-50D9-1CEF-EBEA-36746F089346}"/>
                </a:ext>
              </a:extLst>
            </p:cNvPr>
            <p:cNvSpPr/>
            <p:nvPr/>
          </p:nvSpPr>
          <p:spPr>
            <a:xfrm>
              <a:off x="5228824" y="2900701"/>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6F4B6B28-74D9-53E9-D4FE-C257C7874DAB}"/>
                </a:ext>
              </a:extLst>
            </p:cNvPr>
            <p:cNvSpPr/>
            <p:nvPr/>
          </p:nvSpPr>
          <p:spPr>
            <a:xfrm>
              <a:off x="6382145" y="2894006"/>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8" name="TextBox 137">
            <a:extLst>
              <a:ext uri="{FF2B5EF4-FFF2-40B4-BE49-F238E27FC236}">
                <a16:creationId xmlns:a16="http://schemas.microsoft.com/office/drawing/2014/main" id="{E29ED1D2-0444-0197-449E-487D5CE1D888}"/>
              </a:ext>
            </a:extLst>
          </p:cNvPr>
          <p:cNvSpPr txBox="1"/>
          <p:nvPr/>
        </p:nvSpPr>
        <p:spPr>
          <a:xfrm>
            <a:off x="396240" y="383177"/>
            <a:ext cx="1992084" cy="646331"/>
          </a:xfrm>
          <a:prstGeom prst="rect">
            <a:avLst/>
          </a:prstGeom>
          <a:noFill/>
        </p:spPr>
        <p:txBody>
          <a:bodyPr wrap="none" rtlCol="0">
            <a:spAutoFit/>
          </a:bodyPr>
          <a:lstStyle/>
          <a:p>
            <a:r>
              <a:rPr lang="en-US" sz="3600" dirty="0"/>
              <a:t>Lag effect</a:t>
            </a:r>
          </a:p>
        </p:txBody>
      </p:sp>
      <p:grpSp>
        <p:nvGrpSpPr>
          <p:cNvPr id="15" name="Group 14">
            <a:extLst>
              <a:ext uri="{FF2B5EF4-FFF2-40B4-BE49-F238E27FC236}">
                <a16:creationId xmlns:a16="http://schemas.microsoft.com/office/drawing/2014/main" id="{4E4BDFB7-A4BA-747E-DFCF-07A80D291016}"/>
              </a:ext>
            </a:extLst>
          </p:cNvPr>
          <p:cNvGrpSpPr/>
          <p:nvPr/>
        </p:nvGrpSpPr>
        <p:grpSpPr>
          <a:xfrm>
            <a:off x="4622376" y="3178249"/>
            <a:ext cx="2439120" cy="709824"/>
            <a:chOff x="4635438" y="3178249"/>
            <a:chExt cx="2439120" cy="709824"/>
          </a:xfrm>
        </p:grpSpPr>
        <p:cxnSp>
          <p:nvCxnSpPr>
            <p:cNvPr id="2" name="Straight Connector 1">
              <a:extLst>
                <a:ext uri="{FF2B5EF4-FFF2-40B4-BE49-F238E27FC236}">
                  <a16:creationId xmlns:a16="http://schemas.microsoft.com/office/drawing/2014/main" id="{B5045097-0058-A923-9E08-9427C167F776}"/>
                </a:ext>
              </a:extLst>
            </p:cNvPr>
            <p:cNvCxnSpPr/>
            <p:nvPr/>
          </p:nvCxnSpPr>
          <p:spPr>
            <a:xfrm flipH="1">
              <a:off x="4700343" y="3338995"/>
              <a:ext cx="526717"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42EA7FE-BC99-F437-B0CF-40944D0A25C6}"/>
                </a:ext>
              </a:extLst>
            </p:cNvPr>
            <p:cNvCxnSpPr>
              <a:cxnSpLocks/>
            </p:cNvCxnSpPr>
            <p:nvPr/>
          </p:nvCxnSpPr>
          <p:spPr>
            <a:xfrm flipV="1">
              <a:off x="4700343" y="3338995"/>
              <a:ext cx="0" cy="353376"/>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8E8006A-24D0-13DF-65DB-755619642DEC}"/>
                </a:ext>
              </a:extLst>
            </p:cNvPr>
            <p:cNvCxnSpPr/>
            <p:nvPr/>
          </p:nvCxnSpPr>
          <p:spPr>
            <a:xfrm flipH="1">
              <a:off x="6489013" y="3338995"/>
              <a:ext cx="526717"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8164370-4C0C-F166-CFF1-F9EFFBF9A66B}"/>
                </a:ext>
              </a:extLst>
            </p:cNvPr>
            <p:cNvCxnSpPr>
              <a:cxnSpLocks/>
            </p:cNvCxnSpPr>
            <p:nvPr/>
          </p:nvCxnSpPr>
          <p:spPr>
            <a:xfrm flipV="1">
              <a:off x="7014810" y="3338995"/>
              <a:ext cx="920" cy="353376"/>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A2BFD2B-8E48-F391-388D-F77AD9B26B4B}"/>
                </a:ext>
              </a:extLst>
            </p:cNvPr>
            <p:cNvSpPr/>
            <p:nvPr/>
          </p:nvSpPr>
          <p:spPr>
            <a:xfrm>
              <a:off x="6955059" y="3768574"/>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D3A0B0C-7798-F282-2FF5-903FA0524B6F}"/>
                </a:ext>
              </a:extLst>
            </p:cNvPr>
            <p:cNvSpPr/>
            <p:nvPr/>
          </p:nvSpPr>
          <p:spPr>
            <a:xfrm>
              <a:off x="4635438" y="3758555"/>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F6E02AD3-CA7C-8EC4-DBB2-56ADEB04780B}"/>
                </a:ext>
              </a:extLst>
            </p:cNvPr>
            <p:cNvSpPr/>
            <p:nvPr/>
          </p:nvSpPr>
          <p:spPr>
            <a:xfrm>
              <a:off x="5161413" y="3178249"/>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54851B58-2F68-6E0A-FC10-F7CF7AD7A3DF}"/>
                </a:ext>
              </a:extLst>
            </p:cNvPr>
            <p:cNvSpPr/>
            <p:nvPr/>
          </p:nvSpPr>
          <p:spPr>
            <a:xfrm>
              <a:off x="6311306" y="3178249"/>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405CF58-3F81-929B-0140-95E81C79B8EE}"/>
              </a:ext>
            </a:extLst>
          </p:cNvPr>
          <p:cNvGrpSpPr/>
          <p:nvPr/>
        </p:nvGrpSpPr>
        <p:grpSpPr>
          <a:xfrm>
            <a:off x="4568397" y="3662906"/>
            <a:ext cx="2568790" cy="307865"/>
            <a:chOff x="4568397" y="3662906"/>
            <a:chExt cx="2568790" cy="307865"/>
          </a:xfrm>
        </p:grpSpPr>
        <p:sp>
          <p:nvSpPr>
            <p:cNvPr id="58" name="Isosceles Triangle 57">
              <a:extLst>
                <a:ext uri="{FF2B5EF4-FFF2-40B4-BE49-F238E27FC236}">
                  <a16:creationId xmlns:a16="http://schemas.microsoft.com/office/drawing/2014/main" id="{785F673A-BBF4-77C1-8BC0-24FB3C9F73C2}"/>
                </a:ext>
              </a:extLst>
            </p:cNvPr>
            <p:cNvSpPr/>
            <p:nvPr/>
          </p:nvSpPr>
          <p:spPr>
            <a:xfrm>
              <a:off x="4568397" y="3662906"/>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a:extLst>
                <a:ext uri="{FF2B5EF4-FFF2-40B4-BE49-F238E27FC236}">
                  <a16:creationId xmlns:a16="http://schemas.microsoft.com/office/drawing/2014/main" id="{0000952C-B80A-B4B3-021C-F16149277C47}"/>
                </a:ext>
              </a:extLst>
            </p:cNvPr>
            <p:cNvSpPr/>
            <p:nvPr/>
          </p:nvSpPr>
          <p:spPr>
            <a:xfrm>
              <a:off x="6882864" y="3662906"/>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2264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875E-6 2.22222E-6 L -0.00013 -0.06875 " pathEditMode="relative" rAng="0" ptsTypes="AA">
                                      <p:cBhvr>
                                        <p:cTn id="6" dur="2000" fill="hold"/>
                                        <p:tgtEl>
                                          <p:spTgt spid="3"/>
                                        </p:tgtEl>
                                        <p:attrNameLst>
                                          <p:attrName>ppt_x</p:attrName>
                                          <p:attrName>ppt_y</p:attrName>
                                        </p:attrNameLst>
                                      </p:cBhvr>
                                      <p:rCtr x="-13" y="-3449"/>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3.33333E-6 3.7037E-6 L 0.00091 -0.06852 " pathEditMode="relative" rAng="0" ptsTypes="AA">
                                      <p:cBhvr>
                                        <p:cTn id="10" dur="2000" fill="hold"/>
                                        <p:tgtEl>
                                          <p:spTgt spid="15"/>
                                        </p:tgtEl>
                                        <p:attrNameLst>
                                          <p:attrName>ppt_x</p:attrName>
                                          <p:attrName>ppt_y</p:attrName>
                                        </p:attrNameLst>
                                      </p:cBhvr>
                                      <p:rCtr x="39" y="-3426"/>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1.875E-6 -1.48148E-6 L -0.00013 -0.06967 " pathEditMode="relative" rAng="0" ptsTypes="AA">
                                      <p:cBhvr>
                                        <p:cTn id="14" dur="2000" fill="hold"/>
                                        <p:tgtEl>
                                          <p:spTgt spid="14"/>
                                        </p:tgtEl>
                                        <p:attrNameLst>
                                          <p:attrName>ppt_x</p:attrName>
                                          <p:attrName>ppt_y</p:attrName>
                                        </p:attrNameLst>
                                      </p:cBhvr>
                                      <p:rCtr x="-13" y="-34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BAB94EF-751E-3FE3-7014-03FAC944F036}"/>
              </a:ext>
            </a:extLst>
          </p:cNvPr>
          <p:cNvGrpSpPr/>
          <p:nvPr/>
        </p:nvGrpSpPr>
        <p:grpSpPr>
          <a:xfrm>
            <a:off x="5216193" y="2709759"/>
            <a:ext cx="1272820" cy="704372"/>
            <a:chOff x="5228824" y="2315828"/>
            <a:chExt cx="1272820" cy="704372"/>
          </a:xfrm>
        </p:grpSpPr>
        <p:grpSp>
          <p:nvGrpSpPr>
            <p:cNvPr id="89" name="Group 88">
              <a:extLst>
                <a:ext uri="{FF2B5EF4-FFF2-40B4-BE49-F238E27FC236}">
                  <a16:creationId xmlns:a16="http://schemas.microsoft.com/office/drawing/2014/main" id="{2682B595-01EC-C453-024B-0E829B2D53E3}"/>
                </a:ext>
              </a:extLst>
            </p:cNvPr>
            <p:cNvGrpSpPr/>
            <p:nvPr/>
          </p:nvGrpSpPr>
          <p:grpSpPr>
            <a:xfrm>
              <a:off x="5288573" y="2476454"/>
              <a:ext cx="489215" cy="353376"/>
              <a:chOff x="8215744" y="605328"/>
              <a:chExt cx="723371" cy="522514"/>
            </a:xfrm>
          </p:grpSpPr>
          <p:cxnSp>
            <p:nvCxnSpPr>
              <p:cNvPr id="66" name="Straight Connector 65">
                <a:extLst>
                  <a:ext uri="{FF2B5EF4-FFF2-40B4-BE49-F238E27FC236}">
                    <a16:creationId xmlns:a16="http://schemas.microsoft.com/office/drawing/2014/main" id="{16299172-FB76-192B-88A0-5F1EFBA5F588}"/>
                  </a:ext>
                </a:extLst>
              </p:cNvPr>
              <p:cNvCxnSpPr>
                <a:cxnSpLocks/>
              </p:cNvCxnSpPr>
              <p:nvPr/>
            </p:nvCxnSpPr>
            <p:spPr>
              <a:xfrm flipH="1">
                <a:off x="8215744" y="605328"/>
                <a:ext cx="723371"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E6C2EEA-F60E-7BF9-2236-ACCACBB76197}"/>
                  </a:ext>
                </a:extLst>
              </p:cNvPr>
              <p:cNvCxnSpPr>
                <a:cxnSpLocks/>
              </p:cNvCxnSpPr>
              <p:nvPr/>
            </p:nvCxnSpPr>
            <p:spPr>
              <a:xfrm flipV="1">
                <a:off x="8215744" y="605328"/>
                <a:ext cx="0" cy="52251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3A48F60B-1F2B-F1D4-47D4-8C5D67B60A56}"/>
                </a:ext>
              </a:extLst>
            </p:cNvPr>
            <p:cNvGrpSpPr/>
            <p:nvPr/>
          </p:nvGrpSpPr>
          <p:grpSpPr>
            <a:xfrm>
              <a:off x="5912670" y="2476454"/>
              <a:ext cx="526717" cy="353376"/>
              <a:chOff x="4381429" y="1782044"/>
              <a:chExt cx="778823" cy="522514"/>
            </a:xfrm>
          </p:grpSpPr>
          <p:cxnSp>
            <p:nvCxnSpPr>
              <p:cNvPr id="62" name="Straight Connector 61">
                <a:extLst>
                  <a:ext uri="{FF2B5EF4-FFF2-40B4-BE49-F238E27FC236}">
                    <a16:creationId xmlns:a16="http://schemas.microsoft.com/office/drawing/2014/main" id="{19A164C9-8C91-2502-6E7A-667DA86AD5AD}"/>
                  </a:ext>
                </a:extLst>
              </p:cNvPr>
              <p:cNvCxnSpPr/>
              <p:nvPr/>
            </p:nvCxnSpPr>
            <p:spPr>
              <a:xfrm flipH="1">
                <a:off x="4381429" y="1782044"/>
                <a:ext cx="778823"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E7343C0-C284-CE38-3C29-F3E49F7E7823}"/>
                  </a:ext>
                </a:extLst>
              </p:cNvPr>
              <p:cNvCxnSpPr>
                <a:cxnSpLocks/>
              </p:cNvCxnSpPr>
              <p:nvPr/>
            </p:nvCxnSpPr>
            <p:spPr>
              <a:xfrm flipV="1">
                <a:off x="5158891" y="1782044"/>
                <a:ext cx="1361" cy="52251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55" name="Isosceles Triangle 54">
              <a:extLst>
                <a:ext uri="{FF2B5EF4-FFF2-40B4-BE49-F238E27FC236}">
                  <a16:creationId xmlns:a16="http://schemas.microsoft.com/office/drawing/2014/main" id="{82530EFE-D410-D749-9281-FB96E1426328}"/>
                </a:ext>
              </a:extLst>
            </p:cNvPr>
            <p:cNvSpPr/>
            <p:nvPr/>
          </p:nvSpPr>
          <p:spPr>
            <a:xfrm>
              <a:off x="5753523" y="2315828"/>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8C3F43B7-50D9-1CEF-EBEA-36746F089346}"/>
                </a:ext>
              </a:extLst>
            </p:cNvPr>
            <p:cNvSpPr/>
            <p:nvPr/>
          </p:nvSpPr>
          <p:spPr>
            <a:xfrm>
              <a:off x="5228824" y="2900701"/>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6F4B6B28-74D9-53E9-D4FE-C257C7874DAB}"/>
                </a:ext>
              </a:extLst>
            </p:cNvPr>
            <p:cNvSpPr/>
            <p:nvPr/>
          </p:nvSpPr>
          <p:spPr>
            <a:xfrm>
              <a:off x="6382145" y="2894006"/>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8" name="TextBox 137">
            <a:extLst>
              <a:ext uri="{FF2B5EF4-FFF2-40B4-BE49-F238E27FC236}">
                <a16:creationId xmlns:a16="http://schemas.microsoft.com/office/drawing/2014/main" id="{E29ED1D2-0444-0197-449E-487D5CE1D888}"/>
              </a:ext>
            </a:extLst>
          </p:cNvPr>
          <p:cNvSpPr txBox="1"/>
          <p:nvPr/>
        </p:nvSpPr>
        <p:spPr>
          <a:xfrm>
            <a:off x="396240" y="383177"/>
            <a:ext cx="1992084" cy="646331"/>
          </a:xfrm>
          <a:prstGeom prst="rect">
            <a:avLst/>
          </a:prstGeom>
          <a:noFill/>
        </p:spPr>
        <p:txBody>
          <a:bodyPr wrap="none" rtlCol="0">
            <a:spAutoFit/>
          </a:bodyPr>
          <a:lstStyle/>
          <a:p>
            <a:r>
              <a:rPr lang="en-US" sz="3600" dirty="0"/>
              <a:t>Lag effect</a:t>
            </a:r>
          </a:p>
        </p:txBody>
      </p:sp>
      <p:grpSp>
        <p:nvGrpSpPr>
          <p:cNvPr id="15" name="Group 14">
            <a:extLst>
              <a:ext uri="{FF2B5EF4-FFF2-40B4-BE49-F238E27FC236}">
                <a16:creationId xmlns:a16="http://schemas.microsoft.com/office/drawing/2014/main" id="{4E4BDFB7-A4BA-747E-DFCF-07A80D291016}"/>
              </a:ext>
            </a:extLst>
          </p:cNvPr>
          <p:cNvGrpSpPr/>
          <p:nvPr/>
        </p:nvGrpSpPr>
        <p:grpSpPr>
          <a:xfrm>
            <a:off x="4622376" y="3178249"/>
            <a:ext cx="2439120" cy="709824"/>
            <a:chOff x="4635438" y="3178249"/>
            <a:chExt cx="2439120" cy="709824"/>
          </a:xfrm>
        </p:grpSpPr>
        <p:cxnSp>
          <p:nvCxnSpPr>
            <p:cNvPr id="2" name="Straight Connector 1">
              <a:extLst>
                <a:ext uri="{FF2B5EF4-FFF2-40B4-BE49-F238E27FC236}">
                  <a16:creationId xmlns:a16="http://schemas.microsoft.com/office/drawing/2014/main" id="{B5045097-0058-A923-9E08-9427C167F776}"/>
                </a:ext>
              </a:extLst>
            </p:cNvPr>
            <p:cNvCxnSpPr/>
            <p:nvPr/>
          </p:nvCxnSpPr>
          <p:spPr>
            <a:xfrm flipH="1">
              <a:off x="4700343" y="3338995"/>
              <a:ext cx="526717"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42EA7FE-BC99-F437-B0CF-40944D0A25C6}"/>
                </a:ext>
              </a:extLst>
            </p:cNvPr>
            <p:cNvCxnSpPr>
              <a:cxnSpLocks/>
            </p:cNvCxnSpPr>
            <p:nvPr/>
          </p:nvCxnSpPr>
          <p:spPr>
            <a:xfrm flipV="1">
              <a:off x="4700343" y="3338995"/>
              <a:ext cx="0" cy="353376"/>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8E8006A-24D0-13DF-65DB-755619642DEC}"/>
                </a:ext>
              </a:extLst>
            </p:cNvPr>
            <p:cNvCxnSpPr/>
            <p:nvPr/>
          </p:nvCxnSpPr>
          <p:spPr>
            <a:xfrm flipH="1">
              <a:off x="6489013" y="3338995"/>
              <a:ext cx="526717"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8164370-4C0C-F166-CFF1-F9EFFBF9A66B}"/>
                </a:ext>
              </a:extLst>
            </p:cNvPr>
            <p:cNvCxnSpPr>
              <a:cxnSpLocks/>
            </p:cNvCxnSpPr>
            <p:nvPr/>
          </p:nvCxnSpPr>
          <p:spPr>
            <a:xfrm flipV="1">
              <a:off x="7014810" y="3338995"/>
              <a:ext cx="920" cy="353376"/>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A2BFD2B-8E48-F391-388D-F77AD9B26B4B}"/>
                </a:ext>
              </a:extLst>
            </p:cNvPr>
            <p:cNvSpPr/>
            <p:nvPr/>
          </p:nvSpPr>
          <p:spPr>
            <a:xfrm>
              <a:off x="6955059" y="3768574"/>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D3A0B0C-7798-F282-2FF5-903FA0524B6F}"/>
                </a:ext>
              </a:extLst>
            </p:cNvPr>
            <p:cNvSpPr/>
            <p:nvPr/>
          </p:nvSpPr>
          <p:spPr>
            <a:xfrm>
              <a:off x="4635438" y="3758555"/>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F6E02AD3-CA7C-8EC4-DBB2-56ADEB04780B}"/>
                </a:ext>
              </a:extLst>
            </p:cNvPr>
            <p:cNvSpPr/>
            <p:nvPr/>
          </p:nvSpPr>
          <p:spPr>
            <a:xfrm>
              <a:off x="5161413" y="3178249"/>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54851B58-2F68-6E0A-FC10-F7CF7AD7A3DF}"/>
                </a:ext>
              </a:extLst>
            </p:cNvPr>
            <p:cNvSpPr/>
            <p:nvPr/>
          </p:nvSpPr>
          <p:spPr>
            <a:xfrm>
              <a:off x="6311306" y="3178249"/>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405CF58-3F81-929B-0140-95E81C79B8EE}"/>
              </a:ext>
            </a:extLst>
          </p:cNvPr>
          <p:cNvGrpSpPr/>
          <p:nvPr/>
        </p:nvGrpSpPr>
        <p:grpSpPr>
          <a:xfrm>
            <a:off x="4568397" y="3662906"/>
            <a:ext cx="2568790" cy="307865"/>
            <a:chOff x="4568397" y="3662906"/>
            <a:chExt cx="2568790" cy="307865"/>
          </a:xfrm>
        </p:grpSpPr>
        <p:sp>
          <p:nvSpPr>
            <p:cNvPr id="58" name="Isosceles Triangle 57">
              <a:extLst>
                <a:ext uri="{FF2B5EF4-FFF2-40B4-BE49-F238E27FC236}">
                  <a16:creationId xmlns:a16="http://schemas.microsoft.com/office/drawing/2014/main" id="{785F673A-BBF4-77C1-8BC0-24FB3C9F73C2}"/>
                </a:ext>
              </a:extLst>
            </p:cNvPr>
            <p:cNvSpPr/>
            <p:nvPr/>
          </p:nvSpPr>
          <p:spPr>
            <a:xfrm>
              <a:off x="4568397" y="3662906"/>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a:extLst>
                <a:ext uri="{FF2B5EF4-FFF2-40B4-BE49-F238E27FC236}">
                  <a16:creationId xmlns:a16="http://schemas.microsoft.com/office/drawing/2014/main" id="{0000952C-B80A-B4B3-021C-F16149277C47}"/>
                </a:ext>
              </a:extLst>
            </p:cNvPr>
            <p:cNvSpPr/>
            <p:nvPr/>
          </p:nvSpPr>
          <p:spPr>
            <a:xfrm>
              <a:off x="6882864" y="3662906"/>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636129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BAB94EF-751E-3FE3-7014-03FAC944F036}"/>
              </a:ext>
            </a:extLst>
          </p:cNvPr>
          <p:cNvGrpSpPr/>
          <p:nvPr/>
        </p:nvGrpSpPr>
        <p:grpSpPr>
          <a:xfrm rot="1800000">
            <a:off x="5424445" y="2161119"/>
            <a:ext cx="1272820" cy="704372"/>
            <a:chOff x="5228824" y="2315828"/>
            <a:chExt cx="1272820" cy="704372"/>
          </a:xfrm>
        </p:grpSpPr>
        <p:grpSp>
          <p:nvGrpSpPr>
            <p:cNvPr id="89" name="Group 88">
              <a:extLst>
                <a:ext uri="{FF2B5EF4-FFF2-40B4-BE49-F238E27FC236}">
                  <a16:creationId xmlns:a16="http://schemas.microsoft.com/office/drawing/2014/main" id="{2682B595-01EC-C453-024B-0E829B2D53E3}"/>
                </a:ext>
              </a:extLst>
            </p:cNvPr>
            <p:cNvGrpSpPr/>
            <p:nvPr/>
          </p:nvGrpSpPr>
          <p:grpSpPr>
            <a:xfrm>
              <a:off x="5288573" y="2476454"/>
              <a:ext cx="489215" cy="353376"/>
              <a:chOff x="8215744" y="605328"/>
              <a:chExt cx="723371" cy="522514"/>
            </a:xfrm>
          </p:grpSpPr>
          <p:cxnSp>
            <p:nvCxnSpPr>
              <p:cNvPr id="66" name="Straight Connector 65">
                <a:extLst>
                  <a:ext uri="{FF2B5EF4-FFF2-40B4-BE49-F238E27FC236}">
                    <a16:creationId xmlns:a16="http://schemas.microsoft.com/office/drawing/2014/main" id="{16299172-FB76-192B-88A0-5F1EFBA5F588}"/>
                  </a:ext>
                </a:extLst>
              </p:cNvPr>
              <p:cNvCxnSpPr>
                <a:cxnSpLocks/>
              </p:cNvCxnSpPr>
              <p:nvPr/>
            </p:nvCxnSpPr>
            <p:spPr>
              <a:xfrm flipH="1">
                <a:off x="8215744" y="605328"/>
                <a:ext cx="723371"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E6C2EEA-F60E-7BF9-2236-ACCACBB76197}"/>
                  </a:ext>
                </a:extLst>
              </p:cNvPr>
              <p:cNvCxnSpPr>
                <a:cxnSpLocks/>
              </p:cNvCxnSpPr>
              <p:nvPr/>
            </p:nvCxnSpPr>
            <p:spPr>
              <a:xfrm flipV="1">
                <a:off x="8215744" y="605328"/>
                <a:ext cx="0" cy="52251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3A48F60B-1F2B-F1D4-47D4-8C5D67B60A56}"/>
                </a:ext>
              </a:extLst>
            </p:cNvPr>
            <p:cNvGrpSpPr/>
            <p:nvPr/>
          </p:nvGrpSpPr>
          <p:grpSpPr>
            <a:xfrm>
              <a:off x="5912670" y="2476454"/>
              <a:ext cx="526717" cy="353376"/>
              <a:chOff x="4381429" y="1782044"/>
              <a:chExt cx="778823" cy="522514"/>
            </a:xfrm>
          </p:grpSpPr>
          <p:cxnSp>
            <p:nvCxnSpPr>
              <p:cNvPr id="62" name="Straight Connector 61">
                <a:extLst>
                  <a:ext uri="{FF2B5EF4-FFF2-40B4-BE49-F238E27FC236}">
                    <a16:creationId xmlns:a16="http://schemas.microsoft.com/office/drawing/2014/main" id="{19A164C9-8C91-2502-6E7A-667DA86AD5AD}"/>
                  </a:ext>
                </a:extLst>
              </p:cNvPr>
              <p:cNvCxnSpPr/>
              <p:nvPr/>
            </p:nvCxnSpPr>
            <p:spPr>
              <a:xfrm flipH="1">
                <a:off x="4381429" y="1782044"/>
                <a:ext cx="778823"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E7343C0-C284-CE38-3C29-F3E49F7E7823}"/>
                  </a:ext>
                </a:extLst>
              </p:cNvPr>
              <p:cNvCxnSpPr>
                <a:cxnSpLocks/>
              </p:cNvCxnSpPr>
              <p:nvPr/>
            </p:nvCxnSpPr>
            <p:spPr>
              <a:xfrm flipV="1">
                <a:off x="5158891" y="1782044"/>
                <a:ext cx="1361" cy="52251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55" name="Isosceles Triangle 54">
              <a:extLst>
                <a:ext uri="{FF2B5EF4-FFF2-40B4-BE49-F238E27FC236}">
                  <a16:creationId xmlns:a16="http://schemas.microsoft.com/office/drawing/2014/main" id="{82530EFE-D410-D749-9281-FB96E1426328}"/>
                </a:ext>
              </a:extLst>
            </p:cNvPr>
            <p:cNvSpPr/>
            <p:nvPr/>
          </p:nvSpPr>
          <p:spPr>
            <a:xfrm>
              <a:off x="5753523" y="2315828"/>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8C3F43B7-50D9-1CEF-EBEA-36746F089346}"/>
                </a:ext>
              </a:extLst>
            </p:cNvPr>
            <p:cNvSpPr/>
            <p:nvPr/>
          </p:nvSpPr>
          <p:spPr>
            <a:xfrm>
              <a:off x="5228824" y="2900701"/>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6F4B6B28-74D9-53E9-D4FE-C257C7874DAB}"/>
                </a:ext>
              </a:extLst>
            </p:cNvPr>
            <p:cNvSpPr/>
            <p:nvPr/>
          </p:nvSpPr>
          <p:spPr>
            <a:xfrm>
              <a:off x="6382145" y="2894006"/>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8" name="TextBox 137">
            <a:extLst>
              <a:ext uri="{FF2B5EF4-FFF2-40B4-BE49-F238E27FC236}">
                <a16:creationId xmlns:a16="http://schemas.microsoft.com/office/drawing/2014/main" id="{E29ED1D2-0444-0197-449E-487D5CE1D888}"/>
              </a:ext>
            </a:extLst>
          </p:cNvPr>
          <p:cNvSpPr txBox="1"/>
          <p:nvPr/>
        </p:nvSpPr>
        <p:spPr>
          <a:xfrm>
            <a:off x="396240" y="383177"/>
            <a:ext cx="1992084" cy="646331"/>
          </a:xfrm>
          <a:prstGeom prst="rect">
            <a:avLst/>
          </a:prstGeom>
          <a:noFill/>
        </p:spPr>
        <p:txBody>
          <a:bodyPr wrap="none" rtlCol="0">
            <a:spAutoFit/>
          </a:bodyPr>
          <a:lstStyle/>
          <a:p>
            <a:r>
              <a:rPr lang="en-US" sz="3600" dirty="0"/>
              <a:t>Lag effect</a:t>
            </a:r>
          </a:p>
        </p:txBody>
      </p:sp>
      <p:grpSp>
        <p:nvGrpSpPr>
          <p:cNvPr id="15" name="Group 14">
            <a:extLst>
              <a:ext uri="{FF2B5EF4-FFF2-40B4-BE49-F238E27FC236}">
                <a16:creationId xmlns:a16="http://schemas.microsoft.com/office/drawing/2014/main" id="{4E4BDFB7-A4BA-747E-DFCF-07A80D291016}"/>
              </a:ext>
            </a:extLst>
          </p:cNvPr>
          <p:cNvGrpSpPr/>
          <p:nvPr/>
        </p:nvGrpSpPr>
        <p:grpSpPr>
          <a:xfrm>
            <a:off x="4622376" y="3178249"/>
            <a:ext cx="2439120" cy="709824"/>
            <a:chOff x="4635438" y="3178249"/>
            <a:chExt cx="2439120" cy="709824"/>
          </a:xfrm>
        </p:grpSpPr>
        <p:cxnSp>
          <p:nvCxnSpPr>
            <p:cNvPr id="2" name="Straight Connector 1">
              <a:extLst>
                <a:ext uri="{FF2B5EF4-FFF2-40B4-BE49-F238E27FC236}">
                  <a16:creationId xmlns:a16="http://schemas.microsoft.com/office/drawing/2014/main" id="{B5045097-0058-A923-9E08-9427C167F776}"/>
                </a:ext>
              </a:extLst>
            </p:cNvPr>
            <p:cNvCxnSpPr/>
            <p:nvPr/>
          </p:nvCxnSpPr>
          <p:spPr>
            <a:xfrm flipH="1">
              <a:off x="4700343" y="3338995"/>
              <a:ext cx="526717"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42EA7FE-BC99-F437-B0CF-40944D0A25C6}"/>
                </a:ext>
              </a:extLst>
            </p:cNvPr>
            <p:cNvCxnSpPr>
              <a:cxnSpLocks/>
            </p:cNvCxnSpPr>
            <p:nvPr/>
          </p:nvCxnSpPr>
          <p:spPr>
            <a:xfrm flipV="1">
              <a:off x="4700343" y="3338995"/>
              <a:ext cx="0" cy="353376"/>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8E8006A-24D0-13DF-65DB-755619642DEC}"/>
                </a:ext>
              </a:extLst>
            </p:cNvPr>
            <p:cNvCxnSpPr/>
            <p:nvPr/>
          </p:nvCxnSpPr>
          <p:spPr>
            <a:xfrm flipH="1">
              <a:off x="6489013" y="3338995"/>
              <a:ext cx="526717"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8164370-4C0C-F166-CFF1-F9EFFBF9A66B}"/>
                </a:ext>
              </a:extLst>
            </p:cNvPr>
            <p:cNvCxnSpPr>
              <a:cxnSpLocks/>
            </p:cNvCxnSpPr>
            <p:nvPr/>
          </p:nvCxnSpPr>
          <p:spPr>
            <a:xfrm flipV="1">
              <a:off x="7014810" y="3338995"/>
              <a:ext cx="920" cy="353376"/>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A2BFD2B-8E48-F391-388D-F77AD9B26B4B}"/>
                </a:ext>
              </a:extLst>
            </p:cNvPr>
            <p:cNvSpPr/>
            <p:nvPr/>
          </p:nvSpPr>
          <p:spPr>
            <a:xfrm>
              <a:off x="6955059" y="3768574"/>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D3A0B0C-7798-F282-2FF5-903FA0524B6F}"/>
                </a:ext>
              </a:extLst>
            </p:cNvPr>
            <p:cNvSpPr/>
            <p:nvPr/>
          </p:nvSpPr>
          <p:spPr>
            <a:xfrm>
              <a:off x="4635438" y="3758555"/>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F6E02AD3-CA7C-8EC4-DBB2-56ADEB04780B}"/>
                </a:ext>
              </a:extLst>
            </p:cNvPr>
            <p:cNvSpPr/>
            <p:nvPr/>
          </p:nvSpPr>
          <p:spPr>
            <a:xfrm>
              <a:off x="5161413" y="3178249"/>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54851B58-2F68-6E0A-FC10-F7CF7AD7A3DF}"/>
                </a:ext>
              </a:extLst>
            </p:cNvPr>
            <p:cNvSpPr/>
            <p:nvPr/>
          </p:nvSpPr>
          <p:spPr>
            <a:xfrm>
              <a:off x="6311306" y="3178249"/>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405CF58-3F81-929B-0140-95E81C79B8EE}"/>
              </a:ext>
            </a:extLst>
          </p:cNvPr>
          <p:cNvGrpSpPr/>
          <p:nvPr/>
        </p:nvGrpSpPr>
        <p:grpSpPr>
          <a:xfrm>
            <a:off x="4568397" y="3662906"/>
            <a:ext cx="2568790" cy="307865"/>
            <a:chOff x="4568397" y="3662906"/>
            <a:chExt cx="2568790" cy="307865"/>
          </a:xfrm>
        </p:grpSpPr>
        <p:sp>
          <p:nvSpPr>
            <p:cNvPr id="58" name="Isosceles Triangle 57">
              <a:extLst>
                <a:ext uri="{FF2B5EF4-FFF2-40B4-BE49-F238E27FC236}">
                  <a16:creationId xmlns:a16="http://schemas.microsoft.com/office/drawing/2014/main" id="{785F673A-BBF4-77C1-8BC0-24FB3C9F73C2}"/>
                </a:ext>
              </a:extLst>
            </p:cNvPr>
            <p:cNvSpPr/>
            <p:nvPr/>
          </p:nvSpPr>
          <p:spPr>
            <a:xfrm>
              <a:off x="4568397" y="3662906"/>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a:extLst>
                <a:ext uri="{FF2B5EF4-FFF2-40B4-BE49-F238E27FC236}">
                  <a16:creationId xmlns:a16="http://schemas.microsoft.com/office/drawing/2014/main" id="{0000952C-B80A-B4B3-021C-F16149277C47}"/>
                </a:ext>
              </a:extLst>
            </p:cNvPr>
            <p:cNvSpPr/>
            <p:nvPr/>
          </p:nvSpPr>
          <p:spPr>
            <a:xfrm>
              <a:off x="6882864" y="3662906"/>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695529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BAB94EF-751E-3FE3-7014-03FAC944F036}"/>
              </a:ext>
            </a:extLst>
          </p:cNvPr>
          <p:cNvGrpSpPr/>
          <p:nvPr/>
        </p:nvGrpSpPr>
        <p:grpSpPr>
          <a:xfrm rot="1800000">
            <a:off x="5424445" y="2161119"/>
            <a:ext cx="1272820" cy="704372"/>
            <a:chOff x="5228824" y="2315828"/>
            <a:chExt cx="1272820" cy="704372"/>
          </a:xfrm>
        </p:grpSpPr>
        <p:grpSp>
          <p:nvGrpSpPr>
            <p:cNvPr id="89" name="Group 88">
              <a:extLst>
                <a:ext uri="{FF2B5EF4-FFF2-40B4-BE49-F238E27FC236}">
                  <a16:creationId xmlns:a16="http://schemas.microsoft.com/office/drawing/2014/main" id="{2682B595-01EC-C453-024B-0E829B2D53E3}"/>
                </a:ext>
              </a:extLst>
            </p:cNvPr>
            <p:cNvGrpSpPr/>
            <p:nvPr/>
          </p:nvGrpSpPr>
          <p:grpSpPr>
            <a:xfrm>
              <a:off x="5288573" y="2476454"/>
              <a:ext cx="489215" cy="353376"/>
              <a:chOff x="8215744" y="605328"/>
              <a:chExt cx="723371" cy="522514"/>
            </a:xfrm>
          </p:grpSpPr>
          <p:cxnSp>
            <p:nvCxnSpPr>
              <p:cNvPr id="66" name="Straight Connector 65">
                <a:extLst>
                  <a:ext uri="{FF2B5EF4-FFF2-40B4-BE49-F238E27FC236}">
                    <a16:creationId xmlns:a16="http://schemas.microsoft.com/office/drawing/2014/main" id="{16299172-FB76-192B-88A0-5F1EFBA5F588}"/>
                  </a:ext>
                </a:extLst>
              </p:cNvPr>
              <p:cNvCxnSpPr>
                <a:cxnSpLocks/>
              </p:cNvCxnSpPr>
              <p:nvPr/>
            </p:nvCxnSpPr>
            <p:spPr>
              <a:xfrm flipH="1">
                <a:off x="8215744" y="605328"/>
                <a:ext cx="723371"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E6C2EEA-F60E-7BF9-2236-ACCACBB76197}"/>
                  </a:ext>
                </a:extLst>
              </p:cNvPr>
              <p:cNvCxnSpPr>
                <a:cxnSpLocks/>
              </p:cNvCxnSpPr>
              <p:nvPr/>
            </p:nvCxnSpPr>
            <p:spPr>
              <a:xfrm flipV="1">
                <a:off x="8215744" y="605328"/>
                <a:ext cx="0" cy="52251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3A48F60B-1F2B-F1D4-47D4-8C5D67B60A56}"/>
                </a:ext>
              </a:extLst>
            </p:cNvPr>
            <p:cNvGrpSpPr/>
            <p:nvPr/>
          </p:nvGrpSpPr>
          <p:grpSpPr>
            <a:xfrm>
              <a:off x="5912670" y="2476454"/>
              <a:ext cx="526717" cy="353376"/>
              <a:chOff x="4381429" y="1782044"/>
              <a:chExt cx="778823" cy="522514"/>
            </a:xfrm>
          </p:grpSpPr>
          <p:cxnSp>
            <p:nvCxnSpPr>
              <p:cNvPr id="62" name="Straight Connector 61">
                <a:extLst>
                  <a:ext uri="{FF2B5EF4-FFF2-40B4-BE49-F238E27FC236}">
                    <a16:creationId xmlns:a16="http://schemas.microsoft.com/office/drawing/2014/main" id="{19A164C9-8C91-2502-6E7A-667DA86AD5AD}"/>
                  </a:ext>
                </a:extLst>
              </p:cNvPr>
              <p:cNvCxnSpPr/>
              <p:nvPr/>
            </p:nvCxnSpPr>
            <p:spPr>
              <a:xfrm flipH="1">
                <a:off x="4381429" y="1782044"/>
                <a:ext cx="778823"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E7343C0-C284-CE38-3C29-F3E49F7E7823}"/>
                  </a:ext>
                </a:extLst>
              </p:cNvPr>
              <p:cNvCxnSpPr>
                <a:cxnSpLocks/>
              </p:cNvCxnSpPr>
              <p:nvPr/>
            </p:nvCxnSpPr>
            <p:spPr>
              <a:xfrm flipV="1">
                <a:off x="5158891" y="1782044"/>
                <a:ext cx="1361" cy="52251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55" name="Isosceles Triangle 54">
              <a:extLst>
                <a:ext uri="{FF2B5EF4-FFF2-40B4-BE49-F238E27FC236}">
                  <a16:creationId xmlns:a16="http://schemas.microsoft.com/office/drawing/2014/main" id="{82530EFE-D410-D749-9281-FB96E1426328}"/>
                </a:ext>
              </a:extLst>
            </p:cNvPr>
            <p:cNvSpPr/>
            <p:nvPr/>
          </p:nvSpPr>
          <p:spPr>
            <a:xfrm>
              <a:off x="5753523" y="2315828"/>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8C3F43B7-50D9-1CEF-EBEA-36746F089346}"/>
                </a:ext>
              </a:extLst>
            </p:cNvPr>
            <p:cNvSpPr/>
            <p:nvPr/>
          </p:nvSpPr>
          <p:spPr>
            <a:xfrm>
              <a:off x="5228824" y="2900701"/>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6F4B6B28-74D9-53E9-D4FE-C257C7874DAB}"/>
                </a:ext>
              </a:extLst>
            </p:cNvPr>
            <p:cNvSpPr/>
            <p:nvPr/>
          </p:nvSpPr>
          <p:spPr>
            <a:xfrm>
              <a:off x="6382145" y="2894006"/>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8" name="TextBox 137">
            <a:extLst>
              <a:ext uri="{FF2B5EF4-FFF2-40B4-BE49-F238E27FC236}">
                <a16:creationId xmlns:a16="http://schemas.microsoft.com/office/drawing/2014/main" id="{E29ED1D2-0444-0197-449E-487D5CE1D888}"/>
              </a:ext>
            </a:extLst>
          </p:cNvPr>
          <p:cNvSpPr txBox="1"/>
          <p:nvPr/>
        </p:nvSpPr>
        <p:spPr>
          <a:xfrm>
            <a:off x="396240" y="383177"/>
            <a:ext cx="1992084" cy="646331"/>
          </a:xfrm>
          <a:prstGeom prst="rect">
            <a:avLst/>
          </a:prstGeom>
          <a:noFill/>
        </p:spPr>
        <p:txBody>
          <a:bodyPr wrap="none" rtlCol="0">
            <a:spAutoFit/>
          </a:bodyPr>
          <a:lstStyle/>
          <a:p>
            <a:r>
              <a:rPr lang="en-US" sz="3600" dirty="0"/>
              <a:t>Lag effect</a:t>
            </a:r>
          </a:p>
        </p:txBody>
      </p:sp>
      <p:grpSp>
        <p:nvGrpSpPr>
          <p:cNvPr id="15" name="Group 14">
            <a:extLst>
              <a:ext uri="{FF2B5EF4-FFF2-40B4-BE49-F238E27FC236}">
                <a16:creationId xmlns:a16="http://schemas.microsoft.com/office/drawing/2014/main" id="{4E4BDFB7-A4BA-747E-DFCF-07A80D291016}"/>
              </a:ext>
            </a:extLst>
          </p:cNvPr>
          <p:cNvGrpSpPr/>
          <p:nvPr/>
        </p:nvGrpSpPr>
        <p:grpSpPr>
          <a:xfrm rot="1800000">
            <a:off x="4615431" y="2544783"/>
            <a:ext cx="2439120" cy="709824"/>
            <a:chOff x="4635438" y="3178249"/>
            <a:chExt cx="2439120" cy="709824"/>
          </a:xfrm>
        </p:grpSpPr>
        <p:cxnSp>
          <p:nvCxnSpPr>
            <p:cNvPr id="2" name="Straight Connector 1">
              <a:extLst>
                <a:ext uri="{FF2B5EF4-FFF2-40B4-BE49-F238E27FC236}">
                  <a16:creationId xmlns:a16="http://schemas.microsoft.com/office/drawing/2014/main" id="{B5045097-0058-A923-9E08-9427C167F776}"/>
                </a:ext>
              </a:extLst>
            </p:cNvPr>
            <p:cNvCxnSpPr/>
            <p:nvPr/>
          </p:nvCxnSpPr>
          <p:spPr>
            <a:xfrm flipH="1">
              <a:off x="4700343" y="3338995"/>
              <a:ext cx="526717"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42EA7FE-BC99-F437-B0CF-40944D0A25C6}"/>
                </a:ext>
              </a:extLst>
            </p:cNvPr>
            <p:cNvCxnSpPr>
              <a:cxnSpLocks/>
            </p:cNvCxnSpPr>
            <p:nvPr/>
          </p:nvCxnSpPr>
          <p:spPr>
            <a:xfrm flipV="1">
              <a:off x="4700343" y="3338995"/>
              <a:ext cx="0" cy="353376"/>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8E8006A-24D0-13DF-65DB-755619642DEC}"/>
                </a:ext>
              </a:extLst>
            </p:cNvPr>
            <p:cNvCxnSpPr/>
            <p:nvPr/>
          </p:nvCxnSpPr>
          <p:spPr>
            <a:xfrm flipH="1">
              <a:off x="6489013" y="3338995"/>
              <a:ext cx="526717"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8164370-4C0C-F166-CFF1-F9EFFBF9A66B}"/>
                </a:ext>
              </a:extLst>
            </p:cNvPr>
            <p:cNvCxnSpPr>
              <a:cxnSpLocks/>
            </p:cNvCxnSpPr>
            <p:nvPr/>
          </p:nvCxnSpPr>
          <p:spPr>
            <a:xfrm flipV="1">
              <a:off x="7014810" y="3338995"/>
              <a:ext cx="920" cy="353376"/>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A2BFD2B-8E48-F391-388D-F77AD9B26B4B}"/>
                </a:ext>
              </a:extLst>
            </p:cNvPr>
            <p:cNvSpPr/>
            <p:nvPr/>
          </p:nvSpPr>
          <p:spPr>
            <a:xfrm>
              <a:off x="6955059" y="3768574"/>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D3A0B0C-7798-F282-2FF5-903FA0524B6F}"/>
                </a:ext>
              </a:extLst>
            </p:cNvPr>
            <p:cNvSpPr/>
            <p:nvPr/>
          </p:nvSpPr>
          <p:spPr>
            <a:xfrm>
              <a:off x="4635438" y="3758555"/>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F6E02AD3-CA7C-8EC4-DBB2-56ADEB04780B}"/>
                </a:ext>
              </a:extLst>
            </p:cNvPr>
            <p:cNvSpPr/>
            <p:nvPr/>
          </p:nvSpPr>
          <p:spPr>
            <a:xfrm>
              <a:off x="5161413" y="3178249"/>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54851B58-2F68-6E0A-FC10-F7CF7AD7A3DF}"/>
                </a:ext>
              </a:extLst>
            </p:cNvPr>
            <p:cNvSpPr/>
            <p:nvPr/>
          </p:nvSpPr>
          <p:spPr>
            <a:xfrm>
              <a:off x="6311306" y="3178249"/>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405CF58-3F81-929B-0140-95E81C79B8EE}"/>
              </a:ext>
            </a:extLst>
          </p:cNvPr>
          <p:cNvGrpSpPr/>
          <p:nvPr/>
        </p:nvGrpSpPr>
        <p:grpSpPr>
          <a:xfrm>
            <a:off x="4568397" y="3662906"/>
            <a:ext cx="2568790" cy="307865"/>
            <a:chOff x="4568397" y="3662906"/>
            <a:chExt cx="2568790" cy="307865"/>
          </a:xfrm>
        </p:grpSpPr>
        <p:sp>
          <p:nvSpPr>
            <p:cNvPr id="58" name="Isosceles Triangle 57">
              <a:extLst>
                <a:ext uri="{FF2B5EF4-FFF2-40B4-BE49-F238E27FC236}">
                  <a16:creationId xmlns:a16="http://schemas.microsoft.com/office/drawing/2014/main" id="{785F673A-BBF4-77C1-8BC0-24FB3C9F73C2}"/>
                </a:ext>
              </a:extLst>
            </p:cNvPr>
            <p:cNvSpPr/>
            <p:nvPr/>
          </p:nvSpPr>
          <p:spPr>
            <a:xfrm>
              <a:off x="4568397" y="3662906"/>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a:extLst>
                <a:ext uri="{FF2B5EF4-FFF2-40B4-BE49-F238E27FC236}">
                  <a16:creationId xmlns:a16="http://schemas.microsoft.com/office/drawing/2014/main" id="{0000952C-B80A-B4B3-021C-F16149277C47}"/>
                </a:ext>
              </a:extLst>
            </p:cNvPr>
            <p:cNvSpPr/>
            <p:nvPr/>
          </p:nvSpPr>
          <p:spPr>
            <a:xfrm>
              <a:off x="6882864" y="3662906"/>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369057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BAB94EF-751E-3FE3-7014-03FAC944F036}"/>
              </a:ext>
            </a:extLst>
          </p:cNvPr>
          <p:cNvGrpSpPr/>
          <p:nvPr/>
        </p:nvGrpSpPr>
        <p:grpSpPr>
          <a:xfrm rot="1800000">
            <a:off x="5424445" y="2161119"/>
            <a:ext cx="1272820" cy="704372"/>
            <a:chOff x="5228824" y="2315828"/>
            <a:chExt cx="1272820" cy="704372"/>
          </a:xfrm>
        </p:grpSpPr>
        <p:grpSp>
          <p:nvGrpSpPr>
            <p:cNvPr id="89" name="Group 88">
              <a:extLst>
                <a:ext uri="{FF2B5EF4-FFF2-40B4-BE49-F238E27FC236}">
                  <a16:creationId xmlns:a16="http://schemas.microsoft.com/office/drawing/2014/main" id="{2682B595-01EC-C453-024B-0E829B2D53E3}"/>
                </a:ext>
              </a:extLst>
            </p:cNvPr>
            <p:cNvGrpSpPr/>
            <p:nvPr/>
          </p:nvGrpSpPr>
          <p:grpSpPr>
            <a:xfrm>
              <a:off x="5288573" y="2476454"/>
              <a:ext cx="489215" cy="353376"/>
              <a:chOff x="8215744" y="605328"/>
              <a:chExt cx="723371" cy="522514"/>
            </a:xfrm>
          </p:grpSpPr>
          <p:cxnSp>
            <p:nvCxnSpPr>
              <p:cNvPr id="66" name="Straight Connector 65">
                <a:extLst>
                  <a:ext uri="{FF2B5EF4-FFF2-40B4-BE49-F238E27FC236}">
                    <a16:creationId xmlns:a16="http://schemas.microsoft.com/office/drawing/2014/main" id="{16299172-FB76-192B-88A0-5F1EFBA5F588}"/>
                  </a:ext>
                </a:extLst>
              </p:cNvPr>
              <p:cNvCxnSpPr>
                <a:cxnSpLocks/>
              </p:cNvCxnSpPr>
              <p:nvPr/>
            </p:nvCxnSpPr>
            <p:spPr>
              <a:xfrm flipH="1">
                <a:off x="8215744" y="605328"/>
                <a:ext cx="723371"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E6C2EEA-F60E-7BF9-2236-ACCACBB76197}"/>
                  </a:ext>
                </a:extLst>
              </p:cNvPr>
              <p:cNvCxnSpPr>
                <a:cxnSpLocks/>
              </p:cNvCxnSpPr>
              <p:nvPr/>
            </p:nvCxnSpPr>
            <p:spPr>
              <a:xfrm flipV="1">
                <a:off x="8215744" y="605328"/>
                <a:ext cx="0" cy="52251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3A48F60B-1F2B-F1D4-47D4-8C5D67B60A56}"/>
                </a:ext>
              </a:extLst>
            </p:cNvPr>
            <p:cNvGrpSpPr/>
            <p:nvPr/>
          </p:nvGrpSpPr>
          <p:grpSpPr>
            <a:xfrm>
              <a:off x="5912670" y="2476454"/>
              <a:ext cx="526717" cy="353376"/>
              <a:chOff x="4381429" y="1782044"/>
              <a:chExt cx="778823" cy="522514"/>
            </a:xfrm>
          </p:grpSpPr>
          <p:cxnSp>
            <p:nvCxnSpPr>
              <p:cNvPr id="62" name="Straight Connector 61">
                <a:extLst>
                  <a:ext uri="{FF2B5EF4-FFF2-40B4-BE49-F238E27FC236}">
                    <a16:creationId xmlns:a16="http://schemas.microsoft.com/office/drawing/2014/main" id="{19A164C9-8C91-2502-6E7A-667DA86AD5AD}"/>
                  </a:ext>
                </a:extLst>
              </p:cNvPr>
              <p:cNvCxnSpPr/>
              <p:nvPr/>
            </p:nvCxnSpPr>
            <p:spPr>
              <a:xfrm flipH="1">
                <a:off x="4381429" y="1782044"/>
                <a:ext cx="778823"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E7343C0-C284-CE38-3C29-F3E49F7E7823}"/>
                  </a:ext>
                </a:extLst>
              </p:cNvPr>
              <p:cNvCxnSpPr>
                <a:cxnSpLocks/>
              </p:cNvCxnSpPr>
              <p:nvPr/>
            </p:nvCxnSpPr>
            <p:spPr>
              <a:xfrm flipV="1">
                <a:off x="5158891" y="1782044"/>
                <a:ext cx="1361" cy="52251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55" name="Isosceles Triangle 54">
              <a:extLst>
                <a:ext uri="{FF2B5EF4-FFF2-40B4-BE49-F238E27FC236}">
                  <a16:creationId xmlns:a16="http://schemas.microsoft.com/office/drawing/2014/main" id="{82530EFE-D410-D749-9281-FB96E1426328}"/>
                </a:ext>
              </a:extLst>
            </p:cNvPr>
            <p:cNvSpPr/>
            <p:nvPr/>
          </p:nvSpPr>
          <p:spPr>
            <a:xfrm>
              <a:off x="5753523" y="2315828"/>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8C3F43B7-50D9-1CEF-EBEA-36746F089346}"/>
                </a:ext>
              </a:extLst>
            </p:cNvPr>
            <p:cNvSpPr/>
            <p:nvPr/>
          </p:nvSpPr>
          <p:spPr>
            <a:xfrm>
              <a:off x="5228824" y="2900701"/>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6F4B6B28-74D9-53E9-D4FE-C257C7874DAB}"/>
                </a:ext>
              </a:extLst>
            </p:cNvPr>
            <p:cNvSpPr/>
            <p:nvPr/>
          </p:nvSpPr>
          <p:spPr>
            <a:xfrm>
              <a:off x="6382145" y="2894006"/>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8" name="TextBox 137">
            <a:extLst>
              <a:ext uri="{FF2B5EF4-FFF2-40B4-BE49-F238E27FC236}">
                <a16:creationId xmlns:a16="http://schemas.microsoft.com/office/drawing/2014/main" id="{E29ED1D2-0444-0197-449E-487D5CE1D888}"/>
              </a:ext>
            </a:extLst>
          </p:cNvPr>
          <p:cNvSpPr txBox="1"/>
          <p:nvPr/>
        </p:nvSpPr>
        <p:spPr>
          <a:xfrm>
            <a:off x="396240" y="383177"/>
            <a:ext cx="1992084" cy="646331"/>
          </a:xfrm>
          <a:prstGeom prst="rect">
            <a:avLst/>
          </a:prstGeom>
          <a:noFill/>
        </p:spPr>
        <p:txBody>
          <a:bodyPr wrap="none" rtlCol="0">
            <a:spAutoFit/>
          </a:bodyPr>
          <a:lstStyle/>
          <a:p>
            <a:r>
              <a:rPr lang="en-US" sz="3600" dirty="0"/>
              <a:t>Lag effect</a:t>
            </a:r>
          </a:p>
        </p:txBody>
      </p:sp>
      <p:grpSp>
        <p:nvGrpSpPr>
          <p:cNvPr id="15" name="Group 14">
            <a:extLst>
              <a:ext uri="{FF2B5EF4-FFF2-40B4-BE49-F238E27FC236}">
                <a16:creationId xmlns:a16="http://schemas.microsoft.com/office/drawing/2014/main" id="{4E4BDFB7-A4BA-747E-DFCF-07A80D291016}"/>
              </a:ext>
            </a:extLst>
          </p:cNvPr>
          <p:cNvGrpSpPr/>
          <p:nvPr/>
        </p:nvGrpSpPr>
        <p:grpSpPr>
          <a:xfrm rot="1800000">
            <a:off x="4615431" y="2544783"/>
            <a:ext cx="2439120" cy="709824"/>
            <a:chOff x="4635438" y="3178249"/>
            <a:chExt cx="2439120" cy="709824"/>
          </a:xfrm>
        </p:grpSpPr>
        <p:cxnSp>
          <p:nvCxnSpPr>
            <p:cNvPr id="2" name="Straight Connector 1">
              <a:extLst>
                <a:ext uri="{FF2B5EF4-FFF2-40B4-BE49-F238E27FC236}">
                  <a16:creationId xmlns:a16="http://schemas.microsoft.com/office/drawing/2014/main" id="{B5045097-0058-A923-9E08-9427C167F776}"/>
                </a:ext>
              </a:extLst>
            </p:cNvPr>
            <p:cNvCxnSpPr/>
            <p:nvPr/>
          </p:nvCxnSpPr>
          <p:spPr>
            <a:xfrm flipH="1">
              <a:off x="4700343" y="3338995"/>
              <a:ext cx="526717"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42EA7FE-BC99-F437-B0CF-40944D0A25C6}"/>
                </a:ext>
              </a:extLst>
            </p:cNvPr>
            <p:cNvCxnSpPr>
              <a:cxnSpLocks/>
            </p:cNvCxnSpPr>
            <p:nvPr/>
          </p:nvCxnSpPr>
          <p:spPr>
            <a:xfrm flipV="1">
              <a:off x="4700343" y="3338995"/>
              <a:ext cx="0" cy="353376"/>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8E8006A-24D0-13DF-65DB-755619642DEC}"/>
                </a:ext>
              </a:extLst>
            </p:cNvPr>
            <p:cNvCxnSpPr/>
            <p:nvPr/>
          </p:nvCxnSpPr>
          <p:spPr>
            <a:xfrm flipH="1">
              <a:off x="6489013" y="3338995"/>
              <a:ext cx="526717"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8164370-4C0C-F166-CFF1-F9EFFBF9A66B}"/>
                </a:ext>
              </a:extLst>
            </p:cNvPr>
            <p:cNvCxnSpPr>
              <a:cxnSpLocks/>
            </p:cNvCxnSpPr>
            <p:nvPr/>
          </p:nvCxnSpPr>
          <p:spPr>
            <a:xfrm flipV="1">
              <a:off x="7014810" y="3338995"/>
              <a:ext cx="920" cy="353376"/>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A2BFD2B-8E48-F391-388D-F77AD9B26B4B}"/>
                </a:ext>
              </a:extLst>
            </p:cNvPr>
            <p:cNvSpPr/>
            <p:nvPr/>
          </p:nvSpPr>
          <p:spPr>
            <a:xfrm>
              <a:off x="6955059" y="3768574"/>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D3A0B0C-7798-F282-2FF5-903FA0524B6F}"/>
                </a:ext>
              </a:extLst>
            </p:cNvPr>
            <p:cNvSpPr/>
            <p:nvPr/>
          </p:nvSpPr>
          <p:spPr>
            <a:xfrm>
              <a:off x="4635438" y="3758555"/>
              <a:ext cx="119499" cy="119499"/>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F6E02AD3-CA7C-8EC4-DBB2-56ADEB04780B}"/>
                </a:ext>
              </a:extLst>
            </p:cNvPr>
            <p:cNvSpPr/>
            <p:nvPr/>
          </p:nvSpPr>
          <p:spPr>
            <a:xfrm>
              <a:off x="5161413" y="3178249"/>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54851B58-2F68-6E0A-FC10-F7CF7AD7A3DF}"/>
                </a:ext>
              </a:extLst>
            </p:cNvPr>
            <p:cNvSpPr/>
            <p:nvPr/>
          </p:nvSpPr>
          <p:spPr>
            <a:xfrm>
              <a:off x="6311306" y="3178249"/>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405CF58-3F81-929B-0140-95E81C79B8EE}"/>
              </a:ext>
            </a:extLst>
          </p:cNvPr>
          <p:cNvGrpSpPr/>
          <p:nvPr/>
        </p:nvGrpSpPr>
        <p:grpSpPr>
          <a:xfrm rot="1800000">
            <a:off x="4426459" y="2986687"/>
            <a:ext cx="2568790" cy="307865"/>
            <a:chOff x="4568397" y="3662906"/>
            <a:chExt cx="2568790" cy="307865"/>
          </a:xfrm>
        </p:grpSpPr>
        <p:sp>
          <p:nvSpPr>
            <p:cNvPr id="58" name="Isosceles Triangle 57">
              <a:extLst>
                <a:ext uri="{FF2B5EF4-FFF2-40B4-BE49-F238E27FC236}">
                  <a16:creationId xmlns:a16="http://schemas.microsoft.com/office/drawing/2014/main" id="{785F673A-BBF4-77C1-8BC0-24FB3C9F73C2}"/>
                </a:ext>
              </a:extLst>
            </p:cNvPr>
            <p:cNvSpPr/>
            <p:nvPr/>
          </p:nvSpPr>
          <p:spPr>
            <a:xfrm>
              <a:off x="4568397" y="3662906"/>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a:extLst>
                <a:ext uri="{FF2B5EF4-FFF2-40B4-BE49-F238E27FC236}">
                  <a16:creationId xmlns:a16="http://schemas.microsoft.com/office/drawing/2014/main" id="{0000952C-B80A-B4B3-021C-F16149277C47}"/>
                </a:ext>
              </a:extLst>
            </p:cNvPr>
            <p:cNvSpPr/>
            <p:nvPr/>
          </p:nvSpPr>
          <p:spPr>
            <a:xfrm>
              <a:off x="6882864" y="3662906"/>
              <a:ext cx="254323" cy="3078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190031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846681-544A-5649-56C6-A6F4C58BB465}"/>
              </a:ext>
            </a:extLst>
          </p:cNvPr>
          <p:cNvSpPr/>
          <p:nvPr/>
        </p:nvSpPr>
        <p:spPr>
          <a:xfrm>
            <a:off x="887896" y="1683026"/>
            <a:ext cx="4982817" cy="3639931"/>
          </a:xfrm>
          <a:prstGeom prst="rect">
            <a:avLst/>
          </a:prstGeom>
          <a:solidFill>
            <a:schemeClr val="bg1">
              <a:lumMod val="95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sosceles Triangle 1">
            <a:extLst>
              <a:ext uri="{FF2B5EF4-FFF2-40B4-BE49-F238E27FC236}">
                <a16:creationId xmlns:a16="http://schemas.microsoft.com/office/drawing/2014/main" id="{B5F69932-842E-6D44-EDFE-D99D8C66B497}"/>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E1A21A5B-64C5-E2D5-3EDE-93A30A14466B}"/>
              </a:ext>
            </a:extLst>
          </p:cNvPr>
          <p:cNvSpPr/>
          <p:nvPr/>
        </p:nvSpPr>
        <p:spPr>
          <a:xfrm>
            <a:off x="2345375" y="3083310"/>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0D1DD394-7B99-9D42-6418-5F4F3E8F1DE2}"/>
              </a:ext>
            </a:extLst>
          </p:cNvPr>
          <p:cNvSpPr/>
          <p:nvPr/>
        </p:nvSpPr>
        <p:spPr>
          <a:xfrm>
            <a:off x="4045649" y="3083310"/>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7C25E1D2-1703-2CB2-95FA-2E78A7BB5BAA}"/>
              </a:ext>
            </a:extLst>
          </p:cNvPr>
          <p:cNvSpPr/>
          <p:nvPr/>
        </p:nvSpPr>
        <p:spPr>
          <a:xfrm>
            <a:off x="1468522" y="3833434"/>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438C53A0-E033-3C5C-5492-B59875C2B584}"/>
              </a:ext>
            </a:extLst>
          </p:cNvPr>
          <p:cNvSpPr/>
          <p:nvPr/>
        </p:nvSpPr>
        <p:spPr>
          <a:xfrm>
            <a:off x="4890777" y="3833434"/>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C4ECE01-BCCF-D343-3D95-2DBF26495AAC}"/>
              </a:ext>
            </a:extLst>
          </p:cNvPr>
          <p:cNvSpPr txBox="1"/>
          <p:nvPr/>
        </p:nvSpPr>
        <p:spPr>
          <a:xfrm>
            <a:off x="943923" y="1753705"/>
            <a:ext cx="1049198" cy="369332"/>
          </a:xfrm>
          <a:prstGeom prst="rect">
            <a:avLst/>
          </a:prstGeom>
          <a:noFill/>
        </p:spPr>
        <p:txBody>
          <a:bodyPr wrap="none" rtlCol="0">
            <a:spAutoFit/>
          </a:bodyPr>
          <a:lstStyle/>
          <a:p>
            <a:r>
              <a:rPr lang="en-US" dirty="0">
                <a:solidFill>
                  <a:srgbClr val="FF0000"/>
                </a:solidFill>
              </a:rPr>
              <a:t>Template</a:t>
            </a:r>
          </a:p>
        </p:txBody>
      </p:sp>
      <p:sp>
        <p:nvSpPr>
          <p:cNvPr id="11" name="Oval 10">
            <a:extLst>
              <a:ext uri="{FF2B5EF4-FFF2-40B4-BE49-F238E27FC236}">
                <a16:creationId xmlns:a16="http://schemas.microsoft.com/office/drawing/2014/main" id="{AAEE0284-F020-5ABA-3603-B12ED568E0C8}"/>
              </a:ext>
            </a:extLst>
          </p:cNvPr>
          <p:cNvSpPr/>
          <p:nvPr/>
        </p:nvSpPr>
        <p:spPr>
          <a:xfrm>
            <a:off x="3317889" y="2560796"/>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F80B663-B554-CBDB-6DB4-CAAF1D921F47}"/>
              </a:ext>
            </a:extLst>
          </p:cNvPr>
          <p:cNvSpPr/>
          <p:nvPr/>
        </p:nvSpPr>
        <p:spPr>
          <a:xfrm>
            <a:off x="4145327" y="3311952"/>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817B346-5893-909B-B991-25752024BC0A}"/>
              </a:ext>
            </a:extLst>
          </p:cNvPr>
          <p:cNvSpPr/>
          <p:nvPr/>
        </p:nvSpPr>
        <p:spPr>
          <a:xfrm>
            <a:off x="2445053" y="3326295"/>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53C2D1C-6BBB-7AAB-2672-0CF6747A7FA7}"/>
              </a:ext>
            </a:extLst>
          </p:cNvPr>
          <p:cNvSpPr/>
          <p:nvPr/>
        </p:nvSpPr>
        <p:spPr>
          <a:xfrm>
            <a:off x="1568200" y="4061044"/>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88086C9-5187-1864-B515-8059634A1AC8}"/>
              </a:ext>
            </a:extLst>
          </p:cNvPr>
          <p:cNvSpPr/>
          <p:nvPr/>
        </p:nvSpPr>
        <p:spPr>
          <a:xfrm>
            <a:off x="4990455" y="4061044"/>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DCE6614-BB62-E454-2500-9E95DA4FA32A}"/>
              </a:ext>
            </a:extLst>
          </p:cNvPr>
          <p:cNvGrpSpPr/>
          <p:nvPr/>
        </p:nvGrpSpPr>
        <p:grpSpPr>
          <a:xfrm rot="1332055">
            <a:off x="6598983" y="1382580"/>
            <a:ext cx="4982817" cy="3639931"/>
            <a:chOff x="887896" y="1683026"/>
            <a:chExt cx="4982817" cy="3639931"/>
          </a:xfrm>
        </p:grpSpPr>
        <p:sp>
          <p:nvSpPr>
            <p:cNvPr id="23" name="Rectangle 22">
              <a:extLst>
                <a:ext uri="{FF2B5EF4-FFF2-40B4-BE49-F238E27FC236}">
                  <a16:creationId xmlns:a16="http://schemas.microsoft.com/office/drawing/2014/main" id="{AE2AAD05-3012-448D-7647-344367F3C924}"/>
                </a:ext>
              </a:extLst>
            </p:cNvPr>
            <p:cNvSpPr/>
            <p:nvPr/>
          </p:nvSpPr>
          <p:spPr>
            <a:xfrm>
              <a:off x="887896" y="1683026"/>
              <a:ext cx="4982817" cy="3639931"/>
            </a:xfrm>
            <a:prstGeom prst="rect">
              <a:avLst/>
            </a:prstGeom>
            <a:solidFill>
              <a:schemeClr val="bg1">
                <a:lumMod val="95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76BB5B3-129E-9760-B9DB-2F6C9DCA4E51}"/>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8849C5BE-C92C-4535-216E-33C7CE704307}"/>
                </a:ext>
              </a:extLst>
            </p:cNvPr>
            <p:cNvSpPr/>
            <p:nvPr/>
          </p:nvSpPr>
          <p:spPr>
            <a:xfrm>
              <a:off x="2345375" y="3083310"/>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621170C0-845A-AEF1-31A2-067C51C1C8FE}"/>
                </a:ext>
              </a:extLst>
            </p:cNvPr>
            <p:cNvSpPr/>
            <p:nvPr/>
          </p:nvSpPr>
          <p:spPr>
            <a:xfrm>
              <a:off x="4045649" y="3083310"/>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8F76B1E7-FE13-F98F-AC12-855A9A1BD5AF}"/>
                </a:ext>
              </a:extLst>
            </p:cNvPr>
            <p:cNvSpPr/>
            <p:nvPr/>
          </p:nvSpPr>
          <p:spPr>
            <a:xfrm>
              <a:off x="1468522" y="3833434"/>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A657228B-A787-2766-5CB5-FBA4F31526F3}"/>
                </a:ext>
              </a:extLst>
            </p:cNvPr>
            <p:cNvSpPr/>
            <p:nvPr/>
          </p:nvSpPr>
          <p:spPr>
            <a:xfrm>
              <a:off x="4890777" y="3833434"/>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D190A88F-ED87-870A-BAC8-4DBE8959F1C1}"/>
                </a:ext>
              </a:extLst>
            </p:cNvPr>
            <p:cNvSpPr txBox="1"/>
            <p:nvPr/>
          </p:nvSpPr>
          <p:spPr>
            <a:xfrm>
              <a:off x="943923" y="1753705"/>
              <a:ext cx="1049198" cy="369332"/>
            </a:xfrm>
            <a:prstGeom prst="rect">
              <a:avLst/>
            </a:prstGeom>
            <a:noFill/>
          </p:spPr>
          <p:txBody>
            <a:bodyPr wrap="none" rtlCol="0">
              <a:spAutoFit/>
            </a:bodyPr>
            <a:lstStyle/>
            <a:p>
              <a:r>
                <a:rPr lang="en-US" dirty="0">
                  <a:solidFill>
                    <a:srgbClr val="FF0000"/>
                  </a:solidFill>
                </a:rPr>
                <a:t>Template</a:t>
              </a:r>
            </a:p>
          </p:txBody>
        </p:sp>
        <p:sp>
          <p:nvSpPr>
            <p:cNvPr id="44" name="Oval 43">
              <a:extLst>
                <a:ext uri="{FF2B5EF4-FFF2-40B4-BE49-F238E27FC236}">
                  <a16:creationId xmlns:a16="http://schemas.microsoft.com/office/drawing/2014/main" id="{70C2AD14-8FF6-2918-5818-F0EFD33DF20E}"/>
                </a:ext>
              </a:extLst>
            </p:cNvPr>
            <p:cNvSpPr/>
            <p:nvPr/>
          </p:nvSpPr>
          <p:spPr>
            <a:xfrm>
              <a:off x="3317889" y="2560796"/>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E2783D8E-A26B-3ABC-4E22-EA79D8ACCC8A}"/>
                </a:ext>
              </a:extLst>
            </p:cNvPr>
            <p:cNvSpPr/>
            <p:nvPr/>
          </p:nvSpPr>
          <p:spPr>
            <a:xfrm>
              <a:off x="4145327" y="3311952"/>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FD06F56-D558-CDA2-ECF2-A01806FD6CB1}"/>
                </a:ext>
              </a:extLst>
            </p:cNvPr>
            <p:cNvSpPr/>
            <p:nvPr/>
          </p:nvSpPr>
          <p:spPr>
            <a:xfrm>
              <a:off x="2445053" y="3326295"/>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681DE6E-733E-CD15-09F5-BDFD46D1CAD2}"/>
                </a:ext>
              </a:extLst>
            </p:cNvPr>
            <p:cNvSpPr/>
            <p:nvPr/>
          </p:nvSpPr>
          <p:spPr>
            <a:xfrm>
              <a:off x="1568200" y="4061044"/>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DAE808F0-4AE0-F4AD-2864-BE502A61FE7B}"/>
                </a:ext>
              </a:extLst>
            </p:cNvPr>
            <p:cNvSpPr/>
            <p:nvPr/>
          </p:nvSpPr>
          <p:spPr>
            <a:xfrm>
              <a:off x="4990455" y="4061044"/>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0E9816FB-5E48-CB5E-F41D-6332FDAC5BF1}"/>
              </a:ext>
            </a:extLst>
          </p:cNvPr>
          <p:cNvSpPr txBox="1"/>
          <p:nvPr/>
        </p:nvSpPr>
        <p:spPr>
          <a:xfrm>
            <a:off x="396240" y="383177"/>
            <a:ext cx="4559774" cy="923330"/>
          </a:xfrm>
          <a:prstGeom prst="rect">
            <a:avLst/>
          </a:prstGeom>
          <a:noFill/>
        </p:spPr>
        <p:txBody>
          <a:bodyPr wrap="none" rtlCol="0">
            <a:spAutoFit/>
          </a:bodyPr>
          <a:lstStyle/>
          <a:p>
            <a:pPr marL="342900" indent="-342900">
              <a:buAutoNum type="arabicPeriod"/>
            </a:pPr>
            <a:r>
              <a:rPr lang="en-US" dirty="0"/>
              <a:t>Template steers</a:t>
            </a:r>
          </a:p>
          <a:p>
            <a:pPr marL="342900" indent="-342900">
              <a:buAutoNum type="arabicPeriod"/>
            </a:pPr>
            <a:r>
              <a:rPr lang="en-US" dirty="0"/>
              <a:t>Individuals steer (</a:t>
            </a:r>
            <a:r>
              <a:rPr lang="en-US" b="1" dirty="0">
                <a:solidFill>
                  <a:schemeClr val="accent2"/>
                </a:solidFill>
              </a:rPr>
              <a:t>Arrival</a:t>
            </a:r>
            <a:r>
              <a:rPr lang="en-US" dirty="0"/>
              <a:t> to assigned spots)</a:t>
            </a:r>
          </a:p>
          <a:p>
            <a:r>
              <a:rPr lang="en-US" dirty="0"/>
              <a:t>       (no lag effect)</a:t>
            </a:r>
          </a:p>
        </p:txBody>
      </p:sp>
    </p:spTree>
    <p:extLst>
      <p:ext uri="{BB962C8B-B14F-4D97-AF65-F5344CB8AC3E}">
        <p14:creationId xmlns:p14="http://schemas.microsoft.com/office/powerpoint/2010/main" val="397582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5F0CCB2-9779-7C1B-19C3-D15522BE5D49}"/>
              </a:ext>
            </a:extLst>
          </p:cNvPr>
          <p:cNvGrpSpPr/>
          <p:nvPr/>
        </p:nvGrpSpPr>
        <p:grpSpPr>
          <a:xfrm>
            <a:off x="3807702" y="2684682"/>
            <a:ext cx="4982817" cy="3639931"/>
            <a:chOff x="887896" y="1683026"/>
            <a:chExt cx="4982817" cy="3639931"/>
          </a:xfrm>
        </p:grpSpPr>
        <p:sp>
          <p:nvSpPr>
            <p:cNvPr id="7" name="Rectangle 6">
              <a:extLst>
                <a:ext uri="{FF2B5EF4-FFF2-40B4-BE49-F238E27FC236}">
                  <a16:creationId xmlns:a16="http://schemas.microsoft.com/office/drawing/2014/main" id="{8F846681-544A-5649-56C6-A6F4C58BB465}"/>
                </a:ext>
              </a:extLst>
            </p:cNvPr>
            <p:cNvSpPr/>
            <p:nvPr/>
          </p:nvSpPr>
          <p:spPr>
            <a:xfrm>
              <a:off x="887896" y="1683026"/>
              <a:ext cx="4982817" cy="3639931"/>
            </a:xfrm>
            <a:prstGeom prst="rect">
              <a:avLst/>
            </a:prstGeom>
            <a:solidFill>
              <a:schemeClr val="bg1">
                <a:lumMod val="95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sosceles Triangle 1">
              <a:extLst>
                <a:ext uri="{FF2B5EF4-FFF2-40B4-BE49-F238E27FC236}">
                  <a16:creationId xmlns:a16="http://schemas.microsoft.com/office/drawing/2014/main" id="{B5F69932-842E-6D44-EDFE-D99D8C66B497}"/>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E1A21A5B-64C5-E2D5-3EDE-93A30A14466B}"/>
                </a:ext>
              </a:extLst>
            </p:cNvPr>
            <p:cNvSpPr/>
            <p:nvPr/>
          </p:nvSpPr>
          <p:spPr>
            <a:xfrm>
              <a:off x="2345375" y="3083310"/>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0D1DD394-7B99-9D42-6418-5F4F3E8F1DE2}"/>
                </a:ext>
              </a:extLst>
            </p:cNvPr>
            <p:cNvSpPr/>
            <p:nvPr/>
          </p:nvSpPr>
          <p:spPr>
            <a:xfrm>
              <a:off x="4045649" y="3083310"/>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7C25E1D2-1703-2CB2-95FA-2E78A7BB5BAA}"/>
                </a:ext>
              </a:extLst>
            </p:cNvPr>
            <p:cNvSpPr/>
            <p:nvPr/>
          </p:nvSpPr>
          <p:spPr>
            <a:xfrm>
              <a:off x="1468522" y="3833434"/>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438C53A0-E033-3C5C-5492-B59875C2B584}"/>
                </a:ext>
              </a:extLst>
            </p:cNvPr>
            <p:cNvSpPr/>
            <p:nvPr/>
          </p:nvSpPr>
          <p:spPr>
            <a:xfrm>
              <a:off x="4890777" y="3833434"/>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C4ECE01-BCCF-D343-3D95-2DBF26495AAC}"/>
                </a:ext>
              </a:extLst>
            </p:cNvPr>
            <p:cNvSpPr txBox="1"/>
            <p:nvPr/>
          </p:nvSpPr>
          <p:spPr>
            <a:xfrm>
              <a:off x="943923" y="1753705"/>
              <a:ext cx="1049198" cy="369332"/>
            </a:xfrm>
            <a:prstGeom prst="rect">
              <a:avLst/>
            </a:prstGeom>
            <a:noFill/>
          </p:spPr>
          <p:txBody>
            <a:bodyPr wrap="none" rtlCol="0">
              <a:spAutoFit/>
            </a:bodyPr>
            <a:lstStyle/>
            <a:p>
              <a:r>
                <a:rPr lang="en-US" dirty="0">
                  <a:solidFill>
                    <a:srgbClr val="FF0000"/>
                  </a:solidFill>
                </a:rPr>
                <a:t>Template</a:t>
              </a:r>
            </a:p>
          </p:txBody>
        </p:sp>
        <p:sp>
          <p:nvSpPr>
            <p:cNvPr id="11" name="Oval 10">
              <a:extLst>
                <a:ext uri="{FF2B5EF4-FFF2-40B4-BE49-F238E27FC236}">
                  <a16:creationId xmlns:a16="http://schemas.microsoft.com/office/drawing/2014/main" id="{AAEE0284-F020-5ABA-3603-B12ED568E0C8}"/>
                </a:ext>
              </a:extLst>
            </p:cNvPr>
            <p:cNvSpPr/>
            <p:nvPr/>
          </p:nvSpPr>
          <p:spPr>
            <a:xfrm>
              <a:off x="3317889" y="2560796"/>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F80B663-B554-CBDB-6DB4-CAAF1D921F47}"/>
                </a:ext>
              </a:extLst>
            </p:cNvPr>
            <p:cNvSpPr/>
            <p:nvPr/>
          </p:nvSpPr>
          <p:spPr>
            <a:xfrm>
              <a:off x="4145327" y="3311952"/>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817B346-5893-909B-B991-25752024BC0A}"/>
                </a:ext>
              </a:extLst>
            </p:cNvPr>
            <p:cNvSpPr/>
            <p:nvPr/>
          </p:nvSpPr>
          <p:spPr>
            <a:xfrm>
              <a:off x="2445053" y="3326295"/>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53C2D1C-6BBB-7AAB-2672-0CF6747A7FA7}"/>
                </a:ext>
              </a:extLst>
            </p:cNvPr>
            <p:cNvSpPr/>
            <p:nvPr/>
          </p:nvSpPr>
          <p:spPr>
            <a:xfrm>
              <a:off x="1568200" y="4061044"/>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88086C9-5187-1864-B515-8059634A1AC8}"/>
                </a:ext>
              </a:extLst>
            </p:cNvPr>
            <p:cNvSpPr/>
            <p:nvPr/>
          </p:nvSpPr>
          <p:spPr>
            <a:xfrm>
              <a:off x="4990455" y="4061044"/>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Rounded Corners 8">
            <a:extLst>
              <a:ext uri="{FF2B5EF4-FFF2-40B4-BE49-F238E27FC236}">
                <a16:creationId xmlns:a16="http://schemas.microsoft.com/office/drawing/2014/main" id="{4FF82D74-4542-5C8A-9A7D-0BABE2372FC8}"/>
              </a:ext>
            </a:extLst>
          </p:cNvPr>
          <p:cNvSpPr/>
          <p:nvPr/>
        </p:nvSpPr>
        <p:spPr>
          <a:xfrm>
            <a:off x="3837936" y="1701776"/>
            <a:ext cx="1298618" cy="2037798"/>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77507AA2-F87D-AD73-D7E9-3A35A56CC5BC}"/>
              </a:ext>
            </a:extLst>
          </p:cNvPr>
          <p:cNvSpPr/>
          <p:nvPr/>
        </p:nvSpPr>
        <p:spPr>
          <a:xfrm>
            <a:off x="7437648" y="1701350"/>
            <a:ext cx="1298618" cy="2037798"/>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636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D13EB77E-8DB2-824C-9ACA-259AF440E919}"/>
              </a:ext>
            </a:extLst>
          </p:cNvPr>
          <p:cNvGrpSpPr/>
          <p:nvPr/>
        </p:nvGrpSpPr>
        <p:grpSpPr>
          <a:xfrm>
            <a:off x="5028234" y="2685108"/>
            <a:ext cx="2628348" cy="3639931"/>
            <a:chOff x="7531652" y="1718564"/>
            <a:chExt cx="2628348" cy="3639931"/>
          </a:xfrm>
        </p:grpSpPr>
        <p:sp>
          <p:nvSpPr>
            <p:cNvPr id="29" name="Rectangle 28">
              <a:extLst>
                <a:ext uri="{FF2B5EF4-FFF2-40B4-BE49-F238E27FC236}">
                  <a16:creationId xmlns:a16="http://schemas.microsoft.com/office/drawing/2014/main" id="{2A6A2FAE-A9DE-83AC-C619-29FB934ACDAF}"/>
                </a:ext>
              </a:extLst>
            </p:cNvPr>
            <p:cNvSpPr/>
            <p:nvPr/>
          </p:nvSpPr>
          <p:spPr>
            <a:xfrm>
              <a:off x="7531652" y="1718564"/>
              <a:ext cx="2628348" cy="3639931"/>
            </a:xfrm>
            <a:prstGeom prst="rect">
              <a:avLst/>
            </a:prstGeom>
            <a:solidFill>
              <a:schemeClr val="bg1">
                <a:lumMod val="95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D5E4F436-E87C-C534-B817-131BA77D0AE8}"/>
                </a:ext>
              </a:extLst>
            </p:cNvPr>
            <p:cNvSpPr/>
            <p:nvPr/>
          </p:nvSpPr>
          <p:spPr>
            <a:xfrm>
              <a:off x="8651602" y="2368724"/>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2FB8C3AA-DB17-767E-B418-AEB0C7B57FF5}"/>
                </a:ext>
              </a:extLst>
            </p:cNvPr>
            <p:cNvSpPr/>
            <p:nvPr/>
          </p:nvSpPr>
          <p:spPr>
            <a:xfrm>
              <a:off x="8275550" y="3119880"/>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0AB6EF81-2CEE-DC1F-8F96-C4E3B48B0086}"/>
                </a:ext>
              </a:extLst>
            </p:cNvPr>
            <p:cNvSpPr/>
            <p:nvPr/>
          </p:nvSpPr>
          <p:spPr>
            <a:xfrm>
              <a:off x="9027654" y="3118848"/>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3DB12476-1458-0C29-8031-6C701780646A}"/>
                </a:ext>
              </a:extLst>
            </p:cNvPr>
            <p:cNvSpPr/>
            <p:nvPr/>
          </p:nvSpPr>
          <p:spPr>
            <a:xfrm>
              <a:off x="7899498" y="3868972"/>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F3FC0AE8-EDAC-3968-1FD0-32F3347ACE3E}"/>
                </a:ext>
              </a:extLst>
            </p:cNvPr>
            <p:cNvSpPr/>
            <p:nvPr/>
          </p:nvSpPr>
          <p:spPr>
            <a:xfrm>
              <a:off x="9403706" y="3868972"/>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8684BE3C-AEB4-3829-5501-6E331A1CD19C}"/>
                </a:ext>
              </a:extLst>
            </p:cNvPr>
            <p:cNvSpPr txBox="1"/>
            <p:nvPr/>
          </p:nvSpPr>
          <p:spPr>
            <a:xfrm>
              <a:off x="7578844" y="1789243"/>
              <a:ext cx="1049198" cy="369332"/>
            </a:xfrm>
            <a:prstGeom prst="rect">
              <a:avLst/>
            </a:prstGeom>
            <a:noFill/>
          </p:spPr>
          <p:txBody>
            <a:bodyPr wrap="none" rtlCol="0">
              <a:spAutoFit/>
            </a:bodyPr>
            <a:lstStyle/>
            <a:p>
              <a:r>
                <a:rPr lang="en-US" dirty="0">
                  <a:solidFill>
                    <a:srgbClr val="FF0000"/>
                  </a:solidFill>
                </a:rPr>
                <a:t>Template</a:t>
              </a:r>
            </a:p>
          </p:txBody>
        </p:sp>
        <p:sp>
          <p:nvSpPr>
            <p:cNvPr id="36" name="Oval 35">
              <a:extLst>
                <a:ext uri="{FF2B5EF4-FFF2-40B4-BE49-F238E27FC236}">
                  <a16:creationId xmlns:a16="http://schemas.microsoft.com/office/drawing/2014/main" id="{956E7B93-BC2C-245A-6524-F057A2302893}"/>
                </a:ext>
              </a:extLst>
            </p:cNvPr>
            <p:cNvSpPr/>
            <p:nvPr/>
          </p:nvSpPr>
          <p:spPr>
            <a:xfrm>
              <a:off x="8751280" y="2596334"/>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224E319-DB47-FFBD-1797-CFCDEB3236FB}"/>
                </a:ext>
              </a:extLst>
            </p:cNvPr>
            <p:cNvSpPr/>
            <p:nvPr/>
          </p:nvSpPr>
          <p:spPr>
            <a:xfrm>
              <a:off x="9127332" y="3347490"/>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FB884EF4-0FE1-202D-1EB5-E2195DA866FF}"/>
                </a:ext>
              </a:extLst>
            </p:cNvPr>
            <p:cNvSpPr/>
            <p:nvPr/>
          </p:nvSpPr>
          <p:spPr>
            <a:xfrm>
              <a:off x="8375228" y="3362865"/>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55C4681-9089-C3C7-735D-E26866E5607C}"/>
                </a:ext>
              </a:extLst>
            </p:cNvPr>
            <p:cNvSpPr/>
            <p:nvPr/>
          </p:nvSpPr>
          <p:spPr>
            <a:xfrm>
              <a:off x="7999176" y="4096582"/>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348CF05C-46EC-C6E1-2EB8-76C6718D2ACF}"/>
                </a:ext>
              </a:extLst>
            </p:cNvPr>
            <p:cNvSpPr/>
            <p:nvPr/>
          </p:nvSpPr>
          <p:spPr>
            <a:xfrm>
              <a:off x="9503384" y="4096582"/>
              <a:ext cx="176696" cy="17669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Rounded Corners 41">
            <a:extLst>
              <a:ext uri="{FF2B5EF4-FFF2-40B4-BE49-F238E27FC236}">
                <a16:creationId xmlns:a16="http://schemas.microsoft.com/office/drawing/2014/main" id="{1364F259-7101-C670-5A4A-D3E34602585A}"/>
              </a:ext>
            </a:extLst>
          </p:cNvPr>
          <p:cNvSpPr/>
          <p:nvPr/>
        </p:nvSpPr>
        <p:spPr>
          <a:xfrm>
            <a:off x="3837936" y="1701776"/>
            <a:ext cx="1298618" cy="2037798"/>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4A05B4EA-5D5E-E600-3238-27CE6D7399A2}"/>
              </a:ext>
            </a:extLst>
          </p:cNvPr>
          <p:cNvSpPr/>
          <p:nvPr/>
        </p:nvSpPr>
        <p:spPr>
          <a:xfrm>
            <a:off x="7437648" y="1701350"/>
            <a:ext cx="1298618" cy="2037798"/>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35230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BAB9BD3-370D-8FDA-D1E3-2D80E12DBAF3}"/>
              </a:ext>
            </a:extLst>
          </p:cNvPr>
          <p:cNvGrpSpPr/>
          <p:nvPr/>
        </p:nvGrpSpPr>
        <p:grpSpPr>
          <a:xfrm>
            <a:off x="3218211" y="2333186"/>
            <a:ext cx="924816" cy="455220"/>
            <a:chOff x="3218211" y="2333186"/>
            <a:chExt cx="924816" cy="455220"/>
          </a:xfrm>
        </p:grpSpPr>
        <p:sp>
          <p:nvSpPr>
            <p:cNvPr id="2" name="Isosceles Triangle 1">
              <a:extLst>
                <a:ext uri="{FF2B5EF4-FFF2-40B4-BE49-F238E27FC236}">
                  <a16:creationId xmlns:a16="http://schemas.microsoft.com/office/drawing/2014/main" id="{B5F69932-842E-6D44-EDFE-D99D8C66B497}"/>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0D1DD394-7B99-9D42-6418-5F4F3E8F1DE2}"/>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9C03B6DB-CA26-B59C-56EC-11568043CA63}"/>
              </a:ext>
            </a:extLst>
          </p:cNvPr>
          <p:cNvGrpSpPr/>
          <p:nvPr/>
        </p:nvGrpSpPr>
        <p:grpSpPr>
          <a:xfrm>
            <a:off x="3218211" y="2925368"/>
            <a:ext cx="924816" cy="455220"/>
            <a:chOff x="3218211" y="2333186"/>
            <a:chExt cx="924816" cy="455220"/>
          </a:xfrm>
        </p:grpSpPr>
        <p:sp>
          <p:nvSpPr>
            <p:cNvPr id="17" name="Isosceles Triangle 16">
              <a:extLst>
                <a:ext uri="{FF2B5EF4-FFF2-40B4-BE49-F238E27FC236}">
                  <a16:creationId xmlns:a16="http://schemas.microsoft.com/office/drawing/2014/main" id="{9934ABA3-1E8A-86CF-D971-98E38BA6009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FD7811CE-4ABA-EC5E-D4C8-E090B1744E2F}"/>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A91712B3-FF45-049C-CFD8-FCD48F5116C9}"/>
              </a:ext>
            </a:extLst>
          </p:cNvPr>
          <p:cNvGrpSpPr/>
          <p:nvPr/>
        </p:nvGrpSpPr>
        <p:grpSpPr>
          <a:xfrm>
            <a:off x="3218211" y="3517550"/>
            <a:ext cx="924816" cy="455220"/>
            <a:chOff x="3218211" y="2333186"/>
            <a:chExt cx="924816" cy="455220"/>
          </a:xfrm>
        </p:grpSpPr>
        <p:sp>
          <p:nvSpPr>
            <p:cNvPr id="20" name="Isosceles Triangle 19">
              <a:extLst>
                <a:ext uri="{FF2B5EF4-FFF2-40B4-BE49-F238E27FC236}">
                  <a16:creationId xmlns:a16="http://schemas.microsoft.com/office/drawing/2014/main" id="{08E599F4-11BA-26EE-E7DD-74042C24B175}"/>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74BDF02-48C7-05AA-F36F-3081467EF3E0}"/>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8F229475-F56B-5907-8D5E-EFC2391CD0A8}"/>
              </a:ext>
            </a:extLst>
          </p:cNvPr>
          <p:cNvGrpSpPr/>
          <p:nvPr/>
        </p:nvGrpSpPr>
        <p:grpSpPr>
          <a:xfrm>
            <a:off x="3218211" y="4109732"/>
            <a:ext cx="924816" cy="455220"/>
            <a:chOff x="3218211" y="2333186"/>
            <a:chExt cx="924816" cy="455220"/>
          </a:xfrm>
        </p:grpSpPr>
        <p:sp>
          <p:nvSpPr>
            <p:cNvPr id="23" name="Isosceles Triangle 22">
              <a:extLst>
                <a:ext uri="{FF2B5EF4-FFF2-40B4-BE49-F238E27FC236}">
                  <a16:creationId xmlns:a16="http://schemas.microsoft.com/office/drawing/2014/main" id="{D259196C-29C4-ED8F-430D-2B7E9A2460D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8DB750A-F9D2-0EF8-3B12-395A275DB694}"/>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F06AFB4F-5192-10AE-9868-0A67B216FE88}"/>
              </a:ext>
            </a:extLst>
          </p:cNvPr>
          <p:cNvGrpSpPr/>
          <p:nvPr/>
        </p:nvGrpSpPr>
        <p:grpSpPr>
          <a:xfrm>
            <a:off x="3218211" y="4701914"/>
            <a:ext cx="924816" cy="455220"/>
            <a:chOff x="3218211" y="2333186"/>
            <a:chExt cx="924816" cy="455220"/>
          </a:xfrm>
        </p:grpSpPr>
        <p:sp>
          <p:nvSpPr>
            <p:cNvPr id="26" name="Isosceles Triangle 25">
              <a:extLst>
                <a:ext uri="{FF2B5EF4-FFF2-40B4-BE49-F238E27FC236}">
                  <a16:creationId xmlns:a16="http://schemas.microsoft.com/office/drawing/2014/main" id="{2EFF8784-1A4E-C49C-9F60-9CDAC0D43E71}"/>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CFACD85-EBE8-BEA0-4BCC-08B15C24EC4D}"/>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Rounded Corners 27">
            <a:extLst>
              <a:ext uri="{FF2B5EF4-FFF2-40B4-BE49-F238E27FC236}">
                <a16:creationId xmlns:a16="http://schemas.microsoft.com/office/drawing/2014/main" id="{E042B92D-F6F9-6798-AA3B-AFF2C9187C78}"/>
              </a:ext>
            </a:extLst>
          </p:cNvPr>
          <p:cNvSpPr/>
          <p:nvPr/>
        </p:nvSpPr>
        <p:spPr>
          <a:xfrm>
            <a:off x="4350573" y="1737361"/>
            <a:ext cx="4092387" cy="467650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945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009CFA79-9D78-403E-9A3A-AEBEDC97D384}"/>
              </a:ext>
            </a:extLst>
          </p:cNvPr>
          <p:cNvSpPr>
            <a:spLocks noGrp="1"/>
          </p:cNvSpPr>
          <p:nvPr>
            <p:ph type="title"/>
          </p:nvPr>
        </p:nvSpPr>
        <p:spPr/>
        <p:txBody>
          <a:bodyPr/>
          <a:lstStyle/>
          <a:p>
            <a:pPr eaLnBrk="1" hangingPunct="1"/>
            <a:r>
              <a:rPr lang="en-US" altLang="en-US" sz="6600"/>
              <a:t>Flocking</a:t>
            </a:r>
          </a:p>
        </p:txBody>
      </p:sp>
      <p:sp>
        <p:nvSpPr>
          <p:cNvPr id="12291" name="Content Placeholder 2">
            <a:extLst>
              <a:ext uri="{FF2B5EF4-FFF2-40B4-BE49-F238E27FC236}">
                <a16:creationId xmlns:a16="http://schemas.microsoft.com/office/drawing/2014/main" id="{5FA34208-B7B7-4A75-9232-3E978E67EAF7}"/>
              </a:ext>
            </a:extLst>
          </p:cNvPr>
          <p:cNvSpPr>
            <a:spLocks noGrp="1"/>
          </p:cNvSpPr>
          <p:nvPr>
            <p:ph idx="1"/>
          </p:nvPr>
        </p:nvSpPr>
        <p:spPr>
          <a:xfrm>
            <a:off x="1096963" y="1846263"/>
            <a:ext cx="8218487" cy="4022725"/>
          </a:xfrm>
        </p:spPr>
        <p:txBody>
          <a:bodyPr rtlCol="0">
            <a:normAutofit/>
          </a:bodyPr>
          <a:lstStyle/>
          <a:p>
            <a:pPr marL="0" indent="0" eaLnBrk="1" fontAlgn="auto" hangingPunct="1">
              <a:spcAft>
                <a:spcPts val="0"/>
              </a:spcAft>
              <a:buFont typeface="Arial" panose="020B0604020202020204" pitchFamily="34" charset="0"/>
              <a:buNone/>
              <a:defRPr/>
            </a:pPr>
            <a:r>
              <a:rPr lang="en-US" altLang="en-US" sz="3200" dirty="0"/>
              <a:t>First demonstrated by </a:t>
            </a:r>
            <a:r>
              <a:rPr lang="en-US" altLang="en-US" sz="3200" dirty="0">
                <a:solidFill>
                  <a:srgbClr val="0070C0"/>
                </a:solidFill>
              </a:rPr>
              <a:t>Craig Reynolds </a:t>
            </a:r>
            <a:r>
              <a:rPr lang="en-US" altLang="en-US" sz="3200" dirty="0"/>
              <a:t>in his 1987 SIGGRAPH paper and movie</a:t>
            </a:r>
          </a:p>
          <a:p>
            <a:pPr lvl="1" eaLnBrk="1" fontAlgn="auto" hangingPunct="1">
              <a:spcAft>
                <a:spcPts val="0"/>
              </a:spcAft>
              <a:defRPr/>
            </a:pPr>
            <a:r>
              <a:rPr lang="en-US" altLang="en-US" dirty="0"/>
              <a:t>“Flocks, Herds, and Schools: A Distributed Behavior Model”</a:t>
            </a:r>
          </a:p>
          <a:p>
            <a:pPr lvl="1" eaLnBrk="1" fontAlgn="auto" hangingPunct="1">
              <a:spcAft>
                <a:spcPts val="0"/>
              </a:spcAft>
              <a:defRPr/>
            </a:pPr>
            <a:r>
              <a:rPr lang="en-US" altLang="en-US" dirty="0"/>
              <a:t>Film: “Stanley and Stella in Breaking the Ice"</a:t>
            </a:r>
          </a:p>
          <a:p>
            <a:pPr eaLnBrk="1" fontAlgn="auto" hangingPunct="1">
              <a:spcAft>
                <a:spcPts val="0"/>
              </a:spcAft>
              <a:defRPr/>
            </a:pPr>
            <a:endParaRPr lang="en-US" altLang="en-US" dirty="0"/>
          </a:p>
        </p:txBody>
      </p:sp>
      <p:pic>
        <p:nvPicPr>
          <p:cNvPr id="25604" name="Picture 2">
            <a:extLst>
              <a:ext uri="{FF2B5EF4-FFF2-40B4-BE49-F238E27FC236}">
                <a16:creationId xmlns:a16="http://schemas.microsoft.com/office/drawing/2014/main" id="{C1207570-07E8-43AF-B488-581902F81A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3775" y="3857625"/>
            <a:ext cx="2262188" cy="226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5" name="Picture 4" descr="downflockquad">
            <a:extLst>
              <a:ext uri="{FF2B5EF4-FFF2-40B4-BE49-F238E27FC236}">
                <a16:creationId xmlns:a16="http://schemas.microsoft.com/office/drawing/2014/main" id="{04F04DDB-0DBC-4786-A4B0-B1BA815860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5725" y="3857625"/>
            <a:ext cx="3017838"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7DFD41F6-43BC-4878-A48D-EF11D782AFB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315450" y="1952625"/>
            <a:ext cx="19558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29BF10AA-8D25-4260-8052-7A992FA566C6}"/>
              </a:ext>
            </a:extLst>
          </p:cNvPr>
          <p:cNvSpPr txBox="1">
            <a:spLocks noChangeArrowheads="1"/>
          </p:cNvSpPr>
          <p:nvPr/>
        </p:nvSpPr>
        <p:spPr bwMode="auto">
          <a:xfrm>
            <a:off x="8789988" y="5480050"/>
            <a:ext cx="300672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a:t>1997</a:t>
            </a:r>
          </a:p>
          <a:p>
            <a:pPr algn="ctr" eaLnBrk="1" hangingPunct="1">
              <a:lnSpc>
                <a:spcPct val="100000"/>
              </a:lnSpc>
              <a:spcBef>
                <a:spcPct val="0"/>
              </a:spcBef>
              <a:buFontTx/>
              <a:buNone/>
            </a:pPr>
            <a:r>
              <a:rPr lang="en-US" altLang="en-US" sz="1800"/>
              <a:t>Scientific and Technical Award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BAB9BD3-370D-8FDA-D1E3-2D80E12DBAF3}"/>
              </a:ext>
            </a:extLst>
          </p:cNvPr>
          <p:cNvGrpSpPr/>
          <p:nvPr/>
        </p:nvGrpSpPr>
        <p:grpSpPr>
          <a:xfrm>
            <a:off x="3218211" y="2333186"/>
            <a:ext cx="924816" cy="455220"/>
            <a:chOff x="3218211" y="2333186"/>
            <a:chExt cx="924816" cy="455220"/>
          </a:xfrm>
        </p:grpSpPr>
        <p:sp>
          <p:nvSpPr>
            <p:cNvPr id="2" name="Isosceles Triangle 1">
              <a:extLst>
                <a:ext uri="{FF2B5EF4-FFF2-40B4-BE49-F238E27FC236}">
                  <a16:creationId xmlns:a16="http://schemas.microsoft.com/office/drawing/2014/main" id="{B5F69932-842E-6D44-EDFE-D99D8C66B497}"/>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0D1DD394-7B99-9D42-6418-5F4F3E8F1DE2}"/>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9C03B6DB-CA26-B59C-56EC-11568043CA63}"/>
              </a:ext>
            </a:extLst>
          </p:cNvPr>
          <p:cNvGrpSpPr/>
          <p:nvPr/>
        </p:nvGrpSpPr>
        <p:grpSpPr>
          <a:xfrm>
            <a:off x="3218211" y="2925368"/>
            <a:ext cx="924816" cy="455220"/>
            <a:chOff x="3218211" y="2333186"/>
            <a:chExt cx="924816" cy="455220"/>
          </a:xfrm>
        </p:grpSpPr>
        <p:sp>
          <p:nvSpPr>
            <p:cNvPr id="17" name="Isosceles Triangle 16">
              <a:extLst>
                <a:ext uri="{FF2B5EF4-FFF2-40B4-BE49-F238E27FC236}">
                  <a16:creationId xmlns:a16="http://schemas.microsoft.com/office/drawing/2014/main" id="{9934ABA3-1E8A-86CF-D971-98E38BA6009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FD7811CE-4ABA-EC5E-D4C8-E090B1744E2F}"/>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A91712B3-FF45-049C-CFD8-FCD48F5116C9}"/>
              </a:ext>
            </a:extLst>
          </p:cNvPr>
          <p:cNvGrpSpPr/>
          <p:nvPr/>
        </p:nvGrpSpPr>
        <p:grpSpPr>
          <a:xfrm>
            <a:off x="3218211" y="3517550"/>
            <a:ext cx="924816" cy="455220"/>
            <a:chOff x="3218211" y="2333186"/>
            <a:chExt cx="924816" cy="455220"/>
          </a:xfrm>
        </p:grpSpPr>
        <p:sp>
          <p:nvSpPr>
            <p:cNvPr id="20" name="Isosceles Triangle 19">
              <a:extLst>
                <a:ext uri="{FF2B5EF4-FFF2-40B4-BE49-F238E27FC236}">
                  <a16:creationId xmlns:a16="http://schemas.microsoft.com/office/drawing/2014/main" id="{08E599F4-11BA-26EE-E7DD-74042C24B175}"/>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74BDF02-48C7-05AA-F36F-3081467EF3E0}"/>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8F229475-F56B-5907-8D5E-EFC2391CD0A8}"/>
              </a:ext>
            </a:extLst>
          </p:cNvPr>
          <p:cNvGrpSpPr/>
          <p:nvPr/>
        </p:nvGrpSpPr>
        <p:grpSpPr>
          <a:xfrm>
            <a:off x="3218211" y="4109732"/>
            <a:ext cx="924816" cy="455220"/>
            <a:chOff x="3218211" y="2333186"/>
            <a:chExt cx="924816" cy="455220"/>
          </a:xfrm>
        </p:grpSpPr>
        <p:sp>
          <p:nvSpPr>
            <p:cNvPr id="23" name="Isosceles Triangle 22">
              <a:extLst>
                <a:ext uri="{FF2B5EF4-FFF2-40B4-BE49-F238E27FC236}">
                  <a16:creationId xmlns:a16="http://schemas.microsoft.com/office/drawing/2014/main" id="{D259196C-29C4-ED8F-430D-2B7E9A2460D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8DB750A-F9D2-0EF8-3B12-395A275DB694}"/>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F06AFB4F-5192-10AE-9868-0A67B216FE88}"/>
              </a:ext>
            </a:extLst>
          </p:cNvPr>
          <p:cNvGrpSpPr/>
          <p:nvPr/>
        </p:nvGrpSpPr>
        <p:grpSpPr>
          <a:xfrm>
            <a:off x="3218211" y="1737361"/>
            <a:ext cx="924816" cy="455220"/>
            <a:chOff x="3218211" y="2333186"/>
            <a:chExt cx="924816" cy="455220"/>
          </a:xfrm>
        </p:grpSpPr>
        <p:sp>
          <p:nvSpPr>
            <p:cNvPr id="26" name="Isosceles Triangle 25">
              <a:extLst>
                <a:ext uri="{FF2B5EF4-FFF2-40B4-BE49-F238E27FC236}">
                  <a16:creationId xmlns:a16="http://schemas.microsoft.com/office/drawing/2014/main" id="{2EFF8784-1A4E-C49C-9F60-9CDAC0D43E71}"/>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CFACD85-EBE8-BEA0-4BCC-08B15C24EC4D}"/>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Rounded Corners 27">
            <a:extLst>
              <a:ext uri="{FF2B5EF4-FFF2-40B4-BE49-F238E27FC236}">
                <a16:creationId xmlns:a16="http://schemas.microsoft.com/office/drawing/2014/main" id="{E042B92D-F6F9-6798-AA3B-AFF2C9187C78}"/>
              </a:ext>
            </a:extLst>
          </p:cNvPr>
          <p:cNvSpPr/>
          <p:nvPr/>
        </p:nvSpPr>
        <p:spPr>
          <a:xfrm>
            <a:off x="4350573" y="1737361"/>
            <a:ext cx="4092387" cy="467650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76274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B5AA6D8-D412-C0C6-4089-813C7BD914F1}"/>
              </a:ext>
            </a:extLst>
          </p:cNvPr>
          <p:cNvGrpSpPr/>
          <p:nvPr/>
        </p:nvGrpSpPr>
        <p:grpSpPr>
          <a:xfrm rot="926493">
            <a:off x="3066018" y="1467395"/>
            <a:ext cx="924816" cy="2827591"/>
            <a:chOff x="3218211" y="1737361"/>
            <a:chExt cx="924816" cy="2827591"/>
          </a:xfrm>
        </p:grpSpPr>
        <p:grpSp>
          <p:nvGrpSpPr>
            <p:cNvPr id="9" name="Group 8">
              <a:extLst>
                <a:ext uri="{FF2B5EF4-FFF2-40B4-BE49-F238E27FC236}">
                  <a16:creationId xmlns:a16="http://schemas.microsoft.com/office/drawing/2014/main" id="{3BAB9BD3-370D-8FDA-D1E3-2D80E12DBAF3}"/>
                </a:ext>
              </a:extLst>
            </p:cNvPr>
            <p:cNvGrpSpPr/>
            <p:nvPr/>
          </p:nvGrpSpPr>
          <p:grpSpPr>
            <a:xfrm>
              <a:off x="3218211" y="2333186"/>
              <a:ext cx="924816" cy="455220"/>
              <a:chOff x="3218211" y="2333186"/>
              <a:chExt cx="924816" cy="455220"/>
            </a:xfrm>
          </p:grpSpPr>
          <p:sp>
            <p:nvSpPr>
              <p:cNvPr id="2" name="Isosceles Triangle 1">
                <a:extLst>
                  <a:ext uri="{FF2B5EF4-FFF2-40B4-BE49-F238E27FC236}">
                    <a16:creationId xmlns:a16="http://schemas.microsoft.com/office/drawing/2014/main" id="{B5F69932-842E-6D44-EDFE-D99D8C66B497}"/>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0D1DD394-7B99-9D42-6418-5F4F3E8F1DE2}"/>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9C03B6DB-CA26-B59C-56EC-11568043CA63}"/>
                </a:ext>
              </a:extLst>
            </p:cNvPr>
            <p:cNvGrpSpPr/>
            <p:nvPr/>
          </p:nvGrpSpPr>
          <p:grpSpPr>
            <a:xfrm>
              <a:off x="3218211" y="2925368"/>
              <a:ext cx="924816" cy="455220"/>
              <a:chOff x="3218211" y="2333186"/>
              <a:chExt cx="924816" cy="455220"/>
            </a:xfrm>
          </p:grpSpPr>
          <p:sp>
            <p:nvSpPr>
              <p:cNvPr id="17" name="Isosceles Triangle 16">
                <a:extLst>
                  <a:ext uri="{FF2B5EF4-FFF2-40B4-BE49-F238E27FC236}">
                    <a16:creationId xmlns:a16="http://schemas.microsoft.com/office/drawing/2014/main" id="{9934ABA3-1E8A-86CF-D971-98E38BA6009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FD7811CE-4ABA-EC5E-D4C8-E090B1744E2F}"/>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A91712B3-FF45-049C-CFD8-FCD48F5116C9}"/>
                </a:ext>
              </a:extLst>
            </p:cNvPr>
            <p:cNvGrpSpPr/>
            <p:nvPr/>
          </p:nvGrpSpPr>
          <p:grpSpPr>
            <a:xfrm>
              <a:off x="3218211" y="3517550"/>
              <a:ext cx="924816" cy="455220"/>
              <a:chOff x="3218211" y="2333186"/>
              <a:chExt cx="924816" cy="455220"/>
            </a:xfrm>
          </p:grpSpPr>
          <p:sp>
            <p:nvSpPr>
              <p:cNvPr id="20" name="Isosceles Triangle 19">
                <a:extLst>
                  <a:ext uri="{FF2B5EF4-FFF2-40B4-BE49-F238E27FC236}">
                    <a16:creationId xmlns:a16="http://schemas.microsoft.com/office/drawing/2014/main" id="{08E599F4-11BA-26EE-E7DD-74042C24B175}"/>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74BDF02-48C7-05AA-F36F-3081467EF3E0}"/>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8F229475-F56B-5907-8D5E-EFC2391CD0A8}"/>
                </a:ext>
              </a:extLst>
            </p:cNvPr>
            <p:cNvGrpSpPr/>
            <p:nvPr/>
          </p:nvGrpSpPr>
          <p:grpSpPr>
            <a:xfrm>
              <a:off x="3218211" y="4109732"/>
              <a:ext cx="924816" cy="455220"/>
              <a:chOff x="3218211" y="2333186"/>
              <a:chExt cx="924816" cy="455220"/>
            </a:xfrm>
          </p:grpSpPr>
          <p:sp>
            <p:nvSpPr>
              <p:cNvPr id="23" name="Isosceles Triangle 22">
                <a:extLst>
                  <a:ext uri="{FF2B5EF4-FFF2-40B4-BE49-F238E27FC236}">
                    <a16:creationId xmlns:a16="http://schemas.microsoft.com/office/drawing/2014/main" id="{D259196C-29C4-ED8F-430D-2B7E9A2460D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8DB750A-F9D2-0EF8-3B12-395A275DB694}"/>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F06AFB4F-5192-10AE-9868-0A67B216FE88}"/>
                </a:ext>
              </a:extLst>
            </p:cNvPr>
            <p:cNvGrpSpPr/>
            <p:nvPr/>
          </p:nvGrpSpPr>
          <p:grpSpPr>
            <a:xfrm>
              <a:off x="3218211" y="1737361"/>
              <a:ext cx="924816" cy="455220"/>
              <a:chOff x="3218211" y="2333186"/>
              <a:chExt cx="924816" cy="455220"/>
            </a:xfrm>
          </p:grpSpPr>
          <p:sp>
            <p:nvSpPr>
              <p:cNvPr id="26" name="Isosceles Triangle 25">
                <a:extLst>
                  <a:ext uri="{FF2B5EF4-FFF2-40B4-BE49-F238E27FC236}">
                    <a16:creationId xmlns:a16="http://schemas.microsoft.com/office/drawing/2014/main" id="{2EFF8784-1A4E-C49C-9F60-9CDAC0D43E71}"/>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CFACD85-EBE8-BEA0-4BCC-08B15C24EC4D}"/>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8" name="Rectangle: Rounded Corners 27">
            <a:extLst>
              <a:ext uri="{FF2B5EF4-FFF2-40B4-BE49-F238E27FC236}">
                <a16:creationId xmlns:a16="http://schemas.microsoft.com/office/drawing/2014/main" id="{E042B92D-F6F9-6798-AA3B-AFF2C9187C78}"/>
              </a:ext>
            </a:extLst>
          </p:cNvPr>
          <p:cNvSpPr/>
          <p:nvPr/>
        </p:nvSpPr>
        <p:spPr>
          <a:xfrm>
            <a:off x="4350573" y="1737361"/>
            <a:ext cx="4092387" cy="467650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53603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B5AA6D8-D412-C0C6-4089-813C7BD914F1}"/>
              </a:ext>
            </a:extLst>
          </p:cNvPr>
          <p:cNvGrpSpPr/>
          <p:nvPr/>
        </p:nvGrpSpPr>
        <p:grpSpPr>
          <a:xfrm rot="1817813">
            <a:off x="2957161" y="1149532"/>
            <a:ext cx="924816" cy="2827591"/>
            <a:chOff x="3218211" y="1737361"/>
            <a:chExt cx="924816" cy="2827591"/>
          </a:xfrm>
        </p:grpSpPr>
        <p:grpSp>
          <p:nvGrpSpPr>
            <p:cNvPr id="9" name="Group 8">
              <a:extLst>
                <a:ext uri="{FF2B5EF4-FFF2-40B4-BE49-F238E27FC236}">
                  <a16:creationId xmlns:a16="http://schemas.microsoft.com/office/drawing/2014/main" id="{3BAB9BD3-370D-8FDA-D1E3-2D80E12DBAF3}"/>
                </a:ext>
              </a:extLst>
            </p:cNvPr>
            <p:cNvGrpSpPr/>
            <p:nvPr/>
          </p:nvGrpSpPr>
          <p:grpSpPr>
            <a:xfrm>
              <a:off x="3218211" y="2333186"/>
              <a:ext cx="924816" cy="455220"/>
              <a:chOff x="3218211" y="2333186"/>
              <a:chExt cx="924816" cy="455220"/>
            </a:xfrm>
          </p:grpSpPr>
          <p:sp>
            <p:nvSpPr>
              <p:cNvPr id="2" name="Isosceles Triangle 1">
                <a:extLst>
                  <a:ext uri="{FF2B5EF4-FFF2-40B4-BE49-F238E27FC236}">
                    <a16:creationId xmlns:a16="http://schemas.microsoft.com/office/drawing/2014/main" id="{B5F69932-842E-6D44-EDFE-D99D8C66B497}"/>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0D1DD394-7B99-9D42-6418-5F4F3E8F1DE2}"/>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9C03B6DB-CA26-B59C-56EC-11568043CA63}"/>
                </a:ext>
              </a:extLst>
            </p:cNvPr>
            <p:cNvGrpSpPr/>
            <p:nvPr/>
          </p:nvGrpSpPr>
          <p:grpSpPr>
            <a:xfrm>
              <a:off x="3218211" y="2925368"/>
              <a:ext cx="924816" cy="455220"/>
              <a:chOff x="3218211" y="2333186"/>
              <a:chExt cx="924816" cy="455220"/>
            </a:xfrm>
          </p:grpSpPr>
          <p:sp>
            <p:nvSpPr>
              <p:cNvPr id="17" name="Isosceles Triangle 16">
                <a:extLst>
                  <a:ext uri="{FF2B5EF4-FFF2-40B4-BE49-F238E27FC236}">
                    <a16:creationId xmlns:a16="http://schemas.microsoft.com/office/drawing/2014/main" id="{9934ABA3-1E8A-86CF-D971-98E38BA6009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FD7811CE-4ABA-EC5E-D4C8-E090B1744E2F}"/>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A91712B3-FF45-049C-CFD8-FCD48F5116C9}"/>
                </a:ext>
              </a:extLst>
            </p:cNvPr>
            <p:cNvGrpSpPr/>
            <p:nvPr/>
          </p:nvGrpSpPr>
          <p:grpSpPr>
            <a:xfrm>
              <a:off x="3218211" y="3517550"/>
              <a:ext cx="924816" cy="455220"/>
              <a:chOff x="3218211" y="2333186"/>
              <a:chExt cx="924816" cy="455220"/>
            </a:xfrm>
          </p:grpSpPr>
          <p:sp>
            <p:nvSpPr>
              <p:cNvPr id="20" name="Isosceles Triangle 19">
                <a:extLst>
                  <a:ext uri="{FF2B5EF4-FFF2-40B4-BE49-F238E27FC236}">
                    <a16:creationId xmlns:a16="http://schemas.microsoft.com/office/drawing/2014/main" id="{08E599F4-11BA-26EE-E7DD-74042C24B175}"/>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74BDF02-48C7-05AA-F36F-3081467EF3E0}"/>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8F229475-F56B-5907-8D5E-EFC2391CD0A8}"/>
                </a:ext>
              </a:extLst>
            </p:cNvPr>
            <p:cNvGrpSpPr/>
            <p:nvPr/>
          </p:nvGrpSpPr>
          <p:grpSpPr>
            <a:xfrm>
              <a:off x="3218211" y="4109732"/>
              <a:ext cx="924816" cy="455220"/>
              <a:chOff x="3218211" y="2333186"/>
              <a:chExt cx="924816" cy="455220"/>
            </a:xfrm>
          </p:grpSpPr>
          <p:sp>
            <p:nvSpPr>
              <p:cNvPr id="23" name="Isosceles Triangle 22">
                <a:extLst>
                  <a:ext uri="{FF2B5EF4-FFF2-40B4-BE49-F238E27FC236}">
                    <a16:creationId xmlns:a16="http://schemas.microsoft.com/office/drawing/2014/main" id="{D259196C-29C4-ED8F-430D-2B7E9A2460D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8DB750A-F9D2-0EF8-3B12-395A275DB694}"/>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F06AFB4F-5192-10AE-9868-0A67B216FE88}"/>
                </a:ext>
              </a:extLst>
            </p:cNvPr>
            <p:cNvGrpSpPr/>
            <p:nvPr/>
          </p:nvGrpSpPr>
          <p:grpSpPr>
            <a:xfrm>
              <a:off x="3218211" y="1737361"/>
              <a:ext cx="924816" cy="455220"/>
              <a:chOff x="3218211" y="2333186"/>
              <a:chExt cx="924816" cy="455220"/>
            </a:xfrm>
          </p:grpSpPr>
          <p:sp>
            <p:nvSpPr>
              <p:cNvPr id="26" name="Isosceles Triangle 25">
                <a:extLst>
                  <a:ext uri="{FF2B5EF4-FFF2-40B4-BE49-F238E27FC236}">
                    <a16:creationId xmlns:a16="http://schemas.microsoft.com/office/drawing/2014/main" id="{2EFF8784-1A4E-C49C-9F60-9CDAC0D43E71}"/>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CFACD85-EBE8-BEA0-4BCC-08B15C24EC4D}"/>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8" name="Rectangle: Rounded Corners 27">
            <a:extLst>
              <a:ext uri="{FF2B5EF4-FFF2-40B4-BE49-F238E27FC236}">
                <a16:creationId xmlns:a16="http://schemas.microsoft.com/office/drawing/2014/main" id="{E042B92D-F6F9-6798-AA3B-AFF2C9187C78}"/>
              </a:ext>
            </a:extLst>
          </p:cNvPr>
          <p:cNvSpPr/>
          <p:nvPr/>
        </p:nvSpPr>
        <p:spPr>
          <a:xfrm>
            <a:off x="4350573" y="1737361"/>
            <a:ext cx="4092387" cy="467650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89875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B5AA6D8-D412-C0C6-4089-813C7BD914F1}"/>
              </a:ext>
            </a:extLst>
          </p:cNvPr>
          <p:cNvGrpSpPr/>
          <p:nvPr/>
        </p:nvGrpSpPr>
        <p:grpSpPr>
          <a:xfrm rot="3050880">
            <a:off x="2913619" y="627018"/>
            <a:ext cx="924816" cy="2827591"/>
            <a:chOff x="3218211" y="1737361"/>
            <a:chExt cx="924816" cy="2827591"/>
          </a:xfrm>
        </p:grpSpPr>
        <p:grpSp>
          <p:nvGrpSpPr>
            <p:cNvPr id="9" name="Group 8">
              <a:extLst>
                <a:ext uri="{FF2B5EF4-FFF2-40B4-BE49-F238E27FC236}">
                  <a16:creationId xmlns:a16="http://schemas.microsoft.com/office/drawing/2014/main" id="{3BAB9BD3-370D-8FDA-D1E3-2D80E12DBAF3}"/>
                </a:ext>
              </a:extLst>
            </p:cNvPr>
            <p:cNvGrpSpPr/>
            <p:nvPr/>
          </p:nvGrpSpPr>
          <p:grpSpPr>
            <a:xfrm>
              <a:off x="3218211" y="2333186"/>
              <a:ext cx="924816" cy="455220"/>
              <a:chOff x="3218211" y="2333186"/>
              <a:chExt cx="924816" cy="455220"/>
            </a:xfrm>
          </p:grpSpPr>
          <p:sp>
            <p:nvSpPr>
              <p:cNvPr id="2" name="Isosceles Triangle 1">
                <a:extLst>
                  <a:ext uri="{FF2B5EF4-FFF2-40B4-BE49-F238E27FC236}">
                    <a16:creationId xmlns:a16="http://schemas.microsoft.com/office/drawing/2014/main" id="{B5F69932-842E-6D44-EDFE-D99D8C66B497}"/>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0D1DD394-7B99-9D42-6418-5F4F3E8F1DE2}"/>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9C03B6DB-CA26-B59C-56EC-11568043CA63}"/>
                </a:ext>
              </a:extLst>
            </p:cNvPr>
            <p:cNvGrpSpPr/>
            <p:nvPr/>
          </p:nvGrpSpPr>
          <p:grpSpPr>
            <a:xfrm>
              <a:off x="3218211" y="2925368"/>
              <a:ext cx="924816" cy="455220"/>
              <a:chOff x="3218211" y="2333186"/>
              <a:chExt cx="924816" cy="455220"/>
            </a:xfrm>
          </p:grpSpPr>
          <p:sp>
            <p:nvSpPr>
              <p:cNvPr id="17" name="Isosceles Triangle 16">
                <a:extLst>
                  <a:ext uri="{FF2B5EF4-FFF2-40B4-BE49-F238E27FC236}">
                    <a16:creationId xmlns:a16="http://schemas.microsoft.com/office/drawing/2014/main" id="{9934ABA3-1E8A-86CF-D971-98E38BA6009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FD7811CE-4ABA-EC5E-D4C8-E090B1744E2F}"/>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A91712B3-FF45-049C-CFD8-FCD48F5116C9}"/>
                </a:ext>
              </a:extLst>
            </p:cNvPr>
            <p:cNvGrpSpPr/>
            <p:nvPr/>
          </p:nvGrpSpPr>
          <p:grpSpPr>
            <a:xfrm>
              <a:off x="3218211" y="3517550"/>
              <a:ext cx="924816" cy="455220"/>
              <a:chOff x="3218211" y="2333186"/>
              <a:chExt cx="924816" cy="455220"/>
            </a:xfrm>
          </p:grpSpPr>
          <p:sp>
            <p:nvSpPr>
              <p:cNvPr id="20" name="Isosceles Triangle 19">
                <a:extLst>
                  <a:ext uri="{FF2B5EF4-FFF2-40B4-BE49-F238E27FC236}">
                    <a16:creationId xmlns:a16="http://schemas.microsoft.com/office/drawing/2014/main" id="{08E599F4-11BA-26EE-E7DD-74042C24B175}"/>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74BDF02-48C7-05AA-F36F-3081467EF3E0}"/>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8F229475-F56B-5907-8D5E-EFC2391CD0A8}"/>
                </a:ext>
              </a:extLst>
            </p:cNvPr>
            <p:cNvGrpSpPr/>
            <p:nvPr/>
          </p:nvGrpSpPr>
          <p:grpSpPr>
            <a:xfrm>
              <a:off x="3218211" y="4109732"/>
              <a:ext cx="924816" cy="455220"/>
              <a:chOff x="3218211" y="2333186"/>
              <a:chExt cx="924816" cy="455220"/>
            </a:xfrm>
          </p:grpSpPr>
          <p:sp>
            <p:nvSpPr>
              <p:cNvPr id="23" name="Isosceles Triangle 22">
                <a:extLst>
                  <a:ext uri="{FF2B5EF4-FFF2-40B4-BE49-F238E27FC236}">
                    <a16:creationId xmlns:a16="http://schemas.microsoft.com/office/drawing/2014/main" id="{D259196C-29C4-ED8F-430D-2B7E9A2460D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8DB750A-F9D2-0EF8-3B12-395A275DB694}"/>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F06AFB4F-5192-10AE-9868-0A67B216FE88}"/>
                </a:ext>
              </a:extLst>
            </p:cNvPr>
            <p:cNvGrpSpPr/>
            <p:nvPr/>
          </p:nvGrpSpPr>
          <p:grpSpPr>
            <a:xfrm>
              <a:off x="3218211" y="1737361"/>
              <a:ext cx="924816" cy="455220"/>
              <a:chOff x="3218211" y="2333186"/>
              <a:chExt cx="924816" cy="455220"/>
            </a:xfrm>
          </p:grpSpPr>
          <p:sp>
            <p:nvSpPr>
              <p:cNvPr id="26" name="Isosceles Triangle 25">
                <a:extLst>
                  <a:ext uri="{FF2B5EF4-FFF2-40B4-BE49-F238E27FC236}">
                    <a16:creationId xmlns:a16="http://schemas.microsoft.com/office/drawing/2014/main" id="{2EFF8784-1A4E-C49C-9F60-9CDAC0D43E71}"/>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CFACD85-EBE8-BEA0-4BCC-08B15C24EC4D}"/>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8" name="Rectangle: Rounded Corners 27">
            <a:extLst>
              <a:ext uri="{FF2B5EF4-FFF2-40B4-BE49-F238E27FC236}">
                <a16:creationId xmlns:a16="http://schemas.microsoft.com/office/drawing/2014/main" id="{E042B92D-F6F9-6798-AA3B-AFF2C9187C78}"/>
              </a:ext>
            </a:extLst>
          </p:cNvPr>
          <p:cNvSpPr/>
          <p:nvPr/>
        </p:nvSpPr>
        <p:spPr>
          <a:xfrm>
            <a:off x="4350573" y="1737361"/>
            <a:ext cx="4092387" cy="467650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15280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B5AA6D8-D412-C0C6-4089-813C7BD914F1}"/>
              </a:ext>
            </a:extLst>
          </p:cNvPr>
          <p:cNvGrpSpPr/>
          <p:nvPr/>
        </p:nvGrpSpPr>
        <p:grpSpPr>
          <a:xfrm rot="4442873">
            <a:off x="3196648" y="17417"/>
            <a:ext cx="924816" cy="2827591"/>
            <a:chOff x="3218211" y="1737361"/>
            <a:chExt cx="924816" cy="2827591"/>
          </a:xfrm>
        </p:grpSpPr>
        <p:grpSp>
          <p:nvGrpSpPr>
            <p:cNvPr id="9" name="Group 8">
              <a:extLst>
                <a:ext uri="{FF2B5EF4-FFF2-40B4-BE49-F238E27FC236}">
                  <a16:creationId xmlns:a16="http://schemas.microsoft.com/office/drawing/2014/main" id="{3BAB9BD3-370D-8FDA-D1E3-2D80E12DBAF3}"/>
                </a:ext>
              </a:extLst>
            </p:cNvPr>
            <p:cNvGrpSpPr/>
            <p:nvPr/>
          </p:nvGrpSpPr>
          <p:grpSpPr>
            <a:xfrm>
              <a:off x="3218211" y="2333186"/>
              <a:ext cx="924816" cy="455220"/>
              <a:chOff x="3218211" y="2333186"/>
              <a:chExt cx="924816" cy="455220"/>
            </a:xfrm>
          </p:grpSpPr>
          <p:sp>
            <p:nvSpPr>
              <p:cNvPr id="2" name="Isosceles Triangle 1">
                <a:extLst>
                  <a:ext uri="{FF2B5EF4-FFF2-40B4-BE49-F238E27FC236}">
                    <a16:creationId xmlns:a16="http://schemas.microsoft.com/office/drawing/2014/main" id="{B5F69932-842E-6D44-EDFE-D99D8C66B497}"/>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0D1DD394-7B99-9D42-6418-5F4F3E8F1DE2}"/>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9C03B6DB-CA26-B59C-56EC-11568043CA63}"/>
                </a:ext>
              </a:extLst>
            </p:cNvPr>
            <p:cNvGrpSpPr/>
            <p:nvPr/>
          </p:nvGrpSpPr>
          <p:grpSpPr>
            <a:xfrm>
              <a:off x="3218211" y="2925368"/>
              <a:ext cx="924816" cy="455220"/>
              <a:chOff x="3218211" y="2333186"/>
              <a:chExt cx="924816" cy="455220"/>
            </a:xfrm>
          </p:grpSpPr>
          <p:sp>
            <p:nvSpPr>
              <p:cNvPr id="17" name="Isosceles Triangle 16">
                <a:extLst>
                  <a:ext uri="{FF2B5EF4-FFF2-40B4-BE49-F238E27FC236}">
                    <a16:creationId xmlns:a16="http://schemas.microsoft.com/office/drawing/2014/main" id="{9934ABA3-1E8A-86CF-D971-98E38BA6009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FD7811CE-4ABA-EC5E-D4C8-E090B1744E2F}"/>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A91712B3-FF45-049C-CFD8-FCD48F5116C9}"/>
                </a:ext>
              </a:extLst>
            </p:cNvPr>
            <p:cNvGrpSpPr/>
            <p:nvPr/>
          </p:nvGrpSpPr>
          <p:grpSpPr>
            <a:xfrm>
              <a:off x="3218211" y="3517550"/>
              <a:ext cx="924816" cy="455220"/>
              <a:chOff x="3218211" y="2333186"/>
              <a:chExt cx="924816" cy="455220"/>
            </a:xfrm>
          </p:grpSpPr>
          <p:sp>
            <p:nvSpPr>
              <p:cNvPr id="20" name="Isosceles Triangle 19">
                <a:extLst>
                  <a:ext uri="{FF2B5EF4-FFF2-40B4-BE49-F238E27FC236}">
                    <a16:creationId xmlns:a16="http://schemas.microsoft.com/office/drawing/2014/main" id="{08E599F4-11BA-26EE-E7DD-74042C24B175}"/>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74BDF02-48C7-05AA-F36F-3081467EF3E0}"/>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8F229475-F56B-5907-8D5E-EFC2391CD0A8}"/>
                </a:ext>
              </a:extLst>
            </p:cNvPr>
            <p:cNvGrpSpPr/>
            <p:nvPr/>
          </p:nvGrpSpPr>
          <p:grpSpPr>
            <a:xfrm>
              <a:off x="3218211" y="4109732"/>
              <a:ext cx="924816" cy="455220"/>
              <a:chOff x="3218211" y="2333186"/>
              <a:chExt cx="924816" cy="455220"/>
            </a:xfrm>
          </p:grpSpPr>
          <p:sp>
            <p:nvSpPr>
              <p:cNvPr id="23" name="Isosceles Triangle 22">
                <a:extLst>
                  <a:ext uri="{FF2B5EF4-FFF2-40B4-BE49-F238E27FC236}">
                    <a16:creationId xmlns:a16="http://schemas.microsoft.com/office/drawing/2014/main" id="{D259196C-29C4-ED8F-430D-2B7E9A2460D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8DB750A-F9D2-0EF8-3B12-395A275DB694}"/>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F06AFB4F-5192-10AE-9868-0A67B216FE88}"/>
                </a:ext>
              </a:extLst>
            </p:cNvPr>
            <p:cNvGrpSpPr/>
            <p:nvPr/>
          </p:nvGrpSpPr>
          <p:grpSpPr>
            <a:xfrm>
              <a:off x="3218211" y="1737361"/>
              <a:ext cx="924816" cy="455220"/>
              <a:chOff x="3218211" y="2333186"/>
              <a:chExt cx="924816" cy="455220"/>
            </a:xfrm>
          </p:grpSpPr>
          <p:sp>
            <p:nvSpPr>
              <p:cNvPr id="26" name="Isosceles Triangle 25">
                <a:extLst>
                  <a:ext uri="{FF2B5EF4-FFF2-40B4-BE49-F238E27FC236}">
                    <a16:creationId xmlns:a16="http://schemas.microsoft.com/office/drawing/2014/main" id="{2EFF8784-1A4E-C49C-9F60-9CDAC0D43E71}"/>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CFACD85-EBE8-BEA0-4BCC-08B15C24EC4D}"/>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8" name="Rectangle: Rounded Corners 27">
            <a:extLst>
              <a:ext uri="{FF2B5EF4-FFF2-40B4-BE49-F238E27FC236}">
                <a16:creationId xmlns:a16="http://schemas.microsoft.com/office/drawing/2014/main" id="{E042B92D-F6F9-6798-AA3B-AFF2C9187C78}"/>
              </a:ext>
            </a:extLst>
          </p:cNvPr>
          <p:cNvSpPr/>
          <p:nvPr/>
        </p:nvSpPr>
        <p:spPr>
          <a:xfrm>
            <a:off x="4350573" y="1737361"/>
            <a:ext cx="4092387" cy="467650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435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B5AA6D8-D412-C0C6-4089-813C7BD914F1}"/>
              </a:ext>
            </a:extLst>
          </p:cNvPr>
          <p:cNvGrpSpPr/>
          <p:nvPr/>
        </p:nvGrpSpPr>
        <p:grpSpPr>
          <a:xfrm rot="5400000">
            <a:off x="3592890" y="-261256"/>
            <a:ext cx="924816" cy="2827591"/>
            <a:chOff x="3218211" y="1737361"/>
            <a:chExt cx="924816" cy="2827591"/>
          </a:xfrm>
        </p:grpSpPr>
        <p:grpSp>
          <p:nvGrpSpPr>
            <p:cNvPr id="9" name="Group 8">
              <a:extLst>
                <a:ext uri="{FF2B5EF4-FFF2-40B4-BE49-F238E27FC236}">
                  <a16:creationId xmlns:a16="http://schemas.microsoft.com/office/drawing/2014/main" id="{3BAB9BD3-370D-8FDA-D1E3-2D80E12DBAF3}"/>
                </a:ext>
              </a:extLst>
            </p:cNvPr>
            <p:cNvGrpSpPr/>
            <p:nvPr/>
          </p:nvGrpSpPr>
          <p:grpSpPr>
            <a:xfrm>
              <a:off x="3218211" y="2333186"/>
              <a:ext cx="924816" cy="455220"/>
              <a:chOff x="3218211" y="2333186"/>
              <a:chExt cx="924816" cy="455220"/>
            </a:xfrm>
          </p:grpSpPr>
          <p:sp>
            <p:nvSpPr>
              <p:cNvPr id="2" name="Isosceles Triangle 1">
                <a:extLst>
                  <a:ext uri="{FF2B5EF4-FFF2-40B4-BE49-F238E27FC236}">
                    <a16:creationId xmlns:a16="http://schemas.microsoft.com/office/drawing/2014/main" id="{B5F69932-842E-6D44-EDFE-D99D8C66B497}"/>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0D1DD394-7B99-9D42-6418-5F4F3E8F1DE2}"/>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9C03B6DB-CA26-B59C-56EC-11568043CA63}"/>
                </a:ext>
              </a:extLst>
            </p:cNvPr>
            <p:cNvGrpSpPr/>
            <p:nvPr/>
          </p:nvGrpSpPr>
          <p:grpSpPr>
            <a:xfrm>
              <a:off x="3218211" y="2925368"/>
              <a:ext cx="924816" cy="455220"/>
              <a:chOff x="3218211" y="2333186"/>
              <a:chExt cx="924816" cy="455220"/>
            </a:xfrm>
          </p:grpSpPr>
          <p:sp>
            <p:nvSpPr>
              <p:cNvPr id="17" name="Isosceles Triangle 16">
                <a:extLst>
                  <a:ext uri="{FF2B5EF4-FFF2-40B4-BE49-F238E27FC236}">
                    <a16:creationId xmlns:a16="http://schemas.microsoft.com/office/drawing/2014/main" id="{9934ABA3-1E8A-86CF-D971-98E38BA6009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FD7811CE-4ABA-EC5E-D4C8-E090B1744E2F}"/>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A91712B3-FF45-049C-CFD8-FCD48F5116C9}"/>
                </a:ext>
              </a:extLst>
            </p:cNvPr>
            <p:cNvGrpSpPr/>
            <p:nvPr/>
          </p:nvGrpSpPr>
          <p:grpSpPr>
            <a:xfrm>
              <a:off x="3218211" y="3517550"/>
              <a:ext cx="924816" cy="455220"/>
              <a:chOff x="3218211" y="2333186"/>
              <a:chExt cx="924816" cy="455220"/>
            </a:xfrm>
          </p:grpSpPr>
          <p:sp>
            <p:nvSpPr>
              <p:cNvPr id="20" name="Isosceles Triangle 19">
                <a:extLst>
                  <a:ext uri="{FF2B5EF4-FFF2-40B4-BE49-F238E27FC236}">
                    <a16:creationId xmlns:a16="http://schemas.microsoft.com/office/drawing/2014/main" id="{08E599F4-11BA-26EE-E7DD-74042C24B175}"/>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74BDF02-48C7-05AA-F36F-3081467EF3E0}"/>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8F229475-F56B-5907-8D5E-EFC2391CD0A8}"/>
                </a:ext>
              </a:extLst>
            </p:cNvPr>
            <p:cNvGrpSpPr/>
            <p:nvPr/>
          </p:nvGrpSpPr>
          <p:grpSpPr>
            <a:xfrm>
              <a:off x="3218211" y="4109732"/>
              <a:ext cx="924816" cy="455220"/>
              <a:chOff x="3218211" y="2333186"/>
              <a:chExt cx="924816" cy="455220"/>
            </a:xfrm>
          </p:grpSpPr>
          <p:sp>
            <p:nvSpPr>
              <p:cNvPr id="23" name="Isosceles Triangle 22">
                <a:extLst>
                  <a:ext uri="{FF2B5EF4-FFF2-40B4-BE49-F238E27FC236}">
                    <a16:creationId xmlns:a16="http://schemas.microsoft.com/office/drawing/2014/main" id="{D259196C-29C4-ED8F-430D-2B7E9A2460D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8DB750A-F9D2-0EF8-3B12-395A275DB694}"/>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F06AFB4F-5192-10AE-9868-0A67B216FE88}"/>
                </a:ext>
              </a:extLst>
            </p:cNvPr>
            <p:cNvGrpSpPr/>
            <p:nvPr/>
          </p:nvGrpSpPr>
          <p:grpSpPr>
            <a:xfrm>
              <a:off x="3218211" y="1737361"/>
              <a:ext cx="924816" cy="455220"/>
              <a:chOff x="3218211" y="2333186"/>
              <a:chExt cx="924816" cy="455220"/>
            </a:xfrm>
          </p:grpSpPr>
          <p:sp>
            <p:nvSpPr>
              <p:cNvPr id="26" name="Isosceles Triangle 25">
                <a:extLst>
                  <a:ext uri="{FF2B5EF4-FFF2-40B4-BE49-F238E27FC236}">
                    <a16:creationId xmlns:a16="http://schemas.microsoft.com/office/drawing/2014/main" id="{2EFF8784-1A4E-C49C-9F60-9CDAC0D43E71}"/>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CFACD85-EBE8-BEA0-4BCC-08B15C24EC4D}"/>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8" name="Rectangle: Rounded Corners 27">
            <a:extLst>
              <a:ext uri="{FF2B5EF4-FFF2-40B4-BE49-F238E27FC236}">
                <a16:creationId xmlns:a16="http://schemas.microsoft.com/office/drawing/2014/main" id="{E042B92D-F6F9-6798-AA3B-AFF2C9187C78}"/>
              </a:ext>
            </a:extLst>
          </p:cNvPr>
          <p:cNvSpPr/>
          <p:nvPr/>
        </p:nvSpPr>
        <p:spPr>
          <a:xfrm>
            <a:off x="4350573" y="1737361"/>
            <a:ext cx="4092387" cy="467650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85317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8E6E5F1-290B-CCC6-89FC-677BD8FD482C}"/>
              </a:ext>
            </a:extLst>
          </p:cNvPr>
          <p:cNvGrpSpPr/>
          <p:nvPr/>
        </p:nvGrpSpPr>
        <p:grpSpPr>
          <a:xfrm>
            <a:off x="3139439" y="2293007"/>
            <a:ext cx="1075509" cy="535578"/>
            <a:chOff x="3139439" y="2293007"/>
            <a:chExt cx="1075509" cy="535578"/>
          </a:xfrm>
        </p:grpSpPr>
        <p:sp>
          <p:nvSpPr>
            <p:cNvPr id="6" name="Rectangle 5">
              <a:extLst>
                <a:ext uri="{FF2B5EF4-FFF2-40B4-BE49-F238E27FC236}">
                  <a16:creationId xmlns:a16="http://schemas.microsoft.com/office/drawing/2014/main" id="{242FC81F-FEDC-9F22-F2CA-19B404BC3FE2}"/>
                </a:ext>
              </a:extLst>
            </p:cNvPr>
            <p:cNvSpPr/>
            <p:nvPr/>
          </p:nvSpPr>
          <p:spPr>
            <a:xfrm>
              <a:off x="3139439" y="2293007"/>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3BAB9BD3-370D-8FDA-D1E3-2D80E12DBAF3}"/>
                </a:ext>
              </a:extLst>
            </p:cNvPr>
            <p:cNvGrpSpPr/>
            <p:nvPr/>
          </p:nvGrpSpPr>
          <p:grpSpPr>
            <a:xfrm>
              <a:off x="3218211" y="2333186"/>
              <a:ext cx="924816" cy="455220"/>
              <a:chOff x="3218211" y="2333186"/>
              <a:chExt cx="924816" cy="455220"/>
            </a:xfrm>
          </p:grpSpPr>
          <p:sp>
            <p:nvSpPr>
              <p:cNvPr id="2" name="Isosceles Triangle 1">
                <a:extLst>
                  <a:ext uri="{FF2B5EF4-FFF2-40B4-BE49-F238E27FC236}">
                    <a16:creationId xmlns:a16="http://schemas.microsoft.com/office/drawing/2014/main" id="{B5F69932-842E-6D44-EDFE-D99D8C66B497}"/>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0D1DD394-7B99-9D42-6418-5F4F3E8F1DE2}"/>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 name="Group 11">
            <a:extLst>
              <a:ext uri="{FF2B5EF4-FFF2-40B4-BE49-F238E27FC236}">
                <a16:creationId xmlns:a16="http://schemas.microsoft.com/office/drawing/2014/main" id="{6A295A22-9677-DF80-987A-C733F289CD81}"/>
              </a:ext>
            </a:extLst>
          </p:cNvPr>
          <p:cNvGrpSpPr/>
          <p:nvPr/>
        </p:nvGrpSpPr>
        <p:grpSpPr>
          <a:xfrm>
            <a:off x="3139439" y="2883488"/>
            <a:ext cx="1075509" cy="535578"/>
            <a:chOff x="3139439" y="2883488"/>
            <a:chExt cx="1075509" cy="535578"/>
          </a:xfrm>
        </p:grpSpPr>
        <p:sp>
          <p:nvSpPr>
            <p:cNvPr id="7" name="Rectangle 6">
              <a:extLst>
                <a:ext uri="{FF2B5EF4-FFF2-40B4-BE49-F238E27FC236}">
                  <a16:creationId xmlns:a16="http://schemas.microsoft.com/office/drawing/2014/main" id="{93811970-2F82-F776-A480-71E5BCD83F22}"/>
                </a:ext>
              </a:extLst>
            </p:cNvPr>
            <p:cNvSpPr/>
            <p:nvPr/>
          </p:nvSpPr>
          <p:spPr>
            <a:xfrm>
              <a:off x="3139439" y="2883488"/>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C03B6DB-CA26-B59C-56EC-11568043CA63}"/>
                </a:ext>
              </a:extLst>
            </p:cNvPr>
            <p:cNvGrpSpPr/>
            <p:nvPr/>
          </p:nvGrpSpPr>
          <p:grpSpPr>
            <a:xfrm>
              <a:off x="3218211" y="2925368"/>
              <a:ext cx="924816" cy="455220"/>
              <a:chOff x="3218211" y="2333186"/>
              <a:chExt cx="924816" cy="455220"/>
            </a:xfrm>
          </p:grpSpPr>
          <p:sp>
            <p:nvSpPr>
              <p:cNvPr id="17" name="Isosceles Triangle 16">
                <a:extLst>
                  <a:ext uri="{FF2B5EF4-FFF2-40B4-BE49-F238E27FC236}">
                    <a16:creationId xmlns:a16="http://schemas.microsoft.com/office/drawing/2014/main" id="{9934ABA3-1E8A-86CF-D971-98E38BA6009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FD7811CE-4ABA-EC5E-D4C8-E090B1744E2F}"/>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 name="Group 12">
            <a:extLst>
              <a:ext uri="{FF2B5EF4-FFF2-40B4-BE49-F238E27FC236}">
                <a16:creationId xmlns:a16="http://schemas.microsoft.com/office/drawing/2014/main" id="{B4E58552-198C-C77F-FD2B-133B3379376C}"/>
              </a:ext>
            </a:extLst>
          </p:cNvPr>
          <p:cNvGrpSpPr/>
          <p:nvPr/>
        </p:nvGrpSpPr>
        <p:grpSpPr>
          <a:xfrm>
            <a:off x="3139438" y="3477371"/>
            <a:ext cx="1075509" cy="535578"/>
            <a:chOff x="3139438" y="3477371"/>
            <a:chExt cx="1075509" cy="535578"/>
          </a:xfrm>
        </p:grpSpPr>
        <p:sp>
          <p:nvSpPr>
            <p:cNvPr id="8" name="Rectangle 7">
              <a:extLst>
                <a:ext uri="{FF2B5EF4-FFF2-40B4-BE49-F238E27FC236}">
                  <a16:creationId xmlns:a16="http://schemas.microsoft.com/office/drawing/2014/main" id="{57D2CC2F-3720-6183-02AD-D110CCEBB712}"/>
                </a:ext>
              </a:extLst>
            </p:cNvPr>
            <p:cNvSpPr/>
            <p:nvPr/>
          </p:nvSpPr>
          <p:spPr>
            <a:xfrm>
              <a:off x="3139438" y="3477371"/>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91712B3-FF45-049C-CFD8-FCD48F5116C9}"/>
                </a:ext>
              </a:extLst>
            </p:cNvPr>
            <p:cNvGrpSpPr/>
            <p:nvPr/>
          </p:nvGrpSpPr>
          <p:grpSpPr>
            <a:xfrm>
              <a:off x="3218211" y="3517550"/>
              <a:ext cx="924816" cy="455220"/>
              <a:chOff x="3218211" y="2333186"/>
              <a:chExt cx="924816" cy="455220"/>
            </a:xfrm>
          </p:grpSpPr>
          <p:sp>
            <p:nvSpPr>
              <p:cNvPr id="20" name="Isosceles Triangle 19">
                <a:extLst>
                  <a:ext uri="{FF2B5EF4-FFF2-40B4-BE49-F238E27FC236}">
                    <a16:creationId xmlns:a16="http://schemas.microsoft.com/office/drawing/2014/main" id="{08E599F4-11BA-26EE-E7DD-74042C24B175}"/>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74BDF02-48C7-05AA-F36F-3081467EF3E0}"/>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C404715C-AD1D-B0E7-AB18-37E8934DF989}"/>
              </a:ext>
            </a:extLst>
          </p:cNvPr>
          <p:cNvGrpSpPr/>
          <p:nvPr/>
        </p:nvGrpSpPr>
        <p:grpSpPr>
          <a:xfrm>
            <a:off x="3139437" y="4069553"/>
            <a:ext cx="1075509" cy="535578"/>
            <a:chOff x="3139437" y="4069553"/>
            <a:chExt cx="1075509" cy="535578"/>
          </a:xfrm>
        </p:grpSpPr>
        <p:sp>
          <p:nvSpPr>
            <p:cNvPr id="10" name="Rectangle 9">
              <a:extLst>
                <a:ext uri="{FF2B5EF4-FFF2-40B4-BE49-F238E27FC236}">
                  <a16:creationId xmlns:a16="http://schemas.microsoft.com/office/drawing/2014/main" id="{827D85AC-076F-0292-3A14-004EB87387EF}"/>
                </a:ext>
              </a:extLst>
            </p:cNvPr>
            <p:cNvSpPr/>
            <p:nvPr/>
          </p:nvSpPr>
          <p:spPr>
            <a:xfrm>
              <a:off x="3139437" y="4069553"/>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8F229475-F56B-5907-8D5E-EFC2391CD0A8}"/>
                </a:ext>
              </a:extLst>
            </p:cNvPr>
            <p:cNvGrpSpPr/>
            <p:nvPr/>
          </p:nvGrpSpPr>
          <p:grpSpPr>
            <a:xfrm>
              <a:off x="3218211" y="4109732"/>
              <a:ext cx="924816" cy="455220"/>
              <a:chOff x="3218211" y="2333186"/>
              <a:chExt cx="924816" cy="455220"/>
            </a:xfrm>
          </p:grpSpPr>
          <p:sp>
            <p:nvSpPr>
              <p:cNvPr id="23" name="Isosceles Triangle 22">
                <a:extLst>
                  <a:ext uri="{FF2B5EF4-FFF2-40B4-BE49-F238E27FC236}">
                    <a16:creationId xmlns:a16="http://schemas.microsoft.com/office/drawing/2014/main" id="{D259196C-29C4-ED8F-430D-2B7E9A2460D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8DB750A-F9D2-0EF8-3B12-395A275DB694}"/>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 name="Group 4">
            <a:extLst>
              <a:ext uri="{FF2B5EF4-FFF2-40B4-BE49-F238E27FC236}">
                <a16:creationId xmlns:a16="http://schemas.microsoft.com/office/drawing/2014/main" id="{F6181799-FB27-F0AC-062C-CBF4E0F637A9}"/>
              </a:ext>
            </a:extLst>
          </p:cNvPr>
          <p:cNvGrpSpPr/>
          <p:nvPr/>
        </p:nvGrpSpPr>
        <p:grpSpPr>
          <a:xfrm>
            <a:off x="3139440" y="1702526"/>
            <a:ext cx="1075509" cy="535578"/>
            <a:chOff x="3139440" y="1702526"/>
            <a:chExt cx="1075509" cy="535578"/>
          </a:xfrm>
        </p:grpSpPr>
        <p:sp>
          <p:nvSpPr>
            <p:cNvPr id="3" name="Rectangle 2">
              <a:extLst>
                <a:ext uri="{FF2B5EF4-FFF2-40B4-BE49-F238E27FC236}">
                  <a16:creationId xmlns:a16="http://schemas.microsoft.com/office/drawing/2014/main" id="{CE032AFA-4216-5E28-86A5-A790E2860B7B}"/>
                </a:ext>
              </a:extLst>
            </p:cNvPr>
            <p:cNvSpPr/>
            <p:nvPr/>
          </p:nvSpPr>
          <p:spPr>
            <a:xfrm>
              <a:off x="3139440" y="1702526"/>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F06AFB4F-5192-10AE-9868-0A67B216FE88}"/>
                </a:ext>
              </a:extLst>
            </p:cNvPr>
            <p:cNvGrpSpPr/>
            <p:nvPr/>
          </p:nvGrpSpPr>
          <p:grpSpPr>
            <a:xfrm>
              <a:off x="3218211" y="1737361"/>
              <a:ext cx="924816" cy="455220"/>
              <a:chOff x="3218211" y="2333186"/>
              <a:chExt cx="924816" cy="455220"/>
            </a:xfrm>
          </p:grpSpPr>
          <p:sp>
            <p:nvSpPr>
              <p:cNvPr id="26" name="Isosceles Triangle 25">
                <a:extLst>
                  <a:ext uri="{FF2B5EF4-FFF2-40B4-BE49-F238E27FC236}">
                    <a16:creationId xmlns:a16="http://schemas.microsoft.com/office/drawing/2014/main" id="{2EFF8784-1A4E-C49C-9F60-9CDAC0D43E71}"/>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CFACD85-EBE8-BEA0-4BCC-08B15C24EC4D}"/>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8" name="Rectangle: Rounded Corners 27">
            <a:extLst>
              <a:ext uri="{FF2B5EF4-FFF2-40B4-BE49-F238E27FC236}">
                <a16:creationId xmlns:a16="http://schemas.microsoft.com/office/drawing/2014/main" id="{E042B92D-F6F9-6798-AA3B-AFF2C9187C78}"/>
              </a:ext>
            </a:extLst>
          </p:cNvPr>
          <p:cNvSpPr/>
          <p:nvPr/>
        </p:nvSpPr>
        <p:spPr>
          <a:xfrm>
            <a:off x="4350573" y="1737361"/>
            <a:ext cx="4092387" cy="467650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92791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8E6E5F1-290B-CCC6-89FC-677BD8FD482C}"/>
              </a:ext>
            </a:extLst>
          </p:cNvPr>
          <p:cNvGrpSpPr/>
          <p:nvPr/>
        </p:nvGrpSpPr>
        <p:grpSpPr>
          <a:xfrm>
            <a:off x="3139439" y="2192865"/>
            <a:ext cx="1075509" cy="535578"/>
            <a:chOff x="3139439" y="2293007"/>
            <a:chExt cx="1075509" cy="535578"/>
          </a:xfrm>
        </p:grpSpPr>
        <p:sp>
          <p:nvSpPr>
            <p:cNvPr id="6" name="Rectangle 5">
              <a:extLst>
                <a:ext uri="{FF2B5EF4-FFF2-40B4-BE49-F238E27FC236}">
                  <a16:creationId xmlns:a16="http://schemas.microsoft.com/office/drawing/2014/main" id="{242FC81F-FEDC-9F22-F2CA-19B404BC3FE2}"/>
                </a:ext>
              </a:extLst>
            </p:cNvPr>
            <p:cNvSpPr/>
            <p:nvPr/>
          </p:nvSpPr>
          <p:spPr>
            <a:xfrm>
              <a:off x="3139439" y="2293007"/>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3BAB9BD3-370D-8FDA-D1E3-2D80E12DBAF3}"/>
                </a:ext>
              </a:extLst>
            </p:cNvPr>
            <p:cNvGrpSpPr/>
            <p:nvPr/>
          </p:nvGrpSpPr>
          <p:grpSpPr>
            <a:xfrm>
              <a:off x="3218211" y="2333186"/>
              <a:ext cx="924816" cy="455220"/>
              <a:chOff x="3218211" y="2333186"/>
              <a:chExt cx="924816" cy="455220"/>
            </a:xfrm>
          </p:grpSpPr>
          <p:sp>
            <p:nvSpPr>
              <p:cNvPr id="2" name="Isosceles Triangle 1">
                <a:extLst>
                  <a:ext uri="{FF2B5EF4-FFF2-40B4-BE49-F238E27FC236}">
                    <a16:creationId xmlns:a16="http://schemas.microsoft.com/office/drawing/2014/main" id="{B5F69932-842E-6D44-EDFE-D99D8C66B497}"/>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0D1DD394-7B99-9D42-6418-5F4F3E8F1DE2}"/>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 name="Group 11">
            <a:extLst>
              <a:ext uri="{FF2B5EF4-FFF2-40B4-BE49-F238E27FC236}">
                <a16:creationId xmlns:a16="http://schemas.microsoft.com/office/drawing/2014/main" id="{6A295A22-9677-DF80-987A-C733F289CD81}"/>
              </a:ext>
            </a:extLst>
          </p:cNvPr>
          <p:cNvGrpSpPr/>
          <p:nvPr/>
        </p:nvGrpSpPr>
        <p:grpSpPr>
          <a:xfrm>
            <a:off x="3139439" y="2783346"/>
            <a:ext cx="1075509" cy="535578"/>
            <a:chOff x="3139439" y="2883488"/>
            <a:chExt cx="1075509" cy="535578"/>
          </a:xfrm>
        </p:grpSpPr>
        <p:sp>
          <p:nvSpPr>
            <p:cNvPr id="7" name="Rectangle 6">
              <a:extLst>
                <a:ext uri="{FF2B5EF4-FFF2-40B4-BE49-F238E27FC236}">
                  <a16:creationId xmlns:a16="http://schemas.microsoft.com/office/drawing/2014/main" id="{93811970-2F82-F776-A480-71E5BCD83F22}"/>
                </a:ext>
              </a:extLst>
            </p:cNvPr>
            <p:cNvSpPr/>
            <p:nvPr/>
          </p:nvSpPr>
          <p:spPr>
            <a:xfrm>
              <a:off x="3139439" y="2883488"/>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C03B6DB-CA26-B59C-56EC-11568043CA63}"/>
                </a:ext>
              </a:extLst>
            </p:cNvPr>
            <p:cNvGrpSpPr/>
            <p:nvPr/>
          </p:nvGrpSpPr>
          <p:grpSpPr>
            <a:xfrm>
              <a:off x="3218211" y="2925368"/>
              <a:ext cx="924816" cy="455220"/>
              <a:chOff x="3218211" y="2333186"/>
              <a:chExt cx="924816" cy="455220"/>
            </a:xfrm>
          </p:grpSpPr>
          <p:sp>
            <p:nvSpPr>
              <p:cNvPr id="17" name="Isosceles Triangle 16">
                <a:extLst>
                  <a:ext uri="{FF2B5EF4-FFF2-40B4-BE49-F238E27FC236}">
                    <a16:creationId xmlns:a16="http://schemas.microsoft.com/office/drawing/2014/main" id="{9934ABA3-1E8A-86CF-D971-98E38BA6009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FD7811CE-4ABA-EC5E-D4C8-E090B1744E2F}"/>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 name="Group 12">
            <a:extLst>
              <a:ext uri="{FF2B5EF4-FFF2-40B4-BE49-F238E27FC236}">
                <a16:creationId xmlns:a16="http://schemas.microsoft.com/office/drawing/2014/main" id="{B4E58552-198C-C77F-FD2B-133B3379376C}"/>
              </a:ext>
            </a:extLst>
          </p:cNvPr>
          <p:cNvGrpSpPr/>
          <p:nvPr/>
        </p:nvGrpSpPr>
        <p:grpSpPr>
          <a:xfrm>
            <a:off x="3139438" y="3377229"/>
            <a:ext cx="1075509" cy="535578"/>
            <a:chOff x="3139438" y="3477371"/>
            <a:chExt cx="1075509" cy="535578"/>
          </a:xfrm>
        </p:grpSpPr>
        <p:sp>
          <p:nvSpPr>
            <p:cNvPr id="8" name="Rectangle 7">
              <a:extLst>
                <a:ext uri="{FF2B5EF4-FFF2-40B4-BE49-F238E27FC236}">
                  <a16:creationId xmlns:a16="http://schemas.microsoft.com/office/drawing/2014/main" id="{57D2CC2F-3720-6183-02AD-D110CCEBB712}"/>
                </a:ext>
              </a:extLst>
            </p:cNvPr>
            <p:cNvSpPr/>
            <p:nvPr/>
          </p:nvSpPr>
          <p:spPr>
            <a:xfrm>
              <a:off x="3139438" y="3477371"/>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91712B3-FF45-049C-CFD8-FCD48F5116C9}"/>
                </a:ext>
              </a:extLst>
            </p:cNvPr>
            <p:cNvGrpSpPr/>
            <p:nvPr/>
          </p:nvGrpSpPr>
          <p:grpSpPr>
            <a:xfrm>
              <a:off x="3218211" y="3517550"/>
              <a:ext cx="924816" cy="455220"/>
              <a:chOff x="3218211" y="2333186"/>
              <a:chExt cx="924816" cy="455220"/>
            </a:xfrm>
          </p:grpSpPr>
          <p:sp>
            <p:nvSpPr>
              <p:cNvPr id="20" name="Isosceles Triangle 19">
                <a:extLst>
                  <a:ext uri="{FF2B5EF4-FFF2-40B4-BE49-F238E27FC236}">
                    <a16:creationId xmlns:a16="http://schemas.microsoft.com/office/drawing/2014/main" id="{08E599F4-11BA-26EE-E7DD-74042C24B175}"/>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74BDF02-48C7-05AA-F36F-3081467EF3E0}"/>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C404715C-AD1D-B0E7-AB18-37E8934DF989}"/>
              </a:ext>
            </a:extLst>
          </p:cNvPr>
          <p:cNvGrpSpPr/>
          <p:nvPr/>
        </p:nvGrpSpPr>
        <p:grpSpPr>
          <a:xfrm>
            <a:off x="3139437" y="3969411"/>
            <a:ext cx="1075509" cy="535578"/>
            <a:chOff x="3139437" y="4069553"/>
            <a:chExt cx="1075509" cy="535578"/>
          </a:xfrm>
        </p:grpSpPr>
        <p:sp>
          <p:nvSpPr>
            <p:cNvPr id="10" name="Rectangle 9">
              <a:extLst>
                <a:ext uri="{FF2B5EF4-FFF2-40B4-BE49-F238E27FC236}">
                  <a16:creationId xmlns:a16="http://schemas.microsoft.com/office/drawing/2014/main" id="{827D85AC-076F-0292-3A14-004EB87387EF}"/>
                </a:ext>
              </a:extLst>
            </p:cNvPr>
            <p:cNvSpPr/>
            <p:nvPr/>
          </p:nvSpPr>
          <p:spPr>
            <a:xfrm>
              <a:off x="3139437" y="4069553"/>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8F229475-F56B-5907-8D5E-EFC2391CD0A8}"/>
                </a:ext>
              </a:extLst>
            </p:cNvPr>
            <p:cNvGrpSpPr/>
            <p:nvPr/>
          </p:nvGrpSpPr>
          <p:grpSpPr>
            <a:xfrm>
              <a:off x="3218211" y="4109732"/>
              <a:ext cx="924816" cy="455220"/>
              <a:chOff x="3218211" y="2333186"/>
              <a:chExt cx="924816" cy="455220"/>
            </a:xfrm>
          </p:grpSpPr>
          <p:sp>
            <p:nvSpPr>
              <p:cNvPr id="23" name="Isosceles Triangle 22">
                <a:extLst>
                  <a:ext uri="{FF2B5EF4-FFF2-40B4-BE49-F238E27FC236}">
                    <a16:creationId xmlns:a16="http://schemas.microsoft.com/office/drawing/2014/main" id="{D259196C-29C4-ED8F-430D-2B7E9A2460D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8DB750A-F9D2-0EF8-3B12-395A275DB694}"/>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 name="Group 4">
            <a:extLst>
              <a:ext uri="{FF2B5EF4-FFF2-40B4-BE49-F238E27FC236}">
                <a16:creationId xmlns:a16="http://schemas.microsoft.com/office/drawing/2014/main" id="{F6181799-FB27-F0AC-062C-CBF4E0F637A9}"/>
              </a:ext>
            </a:extLst>
          </p:cNvPr>
          <p:cNvGrpSpPr/>
          <p:nvPr/>
        </p:nvGrpSpPr>
        <p:grpSpPr>
          <a:xfrm rot="925919">
            <a:off x="3270080" y="1488000"/>
            <a:ext cx="1075509" cy="535578"/>
            <a:chOff x="3139440" y="1702526"/>
            <a:chExt cx="1075509" cy="535578"/>
          </a:xfrm>
        </p:grpSpPr>
        <p:sp>
          <p:nvSpPr>
            <p:cNvPr id="3" name="Rectangle 2">
              <a:extLst>
                <a:ext uri="{FF2B5EF4-FFF2-40B4-BE49-F238E27FC236}">
                  <a16:creationId xmlns:a16="http://schemas.microsoft.com/office/drawing/2014/main" id="{CE032AFA-4216-5E28-86A5-A790E2860B7B}"/>
                </a:ext>
              </a:extLst>
            </p:cNvPr>
            <p:cNvSpPr/>
            <p:nvPr/>
          </p:nvSpPr>
          <p:spPr>
            <a:xfrm>
              <a:off x="3139440" y="1702526"/>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F06AFB4F-5192-10AE-9868-0A67B216FE88}"/>
                </a:ext>
              </a:extLst>
            </p:cNvPr>
            <p:cNvGrpSpPr/>
            <p:nvPr/>
          </p:nvGrpSpPr>
          <p:grpSpPr>
            <a:xfrm>
              <a:off x="3218211" y="1737361"/>
              <a:ext cx="924816" cy="455220"/>
              <a:chOff x="3218211" y="2333186"/>
              <a:chExt cx="924816" cy="455220"/>
            </a:xfrm>
          </p:grpSpPr>
          <p:sp>
            <p:nvSpPr>
              <p:cNvPr id="26" name="Isosceles Triangle 25">
                <a:extLst>
                  <a:ext uri="{FF2B5EF4-FFF2-40B4-BE49-F238E27FC236}">
                    <a16:creationId xmlns:a16="http://schemas.microsoft.com/office/drawing/2014/main" id="{2EFF8784-1A4E-C49C-9F60-9CDAC0D43E71}"/>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CFACD85-EBE8-BEA0-4BCC-08B15C24EC4D}"/>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8" name="Rectangle: Rounded Corners 27">
            <a:extLst>
              <a:ext uri="{FF2B5EF4-FFF2-40B4-BE49-F238E27FC236}">
                <a16:creationId xmlns:a16="http://schemas.microsoft.com/office/drawing/2014/main" id="{E042B92D-F6F9-6798-AA3B-AFF2C9187C78}"/>
              </a:ext>
            </a:extLst>
          </p:cNvPr>
          <p:cNvSpPr/>
          <p:nvPr/>
        </p:nvSpPr>
        <p:spPr>
          <a:xfrm>
            <a:off x="4350573" y="1737361"/>
            <a:ext cx="4092387" cy="467650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08892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8E6E5F1-290B-CCC6-89FC-677BD8FD482C}"/>
              </a:ext>
            </a:extLst>
          </p:cNvPr>
          <p:cNvGrpSpPr/>
          <p:nvPr/>
        </p:nvGrpSpPr>
        <p:grpSpPr>
          <a:xfrm rot="751019">
            <a:off x="3176757" y="1931949"/>
            <a:ext cx="1075509" cy="535578"/>
            <a:chOff x="3139439" y="2293007"/>
            <a:chExt cx="1075509" cy="535578"/>
          </a:xfrm>
        </p:grpSpPr>
        <p:sp>
          <p:nvSpPr>
            <p:cNvPr id="6" name="Rectangle 5">
              <a:extLst>
                <a:ext uri="{FF2B5EF4-FFF2-40B4-BE49-F238E27FC236}">
                  <a16:creationId xmlns:a16="http://schemas.microsoft.com/office/drawing/2014/main" id="{242FC81F-FEDC-9F22-F2CA-19B404BC3FE2}"/>
                </a:ext>
              </a:extLst>
            </p:cNvPr>
            <p:cNvSpPr/>
            <p:nvPr/>
          </p:nvSpPr>
          <p:spPr>
            <a:xfrm>
              <a:off x="3139439" y="2293007"/>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3BAB9BD3-370D-8FDA-D1E3-2D80E12DBAF3}"/>
                </a:ext>
              </a:extLst>
            </p:cNvPr>
            <p:cNvGrpSpPr/>
            <p:nvPr/>
          </p:nvGrpSpPr>
          <p:grpSpPr>
            <a:xfrm>
              <a:off x="3218211" y="2333186"/>
              <a:ext cx="924816" cy="455220"/>
              <a:chOff x="3218211" y="2333186"/>
              <a:chExt cx="924816" cy="455220"/>
            </a:xfrm>
          </p:grpSpPr>
          <p:sp>
            <p:nvSpPr>
              <p:cNvPr id="2" name="Isosceles Triangle 1">
                <a:extLst>
                  <a:ext uri="{FF2B5EF4-FFF2-40B4-BE49-F238E27FC236}">
                    <a16:creationId xmlns:a16="http://schemas.microsoft.com/office/drawing/2014/main" id="{B5F69932-842E-6D44-EDFE-D99D8C66B497}"/>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0D1DD394-7B99-9D42-6418-5F4F3E8F1DE2}"/>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 name="Group 11">
            <a:extLst>
              <a:ext uri="{FF2B5EF4-FFF2-40B4-BE49-F238E27FC236}">
                <a16:creationId xmlns:a16="http://schemas.microsoft.com/office/drawing/2014/main" id="{6A295A22-9677-DF80-987A-C733F289CD81}"/>
              </a:ext>
            </a:extLst>
          </p:cNvPr>
          <p:cNvGrpSpPr/>
          <p:nvPr/>
        </p:nvGrpSpPr>
        <p:grpSpPr>
          <a:xfrm>
            <a:off x="3139439" y="2617888"/>
            <a:ext cx="1075509" cy="535578"/>
            <a:chOff x="3139439" y="2883488"/>
            <a:chExt cx="1075509" cy="535578"/>
          </a:xfrm>
        </p:grpSpPr>
        <p:sp>
          <p:nvSpPr>
            <p:cNvPr id="7" name="Rectangle 6">
              <a:extLst>
                <a:ext uri="{FF2B5EF4-FFF2-40B4-BE49-F238E27FC236}">
                  <a16:creationId xmlns:a16="http://schemas.microsoft.com/office/drawing/2014/main" id="{93811970-2F82-F776-A480-71E5BCD83F22}"/>
                </a:ext>
              </a:extLst>
            </p:cNvPr>
            <p:cNvSpPr/>
            <p:nvPr/>
          </p:nvSpPr>
          <p:spPr>
            <a:xfrm>
              <a:off x="3139439" y="2883488"/>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C03B6DB-CA26-B59C-56EC-11568043CA63}"/>
                </a:ext>
              </a:extLst>
            </p:cNvPr>
            <p:cNvGrpSpPr/>
            <p:nvPr/>
          </p:nvGrpSpPr>
          <p:grpSpPr>
            <a:xfrm>
              <a:off x="3218211" y="2925368"/>
              <a:ext cx="924816" cy="455220"/>
              <a:chOff x="3218211" y="2333186"/>
              <a:chExt cx="924816" cy="455220"/>
            </a:xfrm>
          </p:grpSpPr>
          <p:sp>
            <p:nvSpPr>
              <p:cNvPr id="17" name="Isosceles Triangle 16">
                <a:extLst>
                  <a:ext uri="{FF2B5EF4-FFF2-40B4-BE49-F238E27FC236}">
                    <a16:creationId xmlns:a16="http://schemas.microsoft.com/office/drawing/2014/main" id="{9934ABA3-1E8A-86CF-D971-98E38BA6009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FD7811CE-4ABA-EC5E-D4C8-E090B1744E2F}"/>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 name="Group 12">
            <a:extLst>
              <a:ext uri="{FF2B5EF4-FFF2-40B4-BE49-F238E27FC236}">
                <a16:creationId xmlns:a16="http://schemas.microsoft.com/office/drawing/2014/main" id="{B4E58552-198C-C77F-FD2B-133B3379376C}"/>
              </a:ext>
            </a:extLst>
          </p:cNvPr>
          <p:cNvGrpSpPr/>
          <p:nvPr/>
        </p:nvGrpSpPr>
        <p:grpSpPr>
          <a:xfrm>
            <a:off x="3139438" y="3211771"/>
            <a:ext cx="1075509" cy="535578"/>
            <a:chOff x="3139438" y="3477371"/>
            <a:chExt cx="1075509" cy="535578"/>
          </a:xfrm>
        </p:grpSpPr>
        <p:sp>
          <p:nvSpPr>
            <p:cNvPr id="8" name="Rectangle 7">
              <a:extLst>
                <a:ext uri="{FF2B5EF4-FFF2-40B4-BE49-F238E27FC236}">
                  <a16:creationId xmlns:a16="http://schemas.microsoft.com/office/drawing/2014/main" id="{57D2CC2F-3720-6183-02AD-D110CCEBB712}"/>
                </a:ext>
              </a:extLst>
            </p:cNvPr>
            <p:cNvSpPr/>
            <p:nvPr/>
          </p:nvSpPr>
          <p:spPr>
            <a:xfrm>
              <a:off x="3139438" y="3477371"/>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91712B3-FF45-049C-CFD8-FCD48F5116C9}"/>
                </a:ext>
              </a:extLst>
            </p:cNvPr>
            <p:cNvGrpSpPr/>
            <p:nvPr/>
          </p:nvGrpSpPr>
          <p:grpSpPr>
            <a:xfrm>
              <a:off x="3218211" y="3517550"/>
              <a:ext cx="924816" cy="455220"/>
              <a:chOff x="3218211" y="2333186"/>
              <a:chExt cx="924816" cy="455220"/>
            </a:xfrm>
          </p:grpSpPr>
          <p:sp>
            <p:nvSpPr>
              <p:cNvPr id="20" name="Isosceles Triangle 19">
                <a:extLst>
                  <a:ext uri="{FF2B5EF4-FFF2-40B4-BE49-F238E27FC236}">
                    <a16:creationId xmlns:a16="http://schemas.microsoft.com/office/drawing/2014/main" id="{08E599F4-11BA-26EE-E7DD-74042C24B175}"/>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74BDF02-48C7-05AA-F36F-3081467EF3E0}"/>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C404715C-AD1D-B0E7-AB18-37E8934DF989}"/>
              </a:ext>
            </a:extLst>
          </p:cNvPr>
          <p:cNvGrpSpPr/>
          <p:nvPr/>
        </p:nvGrpSpPr>
        <p:grpSpPr>
          <a:xfrm>
            <a:off x="3139437" y="3803953"/>
            <a:ext cx="1075509" cy="535578"/>
            <a:chOff x="3139437" y="4069553"/>
            <a:chExt cx="1075509" cy="535578"/>
          </a:xfrm>
        </p:grpSpPr>
        <p:sp>
          <p:nvSpPr>
            <p:cNvPr id="10" name="Rectangle 9">
              <a:extLst>
                <a:ext uri="{FF2B5EF4-FFF2-40B4-BE49-F238E27FC236}">
                  <a16:creationId xmlns:a16="http://schemas.microsoft.com/office/drawing/2014/main" id="{827D85AC-076F-0292-3A14-004EB87387EF}"/>
                </a:ext>
              </a:extLst>
            </p:cNvPr>
            <p:cNvSpPr/>
            <p:nvPr/>
          </p:nvSpPr>
          <p:spPr>
            <a:xfrm>
              <a:off x="3139437" y="4069553"/>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8F229475-F56B-5907-8D5E-EFC2391CD0A8}"/>
                </a:ext>
              </a:extLst>
            </p:cNvPr>
            <p:cNvGrpSpPr/>
            <p:nvPr/>
          </p:nvGrpSpPr>
          <p:grpSpPr>
            <a:xfrm>
              <a:off x="3218211" y="4109732"/>
              <a:ext cx="924816" cy="455220"/>
              <a:chOff x="3218211" y="2333186"/>
              <a:chExt cx="924816" cy="455220"/>
            </a:xfrm>
          </p:grpSpPr>
          <p:sp>
            <p:nvSpPr>
              <p:cNvPr id="23" name="Isosceles Triangle 22">
                <a:extLst>
                  <a:ext uri="{FF2B5EF4-FFF2-40B4-BE49-F238E27FC236}">
                    <a16:creationId xmlns:a16="http://schemas.microsoft.com/office/drawing/2014/main" id="{D259196C-29C4-ED8F-430D-2B7E9A2460D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8DB750A-F9D2-0EF8-3B12-395A275DB694}"/>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 name="Group 4">
            <a:extLst>
              <a:ext uri="{FF2B5EF4-FFF2-40B4-BE49-F238E27FC236}">
                <a16:creationId xmlns:a16="http://schemas.microsoft.com/office/drawing/2014/main" id="{F6181799-FB27-F0AC-062C-CBF4E0F637A9}"/>
              </a:ext>
            </a:extLst>
          </p:cNvPr>
          <p:cNvGrpSpPr/>
          <p:nvPr/>
        </p:nvGrpSpPr>
        <p:grpSpPr>
          <a:xfrm rot="2405930">
            <a:off x="3553108" y="1170136"/>
            <a:ext cx="1075509" cy="535578"/>
            <a:chOff x="3139440" y="1702526"/>
            <a:chExt cx="1075509" cy="535578"/>
          </a:xfrm>
        </p:grpSpPr>
        <p:sp>
          <p:nvSpPr>
            <p:cNvPr id="3" name="Rectangle 2">
              <a:extLst>
                <a:ext uri="{FF2B5EF4-FFF2-40B4-BE49-F238E27FC236}">
                  <a16:creationId xmlns:a16="http://schemas.microsoft.com/office/drawing/2014/main" id="{CE032AFA-4216-5E28-86A5-A790E2860B7B}"/>
                </a:ext>
              </a:extLst>
            </p:cNvPr>
            <p:cNvSpPr/>
            <p:nvPr/>
          </p:nvSpPr>
          <p:spPr>
            <a:xfrm>
              <a:off x="3139440" y="1702526"/>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F06AFB4F-5192-10AE-9868-0A67B216FE88}"/>
                </a:ext>
              </a:extLst>
            </p:cNvPr>
            <p:cNvGrpSpPr/>
            <p:nvPr/>
          </p:nvGrpSpPr>
          <p:grpSpPr>
            <a:xfrm>
              <a:off x="3218211" y="1737361"/>
              <a:ext cx="924816" cy="455220"/>
              <a:chOff x="3218211" y="2333186"/>
              <a:chExt cx="924816" cy="455220"/>
            </a:xfrm>
          </p:grpSpPr>
          <p:sp>
            <p:nvSpPr>
              <p:cNvPr id="26" name="Isosceles Triangle 25">
                <a:extLst>
                  <a:ext uri="{FF2B5EF4-FFF2-40B4-BE49-F238E27FC236}">
                    <a16:creationId xmlns:a16="http://schemas.microsoft.com/office/drawing/2014/main" id="{2EFF8784-1A4E-C49C-9F60-9CDAC0D43E71}"/>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CFACD85-EBE8-BEA0-4BCC-08B15C24EC4D}"/>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8" name="Rectangle: Rounded Corners 27">
            <a:extLst>
              <a:ext uri="{FF2B5EF4-FFF2-40B4-BE49-F238E27FC236}">
                <a16:creationId xmlns:a16="http://schemas.microsoft.com/office/drawing/2014/main" id="{E042B92D-F6F9-6798-AA3B-AFF2C9187C78}"/>
              </a:ext>
            </a:extLst>
          </p:cNvPr>
          <p:cNvSpPr/>
          <p:nvPr/>
        </p:nvSpPr>
        <p:spPr>
          <a:xfrm>
            <a:off x="4350573" y="1737361"/>
            <a:ext cx="4092387" cy="467650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9387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8E6E5F1-290B-CCC6-89FC-677BD8FD482C}"/>
              </a:ext>
            </a:extLst>
          </p:cNvPr>
          <p:cNvGrpSpPr/>
          <p:nvPr/>
        </p:nvGrpSpPr>
        <p:grpSpPr>
          <a:xfrm rot="1679229">
            <a:off x="3267047" y="1609459"/>
            <a:ext cx="1075509" cy="535578"/>
            <a:chOff x="3139439" y="2293007"/>
            <a:chExt cx="1075509" cy="535578"/>
          </a:xfrm>
        </p:grpSpPr>
        <p:sp>
          <p:nvSpPr>
            <p:cNvPr id="6" name="Rectangle 5">
              <a:extLst>
                <a:ext uri="{FF2B5EF4-FFF2-40B4-BE49-F238E27FC236}">
                  <a16:creationId xmlns:a16="http://schemas.microsoft.com/office/drawing/2014/main" id="{242FC81F-FEDC-9F22-F2CA-19B404BC3FE2}"/>
                </a:ext>
              </a:extLst>
            </p:cNvPr>
            <p:cNvSpPr/>
            <p:nvPr/>
          </p:nvSpPr>
          <p:spPr>
            <a:xfrm>
              <a:off x="3139439" y="2293007"/>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3BAB9BD3-370D-8FDA-D1E3-2D80E12DBAF3}"/>
                </a:ext>
              </a:extLst>
            </p:cNvPr>
            <p:cNvGrpSpPr/>
            <p:nvPr/>
          </p:nvGrpSpPr>
          <p:grpSpPr>
            <a:xfrm>
              <a:off x="3218211" y="2333186"/>
              <a:ext cx="924816" cy="455220"/>
              <a:chOff x="3218211" y="2333186"/>
              <a:chExt cx="924816" cy="455220"/>
            </a:xfrm>
          </p:grpSpPr>
          <p:sp>
            <p:nvSpPr>
              <p:cNvPr id="2" name="Isosceles Triangle 1">
                <a:extLst>
                  <a:ext uri="{FF2B5EF4-FFF2-40B4-BE49-F238E27FC236}">
                    <a16:creationId xmlns:a16="http://schemas.microsoft.com/office/drawing/2014/main" id="{B5F69932-842E-6D44-EDFE-D99D8C66B497}"/>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0D1DD394-7B99-9D42-6418-5F4F3E8F1DE2}"/>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 name="Group 11">
            <a:extLst>
              <a:ext uri="{FF2B5EF4-FFF2-40B4-BE49-F238E27FC236}">
                <a16:creationId xmlns:a16="http://schemas.microsoft.com/office/drawing/2014/main" id="{6A295A22-9677-DF80-987A-C733F289CD81}"/>
              </a:ext>
            </a:extLst>
          </p:cNvPr>
          <p:cNvGrpSpPr/>
          <p:nvPr/>
        </p:nvGrpSpPr>
        <p:grpSpPr>
          <a:xfrm>
            <a:off x="3139436" y="2406253"/>
            <a:ext cx="1075509" cy="535578"/>
            <a:chOff x="3139439" y="2883488"/>
            <a:chExt cx="1075509" cy="535578"/>
          </a:xfrm>
        </p:grpSpPr>
        <p:sp>
          <p:nvSpPr>
            <p:cNvPr id="7" name="Rectangle 6">
              <a:extLst>
                <a:ext uri="{FF2B5EF4-FFF2-40B4-BE49-F238E27FC236}">
                  <a16:creationId xmlns:a16="http://schemas.microsoft.com/office/drawing/2014/main" id="{93811970-2F82-F776-A480-71E5BCD83F22}"/>
                </a:ext>
              </a:extLst>
            </p:cNvPr>
            <p:cNvSpPr/>
            <p:nvPr/>
          </p:nvSpPr>
          <p:spPr>
            <a:xfrm>
              <a:off x="3139439" y="2883488"/>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C03B6DB-CA26-B59C-56EC-11568043CA63}"/>
                </a:ext>
              </a:extLst>
            </p:cNvPr>
            <p:cNvGrpSpPr/>
            <p:nvPr/>
          </p:nvGrpSpPr>
          <p:grpSpPr>
            <a:xfrm>
              <a:off x="3218211" y="2925368"/>
              <a:ext cx="924816" cy="455220"/>
              <a:chOff x="3218211" y="2333186"/>
              <a:chExt cx="924816" cy="455220"/>
            </a:xfrm>
          </p:grpSpPr>
          <p:sp>
            <p:nvSpPr>
              <p:cNvPr id="17" name="Isosceles Triangle 16">
                <a:extLst>
                  <a:ext uri="{FF2B5EF4-FFF2-40B4-BE49-F238E27FC236}">
                    <a16:creationId xmlns:a16="http://schemas.microsoft.com/office/drawing/2014/main" id="{9934ABA3-1E8A-86CF-D971-98E38BA6009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FD7811CE-4ABA-EC5E-D4C8-E090B1744E2F}"/>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 name="Group 12">
            <a:extLst>
              <a:ext uri="{FF2B5EF4-FFF2-40B4-BE49-F238E27FC236}">
                <a16:creationId xmlns:a16="http://schemas.microsoft.com/office/drawing/2014/main" id="{B4E58552-198C-C77F-FD2B-133B3379376C}"/>
              </a:ext>
            </a:extLst>
          </p:cNvPr>
          <p:cNvGrpSpPr/>
          <p:nvPr/>
        </p:nvGrpSpPr>
        <p:grpSpPr>
          <a:xfrm>
            <a:off x="3139436" y="2982010"/>
            <a:ext cx="1075509" cy="535578"/>
            <a:chOff x="3139438" y="3477371"/>
            <a:chExt cx="1075509" cy="535578"/>
          </a:xfrm>
        </p:grpSpPr>
        <p:sp>
          <p:nvSpPr>
            <p:cNvPr id="8" name="Rectangle 7">
              <a:extLst>
                <a:ext uri="{FF2B5EF4-FFF2-40B4-BE49-F238E27FC236}">
                  <a16:creationId xmlns:a16="http://schemas.microsoft.com/office/drawing/2014/main" id="{57D2CC2F-3720-6183-02AD-D110CCEBB712}"/>
                </a:ext>
              </a:extLst>
            </p:cNvPr>
            <p:cNvSpPr/>
            <p:nvPr/>
          </p:nvSpPr>
          <p:spPr>
            <a:xfrm>
              <a:off x="3139438" y="3477371"/>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91712B3-FF45-049C-CFD8-FCD48F5116C9}"/>
                </a:ext>
              </a:extLst>
            </p:cNvPr>
            <p:cNvGrpSpPr/>
            <p:nvPr/>
          </p:nvGrpSpPr>
          <p:grpSpPr>
            <a:xfrm>
              <a:off x="3218211" y="3517550"/>
              <a:ext cx="924816" cy="455220"/>
              <a:chOff x="3218211" y="2333186"/>
              <a:chExt cx="924816" cy="455220"/>
            </a:xfrm>
          </p:grpSpPr>
          <p:sp>
            <p:nvSpPr>
              <p:cNvPr id="20" name="Isosceles Triangle 19">
                <a:extLst>
                  <a:ext uri="{FF2B5EF4-FFF2-40B4-BE49-F238E27FC236}">
                    <a16:creationId xmlns:a16="http://schemas.microsoft.com/office/drawing/2014/main" id="{08E599F4-11BA-26EE-E7DD-74042C24B175}"/>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74BDF02-48C7-05AA-F36F-3081467EF3E0}"/>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C404715C-AD1D-B0E7-AB18-37E8934DF989}"/>
              </a:ext>
            </a:extLst>
          </p:cNvPr>
          <p:cNvGrpSpPr/>
          <p:nvPr/>
        </p:nvGrpSpPr>
        <p:grpSpPr>
          <a:xfrm>
            <a:off x="3139435" y="3574192"/>
            <a:ext cx="1075509" cy="535578"/>
            <a:chOff x="3139437" y="4069553"/>
            <a:chExt cx="1075509" cy="535578"/>
          </a:xfrm>
        </p:grpSpPr>
        <p:sp>
          <p:nvSpPr>
            <p:cNvPr id="10" name="Rectangle 9">
              <a:extLst>
                <a:ext uri="{FF2B5EF4-FFF2-40B4-BE49-F238E27FC236}">
                  <a16:creationId xmlns:a16="http://schemas.microsoft.com/office/drawing/2014/main" id="{827D85AC-076F-0292-3A14-004EB87387EF}"/>
                </a:ext>
              </a:extLst>
            </p:cNvPr>
            <p:cNvSpPr/>
            <p:nvPr/>
          </p:nvSpPr>
          <p:spPr>
            <a:xfrm>
              <a:off x="3139437" y="4069553"/>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8F229475-F56B-5907-8D5E-EFC2391CD0A8}"/>
                </a:ext>
              </a:extLst>
            </p:cNvPr>
            <p:cNvGrpSpPr/>
            <p:nvPr/>
          </p:nvGrpSpPr>
          <p:grpSpPr>
            <a:xfrm>
              <a:off x="3218211" y="4109732"/>
              <a:ext cx="924816" cy="455220"/>
              <a:chOff x="3218211" y="2333186"/>
              <a:chExt cx="924816" cy="455220"/>
            </a:xfrm>
          </p:grpSpPr>
          <p:sp>
            <p:nvSpPr>
              <p:cNvPr id="23" name="Isosceles Triangle 22">
                <a:extLst>
                  <a:ext uri="{FF2B5EF4-FFF2-40B4-BE49-F238E27FC236}">
                    <a16:creationId xmlns:a16="http://schemas.microsoft.com/office/drawing/2014/main" id="{D259196C-29C4-ED8F-430D-2B7E9A2460D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8DB750A-F9D2-0EF8-3B12-395A275DB694}"/>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 name="Group 4">
            <a:extLst>
              <a:ext uri="{FF2B5EF4-FFF2-40B4-BE49-F238E27FC236}">
                <a16:creationId xmlns:a16="http://schemas.microsoft.com/office/drawing/2014/main" id="{F6181799-FB27-F0AC-062C-CBF4E0F637A9}"/>
              </a:ext>
            </a:extLst>
          </p:cNvPr>
          <p:cNvGrpSpPr/>
          <p:nvPr/>
        </p:nvGrpSpPr>
        <p:grpSpPr>
          <a:xfrm rot="3496892">
            <a:off x="3845376" y="1012047"/>
            <a:ext cx="1075509" cy="535578"/>
            <a:chOff x="3139440" y="1702526"/>
            <a:chExt cx="1075509" cy="535578"/>
          </a:xfrm>
        </p:grpSpPr>
        <p:sp>
          <p:nvSpPr>
            <p:cNvPr id="3" name="Rectangle 2">
              <a:extLst>
                <a:ext uri="{FF2B5EF4-FFF2-40B4-BE49-F238E27FC236}">
                  <a16:creationId xmlns:a16="http://schemas.microsoft.com/office/drawing/2014/main" id="{CE032AFA-4216-5E28-86A5-A790E2860B7B}"/>
                </a:ext>
              </a:extLst>
            </p:cNvPr>
            <p:cNvSpPr/>
            <p:nvPr/>
          </p:nvSpPr>
          <p:spPr>
            <a:xfrm>
              <a:off x="3139440" y="1702526"/>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F06AFB4F-5192-10AE-9868-0A67B216FE88}"/>
                </a:ext>
              </a:extLst>
            </p:cNvPr>
            <p:cNvGrpSpPr/>
            <p:nvPr/>
          </p:nvGrpSpPr>
          <p:grpSpPr>
            <a:xfrm>
              <a:off x="3218211" y="1737361"/>
              <a:ext cx="924816" cy="455220"/>
              <a:chOff x="3218211" y="2333186"/>
              <a:chExt cx="924816" cy="455220"/>
            </a:xfrm>
          </p:grpSpPr>
          <p:sp>
            <p:nvSpPr>
              <p:cNvPr id="26" name="Isosceles Triangle 25">
                <a:extLst>
                  <a:ext uri="{FF2B5EF4-FFF2-40B4-BE49-F238E27FC236}">
                    <a16:creationId xmlns:a16="http://schemas.microsoft.com/office/drawing/2014/main" id="{2EFF8784-1A4E-C49C-9F60-9CDAC0D43E71}"/>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CFACD85-EBE8-BEA0-4BCC-08B15C24EC4D}"/>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8" name="Rectangle: Rounded Corners 27">
            <a:extLst>
              <a:ext uri="{FF2B5EF4-FFF2-40B4-BE49-F238E27FC236}">
                <a16:creationId xmlns:a16="http://schemas.microsoft.com/office/drawing/2014/main" id="{E042B92D-F6F9-6798-AA3B-AFF2C9187C78}"/>
              </a:ext>
            </a:extLst>
          </p:cNvPr>
          <p:cNvSpPr/>
          <p:nvPr/>
        </p:nvSpPr>
        <p:spPr>
          <a:xfrm>
            <a:off x="4350573" y="1737361"/>
            <a:ext cx="4092387" cy="467650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132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F04DE4CD-D50F-4D10-AB1C-80D6E61BC50E}"/>
              </a:ext>
            </a:extLst>
          </p:cNvPr>
          <p:cNvSpPr>
            <a:spLocks noGrp="1"/>
          </p:cNvSpPr>
          <p:nvPr>
            <p:ph type="title"/>
          </p:nvPr>
        </p:nvSpPr>
        <p:spPr/>
        <p:txBody>
          <a:bodyPr/>
          <a:lstStyle/>
          <a:p>
            <a:pPr eaLnBrk="1" hangingPunct="1"/>
            <a:r>
              <a:rPr lang="en-US" altLang="en-US" sz="6600"/>
              <a:t>Boids</a:t>
            </a:r>
          </a:p>
        </p:txBody>
      </p:sp>
      <p:sp>
        <p:nvSpPr>
          <p:cNvPr id="3" name="Content Placeholder 2">
            <a:extLst>
              <a:ext uri="{FF2B5EF4-FFF2-40B4-BE49-F238E27FC236}">
                <a16:creationId xmlns:a16="http://schemas.microsoft.com/office/drawing/2014/main" id="{6904BF72-2AA9-42E2-A7CA-43D853742E34}"/>
              </a:ext>
            </a:extLst>
          </p:cNvPr>
          <p:cNvSpPr>
            <a:spLocks noGrp="1"/>
          </p:cNvSpPr>
          <p:nvPr>
            <p:ph idx="1"/>
          </p:nvPr>
        </p:nvSpPr>
        <p:spPr>
          <a:xfrm>
            <a:off x="1096963" y="1846263"/>
            <a:ext cx="8264525" cy="4022725"/>
          </a:xfrm>
        </p:spPr>
        <p:txBody>
          <a:bodyPr rtlCol="0">
            <a:normAutofit/>
          </a:bodyPr>
          <a:lstStyle/>
          <a:p>
            <a:pPr marL="0" indent="0" eaLnBrk="1" fontAlgn="auto" hangingPunct="1">
              <a:spcAft>
                <a:spcPts val="0"/>
              </a:spcAft>
              <a:buFont typeface="Wingdings" panose="05000000000000000000" pitchFamily="2" charset="2"/>
              <a:buNone/>
              <a:defRPr/>
            </a:pPr>
            <a:r>
              <a:rPr lang="en-US" sz="3200" dirty="0"/>
              <a:t>“The name had three influences. One was based on a Brooklyn accent, particularly this scene from Mel Brooks' original 1968 film </a:t>
            </a:r>
            <a:r>
              <a:rPr lang="en-US" sz="3200" i="1" dirty="0"/>
              <a:t>The Producers</a:t>
            </a:r>
            <a:r>
              <a:rPr lang="en-US" sz="3200" dirty="0"/>
              <a:t>:”</a:t>
            </a:r>
          </a:p>
          <a:p>
            <a:pPr eaLnBrk="1" fontAlgn="auto" hangingPunct="1">
              <a:spcAft>
                <a:spcPts val="0"/>
              </a:spcAft>
              <a:defRPr/>
            </a:pPr>
            <a:endParaRPr lang="en-US" dirty="0"/>
          </a:p>
          <a:p>
            <a:pPr marL="0" lvl="1" indent="0" eaLnBrk="1" fontAlgn="auto" hangingPunct="1">
              <a:spcAft>
                <a:spcPts val="0"/>
              </a:spcAft>
              <a:buClr>
                <a:schemeClr val="folHlink"/>
              </a:buClr>
              <a:buSzPct val="60000"/>
              <a:buFont typeface="Wingdings" panose="05000000000000000000" pitchFamily="2" charset="2"/>
              <a:buNone/>
              <a:defRPr/>
            </a:pPr>
            <a:r>
              <a:rPr lang="en-US" sz="3200" dirty="0"/>
              <a:t>“You used to be able to sit on the stoop like a normal person, but not any more, </a:t>
            </a:r>
            <a:r>
              <a:rPr lang="en-US" sz="3200" dirty="0" err="1"/>
              <a:t>‘cause</a:t>
            </a:r>
            <a:r>
              <a:rPr lang="en-US" sz="3200" dirty="0"/>
              <a:t> of da BOIDS. Dirty, lousy, </a:t>
            </a:r>
            <a:r>
              <a:rPr lang="en-US" sz="3200" dirty="0" err="1"/>
              <a:t>stinkin</a:t>
            </a:r>
            <a:r>
              <a:rPr lang="en-US" sz="3200" dirty="0"/>
              <a:t>’ BOIDS.”</a:t>
            </a:r>
          </a:p>
          <a:p>
            <a:pPr eaLnBrk="1" fontAlgn="auto" hangingPunct="1">
              <a:spcAft>
                <a:spcPts val="0"/>
              </a:spcAft>
              <a:defRPr/>
            </a:pPr>
            <a:endParaRPr lang="en-US" dirty="0"/>
          </a:p>
        </p:txBody>
      </p:sp>
      <p:pic>
        <p:nvPicPr>
          <p:cNvPr id="4" name="Picture 4" descr="Mel_Brooks">
            <a:extLst>
              <a:ext uri="{FF2B5EF4-FFF2-40B4-BE49-F238E27FC236}">
                <a16:creationId xmlns:a16="http://schemas.microsoft.com/office/drawing/2014/main" id="{3E3EBFE0-C54D-4D91-B991-363CECD83F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1488" y="3478213"/>
            <a:ext cx="212725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2">
            <a:extLst>
              <a:ext uri="{FF2B5EF4-FFF2-40B4-BE49-F238E27FC236}">
                <a16:creationId xmlns:a16="http://schemas.microsoft.com/office/drawing/2014/main" id="{B6D7EC38-41A8-448E-805A-817C72D49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1413" y="107950"/>
            <a:ext cx="1538287" cy="153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8E6E5F1-290B-CCC6-89FC-677BD8FD482C}"/>
              </a:ext>
            </a:extLst>
          </p:cNvPr>
          <p:cNvGrpSpPr/>
          <p:nvPr/>
        </p:nvGrpSpPr>
        <p:grpSpPr>
          <a:xfrm rot="2730252">
            <a:off x="3562671" y="1251021"/>
            <a:ext cx="1075509" cy="535578"/>
            <a:chOff x="3139439" y="2293007"/>
            <a:chExt cx="1075509" cy="535578"/>
          </a:xfrm>
        </p:grpSpPr>
        <p:sp>
          <p:nvSpPr>
            <p:cNvPr id="6" name="Rectangle 5">
              <a:extLst>
                <a:ext uri="{FF2B5EF4-FFF2-40B4-BE49-F238E27FC236}">
                  <a16:creationId xmlns:a16="http://schemas.microsoft.com/office/drawing/2014/main" id="{242FC81F-FEDC-9F22-F2CA-19B404BC3FE2}"/>
                </a:ext>
              </a:extLst>
            </p:cNvPr>
            <p:cNvSpPr/>
            <p:nvPr/>
          </p:nvSpPr>
          <p:spPr>
            <a:xfrm>
              <a:off x="3139439" y="2293007"/>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3BAB9BD3-370D-8FDA-D1E3-2D80E12DBAF3}"/>
                </a:ext>
              </a:extLst>
            </p:cNvPr>
            <p:cNvGrpSpPr/>
            <p:nvPr/>
          </p:nvGrpSpPr>
          <p:grpSpPr>
            <a:xfrm>
              <a:off x="3218211" y="2333186"/>
              <a:ext cx="924816" cy="455220"/>
              <a:chOff x="3218211" y="2333186"/>
              <a:chExt cx="924816" cy="455220"/>
            </a:xfrm>
          </p:grpSpPr>
          <p:sp>
            <p:nvSpPr>
              <p:cNvPr id="2" name="Isosceles Triangle 1">
                <a:extLst>
                  <a:ext uri="{FF2B5EF4-FFF2-40B4-BE49-F238E27FC236}">
                    <a16:creationId xmlns:a16="http://schemas.microsoft.com/office/drawing/2014/main" id="{B5F69932-842E-6D44-EDFE-D99D8C66B497}"/>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0D1DD394-7B99-9D42-6418-5F4F3E8F1DE2}"/>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 name="Group 11">
            <a:extLst>
              <a:ext uri="{FF2B5EF4-FFF2-40B4-BE49-F238E27FC236}">
                <a16:creationId xmlns:a16="http://schemas.microsoft.com/office/drawing/2014/main" id="{6A295A22-9677-DF80-987A-C733F289CD81}"/>
              </a:ext>
            </a:extLst>
          </p:cNvPr>
          <p:cNvGrpSpPr/>
          <p:nvPr/>
        </p:nvGrpSpPr>
        <p:grpSpPr>
          <a:xfrm rot="364565">
            <a:off x="3157169" y="2066028"/>
            <a:ext cx="1075509" cy="535578"/>
            <a:chOff x="3139439" y="2883488"/>
            <a:chExt cx="1075509" cy="535578"/>
          </a:xfrm>
        </p:grpSpPr>
        <p:sp>
          <p:nvSpPr>
            <p:cNvPr id="7" name="Rectangle 6">
              <a:extLst>
                <a:ext uri="{FF2B5EF4-FFF2-40B4-BE49-F238E27FC236}">
                  <a16:creationId xmlns:a16="http://schemas.microsoft.com/office/drawing/2014/main" id="{93811970-2F82-F776-A480-71E5BCD83F22}"/>
                </a:ext>
              </a:extLst>
            </p:cNvPr>
            <p:cNvSpPr/>
            <p:nvPr/>
          </p:nvSpPr>
          <p:spPr>
            <a:xfrm>
              <a:off x="3139439" y="2883488"/>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C03B6DB-CA26-B59C-56EC-11568043CA63}"/>
                </a:ext>
              </a:extLst>
            </p:cNvPr>
            <p:cNvGrpSpPr/>
            <p:nvPr/>
          </p:nvGrpSpPr>
          <p:grpSpPr>
            <a:xfrm>
              <a:off x="3218211" y="2925368"/>
              <a:ext cx="924816" cy="455220"/>
              <a:chOff x="3218211" y="2333186"/>
              <a:chExt cx="924816" cy="455220"/>
            </a:xfrm>
          </p:grpSpPr>
          <p:sp>
            <p:nvSpPr>
              <p:cNvPr id="17" name="Isosceles Triangle 16">
                <a:extLst>
                  <a:ext uri="{FF2B5EF4-FFF2-40B4-BE49-F238E27FC236}">
                    <a16:creationId xmlns:a16="http://schemas.microsoft.com/office/drawing/2014/main" id="{9934ABA3-1E8A-86CF-D971-98E38BA6009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FD7811CE-4ABA-EC5E-D4C8-E090B1744E2F}"/>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 name="Group 12">
            <a:extLst>
              <a:ext uri="{FF2B5EF4-FFF2-40B4-BE49-F238E27FC236}">
                <a16:creationId xmlns:a16="http://schemas.microsoft.com/office/drawing/2014/main" id="{B4E58552-198C-C77F-FD2B-133B3379376C}"/>
              </a:ext>
            </a:extLst>
          </p:cNvPr>
          <p:cNvGrpSpPr/>
          <p:nvPr/>
        </p:nvGrpSpPr>
        <p:grpSpPr>
          <a:xfrm>
            <a:off x="3139436" y="2716396"/>
            <a:ext cx="1075509" cy="535578"/>
            <a:chOff x="3139438" y="3477371"/>
            <a:chExt cx="1075509" cy="535578"/>
          </a:xfrm>
        </p:grpSpPr>
        <p:sp>
          <p:nvSpPr>
            <p:cNvPr id="8" name="Rectangle 7">
              <a:extLst>
                <a:ext uri="{FF2B5EF4-FFF2-40B4-BE49-F238E27FC236}">
                  <a16:creationId xmlns:a16="http://schemas.microsoft.com/office/drawing/2014/main" id="{57D2CC2F-3720-6183-02AD-D110CCEBB712}"/>
                </a:ext>
              </a:extLst>
            </p:cNvPr>
            <p:cNvSpPr/>
            <p:nvPr/>
          </p:nvSpPr>
          <p:spPr>
            <a:xfrm>
              <a:off x="3139438" y="3477371"/>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91712B3-FF45-049C-CFD8-FCD48F5116C9}"/>
                </a:ext>
              </a:extLst>
            </p:cNvPr>
            <p:cNvGrpSpPr/>
            <p:nvPr/>
          </p:nvGrpSpPr>
          <p:grpSpPr>
            <a:xfrm>
              <a:off x="3218211" y="3517550"/>
              <a:ext cx="924816" cy="455220"/>
              <a:chOff x="3218211" y="2333186"/>
              <a:chExt cx="924816" cy="455220"/>
            </a:xfrm>
          </p:grpSpPr>
          <p:sp>
            <p:nvSpPr>
              <p:cNvPr id="20" name="Isosceles Triangle 19">
                <a:extLst>
                  <a:ext uri="{FF2B5EF4-FFF2-40B4-BE49-F238E27FC236}">
                    <a16:creationId xmlns:a16="http://schemas.microsoft.com/office/drawing/2014/main" id="{08E599F4-11BA-26EE-E7DD-74042C24B175}"/>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74BDF02-48C7-05AA-F36F-3081467EF3E0}"/>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C404715C-AD1D-B0E7-AB18-37E8934DF989}"/>
              </a:ext>
            </a:extLst>
          </p:cNvPr>
          <p:cNvGrpSpPr/>
          <p:nvPr/>
        </p:nvGrpSpPr>
        <p:grpSpPr>
          <a:xfrm>
            <a:off x="3139435" y="3308578"/>
            <a:ext cx="1075509" cy="535578"/>
            <a:chOff x="3139437" y="4069553"/>
            <a:chExt cx="1075509" cy="535578"/>
          </a:xfrm>
        </p:grpSpPr>
        <p:sp>
          <p:nvSpPr>
            <p:cNvPr id="10" name="Rectangle 9">
              <a:extLst>
                <a:ext uri="{FF2B5EF4-FFF2-40B4-BE49-F238E27FC236}">
                  <a16:creationId xmlns:a16="http://schemas.microsoft.com/office/drawing/2014/main" id="{827D85AC-076F-0292-3A14-004EB87387EF}"/>
                </a:ext>
              </a:extLst>
            </p:cNvPr>
            <p:cNvSpPr/>
            <p:nvPr/>
          </p:nvSpPr>
          <p:spPr>
            <a:xfrm>
              <a:off x="3139437" y="4069553"/>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8F229475-F56B-5907-8D5E-EFC2391CD0A8}"/>
                </a:ext>
              </a:extLst>
            </p:cNvPr>
            <p:cNvGrpSpPr/>
            <p:nvPr/>
          </p:nvGrpSpPr>
          <p:grpSpPr>
            <a:xfrm>
              <a:off x="3218211" y="4109732"/>
              <a:ext cx="924816" cy="455220"/>
              <a:chOff x="3218211" y="2333186"/>
              <a:chExt cx="924816" cy="455220"/>
            </a:xfrm>
          </p:grpSpPr>
          <p:sp>
            <p:nvSpPr>
              <p:cNvPr id="23" name="Isosceles Triangle 22">
                <a:extLst>
                  <a:ext uri="{FF2B5EF4-FFF2-40B4-BE49-F238E27FC236}">
                    <a16:creationId xmlns:a16="http://schemas.microsoft.com/office/drawing/2014/main" id="{D259196C-29C4-ED8F-430D-2B7E9A2460D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8DB750A-F9D2-0EF8-3B12-395A275DB694}"/>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 name="Group 4">
            <a:extLst>
              <a:ext uri="{FF2B5EF4-FFF2-40B4-BE49-F238E27FC236}">
                <a16:creationId xmlns:a16="http://schemas.microsoft.com/office/drawing/2014/main" id="{F6181799-FB27-F0AC-062C-CBF4E0F637A9}"/>
              </a:ext>
            </a:extLst>
          </p:cNvPr>
          <p:cNvGrpSpPr/>
          <p:nvPr/>
        </p:nvGrpSpPr>
        <p:grpSpPr>
          <a:xfrm rot="5400000">
            <a:off x="4407078" y="850940"/>
            <a:ext cx="1075509" cy="535578"/>
            <a:chOff x="3139440" y="1702526"/>
            <a:chExt cx="1075509" cy="535578"/>
          </a:xfrm>
        </p:grpSpPr>
        <p:sp>
          <p:nvSpPr>
            <p:cNvPr id="3" name="Rectangle 2">
              <a:extLst>
                <a:ext uri="{FF2B5EF4-FFF2-40B4-BE49-F238E27FC236}">
                  <a16:creationId xmlns:a16="http://schemas.microsoft.com/office/drawing/2014/main" id="{CE032AFA-4216-5E28-86A5-A790E2860B7B}"/>
                </a:ext>
              </a:extLst>
            </p:cNvPr>
            <p:cNvSpPr/>
            <p:nvPr/>
          </p:nvSpPr>
          <p:spPr>
            <a:xfrm>
              <a:off x="3139440" y="1702526"/>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F06AFB4F-5192-10AE-9868-0A67B216FE88}"/>
                </a:ext>
              </a:extLst>
            </p:cNvPr>
            <p:cNvGrpSpPr/>
            <p:nvPr/>
          </p:nvGrpSpPr>
          <p:grpSpPr>
            <a:xfrm>
              <a:off x="3218211" y="1737361"/>
              <a:ext cx="924816" cy="455220"/>
              <a:chOff x="3218211" y="2333186"/>
              <a:chExt cx="924816" cy="455220"/>
            </a:xfrm>
          </p:grpSpPr>
          <p:sp>
            <p:nvSpPr>
              <p:cNvPr id="26" name="Isosceles Triangle 25">
                <a:extLst>
                  <a:ext uri="{FF2B5EF4-FFF2-40B4-BE49-F238E27FC236}">
                    <a16:creationId xmlns:a16="http://schemas.microsoft.com/office/drawing/2014/main" id="{2EFF8784-1A4E-C49C-9F60-9CDAC0D43E71}"/>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CFACD85-EBE8-BEA0-4BCC-08B15C24EC4D}"/>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8" name="Rectangle: Rounded Corners 27">
            <a:extLst>
              <a:ext uri="{FF2B5EF4-FFF2-40B4-BE49-F238E27FC236}">
                <a16:creationId xmlns:a16="http://schemas.microsoft.com/office/drawing/2014/main" id="{E042B92D-F6F9-6798-AA3B-AFF2C9187C78}"/>
              </a:ext>
            </a:extLst>
          </p:cNvPr>
          <p:cNvSpPr/>
          <p:nvPr/>
        </p:nvSpPr>
        <p:spPr>
          <a:xfrm>
            <a:off x="4350573" y="1737361"/>
            <a:ext cx="4092387" cy="467650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70868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8E6E5F1-290B-CCC6-89FC-677BD8FD482C}"/>
              </a:ext>
            </a:extLst>
          </p:cNvPr>
          <p:cNvGrpSpPr/>
          <p:nvPr/>
        </p:nvGrpSpPr>
        <p:grpSpPr>
          <a:xfrm rot="4797731">
            <a:off x="4106017" y="902447"/>
            <a:ext cx="1075509" cy="535578"/>
            <a:chOff x="3139439" y="2293007"/>
            <a:chExt cx="1075509" cy="535578"/>
          </a:xfrm>
        </p:grpSpPr>
        <p:sp>
          <p:nvSpPr>
            <p:cNvPr id="6" name="Rectangle 5">
              <a:extLst>
                <a:ext uri="{FF2B5EF4-FFF2-40B4-BE49-F238E27FC236}">
                  <a16:creationId xmlns:a16="http://schemas.microsoft.com/office/drawing/2014/main" id="{242FC81F-FEDC-9F22-F2CA-19B404BC3FE2}"/>
                </a:ext>
              </a:extLst>
            </p:cNvPr>
            <p:cNvSpPr/>
            <p:nvPr/>
          </p:nvSpPr>
          <p:spPr>
            <a:xfrm>
              <a:off x="3139439" y="2293007"/>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3BAB9BD3-370D-8FDA-D1E3-2D80E12DBAF3}"/>
                </a:ext>
              </a:extLst>
            </p:cNvPr>
            <p:cNvGrpSpPr/>
            <p:nvPr/>
          </p:nvGrpSpPr>
          <p:grpSpPr>
            <a:xfrm>
              <a:off x="3218211" y="2333186"/>
              <a:ext cx="924816" cy="455220"/>
              <a:chOff x="3218211" y="2333186"/>
              <a:chExt cx="924816" cy="455220"/>
            </a:xfrm>
          </p:grpSpPr>
          <p:sp>
            <p:nvSpPr>
              <p:cNvPr id="2" name="Isosceles Triangle 1">
                <a:extLst>
                  <a:ext uri="{FF2B5EF4-FFF2-40B4-BE49-F238E27FC236}">
                    <a16:creationId xmlns:a16="http://schemas.microsoft.com/office/drawing/2014/main" id="{B5F69932-842E-6D44-EDFE-D99D8C66B497}"/>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0D1DD394-7B99-9D42-6418-5F4F3E8F1DE2}"/>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 name="Group 11">
            <a:extLst>
              <a:ext uri="{FF2B5EF4-FFF2-40B4-BE49-F238E27FC236}">
                <a16:creationId xmlns:a16="http://schemas.microsoft.com/office/drawing/2014/main" id="{6A295A22-9677-DF80-987A-C733F289CD81}"/>
              </a:ext>
            </a:extLst>
          </p:cNvPr>
          <p:cNvGrpSpPr/>
          <p:nvPr/>
        </p:nvGrpSpPr>
        <p:grpSpPr>
          <a:xfrm rot="2302749">
            <a:off x="3417243" y="1445352"/>
            <a:ext cx="1075509" cy="535578"/>
            <a:chOff x="3139439" y="2883488"/>
            <a:chExt cx="1075509" cy="535578"/>
          </a:xfrm>
        </p:grpSpPr>
        <p:sp>
          <p:nvSpPr>
            <p:cNvPr id="7" name="Rectangle 6">
              <a:extLst>
                <a:ext uri="{FF2B5EF4-FFF2-40B4-BE49-F238E27FC236}">
                  <a16:creationId xmlns:a16="http://schemas.microsoft.com/office/drawing/2014/main" id="{93811970-2F82-F776-A480-71E5BCD83F22}"/>
                </a:ext>
              </a:extLst>
            </p:cNvPr>
            <p:cNvSpPr/>
            <p:nvPr/>
          </p:nvSpPr>
          <p:spPr>
            <a:xfrm>
              <a:off x="3139439" y="2883488"/>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C03B6DB-CA26-B59C-56EC-11568043CA63}"/>
                </a:ext>
              </a:extLst>
            </p:cNvPr>
            <p:cNvGrpSpPr/>
            <p:nvPr/>
          </p:nvGrpSpPr>
          <p:grpSpPr>
            <a:xfrm>
              <a:off x="3218211" y="2925368"/>
              <a:ext cx="924816" cy="455220"/>
              <a:chOff x="3218211" y="2333186"/>
              <a:chExt cx="924816" cy="455220"/>
            </a:xfrm>
          </p:grpSpPr>
          <p:sp>
            <p:nvSpPr>
              <p:cNvPr id="17" name="Isosceles Triangle 16">
                <a:extLst>
                  <a:ext uri="{FF2B5EF4-FFF2-40B4-BE49-F238E27FC236}">
                    <a16:creationId xmlns:a16="http://schemas.microsoft.com/office/drawing/2014/main" id="{9934ABA3-1E8A-86CF-D971-98E38BA6009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FD7811CE-4ABA-EC5E-D4C8-E090B1744E2F}"/>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 name="Group 12">
            <a:extLst>
              <a:ext uri="{FF2B5EF4-FFF2-40B4-BE49-F238E27FC236}">
                <a16:creationId xmlns:a16="http://schemas.microsoft.com/office/drawing/2014/main" id="{B4E58552-198C-C77F-FD2B-133B3379376C}"/>
              </a:ext>
            </a:extLst>
          </p:cNvPr>
          <p:cNvGrpSpPr/>
          <p:nvPr/>
        </p:nvGrpSpPr>
        <p:grpSpPr>
          <a:xfrm>
            <a:off x="3139436" y="2320162"/>
            <a:ext cx="1075509" cy="535578"/>
            <a:chOff x="3139438" y="3477371"/>
            <a:chExt cx="1075509" cy="535578"/>
          </a:xfrm>
        </p:grpSpPr>
        <p:sp>
          <p:nvSpPr>
            <p:cNvPr id="8" name="Rectangle 7">
              <a:extLst>
                <a:ext uri="{FF2B5EF4-FFF2-40B4-BE49-F238E27FC236}">
                  <a16:creationId xmlns:a16="http://schemas.microsoft.com/office/drawing/2014/main" id="{57D2CC2F-3720-6183-02AD-D110CCEBB712}"/>
                </a:ext>
              </a:extLst>
            </p:cNvPr>
            <p:cNvSpPr/>
            <p:nvPr/>
          </p:nvSpPr>
          <p:spPr>
            <a:xfrm>
              <a:off x="3139438" y="3477371"/>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91712B3-FF45-049C-CFD8-FCD48F5116C9}"/>
                </a:ext>
              </a:extLst>
            </p:cNvPr>
            <p:cNvGrpSpPr/>
            <p:nvPr/>
          </p:nvGrpSpPr>
          <p:grpSpPr>
            <a:xfrm>
              <a:off x="3218211" y="3517550"/>
              <a:ext cx="924816" cy="455220"/>
              <a:chOff x="3218211" y="2333186"/>
              <a:chExt cx="924816" cy="455220"/>
            </a:xfrm>
          </p:grpSpPr>
          <p:sp>
            <p:nvSpPr>
              <p:cNvPr id="20" name="Isosceles Triangle 19">
                <a:extLst>
                  <a:ext uri="{FF2B5EF4-FFF2-40B4-BE49-F238E27FC236}">
                    <a16:creationId xmlns:a16="http://schemas.microsoft.com/office/drawing/2014/main" id="{08E599F4-11BA-26EE-E7DD-74042C24B175}"/>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74BDF02-48C7-05AA-F36F-3081467EF3E0}"/>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C404715C-AD1D-B0E7-AB18-37E8934DF989}"/>
              </a:ext>
            </a:extLst>
          </p:cNvPr>
          <p:cNvGrpSpPr/>
          <p:nvPr/>
        </p:nvGrpSpPr>
        <p:grpSpPr>
          <a:xfrm>
            <a:off x="3139435" y="2912344"/>
            <a:ext cx="1075509" cy="535578"/>
            <a:chOff x="3139437" y="4069553"/>
            <a:chExt cx="1075509" cy="535578"/>
          </a:xfrm>
        </p:grpSpPr>
        <p:sp>
          <p:nvSpPr>
            <p:cNvPr id="10" name="Rectangle 9">
              <a:extLst>
                <a:ext uri="{FF2B5EF4-FFF2-40B4-BE49-F238E27FC236}">
                  <a16:creationId xmlns:a16="http://schemas.microsoft.com/office/drawing/2014/main" id="{827D85AC-076F-0292-3A14-004EB87387EF}"/>
                </a:ext>
              </a:extLst>
            </p:cNvPr>
            <p:cNvSpPr/>
            <p:nvPr/>
          </p:nvSpPr>
          <p:spPr>
            <a:xfrm>
              <a:off x="3139437" y="4069553"/>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8F229475-F56B-5907-8D5E-EFC2391CD0A8}"/>
                </a:ext>
              </a:extLst>
            </p:cNvPr>
            <p:cNvGrpSpPr/>
            <p:nvPr/>
          </p:nvGrpSpPr>
          <p:grpSpPr>
            <a:xfrm>
              <a:off x="3218211" y="4109732"/>
              <a:ext cx="924816" cy="455220"/>
              <a:chOff x="3218211" y="2333186"/>
              <a:chExt cx="924816" cy="455220"/>
            </a:xfrm>
          </p:grpSpPr>
          <p:sp>
            <p:nvSpPr>
              <p:cNvPr id="23" name="Isosceles Triangle 22">
                <a:extLst>
                  <a:ext uri="{FF2B5EF4-FFF2-40B4-BE49-F238E27FC236}">
                    <a16:creationId xmlns:a16="http://schemas.microsoft.com/office/drawing/2014/main" id="{D259196C-29C4-ED8F-430D-2B7E9A2460DD}"/>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8DB750A-F9D2-0EF8-3B12-395A275DB694}"/>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 name="Group 4">
            <a:extLst>
              <a:ext uri="{FF2B5EF4-FFF2-40B4-BE49-F238E27FC236}">
                <a16:creationId xmlns:a16="http://schemas.microsoft.com/office/drawing/2014/main" id="{F6181799-FB27-F0AC-062C-CBF4E0F637A9}"/>
              </a:ext>
            </a:extLst>
          </p:cNvPr>
          <p:cNvGrpSpPr/>
          <p:nvPr/>
        </p:nvGrpSpPr>
        <p:grpSpPr>
          <a:xfrm rot="5400000">
            <a:off x="4799041" y="864004"/>
            <a:ext cx="1075509" cy="535578"/>
            <a:chOff x="3139440" y="1702526"/>
            <a:chExt cx="1075509" cy="535578"/>
          </a:xfrm>
        </p:grpSpPr>
        <p:sp>
          <p:nvSpPr>
            <p:cNvPr id="3" name="Rectangle 2">
              <a:extLst>
                <a:ext uri="{FF2B5EF4-FFF2-40B4-BE49-F238E27FC236}">
                  <a16:creationId xmlns:a16="http://schemas.microsoft.com/office/drawing/2014/main" id="{CE032AFA-4216-5E28-86A5-A790E2860B7B}"/>
                </a:ext>
              </a:extLst>
            </p:cNvPr>
            <p:cNvSpPr/>
            <p:nvPr/>
          </p:nvSpPr>
          <p:spPr>
            <a:xfrm>
              <a:off x="3139440" y="1702526"/>
              <a:ext cx="1075509" cy="53557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F06AFB4F-5192-10AE-9868-0A67B216FE88}"/>
                </a:ext>
              </a:extLst>
            </p:cNvPr>
            <p:cNvGrpSpPr/>
            <p:nvPr/>
          </p:nvGrpSpPr>
          <p:grpSpPr>
            <a:xfrm>
              <a:off x="3218211" y="1737361"/>
              <a:ext cx="924816" cy="455220"/>
              <a:chOff x="3218211" y="2333186"/>
              <a:chExt cx="924816" cy="455220"/>
            </a:xfrm>
          </p:grpSpPr>
          <p:sp>
            <p:nvSpPr>
              <p:cNvPr id="26" name="Isosceles Triangle 25">
                <a:extLst>
                  <a:ext uri="{FF2B5EF4-FFF2-40B4-BE49-F238E27FC236}">
                    <a16:creationId xmlns:a16="http://schemas.microsoft.com/office/drawing/2014/main" id="{2EFF8784-1A4E-C49C-9F60-9CDAC0D43E71}"/>
                  </a:ext>
                </a:extLst>
              </p:cNvPr>
              <p:cNvSpPr/>
              <p:nvPr/>
            </p:nvSpPr>
            <p:spPr>
              <a:xfrm>
                <a:off x="3218211"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CFACD85-EBE8-BEA0-4BCC-08B15C24EC4D}"/>
                  </a:ext>
                </a:extLst>
              </p:cNvPr>
              <p:cNvSpPr/>
              <p:nvPr/>
            </p:nvSpPr>
            <p:spPr>
              <a:xfrm>
                <a:off x="3766975" y="2333186"/>
                <a:ext cx="376052" cy="455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8" name="Rectangle: Rounded Corners 27">
            <a:extLst>
              <a:ext uri="{FF2B5EF4-FFF2-40B4-BE49-F238E27FC236}">
                <a16:creationId xmlns:a16="http://schemas.microsoft.com/office/drawing/2014/main" id="{E042B92D-F6F9-6798-AA3B-AFF2C9187C78}"/>
              </a:ext>
            </a:extLst>
          </p:cNvPr>
          <p:cNvSpPr/>
          <p:nvPr/>
        </p:nvSpPr>
        <p:spPr>
          <a:xfrm>
            <a:off x="4350573" y="1737361"/>
            <a:ext cx="4092387" cy="467650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98791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84541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A8C0C566-DC35-437C-AF58-4E886E78D714}"/>
              </a:ext>
            </a:extLst>
          </p:cNvPr>
          <p:cNvSpPr>
            <a:spLocks noGrp="1"/>
          </p:cNvSpPr>
          <p:nvPr>
            <p:ph type="title"/>
          </p:nvPr>
        </p:nvSpPr>
        <p:spPr/>
        <p:txBody>
          <a:bodyPr/>
          <a:lstStyle/>
          <a:p>
            <a:pPr eaLnBrk="1" hangingPunct="1"/>
            <a:r>
              <a:rPr lang="en-US" altLang="en-US" sz="6600"/>
              <a:t>PID Controller for Steering</a:t>
            </a:r>
          </a:p>
        </p:txBody>
      </p:sp>
      <p:sp>
        <p:nvSpPr>
          <p:cNvPr id="3" name="Content Placeholder 2">
            <a:extLst>
              <a:ext uri="{FF2B5EF4-FFF2-40B4-BE49-F238E27FC236}">
                <a16:creationId xmlns:a16="http://schemas.microsoft.com/office/drawing/2014/main" id="{70A57468-EC0E-480D-A825-D967141B9753}"/>
              </a:ext>
            </a:extLst>
          </p:cNvPr>
          <p:cNvSpPr>
            <a:spLocks noGrp="1"/>
          </p:cNvSpPr>
          <p:nvPr>
            <p:ph idx="1"/>
          </p:nvPr>
        </p:nvSpPr>
        <p:spPr>
          <a:xfrm>
            <a:off x="1096963" y="1846263"/>
            <a:ext cx="7602537" cy="2011362"/>
          </a:xfrm>
        </p:spPr>
        <p:txBody>
          <a:bodyPr rtlCol="0">
            <a:normAutofit/>
          </a:bodyPr>
          <a:lstStyle/>
          <a:p>
            <a:pPr marL="457200" lvl="1" indent="0" eaLnBrk="1" fontAlgn="auto" hangingPunct="1">
              <a:spcAft>
                <a:spcPts val="0"/>
              </a:spcAft>
              <a:buFont typeface="Arial" panose="020B0604020202020204" pitchFamily="34" charset="0"/>
              <a:buNone/>
              <a:defRPr/>
            </a:pPr>
            <a:r>
              <a:rPr lang="en-US" altLang="en-US" sz="3600" dirty="0"/>
              <a:t>Proportional-Integral-Derivative</a:t>
            </a:r>
          </a:p>
          <a:p>
            <a:pPr marL="457200" lvl="1" indent="0" eaLnBrk="1" fontAlgn="auto" hangingPunct="1">
              <a:spcAft>
                <a:spcPts val="0"/>
              </a:spcAft>
              <a:buFont typeface="Arial" panose="020B0604020202020204" pitchFamily="34" charset="0"/>
              <a:buNone/>
              <a:defRPr/>
            </a:pPr>
            <a:r>
              <a:rPr lang="en-US" altLang="en-US" sz="3600" dirty="0"/>
              <a:t>Feedback-based algorithm</a:t>
            </a:r>
          </a:p>
          <a:p>
            <a:pPr marL="457200" lvl="1" indent="0" eaLnBrk="1" fontAlgn="auto" hangingPunct="1">
              <a:spcAft>
                <a:spcPts val="0"/>
              </a:spcAft>
              <a:buFont typeface="Arial" panose="020B0604020202020204" pitchFamily="34" charset="0"/>
              <a:buNone/>
              <a:defRPr/>
            </a:pPr>
            <a:r>
              <a:rPr lang="en-US" altLang="en-US" sz="3600" dirty="0"/>
              <a:t>50 year old technique</a:t>
            </a:r>
          </a:p>
          <a:p>
            <a:pPr marL="0" indent="0" eaLnBrk="1" fontAlgn="auto" hangingPunct="1">
              <a:spcAft>
                <a:spcPts val="0"/>
              </a:spcAft>
              <a:buFont typeface="Calibri" panose="020F0502020204030204" pitchFamily="34" charset="0"/>
              <a:buNone/>
              <a:defRPr/>
            </a:pPr>
            <a:endParaRPr lang="en-US" altLang="en-US" sz="1600" dirty="0"/>
          </a:p>
          <a:p>
            <a:pPr eaLnBrk="1" fontAlgn="auto" hangingPunct="1">
              <a:spcAft>
                <a:spcPts val="0"/>
              </a:spcAft>
              <a:defRPr/>
            </a:pPr>
            <a:endParaRPr lang="en-US" dirty="0"/>
          </a:p>
        </p:txBody>
      </p:sp>
      <p:pic>
        <p:nvPicPr>
          <p:cNvPr id="36868" name="Picture 3">
            <a:extLst>
              <a:ext uri="{FF2B5EF4-FFF2-40B4-BE49-F238E27FC236}">
                <a16:creationId xmlns:a16="http://schemas.microsoft.com/office/drawing/2014/main" id="{2C807322-D8CA-4370-925B-85233E5C1F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75475" y="3451225"/>
            <a:ext cx="4875213" cy="274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TextBox 4">
            <a:extLst>
              <a:ext uri="{FF2B5EF4-FFF2-40B4-BE49-F238E27FC236}">
                <a16:creationId xmlns:a16="http://schemas.microsoft.com/office/drawing/2014/main" id="{97D8EE71-9B08-4D55-9E95-DF4FF8131730}"/>
              </a:ext>
            </a:extLst>
          </p:cNvPr>
          <p:cNvSpPr txBox="1">
            <a:spLocks noChangeArrowheads="1"/>
          </p:cNvSpPr>
          <p:nvPr/>
        </p:nvSpPr>
        <p:spPr bwMode="auto">
          <a:xfrm>
            <a:off x="7072313" y="3051175"/>
            <a:ext cx="46815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a:t>Used in most car racing games to steer cars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1976EBE2-FBA5-414F-A632-901E4FEFF79A}"/>
              </a:ext>
            </a:extLst>
          </p:cNvPr>
          <p:cNvSpPr>
            <a:spLocks noGrp="1"/>
          </p:cNvSpPr>
          <p:nvPr>
            <p:ph type="title"/>
          </p:nvPr>
        </p:nvSpPr>
        <p:spPr/>
        <p:txBody>
          <a:bodyPr/>
          <a:lstStyle/>
          <a:p>
            <a:pPr eaLnBrk="1" hangingPunct="1"/>
            <a:r>
              <a:rPr lang="en-US" altLang="en-US" sz="6600"/>
              <a:t>PID Controller for Steering</a:t>
            </a:r>
          </a:p>
        </p:txBody>
      </p:sp>
      <p:sp>
        <p:nvSpPr>
          <p:cNvPr id="37891" name="Content Placeholder 2">
            <a:extLst>
              <a:ext uri="{FF2B5EF4-FFF2-40B4-BE49-F238E27FC236}">
                <a16:creationId xmlns:a16="http://schemas.microsoft.com/office/drawing/2014/main" id="{DA429D33-CD56-4081-990D-0032C8933F14}"/>
              </a:ext>
            </a:extLst>
          </p:cNvPr>
          <p:cNvSpPr>
            <a:spLocks noGrp="1"/>
          </p:cNvSpPr>
          <p:nvPr>
            <p:ph idx="1"/>
          </p:nvPr>
        </p:nvSpPr>
        <p:spPr>
          <a:xfrm>
            <a:off x="1096963" y="3854450"/>
            <a:ext cx="10058400" cy="2014538"/>
          </a:xfrm>
        </p:spPr>
        <p:txBody>
          <a:bodyPr/>
          <a:lstStyle/>
          <a:p>
            <a:pPr eaLnBrk="1" hangingPunct="1">
              <a:buFont typeface="Wingdings" panose="05000000000000000000" pitchFamily="2" charset="2"/>
              <a:buNone/>
            </a:pPr>
            <a:r>
              <a:rPr lang="en-US" altLang="en-US" sz="3600"/>
              <a:t>1</a:t>
            </a:r>
            <a:r>
              <a:rPr lang="en-US" altLang="en-US" sz="3600" baseline="30000"/>
              <a:t>st</a:t>
            </a:r>
            <a:r>
              <a:rPr lang="en-US" altLang="en-US" sz="3600"/>
              <a:t> term is proportional to the current error</a:t>
            </a:r>
          </a:p>
          <a:p>
            <a:pPr eaLnBrk="1" hangingPunct="1">
              <a:buFont typeface="Wingdings" panose="05000000000000000000" pitchFamily="2" charset="2"/>
              <a:buNone/>
            </a:pPr>
            <a:r>
              <a:rPr lang="en-US" altLang="en-US" sz="3600"/>
              <a:t>2</a:t>
            </a:r>
            <a:r>
              <a:rPr lang="en-US" altLang="en-US" sz="3600" baseline="30000"/>
              <a:t>nd</a:t>
            </a:r>
            <a:r>
              <a:rPr lang="en-US" altLang="en-US" sz="3600"/>
              <a:t> term is proportional to the integral of the error</a:t>
            </a:r>
          </a:p>
          <a:p>
            <a:pPr eaLnBrk="1" hangingPunct="1">
              <a:buFont typeface="Wingdings" panose="05000000000000000000" pitchFamily="2" charset="2"/>
              <a:buNone/>
            </a:pPr>
            <a:r>
              <a:rPr lang="en-US" altLang="en-US" sz="3600"/>
              <a:t>3</a:t>
            </a:r>
            <a:r>
              <a:rPr lang="en-US" altLang="en-US" sz="3600" baseline="30000"/>
              <a:t>rd</a:t>
            </a:r>
            <a:r>
              <a:rPr lang="en-US" altLang="en-US" sz="3600"/>
              <a:t> term is proportional to the derivative of the error</a:t>
            </a:r>
          </a:p>
          <a:p>
            <a:pPr eaLnBrk="1" hangingPunct="1"/>
            <a:endParaRPr lang="en-US" altLang="en-US"/>
          </a:p>
        </p:txBody>
      </p:sp>
      <p:graphicFrame>
        <p:nvGraphicFramePr>
          <p:cNvPr id="37892" name="Object 12">
            <a:extLst>
              <a:ext uri="{FF2B5EF4-FFF2-40B4-BE49-F238E27FC236}">
                <a16:creationId xmlns:a16="http://schemas.microsoft.com/office/drawing/2014/main" id="{3C1F76E9-D9F2-4942-81CB-E80EEE01E969}"/>
              </a:ext>
            </a:extLst>
          </p:cNvPr>
          <p:cNvGraphicFramePr>
            <a:graphicFrameLocks noChangeAspect="1"/>
          </p:cNvGraphicFramePr>
          <p:nvPr/>
        </p:nvGraphicFramePr>
        <p:xfrm>
          <a:off x="2062163" y="2230438"/>
          <a:ext cx="7543800" cy="1223962"/>
        </p:xfrm>
        <a:graphic>
          <a:graphicData uri="http://schemas.openxmlformats.org/presentationml/2006/ole">
            <mc:AlternateContent xmlns:mc="http://schemas.openxmlformats.org/markup-compatibility/2006">
              <mc:Choice xmlns:v="urn:schemas-microsoft-com:vml" Requires="v">
                <p:oleObj name="Equation" r:id="rId2" imgW="3759200" imgH="609600" progId="Equation.3">
                  <p:embed/>
                </p:oleObj>
              </mc:Choice>
              <mc:Fallback>
                <p:oleObj name="Equation" r:id="rId2" imgW="3759200" imgH="609600" progId="Equation.3">
                  <p:embed/>
                  <p:pic>
                    <p:nvPicPr>
                      <p:cNvPr id="37892" name="Object 12">
                        <a:extLst>
                          <a:ext uri="{FF2B5EF4-FFF2-40B4-BE49-F238E27FC236}">
                            <a16:creationId xmlns:a16="http://schemas.microsoft.com/office/drawing/2014/main" id="{3C1F76E9-D9F2-4942-81CB-E80EEE01E9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163" y="2230438"/>
                        <a:ext cx="7543800" cy="122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5CE5BD64-0B11-4C5C-A755-4B05CE4C4110}"/>
              </a:ext>
            </a:extLst>
          </p:cNvPr>
          <p:cNvSpPr>
            <a:spLocks noGrp="1"/>
          </p:cNvSpPr>
          <p:nvPr>
            <p:ph type="title"/>
          </p:nvPr>
        </p:nvSpPr>
        <p:spPr/>
        <p:txBody>
          <a:bodyPr/>
          <a:lstStyle/>
          <a:p>
            <a:pPr eaLnBrk="1" hangingPunct="1"/>
            <a:r>
              <a:rPr lang="en-US" altLang="en-US" sz="6600"/>
              <a:t>PID Controller for Steering</a:t>
            </a:r>
          </a:p>
        </p:txBody>
      </p:sp>
      <p:sp>
        <p:nvSpPr>
          <p:cNvPr id="25603" name="Content Placeholder 2">
            <a:extLst>
              <a:ext uri="{FF2B5EF4-FFF2-40B4-BE49-F238E27FC236}">
                <a16:creationId xmlns:a16="http://schemas.microsoft.com/office/drawing/2014/main" id="{22C55B5E-0761-4A99-891A-0092282C8D2D}"/>
              </a:ext>
            </a:extLst>
          </p:cNvPr>
          <p:cNvSpPr>
            <a:spLocks noGrp="1"/>
          </p:cNvSpPr>
          <p:nvPr>
            <p:ph idx="1"/>
          </p:nvPr>
        </p:nvSpPr>
        <p:spPr>
          <a:xfrm>
            <a:off x="1096963" y="3681413"/>
            <a:ext cx="10058400" cy="2014537"/>
          </a:xfrm>
        </p:spPr>
        <p:txBody>
          <a:bodyPr rtlCol="0">
            <a:normAutofit fontScale="92500" lnSpcReduction="20000"/>
          </a:bodyPr>
          <a:lstStyle/>
          <a:p>
            <a:pPr eaLnBrk="1" fontAlgn="auto" hangingPunct="1">
              <a:spcAft>
                <a:spcPts val="0"/>
              </a:spcAft>
              <a:buFont typeface="Wingdings" panose="05000000000000000000" pitchFamily="2" charset="2"/>
              <a:buNone/>
              <a:defRPr/>
            </a:pPr>
            <a:r>
              <a:rPr lang="en-US" altLang="en-US" sz="3200"/>
              <a:t>1</a:t>
            </a:r>
            <a:r>
              <a:rPr lang="en-US" altLang="en-US" sz="3200" baseline="30000"/>
              <a:t>st</a:t>
            </a:r>
            <a:r>
              <a:rPr lang="en-US" altLang="en-US" sz="3200"/>
              <a:t> is value of current error</a:t>
            </a:r>
          </a:p>
          <a:p>
            <a:pPr eaLnBrk="1" fontAlgn="auto" hangingPunct="1">
              <a:spcAft>
                <a:spcPts val="0"/>
              </a:spcAft>
              <a:buFont typeface="Wingdings" panose="05000000000000000000" pitchFamily="2" charset="2"/>
              <a:buNone/>
              <a:defRPr/>
            </a:pPr>
            <a:r>
              <a:rPr lang="en-US" altLang="en-US" sz="3200"/>
              <a:t>2</a:t>
            </a:r>
            <a:r>
              <a:rPr lang="en-US" altLang="en-US" sz="3200" baseline="30000"/>
              <a:t>nd</a:t>
            </a:r>
            <a:r>
              <a:rPr lang="en-US" altLang="en-US" sz="3200"/>
              <a:t> is last several values of the error, multiplied by their time-steps, and all added up</a:t>
            </a:r>
          </a:p>
          <a:p>
            <a:pPr eaLnBrk="1" fontAlgn="auto" hangingPunct="1">
              <a:spcAft>
                <a:spcPts val="0"/>
              </a:spcAft>
              <a:buFont typeface="Wingdings" panose="05000000000000000000" pitchFamily="2" charset="2"/>
              <a:buNone/>
              <a:defRPr/>
            </a:pPr>
            <a:r>
              <a:rPr lang="en-US" altLang="en-US" sz="3200"/>
              <a:t>3</a:t>
            </a:r>
            <a:r>
              <a:rPr lang="en-US" altLang="en-US" sz="3200" baseline="30000"/>
              <a:t>rd</a:t>
            </a:r>
            <a:r>
              <a:rPr lang="en-US" altLang="en-US" sz="3200"/>
              <a:t> is approximated by taking the current error, subtracting previous error, and dividing by time-step</a:t>
            </a:r>
          </a:p>
          <a:p>
            <a:pPr eaLnBrk="1" fontAlgn="auto" hangingPunct="1">
              <a:spcAft>
                <a:spcPts val="0"/>
              </a:spcAft>
              <a:defRPr/>
            </a:pPr>
            <a:endParaRPr lang="en-US" altLang="en-US" sz="1800"/>
          </a:p>
        </p:txBody>
      </p:sp>
      <p:graphicFrame>
        <p:nvGraphicFramePr>
          <p:cNvPr id="38916" name="Object 12">
            <a:extLst>
              <a:ext uri="{FF2B5EF4-FFF2-40B4-BE49-F238E27FC236}">
                <a16:creationId xmlns:a16="http://schemas.microsoft.com/office/drawing/2014/main" id="{3E4A3D16-9479-449B-AF0E-102C96AA7437}"/>
              </a:ext>
            </a:extLst>
          </p:cNvPr>
          <p:cNvGraphicFramePr>
            <a:graphicFrameLocks noChangeAspect="1"/>
          </p:cNvGraphicFramePr>
          <p:nvPr/>
        </p:nvGraphicFramePr>
        <p:xfrm>
          <a:off x="2062163" y="2230438"/>
          <a:ext cx="7543800" cy="1223962"/>
        </p:xfrm>
        <a:graphic>
          <a:graphicData uri="http://schemas.openxmlformats.org/presentationml/2006/ole">
            <mc:AlternateContent xmlns:mc="http://schemas.openxmlformats.org/markup-compatibility/2006">
              <mc:Choice xmlns:v="urn:schemas-microsoft-com:vml" Requires="v">
                <p:oleObj name="Equation" r:id="rId2" imgW="3759200" imgH="609600" progId="Equation.3">
                  <p:embed/>
                </p:oleObj>
              </mc:Choice>
              <mc:Fallback>
                <p:oleObj name="Equation" r:id="rId2" imgW="3759200" imgH="609600" progId="Equation.3">
                  <p:embed/>
                  <p:pic>
                    <p:nvPicPr>
                      <p:cNvPr id="38916" name="Object 12">
                        <a:extLst>
                          <a:ext uri="{FF2B5EF4-FFF2-40B4-BE49-F238E27FC236}">
                            <a16:creationId xmlns:a16="http://schemas.microsoft.com/office/drawing/2014/main" id="{3E4A3D16-9479-449B-AF0E-102C96AA74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163" y="2230438"/>
                        <a:ext cx="7543800" cy="122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8EF9BB8A-EB56-4666-9B7E-9934965FC288}"/>
              </a:ext>
            </a:extLst>
          </p:cNvPr>
          <p:cNvSpPr>
            <a:spLocks noGrp="1"/>
          </p:cNvSpPr>
          <p:nvPr>
            <p:ph type="title"/>
          </p:nvPr>
        </p:nvSpPr>
        <p:spPr/>
        <p:txBody>
          <a:bodyPr/>
          <a:lstStyle/>
          <a:p>
            <a:pPr eaLnBrk="1" hangingPunct="1"/>
            <a:r>
              <a:rPr lang="en-US" altLang="en-US" sz="6600"/>
              <a:t>Boids</a:t>
            </a:r>
          </a:p>
        </p:txBody>
      </p:sp>
      <p:sp>
        <p:nvSpPr>
          <p:cNvPr id="3" name="Content Placeholder 2">
            <a:extLst>
              <a:ext uri="{FF2B5EF4-FFF2-40B4-BE49-F238E27FC236}">
                <a16:creationId xmlns:a16="http://schemas.microsoft.com/office/drawing/2014/main" id="{9C2B29A0-BEBC-4A68-9669-E435C6C04C1F}"/>
              </a:ext>
            </a:extLst>
          </p:cNvPr>
          <p:cNvSpPr>
            <a:spLocks noGrp="1"/>
          </p:cNvSpPr>
          <p:nvPr>
            <p:ph idx="1"/>
          </p:nvPr>
        </p:nvSpPr>
        <p:spPr>
          <a:xfrm>
            <a:off x="1096963" y="1846263"/>
            <a:ext cx="10283825" cy="4022725"/>
          </a:xfrm>
        </p:spPr>
        <p:txBody>
          <a:bodyPr rtlCol="0">
            <a:normAutofit/>
          </a:bodyPr>
          <a:lstStyle/>
          <a:p>
            <a:pPr marL="0" indent="0" eaLnBrk="1" fontAlgn="auto" hangingPunct="1">
              <a:spcAft>
                <a:spcPts val="0"/>
              </a:spcAft>
              <a:buFont typeface="Wingdings" panose="05000000000000000000" pitchFamily="2" charset="2"/>
              <a:buNone/>
              <a:defRPr/>
            </a:pPr>
            <a:r>
              <a:rPr lang="en-US" sz="3200" dirty="0"/>
              <a:t>“Another was a very early (~1978?) 3D modeling/rendering system built by Tom Duff (then of the pioneering Graphics Lab of New York Institute of Technology, now at Pixar). The basic modeling primitive of Tom’s system were arbitrary ellipsoids in 3D. He called the system “</a:t>
            </a:r>
            <a:r>
              <a:rPr lang="en-US" sz="3200" dirty="0" err="1"/>
              <a:t>soids</a:t>
            </a:r>
            <a:r>
              <a:rPr lang="en-US" sz="3200" dirty="0"/>
              <a:t>” which I thought was a cool sounding name.”</a:t>
            </a:r>
          </a:p>
          <a:p>
            <a:pPr eaLnBrk="1" fontAlgn="auto" hangingPunct="1">
              <a:spcAft>
                <a:spcPts val="0"/>
              </a:spcAft>
              <a:defRPr/>
            </a:pPr>
            <a:endParaRPr lang="en-US" dirty="0"/>
          </a:p>
        </p:txBody>
      </p:sp>
      <p:pic>
        <p:nvPicPr>
          <p:cNvPr id="27652" name="Picture 2">
            <a:extLst>
              <a:ext uri="{FF2B5EF4-FFF2-40B4-BE49-F238E27FC236}">
                <a16:creationId xmlns:a16="http://schemas.microsoft.com/office/drawing/2014/main" id="{F6790F60-01FD-4FB1-9EFE-A2A9B9485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1413" y="107950"/>
            <a:ext cx="1538287" cy="153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2265</TotalTime>
  <Words>1676</Words>
  <Application>Microsoft Office PowerPoint</Application>
  <PresentationFormat>Widescreen</PresentationFormat>
  <Paragraphs>233</Paragraphs>
  <Slides>85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85</vt:i4>
      </vt:variant>
    </vt:vector>
  </HeadingPairs>
  <TitlesOfParts>
    <vt:vector size="91" baseType="lpstr">
      <vt:lpstr>Arial</vt:lpstr>
      <vt:lpstr>Calibri</vt:lpstr>
      <vt:lpstr>Calibri Light</vt:lpstr>
      <vt:lpstr>Wingdings</vt:lpstr>
      <vt:lpstr>Office Theme</vt:lpstr>
      <vt:lpstr>Equation</vt:lpstr>
      <vt:lpstr>Videos to queue up</vt:lpstr>
      <vt:lpstr>Artificial Intelligence for Games  Week 4 – Movement 2 Steve Rabin</vt:lpstr>
      <vt:lpstr>Questions</vt:lpstr>
      <vt:lpstr>Flocking</vt:lpstr>
      <vt:lpstr>Flocking</vt:lpstr>
      <vt:lpstr>Flocking</vt:lpstr>
      <vt:lpstr>Flocking</vt:lpstr>
      <vt:lpstr>Boids</vt:lpstr>
      <vt:lpstr>Boids</vt:lpstr>
      <vt:lpstr>Boids</vt:lpstr>
      <vt:lpstr>Flocking: 3 Simple Rules</vt:lpstr>
      <vt:lpstr>Flocking: 3 Other Rules</vt:lpstr>
      <vt:lpstr>Tether</vt:lpstr>
      <vt:lpstr>PowerPoint Presentation</vt:lpstr>
      <vt:lpstr>How do you get this?</vt:lpstr>
      <vt:lpstr>Swarms</vt:lpstr>
      <vt:lpstr>Swarm Intelligence</vt:lpstr>
      <vt:lpstr>Swarm Intelligence</vt:lpstr>
      <vt:lpstr>Formations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PID Controller for Steering</vt:lpstr>
      <vt:lpstr>PID Controller for Steering</vt:lpstr>
      <vt:lpstr>PID Controller for Steering</vt:lpstr>
      <vt:lpstr>Questions</vt:lpstr>
      <vt:lpstr>Flocking</vt:lpstr>
      <vt:lpstr>Boids</vt:lpstr>
      <vt:lpstr>Boids</vt:lpstr>
      <vt:lpstr>Boids</vt:lpstr>
      <vt:lpstr>Flocking: 3 Simple Rules</vt:lpstr>
      <vt:lpstr>Flocking: 3 Other Rules</vt:lpstr>
      <vt:lpstr>Tether</vt:lpstr>
      <vt:lpstr>PowerPoint Presentation</vt:lpstr>
      <vt:lpstr>How do you get this?</vt:lpstr>
      <vt:lpstr>Swarms</vt:lpstr>
      <vt:lpstr>Swarm Intelligence</vt:lpstr>
      <vt:lpstr>Swarm Intelligence</vt:lpstr>
      <vt:lpstr>Formations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PID Controller for Steering</vt:lpstr>
      <vt:lpstr>PID Controller for Steering</vt:lpstr>
      <vt:lpstr>PID Controller for Steering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Rabin</dc:creator>
  <cp:lastModifiedBy>Steve Rabin</cp:lastModifiedBy>
  <cp:revision>147</cp:revision>
  <dcterms:created xsi:type="dcterms:W3CDTF">2016-05-02T07:18:13Z</dcterms:created>
  <dcterms:modified xsi:type="dcterms:W3CDTF">2024-06-03T20:45:13Z</dcterms:modified>
</cp:coreProperties>
</file>