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3" r:id="rId1"/>
  </p:sldMasterIdLst>
  <p:notesMasterIdLst>
    <p:notesMasterId r:id="rId8"/>
  </p:notesMasterIdLst>
  <p:sldIdLst>
    <p:sldId id="829" r:id="rId2"/>
    <p:sldId id="793" r:id="rId3"/>
    <p:sldId id="813" r:id="rId4"/>
    <p:sldId id="830" r:id="rId5"/>
    <p:sldId id="832" r:id="rId6"/>
    <p:sldId id="833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5" autoAdjust="0"/>
    <p:restoredTop sz="94660"/>
  </p:normalViewPr>
  <p:slideViewPr>
    <p:cSldViewPr snapToGrid="0">
      <p:cViewPr>
        <p:scale>
          <a:sx n="125" d="100"/>
          <a:sy n="125" d="100"/>
        </p:scale>
        <p:origin x="293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igipen%20(moved%20to%20cloud)\2024_2_Summer_cs380GameAI\p2\P2_Summer202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igipen%20(moved%20to%20cloud)\2024_2_Summer_cs380GameAI\p2\P2_Summer202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igipen%20(moved%20to%20cloud)\2024_2_Summer_cs380GameAI\p2\P2_Summer2024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Multiple of Sample</a:t>
            </a:r>
            <a:r>
              <a:rPr lang="en-US" sz="2800" baseline="0" dirty="0"/>
              <a:t> Solution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Sheet2!$E$2:$E$173</c:f>
              <c:numCache>
                <c:formatCode>General</c:formatCode>
                <c:ptCount val="172"/>
                <c:pt idx="0">
                  <c:v>0.23357947920715119</c:v>
                </c:pt>
                <c:pt idx="1">
                  <c:v>0.25534395647104546</c:v>
                </c:pt>
                <c:pt idx="2">
                  <c:v>0.30742324135250682</c:v>
                </c:pt>
                <c:pt idx="3">
                  <c:v>0.31403031480761756</c:v>
                </c:pt>
                <c:pt idx="4">
                  <c:v>0.32879906723668867</c:v>
                </c:pt>
                <c:pt idx="5">
                  <c:v>0.33618344345122425</c:v>
                </c:pt>
                <c:pt idx="6">
                  <c:v>0.34123591138748544</c:v>
                </c:pt>
                <c:pt idx="7">
                  <c:v>0.34823163622230857</c:v>
                </c:pt>
                <c:pt idx="8">
                  <c:v>0.37738048970073845</c:v>
                </c:pt>
                <c:pt idx="9">
                  <c:v>0.42207539836766422</c:v>
                </c:pt>
                <c:pt idx="10">
                  <c:v>0.42907112320248736</c:v>
                </c:pt>
                <c:pt idx="11">
                  <c:v>0.43956471045472212</c:v>
                </c:pt>
                <c:pt idx="12">
                  <c:v>0.44422852701127091</c:v>
                </c:pt>
                <c:pt idx="13">
                  <c:v>0.44617178390983286</c:v>
                </c:pt>
                <c:pt idx="14">
                  <c:v>0.44656043528954525</c:v>
                </c:pt>
                <c:pt idx="15">
                  <c:v>0.45239020598523128</c:v>
                </c:pt>
                <c:pt idx="16">
                  <c:v>0.45277885736494367</c:v>
                </c:pt>
                <c:pt idx="17">
                  <c:v>0.46327244461717837</c:v>
                </c:pt>
                <c:pt idx="18">
                  <c:v>0.46560435289545277</c:v>
                </c:pt>
                <c:pt idx="19">
                  <c:v>0.46832491255343955</c:v>
                </c:pt>
                <c:pt idx="20">
                  <c:v>0.47104547221142634</c:v>
                </c:pt>
                <c:pt idx="21">
                  <c:v>0.47298872910998835</c:v>
                </c:pt>
                <c:pt idx="22">
                  <c:v>0.47493198600855036</c:v>
                </c:pt>
                <c:pt idx="23">
                  <c:v>0.47648659152739992</c:v>
                </c:pt>
                <c:pt idx="24">
                  <c:v>0.47881849980567431</c:v>
                </c:pt>
                <c:pt idx="25">
                  <c:v>0.48348231636222311</c:v>
                </c:pt>
                <c:pt idx="26">
                  <c:v>0.48853478429848424</c:v>
                </c:pt>
                <c:pt idx="27">
                  <c:v>0.49941702293043139</c:v>
                </c:pt>
                <c:pt idx="28">
                  <c:v>0.50213758258841823</c:v>
                </c:pt>
                <c:pt idx="29">
                  <c:v>0.5095219588029537</c:v>
                </c:pt>
                <c:pt idx="30">
                  <c:v>0.5161290322580645</c:v>
                </c:pt>
                <c:pt idx="31">
                  <c:v>0.52040419743490085</c:v>
                </c:pt>
                <c:pt idx="32">
                  <c:v>0.5207928488146133</c:v>
                </c:pt>
                <c:pt idx="33">
                  <c:v>0.52467936261173731</c:v>
                </c:pt>
                <c:pt idx="34">
                  <c:v>0.52623396813058687</c:v>
                </c:pt>
                <c:pt idx="35">
                  <c:v>0.52817722502914888</c:v>
                </c:pt>
                <c:pt idx="36">
                  <c:v>0.54799844539448117</c:v>
                </c:pt>
                <c:pt idx="37">
                  <c:v>0.55849203264671587</c:v>
                </c:pt>
                <c:pt idx="38">
                  <c:v>0.57403808783521182</c:v>
                </c:pt>
                <c:pt idx="39">
                  <c:v>0.57520404197434905</c:v>
                </c:pt>
                <c:pt idx="40">
                  <c:v>0.58025650991061017</c:v>
                </c:pt>
                <c:pt idx="41">
                  <c:v>0.58608628060629619</c:v>
                </c:pt>
                <c:pt idx="42">
                  <c:v>0.5899727944034201</c:v>
                </c:pt>
                <c:pt idx="43">
                  <c:v>0.60085503303536725</c:v>
                </c:pt>
                <c:pt idx="44">
                  <c:v>0.60124368441507969</c:v>
                </c:pt>
                <c:pt idx="45">
                  <c:v>0.60940536338904006</c:v>
                </c:pt>
                <c:pt idx="46">
                  <c:v>0.61095996890788962</c:v>
                </c:pt>
                <c:pt idx="47">
                  <c:v>0.62922658375437235</c:v>
                </c:pt>
                <c:pt idx="48">
                  <c:v>0.62961523513408468</c:v>
                </c:pt>
                <c:pt idx="49">
                  <c:v>0.63233579479207147</c:v>
                </c:pt>
                <c:pt idx="50">
                  <c:v>0.64710454722114263</c:v>
                </c:pt>
                <c:pt idx="51">
                  <c:v>0.64827050136027986</c:v>
                </c:pt>
                <c:pt idx="52">
                  <c:v>0.65099106101826665</c:v>
                </c:pt>
                <c:pt idx="53">
                  <c:v>0.65176836377769143</c:v>
                </c:pt>
                <c:pt idx="54">
                  <c:v>0.65643218033424022</c:v>
                </c:pt>
                <c:pt idx="55">
                  <c:v>0.66342790516906336</c:v>
                </c:pt>
                <c:pt idx="56">
                  <c:v>0.69141080450835601</c:v>
                </c:pt>
                <c:pt idx="57">
                  <c:v>0.71162067625340075</c:v>
                </c:pt>
                <c:pt idx="58">
                  <c:v>0.71239797901282553</c:v>
                </c:pt>
                <c:pt idx="59">
                  <c:v>0.71278663039253787</c:v>
                </c:pt>
                <c:pt idx="60">
                  <c:v>0.71550719005052466</c:v>
                </c:pt>
                <c:pt idx="61">
                  <c:v>0.71706179556937422</c:v>
                </c:pt>
                <c:pt idx="62">
                  <c:v>0.71706179556937422</c:v>
                </c:pt>
                <c:pt idx="63">
                  <c:v>0.71783909832879911</c:v>
                </c:pt>
                <c:pt idx="64">
                  <c:v>0.72133696074621068</c:v>
                </c:pt>
                <c:pt idx="65">
                  <c:v>0.72600077730275947</c:v>
                </c:pt>
                <c:pt idx="66">
                  <c:v>0.74310143801010498</c:v>
                </c:pt>
                <c:pt idx="67">
                  <c:v>0.74659930042751654</c:v>
                </c:pt>
                <c:pt idx="68">
                  <c:v>0.76369996113486205</c:v>
                </c:pt>
                <c:pt idx="69">
                  <c:v>0.76408861251457438</c:v>
                </c:pt>
                <c:pt idx="70">
                  <c:v>0.76952973183054796</c:v>
                </c:pt>
                <c:pt idx="71">
                  <c:v>0.77069568596968518</c:v>
                </c:pt>
                <c:pt idx="72">
                  <c:v>0.79284881461329193</c:v>
                </c:pt>
                <c:pt idx="73">
                  <c:v>0.79479207151185383</c:v>
                </c:pt>
                <c:pt idx="74">
                  <c:v>0.79595802565099105</c:v>
                </c:pt>
                <c:pt idx="75">
                  <c:v>0.79790128254955306</c:v>
                </c:pt>
                <c:pt idx="76">
                  <c:v>0.80567431014380098</c:v>
                </c:pt>
                <c:pt idx="77">
                  <c:v>0.80606296152351342</c:v>
                </c:pt>
                <c:pt idx="78">
                  <c:v>0.80839486980178776</c:v>
                </c:pt>
                <c:pt idx="79">
                  <c:v>0.82277497085114648</c:v>
                </c:pt>
                <c:pt idx="80">
                  <c:v>0.82277497085114648</c:v>
                </c:pt>
                <c:pt idx="81">
                  <c:v>0.82316362223085893</c:v>
                </c:pt>
                <c:pt idx="82">
                  <c:v>0.83015934706568206</c:v>
                </c:pt>
                <c:pt idx="83">
                  <c:v>0.83598911776136808</c:v>
                </c:pt>
                <c:pt idx="84">
                  <c:v>0.84143023707734166</c:v>
                </c:pt>
                <c:pt idx="85">
                  <c:v>0.85308977846871359</c:v>
                </c:pt>
                <c:pt idx="86">
                  <c:v>0.85658764088612516</c:v>
                </c:pt>
                <c:pt idx="87">
                  <c:v>0.85775359502526238</c:v>
                </c:pt>
                <c:pt idx="88">
                  <c:v>0.8589195491643995</c:v>
                </c:pt>
                <c:pt idx="89">
                  <c:v>0.86319471434123596</c:v>
                </c:pt>
                <c:pt idx="90">
                  <c:v>0.86941313641663431</c:v>
                </c:pt>
                <c:pt idx="91">
                  <c:v>0.87057909055577143</c:v>
                </c:pt>
                <c:pt idx="92">
                  <c:v>0.87368830159347066</c:v>
                </c:pt>
                <c:pt idx="93">
                  <c:v>0.89273221919937817</c:v>
                </c:pt>
                <c:pt idx="94">
                  <c:v>0.91022153128643601</c:v>
                </c:pt>
                <c:pt idx="95">
                  <c:v>0.91371939370384769</c:v>
                </c:pt>
                <c:pt idx="96">
                  <c:v>0.93120870579090553</c:v>
                </c:pt>
                <c:pt idx="97">
                  <c:v>0.93898173338515356</c:v>
                </c:pt>
                <c:pt idx="98">
                  <c:v>0.94325689856198991</c:v>
                </c:pt>
                <c:pt idx="99">
                  <c:v>0.95724834823163618</c:v>
                </c:pt>
                <c:pt idx="100">
                  <c:v>0.98367664205207928</c:v>
                </c:pt>
                <c:pt idx="101">
                  <c:v>0.98561989895064128</c:v>
                </c:pt>
                <c:pt idx="102">
                  <c:v>0.98795180722891562</c:v>
                </c:pt>
                <c:pt idx="103">
                  <c:v>0.99572483482316365</c:v>
                </c:pt>
                <c:pt idx="104">
                  <c:v>1</c:v>
                </c:pt>
                <c:pt idx="105">
                  <c:v>1.0089389817333851</c:v>
                </c:pt>
                <c:pt idx="106">
                  <c:v>1.0213758258841819</c:v>
                </c:pt>
                <c:pt idx="107">
                  <c:v>1.041974349008939</c:v>
                </c:pt>
                <c:pt idx="108">
                  <c:v>1.0431403031480762</c:v>
                </c:pt>
                <c:pt idx="109">
                  <c:v>1.0505246793626117</c:v>
                </c:pt>
                <c:pt idx="110">
                  <c:v>1.0571317528177224</c:v>
                </c:pt>
                <c:pt idx="111">
                  <c:v>1.0598523124757093</c:v>
                </c:pt>
                <c:pt idx="112">
                  <c:v>1.104547221142635</c:v>
                </c:pt>
                <c:pt idx="113">
                  <c:v>1.1057131752817722</c:v>
                </c:pt>
                <c:pt idx="114">
                  <c:v>1.2020987174504469</c:v>
                </c:pt>
                <c:pt idx="115">
                  <c:v>1.2067625340069956</c:v>
                </c:pt>
                <c:pt idx="116">
                  <c:v>1.2444617178390984</c:v>
                </c:pt>
                <c:pt idx="117">
                  <c:v>1.2530120481927711</c:v>
                </c:pt>
                <c:pt idx="118">
                  <c:v>1.2619510299261563</c:v>
                </c:pt>
                <c:pt idx="119">
                  <c:v>1.2771084337349397</c:v>
                </c:pt>
                <c:pt idx="120">
                  <c:v>1.2926544889234357</c:v>
                </c:pt>
                <c:pt idx="121">
                  <c:v>1.2965410027205597</c:v>
                </c:pt>
                <c:pt idx="122">
                  <c:v>1.3299650213758258</c:v>
                </c:pt>
                <c:pt idx="123">
                  <c:v>1.3342401865526623</c:v>
                </c:pt>
                <c:pt idx="124">
                  <c:v>1.3373493975903614</c:v>
                </c:pt>
                <c:pt idx="125">
                  <c:v>1.3614457831325302</c:v>
                </c:pt>
                <c:pt idx="126">
                  <c:v>1.4104158569762923</c:v>
                </c:pt>
                <c:pt idx="127">
                  <c:v>1.4418966187329965</c:v>
                </c:pt>
                <c:pt idx="128">
                  <c:v>1.4531675087446561</c:v>
                </c:pt>
                <c:pt idx="129">
                  <c:v>1.4694908666925768</c:v>
                </c:pt>
                <c:pt idx="130">
                  <c:v>1.4780411970462495</c:v>
                </c:pt>
                <c:pt idx="131">
                  <c:v>1.5169063350174894</c:v>
                </c:pt>
                <c:pt idx="132">
                  <c:v>1.5476097940147688</c:v>
                </c:pt>
                <c:pt idx="133">
                  <c:v>1.550719005052468</c:v>
                </c:pt>
                <c:pt idx="134">
                  <c:v>1.5685969685192382</c:v>
                </c:pt>
                <c:pt idx="135">
                  <c:v>1.5705402254178003</c:v>
                </c:pt>
                <c:pt idx="136">
                  <c:v>1.5790905557714729</c:v>
                </c:pt>
                <c:pt idx="137">
                  <c:v>1.5973571706179557</c:v>
                </c:pt>
                <c:pt idx="138">
                  <c:v>1.6121259230470268</c:v>
                </c:pt>
                <c:pt idx="139">
                  <c:v>1.6420520792848814</c:v>
                </c:pt>
                <c:pt idx="140">
                  <c:v>1.649436455499417</c:v>
                </c:pt>
                <c:pt idx="141">
                  <c:v>1.6692576758647493</c:v>
                </c:pt>
                <c:pt idx="142">
                  <c:v>1.8387096774193548</c:v>
                </c:pt>
                <c:pt idx="143">
                  <c:v>1.899339292654489</c:v>
                </c:pt>
                <c:pt idx="144">
                  <c:v>1.941313641663428</c:v>
                </c:pt>
                <c:pt idx="145">
                  <c:v>2.0392537893509521</c:v>
                </c:pt>
                <c:pt idx="146">
                  <c:v>2.3944811504080841</c:v>
                </c:pt>
                <c:pt idx="147">
                  <c:v>2.399533618344345</c:v>
                </c:pt>
                <c:pt idx="148">
                  <c:v>2.4453944811504083</c:v>
                </c:pt>
                <c:pt idx="149">
                  <c:v>2.4535561601243683</c:v>
                </c:pt>
                <c:pt idx="150">
                  <c:v>2.4749319860085501</c:v>
                </c:pt>
                <c:pt idx="151">
                  <c:v>2.7349397590361444</c:v>
                </c:pt>
                <c:pt idx="152">
                  <c:v>2.9801787796346675</c:v>
                </c:pt>
                <c:pt idx="153">
                  <c:v>3.1095996890788964</c:v>
                </c:pt>
                <c:pt idx="154">
                  <c:v>3.1682860474154682</c:v>
                </c:pt>
                <c:pt idx="155">
                  <c:v>3.4539448115040807</c:v>
                </c:pt>
                <c:pt idx="156">
                  <c:v>3.4733773804897008</c:v>
                </c:pt>
                <c:pt idx="157">
                  <c:v>3.5351729498639721</c:v>
                </c:pt>
                <c:pt idx="158">
                  <c:v>3.536338904003109</c:v>
                </c:pt>
                <c:pt idx="159">
                  <c:v>3.8414302370773417</c:v>
                </c:pt>
                <c:pt idx="160">
                  <c:v>3.8639720171006608</c:v>
                </c:pt>
                <c:pt idx="161">
                  <c:v>4.7757481539059468</c:v>
                </c:pt>
                <c:pt idx="162">
                  <c:v>5.0023319082782747</c:v>
                </c:pt>
                <c:pt idx="163">
                  <c:v>5.136805285658764</c:v>
                </c:pt>
                <c:pt idx="164">
                  <c:v>5.5526622619510295</c:v>
                </c:pt>
                <c:pt idx="165">
                  <c:v>5.5818111154294598</c:v>
                </c:pt>
                <c:pt idx="166">
                  <c:v>5.7108433734939759</c:v>
                </c:pt>
                <c:pt idx="167">
                  <c:v>5.7364943645549937</c:v>
                </c:pt>
                <c:pt idx="168">
                  <c:v>7.25767586474932</c:v>
                </c:pt>
                <c:pt idx="169">
                  <c:v>37.439564710454725</c:v>
                </c:pt>
                <c:pt idx="170">
                  <c:v>43.451224251846092</c:v>
                </c:pt>
                <c:pt idx="171">
                  <c:v>56.406140691799457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09-4F48-95A6-2C50070F74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-27"/>
        <c:axId val="2378783"/>
        <c:axId val="2379263"/>
      </c:barChart>
      <c:catAx>
        <c:axId val="23787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9263"/>
        <c:crosses val="autoZero"/>
        <c:auto val="1"/>
        <c:lblAlgn val="ctr"/>
        <c:lblOffset val="100"/>
        <c:noMultiLvlLbl val="0"/>
      </c:catAx>
      <c:valAx>
        <c:axId val="2379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8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/>
              <a:t>Multiple of Sample</a:t>
            </a:r>
            <a:r>
              <a:rPr lang="en-US" sz="2800" baseline="0" dirty="0"/>
              <a:t> Solution</a:t>
            </a:r>
            <a:endParaRPr lang="en-US" sz="2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Sheet2!$E$2:$E$173</c:f>
              <c:numCache>
                <c:formatCode>General</c:formatCode>
                <c:ptCount val="172"/>
                <c:pt idx="0">
                  <c:v>0.23357947920715119</c:v>
                </c:pt>
                <c:pt idx="1">
                  <c:v>0.25534395647104546</c:v>
                </c:pt>
                <c:pt idx="2">
                  <c:v>0.30742324135250682</c:v>
                </c:pt>
                <c:pt idx="3">
                  <c:v>0.31403031480761756</c:v>
                </c:pt>
                <c:pt idx="4">
                  <c:v>0.32879906723668867</c:v>
                </c:pt>
                <c:pt idx="5">
                  <c:v>0.33618344345122425</c:v>
                </c:pt>
                <c:pt idx="6">
                  <c:v>0.34123591138748544</c:v>
                </c:pt>
                <c:pt idx="7">
                  <c:v>0.34823163622230857</c:v>
                </c:pt>
                <c:pt idx="8">
                  <c:v>0.37738048970073845</c:v>
                </c:pt>
                <c:pt idx="9">
                  <c:v>0.42207539836766422</c:v>
                </c:pt>
                <c:pt idx="10">
                  <c:v>0.42907112320248736</c:v>
                </c:pt>
                <c:pt idx="11">
                  <c:v>0.43956471045472212</c:v>
                </c:pt>
                <c:pt idx="12">
                  <c:v>0.44422852701127091</c:v>
                </c:pt>
                <c:pt idx="13">
                  <c:v>0.44617178390983286</c:v>
                </c:pt>
                <c:pt idx="14">
                  <c:v>0.44656043528954525</c:v>
                </c:pt>
                <c:pt idx="15">
                  <c:v>0.45239020598523128</c:v>
                </c:pt>
                <c:pt idx="16">
                  <c:v>0.45277885736494367</c:v>
                </c:pt>
                <c:pt idx="17">
                  <c:v>0.46327244461717837</c:v>
                </c:pt>
                <c:pt idx="18">
                  <c:v>0.46560435289545277</c:v>
                </c:pt>
                <c:pt idx="19">
                  <c:v>0.46832491255343955</c:v>
                </c:pt>
                <c:pt idx="20">
                  <c:v>0.47104547221142634</c:v>
                </c:pt>
                <c:pt idx="21">
                  <c:v>0.47298872910998835</c:v>
                </c:pt>
                <c:pt idx="22">
                  <c:v>0.47493198600855036</c:v>
                </c:pt>
                <c:pt idx="23">
                  <c:v>0.47648659152739992</c:v>
                </c:pt>
                <c:pt idx="24">
                  <c:v>0.47881849980567431</c:v>
                </c:pt>
                <c:pt idx="25">
                  <c:v>0.48348231636222311</c:v>
                </c:pt>
                <c:pt idx="26">
                  <c:v>0.48853478429848424</c:v>
                </c:pt>
                <c:pt idx="27">
                  <c:v>0.49941702293043139</c:v>
                </c:pt>
                <c:pt idx="28">
                  <c:v>0.50213758258841823</c:v>
                </c:pt>
                <c:pt idx="29">
                  <c:v>0.5095219588029537</c:v>
                </c:pt>
                <c:pt idx="30">
                  <c:v>0.5161290322580645</c:v>
                </c:pt>
                <c:pt idx="31">
                  <c:v>0.52040419743490085</c:v>
                </c:pt>
                <c:pt idx="32">
                  <c:v>0.5207928488146133</c:v>
                </c:pt>
                <c:pt idx="33">
                  <c:v>0.52467936261173731</c:v>
                </c:pt>
                <c:pt idx="34">
                  <c:v>0.52623396813058687</c:v>
                </c:pt>
                <c:pt idx="35">
                  <c:v>0.52817722502914888</c:v>
                </c:pt>
                <c:pt idx="36">
                  <c:v>0.54799844539448117</c:v>
                </c:pt>
                <c:pt idx="37">
                  <c:v>0.55849203264671587</c:v>
                </c:pt>
                <c:pt idx="38">
                  <c:v>0.57403808783521182</c:v>
                </c:pt>
                <c:pt idx="39">
                  <c:v>0.57520404197434905</c:v>
                </c:pt>
                <c:pt idx="40">
                  <c:v>0.58025650991061017</c:v>
                </c:pt>
                <c:pt idx="41">
                  <c:v>0.58608628060629619</c:v>
                </c:pt>
                <c:pt idx="42">
                  <c:v>0.5899727944034201</c:v>
                </c:pt>
                <c:pt idx="43">
                  <c:v>0.60085503303536725</c:v>
                </c:pt>
                <c:pt idx="44">
                  <c:v>0.60124368441507969</c:v>
                </c:pt>
                <c:pt idx="45">
                  <c:v>0.60940536338904006</c:v>
                </c:pt>
                <c:pt idx="46">
                  <c:v>0.61095996890788962</c:v>
                </c:pt>
                <c:pt idx="47">
                  <c:v>0.62922658375437235</c:v>
                </c:pt>
                <c:pt idx="48">
                  <c:v>0.62961523513408468</c:v>
                </c:pt>
                <c:pt idx="49">
                  <c:v>0.63233579479207147</c:v>
                </c:pt>
                <c:pt idx="50">
                  <c:v>0.64710454722114263</c:v>
                </c:pt>
                <c:pt idx="51">
                  <c:v>0.64827050136027986</c:v>
                </c:pt>
                <c:pt idx="52">
                  <c:v>0.65099106101826665</c:v>
                </c:pt>
                <c:pt idx="53">
                  <c:v>0.65176836377769143</c:v>
                </c:pt>
                <c:pt idx="54">
                  <c:v>0.65643218033424022</c:v>
                </c:pt>
                <c:pt idx="55">
                  <c:v>0.66342790516906336</c:v>
                </c:pt>
                <c:pt idx="56">
                  <c:v>0.69141080450835601</c:v>
                </c:pt>
                <c:pt idx="57">
                  <c:v>0.71162067625340075</c:v>
                </c:pt>
                <c:pt idx="58">
                  <c:v>0.71239797901282553</c:v>
                </c:pt>
                <c:pt idx="59">
                  <c:v>0.71278663039253787</c:v>
                </c:pt>
                <c:pt idx="60">
                  <c:v>0.71550719005052466</c:v>
                </c:pt>
                <c:pt idx="61">
                  <c:v>0.71706179556937422</c:v>
                </c:pt>
                <c:pt idx="62">
                  <c:v>0.71706179556937422</c:v>
                </c:pt>
                <c:pt idx="63">
                  <c:v>0.71783909832879911</c:v>
                </c:pt>
                <c:pt idx="64">
                  <c:v>0.72133696074621068</c:v>
                </c:pt>
                <c:pt idx="65">
                  <c:v>0.72600077730275947</c:v>
                </c:pt>
                <c:pt idx="66">
                  <c:v>0.74310143801010498</c:v>
                </c:pt>
                <c:pt idx="67">
                  <c:v>0.74659930042751654</c:v>
                </c:pt>
                <c:pt idx="68">
                  <c:v>0.76369996113486205</c:v>
                </c:pt>
                <c:pt idx="69">
                  <c:v>0.76408861251457438</c:v>
                </c:pt>
                <c:pt idx="70">
                  <c:v>0.76952973183054796</c:v>
                </c:pt>
                <c:pt idx="71">
                  <c:v>0.77069568596968518</c:v>
                </c:pt>
                <c:pt idx="72">
                  <c:v>0.79284881461329193</c:v>
                </c:pt>
                <c:pt idx="73">
                  <c:v>0.79479207151185383</c:v>
                </c:pt>
                <c:pt idx="74">
                  <c:v>0.79595802565099105</c:v>
                </c:pt>
                <c:pt idx="75">
                  <c:v>0.79790128254955306</c:v>
                </c:pt>
                <c:pt idx="76">
                  <c:v>0.80567431014380098</c:v>
                </c:pt>
                <c:pt idx="77">
                  <c:v>0.80606296152351342</c:v>
                </c:pt>
                <c:pt idx="78">
                  <c:v>0.80839486980178776</c:v>
                </c:pt>
                <c:pt idx="79">
                  <c:v>0.82277497085114648</c:v>
                </c:pt>
                <c:pt idx="80">
                  <c:v>0.82277497085114648</c:v>
                </c:pt>
                <c:pt idx="81">
                  <c:v>0.82316362223085893</c:v>
                </c:pt>
                <c:pt idx="82">
                  <c:v>0.83015934706568206</c:v>
                </c:pt>
                <c:pt idx="83">
                  <c:v>0.83598911776136808</c:v>
                </c:pt>
                <c:pt idx="84">
                  <c:v>0.84143023707734166</c:v>
                </c:pt>
                <c:pt idx="85">
                  <c:v>0.85308977846871359</c:v>
                </c:pt>
                <c:pt idx="86">
                  <c:v>0.85658764088612516</c:v>
                </c:pt>
                <c:pt idx="87">
                  <c:v>0.85775359502526238</c:v>
                </c:pt>
                <c:pt idx="88">
                  <c:v>0.8589195491643995</c:v>
                </c:pt>
                <c:pt idx="89">
                  <c:v>0.86319471434123596</c:v>
                </c:pt>
                <c:pt idx="90">
                  <c:v>0.86941313641663431</c:v>
                </c:pt>
                <c:pt idx="91">
                  <c:v>0.87057909055577143</c:v>
                </c:pt>
                <c:pt idx="92">
                  <c:v>0.87368830159347066</c:v>
                </c:pt>
                <c:pt idx="93">
                  <c:v>0.89273221919937817</c:v>
                </c:pt>
                <c:pt idx="94">
                  <c:v>0.91022153128643601</c:v>
                </c:pt>
                <c:pt idx="95">
                  <c:v>0.91371939370384769</c:v>
                </c:pt>
                <c:pt idx="96">
                  <c:v>0.93120870579090553</c:v>
                </c:pt>
                <c:pt idx="97">
                  <c:v>0.93898173338515356</c:v>
                </c:pt>
                <c:pt idx="98">
                  <c:v>0.94325689856198991</c:v>
                </c:pt>
                <c:pt idx="99">
                  <c:v>0.95724834823163618</c:v>
                </c:pt>
                <c:pt idx="100">
                  <c:v>0.98367664205207928</c:v>
                </c:pt>
                <c:pt idx="101">
                  <c:v>0.98561989895064128</c:v>
                </c:pt>
                <c:pt idx="102">
                  <c:v>0.98795180722891562</c:v>
                </c:pt>
                <c:pt idx="103">
                  <c:v>0.99572483482316365</c:v>
                </c:pt>
                <c:pt idx="104">
                  <c:v>1</c:v>
                </c:pt>
                <c:pt idx="105">
                  <c:v>1.0089389817333851</c:v>
                </c:pt>
                <c:pt idx="106">
                  <c:v>1.0213758258841819</c:v>
                </c:pt>
                <c:pt idx="107">
                  <c:v>1.041974349008939</c:v>
                </c:pt>
                <c:pt idx="108">
                  <c:v>1.0431403031480762</c:v>
                </c:pt>
                <c:pt idx="109">
                  <c:v>1.0505246793626117</c:v>
                </c:pt>
                <c:pt idx="110">
                  <c:v>1.0571317528177224</c:v>
                </c:pt>
                <c:pt idx="111">
                  <c:v>1.0598523124757093</c:v>
                </c:pt>
                <c:pt idx="112">
                  <c:v>1.104547221142635</c:v>
                </c:pt>
                <c:pt idx="113">
                  <c:v>1.1057131752817722</c:v>
                </c:pt>
                <c:pt idx="114">
                  <c:v>1.2020987174504469</c:v>
                </c:pt>
                <c:pt idx="115">
                  <c:v>1.2067625340069956</c:v>
                </c:pt>
                <c:pt idx="116">
                  <c:v>1.2444617178390984</c:v>
                </c:pt>
                <c:pt idx="117">
                  <c:v>1.2530120481927711</c:v>
                </c:pt>
                <c:pt idx="118">
                  <c:v>1.2619510299261563</c:v>
                </c:pt>
                <c:pt idx="119">
                  <c:v>1.2771084337349397</c:v>
                </c:pt>
                <c:pt idx="120">
                  <c:v>1.2926544889234357</c:v>
                </c:pt>
                <c:pt idx="121">
                  <c:v>1.2965410027205597</c:v>
                </c:pt>
                <c:pt idx="122">
                  <c:v>1.3299650213758258</c:v>
                </c:pt>
                <c:pt idx="123">
                  <c:v>1.3342401865526623</c:v>
                </c:pt>
                <c:pt idx="124">
                  <c:v>1.3373493975903614</c:v>
                </c:pt>
                <c:pt idx="125">
                  <c:v>1.3614457831325302</c:v>
                </c:pt>
                <c:pt idx="126">
                  <c:v>1.4104158569762923</c:v>
                </c:pt>
                <c:pt idx="127">
                  <c:v>1.4418966187329965</c:v>
                </c:pt>
                <c:pt idx="128">
                  <c:v>1.4531675087446561</c:v>
                </c:pt>
                <c:pt idx="129">
                  <c:v>1.4694908666925768</c:v>
                </c:pt>
                <c:pt idx="130">
                  <c:v>1.4780411970462495</c:v>
                </c:pt>
                <c:pt idx="131">
                  <c:v>1.5169063350174894</c:v>
                </c:pt>
                <c:pt idx="132">
                  <c:v>1.5476097940147688</c:v>
                </c:pt>
                <c:pt idx="133">
                  <c:v>1.550719005052468</c:v>
                </c:pt>
                <c:pt idx="134">
                  <c:v>1.5685969685192382</c:v>
                </c:pt>
                <c:pt idx="135">
                  <c:v>1.5705402254178003</c:v>
                </c:pt>
                <c:pt idx="136">
                  <c:v>1.5790905557714729</c:v>
                </c:pt>
                <c:pt idx="137">
                  <c:v>1.5973571706179557</c:v>
                </c:pt>
                <c:pt idx="138">
                  <c:v>1.6121259230470268</c:v>
                </c:pt>
                <c:pt idx="139">
                  <c:v>1.6420520792848814</c:v>
                </c:pt>
                <c:pt idx="140">
                  <c:v>1.649436455499417</c:v>
                </c:pt>
                <c:pt idx="141">
                  <c:v>1.6692576758647493</c:v>
                </c:pt>
                <c:pt idx="142">
                  <c:v>1.8387096774193548</c:v>
                </c:pt>
                <c:pt idx="143">
                  <c:v>1.899339292654489</c:v>
                </c:pt>
                <c:pt idx="144">
                  <c:v>1.941313641663428</c:v>
                </c:pt>
                <c:pt idx="145">
                  <c:v>2.0392537893509521</c:v>
                </c:pt>
                <c:pt idx="146">
                  <c:v>2.3944811504080841</c:v>
                </c:pt>
                <c:pt idx="147">
                  <c:v>2.399533618344345</c:v>
                </c:pt>
                <c:pt idx="148">
                  <c:v>2.4453944811504083</c:v>
                </c:pt>
                <c:pt idx="149">
                  <c:v>2.4535561601243683</c:v>
                </c:pt>
                <c:pt idx="150">
                  <c:v>2.4749319860085501</c:v>
                </c:pt>
                <c:pt idx="151">
                  <c:v>2.7349397590361444</c:v>
                </c:pt>
                <c:pt idx="152">
                  <c:v>2.9801787796346675</c:v>
                </c:pt>
                <c:pt idx="153">
                  <c:v>3.1095996890788964</c:v>
                </c:pt>
                <c:pt idx="154">
                  <c:v>3.1682860474154682</c:v>
                </c:pt>
                <c:pt idx="155">
                  <c:v>3.4539448115040807</c:v>
                </c:pt>
                <c:pt idx="156">
                  <c:v>3.4733773804897008</c:v>
                </c:pt>
                <c:pt idx="157">
                  <c:v>3.5351729498639721</c:v>
                </c:pt>
                <c:pt idx="158">
                  <c:v>3.536338904003109</c:v>
                </c:pt>
                <c:pt idx="159">
                  <c:v>3.8414302370773417</c:v>
                </c:pt>
                <c:pt idx="160">
                  <c:v>3.8639720171006608</c:v>
                </c:pt>
                <c:pt idx="161">
                  <c:v>4.7757481539059468</c:v>
                </c:pt>
                <c:pt idx="162">
                  <c:v>5.0023319082782747</c:v>
                </c:pt>
                <c:pt idx="163">
                  <c:v>5.136805285658764</c:v>
                </c:pt>
                <c:pt idx="164">
                  <c:v>5.5526622619510295</c:v>
                </c:pt>
                <c:pt idx="165">
                  <c:v>5.5818111154294598</c:v>
                </c:pt>
                <c:pt idx="166">
                  <c:v>5.7108433734939759</c:v>
                </c:pt>
                <c:pt idx="167">
                  <c:v>5.7364943645549937</c:v>
                </c:pt>
                <c:pt idx="168">
                  <c:v>7.25767586474932</c:v>
                </c:pt>
                <c:pt idx="169">
                  <c:v>37.439564710454725</c:v>
                </c:pt>
                <c:pt idx="170">
                  <c:v>43.451224251846092</c:v>
                </c:pt>
                <c:pt idx="171">
                  <c:v>56.406140691799457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1B-47E6-AEDA-7664098792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-27"/>
        <c:axId val="2378783"/>
        <c:axId val="2379263"/>
      </c:barChart>
      <c:catAx>
        <c:axId val="23787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9263"/>
        <c:crosses val="autoZero"/>
        <c:auto val="1"/>
        <c:lblAlgn val="ctr"/>
        <c:lblOffset val="100"/>
        <c:noMultiLvlLbl val="0"/>
      </c:catAx>
      <c:valAx>
        <c:axId val="2379263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8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Multiple of Sample Solution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Sheet2!$E$2:$E$21</c:f>
              <c:numCache>
                <c:formatCode>General</c:formatCode>
                <c:ptCount val="20"/>
                <c:pt idx="0">
                  <c:v>0.23357947920715119</c:v>
                </c:pt>
                <c:pt idx="1">
                  <c:v>0.25534395647104546</c:v>
                </c:pt>
                <c:pt idx="2">
                  <c:v>0.30742324135250682</c:v>
                </c:pt>
                <c:pt idx="3">
                  <c:v>0.31403031480761756</c:v>
                </c:pt>
                <c:pt idx="4">
                  <c:v>0.32879906723668867</c:v>
                </c:pt>
                <c:pt idx="5">
                  <c:v>0.33618344345122425</c:v>
                </c:pt>
                <c:pt idx="6">
                  <c:v>0.34123591138748544</c:v>
                </c:pt>
                <c:pt idx="7">
                  <c:v>0.34823163622230857</c:v>
                </c:pt>
                <c:pt idx="8">
                  <c:v>0.37738048970073845</c:v>
                </c:pt>
                <c:pt idx="9">
                  <c:v>0.42207539836766422</c:v>
                </c:pt>
                <c:pt idx="10">
                  <c:v>0.42907112320248736</c:v>
                </c:pt>
                <c:pt idx="11">
                  <c:v>0.43956471045472212</c:v>
                </c:pt>
                <c:pt idx="12">
                  <c:v>0.44422852701127091</c:v>
                </c:pt>
                <c:pt idx="13">
                  <c:v>0.44617178390983286</c:v>
                </c:pt>
                <c:pt idx="14">
                  <c:v>0.44656043528954525</c:v>
                </c:pt>
                <c:pt idx="15">
                  <c:v>0.45239020598523128</c:v>
                </c:pt>
                <c:pt idx="16">
                  <c:v>0.45277885736494367</c:v>
                </c:pt>
                <c:pt idx="17">
                  <c:v>0.46327244461717837</c:v>
                </c:pt>
                <c:pt idx="18">
                  <c:v>0.46560435289545277</c:v>
                </c:pt>
                <c:pt idx="19">
                  <c:v>0.46832491255343955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08-48F4-BECF-D7BB8F0CF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-27"/>
        <c:axId val="2378783"/>
        <c:axId val="2379263"/>
      </c:barChart>
      <c:catAx>
        <c:axId val="23787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9263"/>
        <c:crosses val="autoZero"/>
        <c:auto val="1"/>
        <c:lblAlgn val="ctr"/>
        <c:lblOffset val="100"/>
        <c:noMultiLvlLbl val="0"/>
      </c:catAx>
      <c:valAx>
        <c:axId val="2379263"/>
        <c:scaling>
          <c:orientation val="minMax"/>
          <c:max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78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AD00D1-5AB0-465D-B20F-1DDC6FE77C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588BA5-B284-4BF8-A5D8-84657EB219C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EFE18B6-9483-4F8B-9979-9138B794F5A6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B6405D2-A318-4AAD-9ED4-AE2736B7AB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E639780-B204-4FC7-ACB6-2EB3C4053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D09FA-4BFC-4E49-BE01-521251A5CC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257AC-71FA-44EA-ABC8-2A371B8908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EB5BECE-ACB3-4AB6-98EF-E9BBAEA351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3AB41-E9CA-476A-A234-D9B965BE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F35DF2-1939-4810-87C5-32B9607E0B0D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D611-877B-427C-92CD-9BA28705E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C97F5-1088-4480-A8A9-7DF4E3D4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BF5B8E-D4A3-4C39-B1FB-53BFED80CAD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050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25195-B0D2-464B-8393-B1933A8B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8A743-FAEC-4055-9489-7D9E98CAFE1D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2DD9-74B7-40B8-A7A8-710C1A0D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1D86D-1931-4FD3-B2A6-261728C50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2312C-8DB0-41A9-9788-913B9E58F9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45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06FF-52D2-4409-852D-BD734BBD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F69E52-F587-41B2-8D3B-766D984C9611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264D3-0EB7-4F99-BBA8-2F027AC87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EB8E2-EE86-419F-9BFE-75861065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605391-F5E3-45E7-B2BD-758F67DF07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84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69691-E542-4939-8456-8282EC2F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3569F-ECD5-4994-A662-EBF64BC1BB82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1EF5E-0A62-4702-9163-D4EE4169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1A668-8AB9-475E-BB32-39E86E7B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299945-8A8F-454C-AFB2-EF33A6FBA9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70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1DD81-F79B-4296-9324-E66DFC384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55432-12A1-4B2A-A7CB-E887CEEB51D2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E16A3-2444-4336-8021-6AE29B02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8603-65CE-4666-A79E-C60EB798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CED10-5D02-4630-947C-2650B4D781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72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B94A906-054F-4A14-8F73-3A0F8B47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E2B4F-97EC-48BB-963B-BA78068C717D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63D759-CD1C-4F75-ABE5-C0905A10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5DA5D3-37F8-438B-8655-C9DD4FE5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52B00-AC7C-4F77-9C2F-9E9C5B6D33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43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0E24087-D577-4696-9C9F-4A78AE585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68406-A262-4CC1-B151-94883C6E8BF1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60E667C-B771-4F6F-8C9A-15CA9A67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17FEAC8-8F5B-40D3-B154-8ECBF468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AA1A3-0A6E-4963-A763-74CA17EA5A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95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D033D0A-C8A7-4014-85A8-69CB2161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28FCA-41AB-4C3D-BD70-A948D439385B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BECFA9-A3C9-4666-8AD6-BCD1A7DF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058BB3F-D38F-4D7E-912C-560D56E6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02DB7-111D-4B81-91CB-D9C9E1F730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545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A9EF3B-77EE-49C6-B234-BE52EBF16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99435-623E-4CB5-A079-4C4572AB3C21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5A0BCAE-A014-402B-AA4A-FE0B7586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687EA2E-2349-45B2-AD8F-41886D0EB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135028-D0CB-476B-86E3-F53A1E6772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203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9A0083B-E3C9-4EBE-9B2B-071ECED4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C2672-0A1A-465B-A7C8-972B6635E642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6234F36-24F4-4495-94CD-F83F0DB8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CEA8F1-D089-4336-A056-C8EB9748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AD0D8C-0AD3-487B-BBD5-CFBF78A750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61E99C-68DE-4137-A3F6-AC47B197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6EF627-8E21-4447-B0D0-632BF72DC3C0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0EABF87-92F9-4E44-933C-3BAA5236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CBB526-AEFD-4E13-B02A-C4825F1C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3935B9-2E25-4B0C-8418-C99CC795D9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89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4C75ADF-E429-458A-8D3F-8C291DAD36D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FB80070-7A52-47A7-A3A0-35B2D5E6C4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5FD09-C9A2-4D62-80A0-A68F65D9E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D3BCC72-6A63-4FE4-9645-800C928F8617}" type="datetimeFigureOut">
              <a:rPr lang="en-US"/>
              <a:pPr>
                <a:defRPr/>
              </a:pPr>
              <a:t>7/1/2024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349A3-6D5D-42E7-9BC8-E6257D59A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F60F5-2DF4-4F5A-BF15-ABC3A795C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06691B8-C2C1-4398-B59D-DAAC434EB4F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83" r:id="rId1"/>
    <p:sldLayoutId id="2147484784" r:id="rId2"/>
    <p:sldLayoutId id="2147484785" r:id="rId3"/>
    <p:sldLayoutId id="2147484786" r:id="rId4"/>
    <p:sldLayoutId id="2147484787" r:id="rId5"/>
    <p:sldLayoutId id="2147484788" r:id="rId6"/>
    <p:sldLayoutId id="2147484789" r:id="rId7"/>
    <p:sldLayoutId id="2147484790" r:id="rId8"/>
    <p:sldLayoutId id="2147484791" r:id="rId9"/>
    <p:sldLayoutId id="2147484792" r:id="rId10"/>
    <p:sldLayoutId id="214748479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C467B134-8BA3-438F-8267-EBF1919CE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439" y="873580"/>
            <a:ext cx="11241087" cy="3128405"/>
          </a:xfrm>
        </p:spPr>
        <p:txBody>
          <a:bodyPr/>
          <a:lstStyle/>
          <a:p>
            <a:pPr eaLnBrk="1" hangingPunct="1"/>
            <a:r>
              <a:rPr lang="en-US" altLang="en-US" sz="6600" dirty="0"/>
              <a:t>Artificial Intelligence for Games</a:t>
            </a:r>
            <a:br>
              <a:rPr lang="en-US" altLang="en-US" sz="6600" dirty="0"/>
            </a:br>
            <a:br>
              <a:rPr lang="en-US" altLang="en-US" sz="2000" dirty="0"/>
            </a:br>
            <a:r>
              <a:rPr lang="en-US" altLang="en-US" sz="3200" dirty="0"/>
              <a:t>Week 7 – FEAR + Company of Heroes</a:t>
            </a:r>
            <a:br>
              <a:rPr lang="en-US" altLang="en-US" sz="3200" dirty="0"/>
            </a:br>
            <a:r>
              <a:rPr lang="en-US" altLang="en-US" sz="3200" dirty="0"/>
              <a:t>Steve Rabin</a:t>
            </a:r>
            <a:endParaRPr lang="en-US" altLang="en-US" dirty="0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E6D75091-AAA9-418A-82C8-749633C48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971" y="5720638"/>
            <a:ext cx="10248021" cy="527567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+mj-lt"/>
              </a:rPr>
              <a:t>TAs: Jian Kai </a:t>
            </a:r>
            <a:r>
              <a:rPr lang="en-US" altLang="en-US" sz="2000" dirty="0" err="1">
                <a:latin typeface="+mj-lt"/>
              </a:rPr>
              <a:t>Phua</a:t>
            </a:r>
            <a:r>
              <a:rPr lang="en-US" altLang="en-US" sz="2000" dirty="0">
                <a:latin typeface="+mj-lt"/>
              </a:rPr>
              <a:t>, Brandon Hsu, Zak Stephenson, Keaton Sullivan, John Tseng, Andrew </a:t>
            </a:r>
            <a:r>
              <a:rPr lang="en-US" altLang="en-US" sz="2000" dirty="0" err="1">
                <a:latin typeface="+mj-lt"/>
              </a:rPr>
              <a:t>Roulst</a:t>
            </a:r>
            <a:endParaRPr lang="en-US" altLang="en-US" sz="2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29F44BB-4A14-596F-E2C7-D23E2200456F}"/>
              </a:ext>
            </a:extLst>
          </p:cNvPr>
          <p:cNvSpPr txBox="1">
            <a:spLocks/>
          </p:cNvSpPr>
          <p:nvPr/>
        </p:nvSpPr>
        <p:spPr bwMode="auto">
          <a:xfrm>
            <a:off x="1322708" y="5010129"/>
            <a:ext cx="9500547" cy="75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77" eaLnBrk="1" hangingPunct="1"/>
            <a:r>
              <a:rPr lang="en-US" altLang="en-US" sz="1400" dirty="0">
                <a:latin typeface="+mj-lt"/>
              </a:rPr>
              <a:t>For help on projects, email everyone (select and copy this string from the start of any class PowerPoint):</a:t>
            </a:r>
          </a:p>
          <a:p>
            <a:pPr defTabSz="914377" eaLnBrk="1" hangingPunct="1"/>
            <a:r>
              <a:rPr lang="en-US" altLang="en-US" sz="1400" dirty="0">
                <a:latin typeface="+mj-lt"/>
              </a:rPr>
              <a:t>steve.rabin@gmail.com, </a:t>
            </a:r>
            <a:r>
              <a:rPr lang="en-US" sz="1400" dirty="0">
                <a:solidFill>
                  <a:srgbClr val="1D2125"/>
                </a:solidFill>
                <a:latin typeface="+mj-lt"/>
              </a:rPr>
              <a:t>p.jiankai@digipen.edu, b.hsu@digipen.edu, zak.s@digipen.edu, keaton.sullivan@digipen.edu, john.tseng@digipen.edu, a.roulst@digipen.edu</a:t>
            </a:r>
            <a:endParaRPr lang="en-US" altLang="en-US" sz="14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37D4DCC-3DEA-4FBE-ABA2-D9558C2A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28B63-CF74-474B-A4A4-C3AE70502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350"/>
            <a:ext cx="10969625" cy="5011738"/>
          </a:xfrm>
        </p:spPr>
        <p:txBody>
          <a:bodyPr/>
          <a:lstStyle/>
          <a:p>
            <a:pPr marL="457200" indent="-457200">
              <a:buFont typeface="Calibri Light" panose="020F0302020204030204" pitchFamily="34" charset="0"/>
              <a:buAutoNum type="arabicPeriod"/>
            </a:pPr>
            <a:r>
              <a:rPr lang="en-US" altLang="en-US" sz="2000" dirty="0">
                <a:ea typeface="新細明體" panose="02020500000000000000" pitchFamily="18" charset="-120"/>
              </a:rPr>
              <a:t>What were the 5 PCG strategies we talked about?</a:t>
            </a:r>
          </a:p>
          <a:p>
            <a:pPr marL="457200" indent="-457200">
              <a:buFont typeface="Calibri Light" panose="020F0302020204030204" pitchFamily="34" charset="0"/>
              <a:buAutoNum type="arabicPeriod"/>
            </a:pPr>
            <a:r>
              <a:rPr lang="en-US" altLang="en-US" sz="2000" dirty="0">
                <a:ea typeface="新細明體" panose="02020500000000000000" pitchFamily="18" charset="-120"/>
              </a:rPr>
              <a:t>Why can’t you procedurally generate infinite novelty?</a:t>
            </a:r>
          </a:p>
          <a:p>
            <a:pPr marL="457200" indent="-457200">
              <a:buFont typeface="Calibri Light" panose="020F0302020204030204" pitchFamily="34" charset="0"/>
              <a:buAutoNum type="arabicPeriod"/>
            </a:pPr>
            <a:r>
              <a:rPr lang="en-US" altLang="en-US" sz="2000" dirty="0"/>
              <a:t>What is the name for the inside/outside vertex technique?</a:t>
            </a:r>
          </a:p>
          <a:p>
            <a:pPr marL="457200" indent="-457200">
              <a:buFont typeface="Calibri Light" panose="020F0302020204030204" pitchFamily="34" charset="0"/>
              <a:buAutoNum type="arabicPeriod"/>
            </a:pPr>
            <a:r>
              <a:rPr lang="en-US" altLang="en-US" sz="2000" dirty="0"/>
              <a:t>Anyone know what Marching Cubes is?</a:t>
            </a:r>
            <a:endParaRPr lang="en-US" altLang="en-US" sz="1800" dirty="0"/>
          </a:p>
          <a:p>
            <a:pPr marL="914400" lvl="1" indent="-457200" eaLnBrk="1" hangingPunct="1">
              <a:buFont typeface="Calibri Light" panose="020F0302020204030204" pitchFamily="34" charset="0"/>
              <a:buAutoNum type="alphaUcPeriod"/>
            </a:pPr>
            <a:endParaRPr lang="en-US" altLang="en-US" sz="1800" dirty="0"/>
          </a:p>
          <a:p>
            <a:pPr marL="914400" lvl="1" indent="-457200" eaLnBrk="1" hangingPunct="1">
              <a:buFont typeface="Calibri Light" panose="020F0302020204030204" pitchFamily="34" charset="0"/>
              <a:buAutoNum type="alphaUcPeriod"/>
            </a:pPr>
            <a:endParaRPr lang="en-US" altLang="en-US" sz="1800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7D46D69-6EC7-ED32-5E6D-666B954AE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393" y="3357520"/>
            <a:ext cx="6502876" cy="308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ilson's Dual Marching Cubes Implementation : dualcontouring">
            <a:extLst>
              <a:ext uri="{FF2B5EF4-FFF2-40B4-BE49-F238E27FC236}">
                <a16:creationId xmlns:a16="http://schemas.microsoft.com/office/drawing/2014/main" id="{A14BE52E-79CE-BE4B-1B0A-056CE7D29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3869311"/>
            <a:ext cx="3585561" cy="206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9A94D0D-B008-4428-BD2C-0ECEE649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AFB8-BCB6-4168-A0B1-93D626BD2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9450"/>
            <a:ext cx="10969625" cy="4719638"/>
          </a:xfrm>
        </p:spPr>
        <p:txBody>
          <a:bodyPr/>
          <a:lstStyle/>
          <a:p>
            <a:pPr marL="457200" indent="-45720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The Flame and the Flood combined which PCG strategies?</a:t>
            </a:r>
          </a:p>
          <a:p>
            <a:pPr marL="914400" lvl="1" indent="-45720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All but </a:t>
            </a:r>
            <a:r>
              <a:rPr lang="en-US" altLang="en-US" dirty="0" err="1"/>
              <a:t>gramars</a:t>
            </a:r>
            <a:endParaRPr lang="en-US" altLang="en-US" dirty="0"/>
          </a:p>
          <a:p>
            <a:pPr marL="457200" indent="-45720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In The Flame and the Flood, how was constructionist used?</a:t>
            </a:r>
          </a:p>
          <a:p>
            <a:pPr marL="457200" indent="-45720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In The Flame and the Flood, how was constraint-driven used?</a:t>
            </a:r>
          </a:p>
          <a:p>
            <a:pPr marL="457200" indent="-45720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In The Flame and the Flood, how was optimization-based used?</a:t>
            </a:r>
          </a:p>
          <a:p>
            <a:pPr marL="914400" lvl="1" indent="-45720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Wiggle pieces together</a:t>
            </a:r>
          </a:p>
          <a:p>
            <a:pPr marL="457200" indent="-45720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In The Flame and the Flood, how was the river flow simulated?</a:t>
            </a:r>
          </a:p>
          <a:p>
            <a:pPr marL="914400" lvl="1" indent="-45720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River flow</a:t>
            </a:r>
          </a:p>
          <a:p>
            <a:pPr marL="457200" indent="-45720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dirty="0"/>
              <a:t>What is Rabin’s least favorite PCG strategy?</a:t>
            </a:r>
          </a:p>
          <a:p>
            <a:pPr marL="914400" lvl="1" indent="-45720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dirty="0" err="1"/>
              <a:t>gramars</a:t>
            </a:r>
            <a:endParaRPr lang="en-US" altLang="en-US" dirty="0"/>
          </a:p>
          <a:p>
            <a:pPr marL="457200" indent="-457200" eaLnBrk="1" hangingPunct="1">
              <a:buFont typeface="Calibri Light" panose="020F0302020204030204" pitchFamily="34" charset="0"/>
              <a:buAutoNum type="arabicPeriod"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2E08981-56B8-0601-C7D2-D3DD012DE1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862673"/>
              </p:ext>
            </p:extLst>
          </p:nvPr>
        </p:nvGraphicFramePr>
        <p:xfrm>
          <a:off x="469127" y="246489"/>
          <a:ext cx="10988703" cy="6416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068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2E08981-56B8-0601-C7D2-D3DD012DE1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0008464"/>
              </p:ext>
            </p:extLst>
          </p:nvPr>
        </p:nvGraphicFramePr>
        <p:xfrm>
          <a:off x="493985" y="430924"/>
          <a:ext cx="11172497" cy="609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8346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2E08981-56B8-0601-C7D2-D3DD012DE1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0180155"/>
              </p:ext>
            </p:extLst>
          </p:nvPr>
        </p:nvGraphicFramePr>
        <p:xfrm>
          <a:off x="966952" y="525517"/>
          <a:ext cx="10541876" cy="60644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5832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4248</TotalTime>
  <Words>241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Theme</vt:lpstr>
      <vt:lpstr>Artificial Intelligence for Games  Week 7 – FEAR + Company of Heroes Steve Rabin</vt:lpstr>
      <vt:lpstr>Questions</vt:lpstr>
      <vt:lpstr>Questions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Rabin</dc:creator>
  <cp:lastModifiedBy>Farhan Ahmad</cp:lastModifiedBy>
  <cp:revision>223</cp:revision>
  <dcterms:created xsi:type="dcterms:W3CDTF">2016-05-02T07:18:13Z</dcterms:created>
  <dcterms:modified xsi:type="dcterms:W3CDTF">2024-07-02T02:42:50Z</dcterms:modified>
</cp:coreProperties>
</file>