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3" r:id="rId3"/>
    <p:sldId id="257" r:id="rId4"/>
    <p:sldId id="259" r:id="rId5"/>
    <p:sldId id="274" r:id="rId6"/>
    <p:sldId id="261" r:id="rId7"/>
    <p:sldId id="262" r:id="rId8"/>
    <p:sldId id="258" r:id="rId9"/>
    <p:sldId id="264" r:id="rId10"/>
    <p:sldId id="265" r:id="rId11"/>
    <p:sldId id="260" r:id="rId12"/>
    <p:sldId id="275" r:id="rId13"/>
    <p:sldId id="297" r:id="rId14"/>
    <p:sldId id="290" r:id="rId15"/>
    <p:sldId id="291" r:id="rId16"/>
    <p:sldId id="263" r:id="rId17"/>
    <p:sldId id="266" r:id="rId18"/>
    <p:sldId id="304" r:id="rId19"/>
    <p:sldId id="273" r:id="rId20"/>
    <p:sldId id="298" r:id="rId21"/>
    <p:sldId id="268" r:id="rId22"/>
    <p:sldId id="269" r:id="rId23"/>
    <p:sldId id="270" r:id="rId24"/>
    <p:sldId id="267" r:id="rId25"/>
    <p:sldId id="271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EA3A1-87BD-4BE5-83D8-A6E22483E2BC}">
          <p14:sldIdLst>
            <p14:sldId id="256"/>
            <p14:sldId id="293"/>
            <p14:sldId id="257"/>
            <p14:sldId id="259"/>
            <p14:sldId id="274"/>
            <p14:sldId id="261"/>
            <p14:sldId id="262"/>
            <p14:sldId id="258"/>
            <p14:sldId id="264"/>
            <p14:sldId id="265"/>
            <p14:sldId id="260"/>
            <p14:sldId id="275"/>
            <p14:sldId id="297"/>
            <p14:sldId id="290"/>
            <p14:sldId id="291"/>
            <p14:sldId id="263"/>
            <p14:sldId id="266"/>
            <p14:sldId id="304"/>
            <p14:sldId id="273"/>
            <p14:sldId id="298"/>
            <p14:sldId id="268"/>
            <p14:sldId id="269"/>
            <p14:sldId id="270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3D781-9512-47EA-B9F6-CF4C44D5C6A3}" v="1" dt="2024-05-15T22:44:4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153" d="100"/>
          <a:sy n="153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16009C5B-9768-4C64-B6AB-A911311849B3}"/>
    <pc:docChg chg="undo custSel addSld delSld modSld sldOrd modSection modNotesMaster">
      <pc:chgData name="Wanyi Lai" userId="b9141c39d24f4df0" providerId="LiveId" clId="{16009C5B-9768-4C64-B6AB-A911311849B3}" dt="2023-05-03T23:00:55.784" v="1482" actId="20577"/>
      <pc:docMkLst>
        <pc:docMk/>
      </pc:docMkLst>
      <pc:sldChg chg="modSp mod">
        <pc:chgData name="Wanyi Lai" userId="b9141c39d24f4df0" providerId="LiveId" clId="{16009C5B-9768-4C64-B6AB-A911311849B3}" dt="2023-04-28T21:36:47.970" v="547" actId="14100"/>
        <pc:sldMkLst>
          <pc:docMk/>
          <pc:sldMk cId="1543315462" sldId="257"/>
        </pc:sldMkLst>
        <pc:spChg chg="mod">
          <ac:chgData name="Wanyi Lai" userId="b9141c39d24f4df0" providerId="LiveId" clId="{16009C5B-9768-4C64-B6AB-A911311849B3}" dt="2023-04-28T21:36:47.970" v="547" actId="14100"/>
          <ac:spMkLst>
            <pc:docMk/>
            <pc:sldMk cId="1543315462" sldId="257"/>
            <ac:spMk id="3" creationId="{D3571A3C-DF47-8ADF-5477-E15F679F6B84}"/>
          </ac:spMkLst>
        </pc:spChg>
      </pc:sldChg>
      <pc:sldChg chg="modSp mod">
        <pc:chgData name="Wanyi Lai" userId="b9141c39d24f4df0" providerId="LiveId" clId="{16009C5B-9768-4C64-B6AB-A911311849B3}" dt="2023-05-02T21:24:20.822" v="1341" actId="27636"/>
        <pc:sldMkLst>
          <pc:docMk/>
          <pc:sldMk cId="936476829" sldId="260"/>
        </pc:sldMkLst>
        <pc:spChg chg="mod">
          <ac:chgData name="Wanyi Lai" userId="b9141c39d24f4df0" providerId="LiveId" clId="{16009C5B-9768-4C64-B6AB-A911311849B3}" dt="2023-05-02T21:24:20.822" v="1341" actId="27636"/>
          <ac:spMkLst>
            <pc:docMk/>
            <pc:sldMk cId="936476829" sldId="260"/>
            <ac:spMk id="2" creationId="{5B8B5D0B-8FA3-F81A-BCA2-94E43F5EECA7}"/>
          </ac:spMkLst>
        </pc:spChg>
      </pc:sldChg>
      <pc:sldChg chg="modSp mod">
        <pc:chgData name="Wanyi Lai" userId="b9141c39d24f4df0" providerId="LiveId" clId="{16009C5B-9768-4C64-B6AB-A911311849B3}" dt="2023-05-01T21:10:14.111" v="569" actId="20577"/>
        <pc:sldMkLst>
          <pc:docMk/>
          <pc:sldMk cId="3779292908" sldId="262"/>
        </pc:sldMkLst>
        <pc:spChg chg="mod">
          <ac:chgData name="Wanyi Lai" userId="b9141c39d24f4df0" providerId="LiveId" clId="{16009C5B-9768-4C64-B6AB-A911311849B3}" dt="2023-05-01T21:10:14.111" v="569" actId="20577"/>
          <ac:spMkLst>
            <pc:docMk/>
            <pc:sldMk cId="3779292908" sldId="262"/>
            <ac:spMk id="3" creationId="{46913886-907F-8704-33EC-76427BAB36EE}"/>
          </ac:spMkLst>
        </pc:spChg>
      </pc:sldChg>
      <pc:sldChg chg="add del">
        <pc:chgData name="Wanyi Lai" userId="b9141c39d24f4df0" providerId="LiveId" clId="{16009C5B-9768-4C64-B6AB-A911311849B3}" dt="2023-05-01T21:22:14.543" v="571" actId="47"/>
        <pc:sldMkLst>
          <pc:docMk/>
          <pc:sldMk cId="1035509869" sldId="263"/>
        </pc:sldMkLst>
      </pc:sldChg>
      <pc:sldChg chg="modSp mod">
        <pc:chgData name="Wanyi Lai" userId="b9141c39d24f4df0" providerId="LiveId" clId="{16009C5B-9768-4C64-B6AB-A911311849B3}" dt="2023-05-02T21:24:20.806" v="1340" actId="27636"/>
        <pc:sldMkLst>
          <pc:docMk/>
          <pc:sldMk cId="2403335792" sldId="265"/>
        </pc:sldMkLst>
        <pc:spChg chg="mod">
          <ac:chgData name="Wanyi Lai" userId="b9141c39d24f4df0" providerId="LiveId" clId="{16009C5B-9768-4C64-B6AB-A911311849B3}" dt="2023-05-02T21:24:20.806" v="1340" actId="27636"/>
          <ac:spMkLst>
            <pc:docMk/>
            <pc:sldMk cId="2403335792" sldId="265"/>
            <ac:spMk id="3" creationId="{2E59E221-32CC-83FE-03D5-4826ADAE87C7}"/>
          </ac:spMkLst>
        </pc:spChg>
      </pc:sldChg>
      <pc:sldChg chg="modSp mod">
        <pc:chgData name="Wanyi Lai" userId="b9141c39d24f4df0" providerId="LiveId" clId="{16009C5B-9768-4C64-B6AB-A911311849B3}" dt="2023-05-01T21:45:33.358" v="736" actId="20577"/>
        <pc:sldMkLst>
          <pc:docMk/>
          <pc:sldMk cId="144102568" sldId="266"/>
        </pc:sldMkLst>
        <pc:spChg chg="mod">
          <ac:chgData name="Wanyi Lai" userId="b9141c39d24f4df0" providerId="LiveId" clId="{16009C5B-9768-4C64-B6AB-A911311849B3}" dt="2023-05-01T21:45:33.358" v="736" actId="20577"/>
          <ac:spMkLst>
            <pc:docMk/>
            <pc:sldMk cId="144102568" sldId="266"/>
            <ac:spMk id="3" creationId="{2EE7F5B7-EE70-23DA-FE31-314FABF91383}"/>
          </ac:spMkLst>
        </pc:spChg>
      </pc:sldChg>
      <pc:sldChg chg="modSp mod">
        <pc:chgData name="Wanyi Lai" userId="b9141c39d24f4df0" providerId="LiveId" clId="{16009C5B-9768-4C64-B6AB-A911311849B3}" dt="2023-05-01T21:56:31.723" v="1109" actId="20577"/>
        <pc:sldMkLst>
          <pc:docMk/>
          <pc:sldMk cId="1749583164" sldId="267"/>
        </pc:sldMkLst>
        <pc:spChg chg="mod">
          <ac:chgData name="Wanyi Lai" userId="b9141c39d24f4df0" providerId="LiveId" clId="{16009C5B-9768-4C64-B6AB-A911311849B3}" dt="2023-05-01T21:56:31.723" v="1109" actId="20577"/>
          <ac:spMkLst>
            <pc:docMk/>
            <pc:sldMk cId="1749583164" sldId="267"/>
            <ac:spMk id="3" creationId="{DF407C40-A12E-5E3E-5510-201A5CB860BF}"/>
          </ac:spMkLst>
        </pc:spChg>
      </pc:sldChg>
      <pc:sldChg chg="modSp mod">
        <pc:chgData name="Wanyi Lai" userId="b9141c39d24f4df0" providerId="LiveId" clId="{16009C5B-9768-4C64-B6AB-A911311849B3}" dt="2023-05-01T21:52:12.500" v="876" actId="14100"/>
        <pc:sldMkLst>
          <pc:docMk/>
          <pc:sldMk cId="3972229133" sldId="269"/>
        </pc:sldMkLst>
        <pc:spChg chg="mod">
          <ac:chgData name="Wanyi Lai" userId="b9141c39d24f4df0" providerId="LiveId" clId="{16009C5B-9768-4C64-B6AB-A911311849B3}" dt="2023-05-01T21:52:12.500" v="876" actId="14100"/>
          <ac:spMkLst>
            <pc:docMk/>
            <pc:sldMk cId="3972229133" sldId="269"/>
            <ac:spMk id="3" creationId="{47E50B21-B8C3-F554-9300-41655F1C06FE}"/>
          </ac:spMkLst>
        </pc:spChg>
      </pc:sldChg>
      <pc:sldChg chg="modSp mod">
        <pc:chgData name="Wanyi Lai" userId="b9141c39d24f4df0" providerId="LiveId" clId="{16009C5B-9768-4C64-B6AB-A911311849B3}" dt="2023-05-02T20:34:21.962" v="1138" actId="14100"/>
        <pc:sldMkLst>
          <pc:docMk/>
          <pc:sldMk cId="3689616054" sldId="270"/>
        </pc:sldMkLst>
        <pc:spChg chg="mod">
          <ac:chgData name="Wanyi Lai" userId="b9141c39d24f4df0" providerId="LiveId" clId="{16009C5B-9768-4C64-B6AB-A911311849B3}" dt="2023-05-02T20:34:21.962" v="1138" actId="14100"/>
          <ac:spMkLst>
            <pc:docMk/>
            <pc:sldMk cId="3689616054" sldId="270"/>
            <ac:spMk id="3" creationId="{7102CD16-9938-2B7D-E962-214519583205}"/>
          </ac:spMkLst>
        </pc:spChg>
      </pc:sldChg>
      <pc:sldChg chg="modSp mod">
        <pc:chgData name="Wanyi Lai" userId="b9141c39d24f4df0" providerId="LiveId" clId="{16009C5B-9768-4C64-B6AB-A911311849B3}" dt="2023-05-02T20:35:35.167" v="1142" actId="27636"/>
        <pc:sldMkLst>
          <pc:docMk/>
          <pc:sldMk cId="2973238362" sldId="271"/>
        </pc:sldMkLst>
        <pc:spChg chg="mod">
          <ac:chgData name="Wanyi Lai" userId="b9141c39d24f4df0" providerId="LiveId" clId="{16009C5B-9768-4C64-B6AB-A911311849B3}" dt="2023-05-02T20:35:35.167" v="1142" actId="27636"/>
          <ac:spMkLst>
            <pc:docMk/>
            <pc:sldMk cId="2973238362" sldId="271"/>
            <ac:spMk id="3" creationId="{CE854640-1CA4-A6D0-85FA-ADE6EC7AD276}"/>
          </ac:spMkLst>
        </pc:spChg>
      </pc:sldChg>
      <pc:sldChg chg="modSp mod">
        <pc:chgData name="Wanyi Lai" userId="b9141c39d24f4df0" providerId="LiveId" clId="{16009C5B-9768-4C64-B6AB-A911311849B3}" dt="2023-05-01T21:43:05.331" v="629" actId="20577"/>
        <pc:sldMkLst>
          <pc:docMk/>
          <pc:sldMk cId="3593630967" sldId="272"/>
        </pc:sldMkLst>
        <pc:spChg chg="mod">
          <ac:chgData name="Wanyi Lai" userId="b9141c39d24f4df0" providerId="LiveId" clId="{16009C5B-9768-4C64-B6AB-A911311849B3}" dt="2023-05-01T21:43:05.331" v="629" actId="20577"/>
          <ac:spMkLst>
            <pc:docMk/>
            <pc:sldMk cId="3593630967" sldId="272"/>
            <ac:spMk id="3" creationId="{4FAEAA39-C7F8-BD98-3609-B6096DEEB2AB}"/>
          </ac:spMkLst>
        </pc:spChg>
      </pc:sldChg>
      <pc:sldChg chg="modSp del mod">
        <pc:chgData name="Wanyi Lai" userId="b9141c39d24f4df0" providerId="LiveId" clId="{16009C5B-9768-4C64-B6AB-A911311849B3}" dt="2023-05-02T21:04:14.485" v="1188" actId="47"/>
        <pc:sldMkLst>
          <pc:docMk/>
          <pc:sldMk cId="3736476415" sldId="278"/>
        </pc:sldMkLst>
        <pc:spChg chg="mod">
          <ac:chgData name="Wanyi Lai" userId="b9141c39d24f4df0" providerId="LiveId" clId="{16009C5B-9768-4C64-B6AB-A911311849B3}" dt="2023-05-01T23:12:40.828" v="1131" actId="20577"/>
          <ac:spMkLst>
            <pc:docMk/>
            <pc:sldMk cId="3736476415" sldId="278"/>
            <ac:spMk id="3" creationId="{E2F8CCF8-4C50-86DA-073E-68CE71FA9726}"/>
          </ac:spMkLst>
        </pc:spChg>
      </pc:sldChg>
      <pc:sldChg chg="modSp mod">
        <pc:chgData name="Wanyi Lai" userId="b9141c39d24f4df0" providerId="LiveId" clId="{16009C5B-9768-4C64-B6AB-A911311849B3}" dt="2023-05-02T21:04:52.617" v="1198" actId="20577"/>
        <pc:sldMkLst>
          <pc:docMk/>
          <pc:sldMk cId="3455452685" sldId="279"/>
        </pc:sldMkLst>
        <pc:spChg chg="mod">
          <ac:chgData name="Wanyi Lai" userId="b9141c39d24f4df0" providerId="LiveId" clId="{16009C5B-9768-4C64-B6AB-A911311849B3}" dt="2023-05-02T21:04:52.617" v="1198" actId="20577"/>
          <ac:spMkLst>
            <pc:docMk/>
            <pc:sldMk cId="3455452685" sldId="279"/>
            <ac:spMk id="2" creationId="{39CBD06A-56E5-5625-959C-DF852C13752A}"/>
          </ac:spMkLst>
        </pc:spChg>
      </pc:sldChg>
      <pc:sldChg chg="modSp mod">
        <pc:chgData name="Wanyi Lai" userId="b9141c39d24f4df0" providerId="LiveId" clId="{16009C5B-9768-4C64-B6AB-A911311849B3}" dt="2023-05-02T21:08:57.430" v="1306" actId="20577"/>
        <pc:sldMkLst>
          <pc:docMk/>
          <pc:sldMk cId="3072693964" sldId="280"/>
        </pc:sldMkLst>
        <pc:spChg chg="mod">
          <ac:chgData name="Wanyi Lai" userId="b9141c39d24f4df0" providerId="LiveId" clId="{16009C5B-9768-4C64-B6AB-A911311849B3}" dt="2023-04-27T21:24:25.106" v="296" actId="20577"/>
          <ac:spMkLst>
            <pc:docMk/>
            <pc:sldMk cId="3072693964" sldId="280"/>
            <ac:spMk id="2" creationId="{52424223-F8BE-56B4-5ACA-7ECAC8994D88}"/>
          </ac:spMkLst>
        </pc:spChg>
        <pc:spChg chg="mod">
          <ac:chgData name="Wanyi Lai" userId="b9141c39d24f4df0" providerId="LiveId" clId="{16009C5B-9768-4C64-B6AB-A911311849B3}" dt="2023-05-02T21:08:57.430" v="1306" actId="20577"/>
          <ac:spMkLst>
            <pc:docMk/>
            <pc:sldMk cId="3072693964" sldId="280"/>
            <ac:spMk id="3" creationId="{8BB0903D-188B-07C2-8373-10EB6E632236}"/>
          </ac:spMkLst>
        </pc:spChg>
      </pc:sldChg>
      <pc:sldChg chg="addSp modSp mod">
        <pc:chgData name="Wanyi Lai" userId="b9141c39d24f4df0" providerId="LiveId" clId="{16009C5B-9768-4C64-B6AB-A911311849B3}" dt="2023-05-03T22:55:13.890" v="1481" actId="20577"/>
        <pc:sldMkLst>
          <pc:docMk/>
          <pc:sldMk cId="2701579964" sldId="282"/>
        </pc:sldMkLst>
        <pc:spChg chg="mod">
          <ac:chgData name="Wanyi Lai" userId="b9141c39d24f4df0" providerId="LiveId" clId="{16009C5B-9768-4C64-B6AB-A911311849B3}" dt="2023-05-03T22:55:13.890" v="1481" actId="20577"/>
          <ac:spMkLst>
            <pc:docMk/>
            <pc:sldMk cId="2701579964" sldId="282"/>
            <ac:spMk id="3" creationId="{E2F8CCF8-4C50-86DA-073E-68CE71FA9726}"/>
          </ac:spMkLst>
        </pc:spChg>
        <pc:picChg chg="add mod">
          <ac:chgData name="Wanyi Lai" userId="b9141c39d24f4df0" providerId="LiveId" clId="{16009C5B-9768-4C64-B6AB-A911311849B3}" dt="2023-05-03T22:53:29.016" v="1433" actId="1076"/>
          <ac:picMkLst>
            <pc:docMk/>
            <pc:sldMk cId="2701579964" sldId="282"/>
            <ac:picMk id="5" creationId="{A231C32A-FFE4-31E9-7315-891D76CEC7C9}"/>
          </ac:picMkLst>
        </pc:picChg>
      </pc:sldChg>
      <pc:sldChg chg="del">
        <pc:chgData name="Wanyi Lai" userId="b9141c39d24f4df0" providerId="LiveId" clId="{16009C5B-9768-4C64-B6AB-A911311849B3}" dt="2023-05-02T21:21:43.006" v="1330" actId="47"/>
        <pc:sldMkLst>
          <pc:docMk/>
          <pc:sldMk cId="2248511371" sldId="283"/>
        </pc:sldMkLst>
      </pc:sldChg>
      <pc:sldChg chg="del">
        <pc:chgData name="Wanyi Lai" userId="b9141c39d24f4df0" providerId="LiveId" clId="{16009C5B-9768-4C64-B6AB-A911311849B3}" dt="2023-05-02T21:11:40.702" v="1307" actId="47"/>
        <pc:sldMkLst>
          <pc:docMk/>
          <pc:sldMk cId="275641294" sldId="284"/>
        </pc:sldMkLst>
      </pc:sldChg>
      <pc:sldChg chg="addSp delSp modSp mod">
        <pc:chgData name="Wanyi Lai" userId="b9141c39d24f4df0" providerId="LiveId" clId="{16009C5B-9768-4C64-B6AB-A911311849B3}" dt="2023-05-02T21:31:15.278" v="1378" actId="20577"/>
        <pc:sldMkLst>
          <pc:docMk/>
          <pc:sldMk cId="2336224837" sldId="285"/>
        </pc:sldMkLst>
        <pc:spChg chg="mod">
          <ac:chgData name="Wanyi Lai" userId="b9141c39d24f4df0" providerId="LiveId" clId="{16009C5B-9768-4C64-B6AB-A911311849B3}" dt="2023-05-02T21:31:15.278" v="1378" actId="20577"/>
          <ac:spMkLst>
            <pc:docMk/>
            <pc:sldMk cId="2336224837" sldId="285"/>
            <ac:spMk id="3" creationId="{F4605641-C0A4-82A3-70EA-54E0F915D2D3}"/>
          </ac:spMkLst>
        </pc:spChg>
        <pc:picChg chg="add mod">
          <ac:chgData name="Wanyi Lai" userId="b9141c39d24f4df0" providerId="LiveId" clId="{16009C5B-9768-4C64-B6AB-A911311849B3}" dt="2023-05-02T21:24:28.924" v="1344" actId="1076"/>
          <ac:picMkLst>
            <pc:docMk/>
            <pc:sldMk cId="2336224837" sldId="285"/>
            <ac:picMk id="4" creationId="{EDAE077C-369A-E261-F255-4793D95FAF0F}"/>
          </ac:picMkLst>
        </pc:picChg>
        <pc:picChg chg="del">
          <ac:chgData name="Wanyi Lai" userId="b9141c39d24f4df0" providerId="LiveId" clId="{16009C5B-9768-4C64-B6AB-A911311849B3}" dt="2023-05-02T21:24:20.775" v="1339" actId="478"/>
          <ac:picMkLst>
            <pc:docMk/>
            <pc:sldMk cId="2336224837" sldId="285"/>
            <ac:picMk id="5" creationId="{DB44FE38-73DB-DDCD-2E23-B08224237C7A}"/>
          </ac:picMkLst>
        </pc:picChg>
      </pc:sldChg>
      <pc:sldChg chg="delSp del mod">
        <pc:chgData name="Wanyi Lai" userId="b9141c39d24f4df0" providerId="LiveId" clId="{16009C5B-9768-4C64-B6AB-A911311849B3}" dt="2023-05-02T21:24:40.261" v="1348" actId="47"/>
        <pc:sldMkLst>
          <pc:docMk/>
          <pc:sldMk cId="1129699540" sldId="286"/>
        </pc:sldMkLst>
        <pc:picChg chg="del">
          <ac:chgData name="Wanyi Lai" userId="b9141c39d24f4df0" providerId="LiveId" clId="{16009C5B-9768-4C64-B6AB-A911311849B3}" dt="2023-05-02T21:24:25.023" v="1342" actId="21"/>
          <ac:picMkLst>
            <pc:docMk/>
            <pc:sldMk cId="1129699540" sldId="286"/>
            <ac:picMk id="5" creationId="{3F724015-993C-B41D-7159-58EB253ED787}"/>
          </ac:picMkLst>
        </pc:picChg>
      </pc:sldChg>
      <pc:sldChg chg="del">
        <pc:chgData name="Wanyi Lai" userId="b9141c39d24f4df0" providerId="LiveId" clId="{16009C5B-9768-4C64-B6AB-A911311849B3}" dt="2023-05-02T21:24:47.916" v="1349" actId="47"/>
        <pc:sldMkLst>
          <pc:docMk/>
          <pc:sldMk cId="1805882766" sldId="287"/>
        </pc:sldMkLst>
      </pc:sldChg>
      <pc:sldChg chg="modSp mod">
        <pc:chgData name="Wanyi Lai" userId="b9141c39d24f4df0" providerId="LiveId" clId="{16009C5B-9768-4C64-B6AB-A911311849B3}" dt="2023-05-02T21:32:07.392" v="1405" actId="27636"/>
        <pc:sldMkLst>
          <pc:docMk/>
          <pc:sldMk cId="2202584443" sldId="288"/>
        </pc:sldMkLst>
        <pc:spChg chg="mod">
          <ac:chgData name="Wanyi Lai" userId="b9141c39d24f4df0" providerId="LiveId" clId="{16009C5B-9768-4C64-B6AB-A911311849B3}" dt="2023-05-02T21:32:07.392" v="1405" actId="27636"/>
          <ac:spMkLst>
            <pc:docMk/>
            <pc:sldMk cId="2202584443" sldId="288"/>
            <ac:spMk id="3" creationId="{F4605641-C0A4-82A3-70EA-54E0F915D2D3}"/>
          </ac:spMkLst>
        </pc:spChg>
        <pc:picChg chg="mod">
          <ac:chgData name="Wanyi Lai" userId="b9141c39d24f4df0" providerId="LiveId" clId="{16009C5B-9768-4C64-B6AB-A911311849B3}" dt="2023-05-02T21:32:05.275" v="1403" actId="1076"/>
          <ac:picMkLst>
            <pc:docMk/>
            <pc:sldMk cId="2202584443" sldId="288"/>
            <ac:picMk id="4" creationId="{02B58FBD-FC94-1FF9-F533-2ADA163CF5D7}"/>
          </ac:picMkLst>
        </pc:picChg>
      </pc:sldChg>
      <pc:sldChg chg="modSp mod">
        <pc:chgData name="Wanyi Lai" userId="b9141c39d24f4df0" providerId="LiveId" clId="{16009C5B-9768-4C64-B6AB-A911311849B3}" dt="2023-05-03T23:00:55.784" v="1482" actId="20577"/>
        <pc:sldMkLst>
          <pc:docMk/>
          <pc:sldMk cId="3530913367" sldId="289"/>
        </pc:sldMkLst>
        <pc:spChg chg="mod">
          <ac:chgData name="Wanyi Lai" userId="b9141c39d24f4df0" providerId="LiveId" clId="{16009C5B-9768-4C64-B6AB-A911311849B3}" dt="2023-05-03T23:00:55.784" v="1482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del">
        <pc:chgData name="Wanyi Lai" userId="b9141c39d24f4df0" providerId="LiveId" clId="{16009C5B-9768-4C64-B6AB-A911311849B3}" dt="2023-05-01T21:29:09.128" v="572" actId="2696"/>
        <pc:sldMkLst>
          <pc:docMk/>
          <pc:sldMk cId="3749212252" sldId="290"/>
        </pc:sldMkLst>
      </pc:sldChg>
      <pc:sldChg chg="del">
        <pc:chgData name="Wanyi Lai" userId="b9141c39d24f4df0" providerId="LiveId" clId="{16009C5B-9768-4C64-B6AB-A911311849B3}" dt="2023-05-01T21:29:09.128" v="572" actId="2696"/>
        <pc:sldMkLst>
          <pc:docMk/>
          <pc:sldMk cId="1777043198" sldId="291"/>
        </pc:sldMkLst>
      </pc:sldChg>
      <pc:sldChg chg="del">
        <pc:chgData name="Wanyi Lai" userId="b9141c39d24f4df0" providerId="LiveId" clId="{16009C5B-9768-4C64-B6AB-A911311849B3}" dt="2023-05-01T21:30:00.771" v="582" actId="2696"/>
        <pc:sldMkLst>
          <pc:docMk/>
          <pc:sldMk cId="2502731579" sldId="292"/>
        </pc:sldMkLst>
      </pc:sldChg>
      <pc:sldChg chg="modSp mod ord">
        <pc:chgData name="Wanyi Lai" userId="b9141c39d24f4df0" providerId="LiveId" clId="{16009C5B-9768-4C64-B6AB-A911311849B3}" dt="2023-05-03T22:51:11.210" v="1432" actId="14100"/>
        <pc:sldMkLst>
          <pc:docMk/>
          <pc:sldMk cId="3106498276" sldId="292"/>
        </pc:sldMkLst>
        <pc:spChg chg="mod">
          <ac:chgData name="Wanyi Lai" userId="b9141c39d24f4df0" providerId="LiveId" clId="{16009C5B-9768-4C64-B6AB-A911311849B3}" dt="2023-05-03T22:51:11.210" v="1432" actId="14100"/>
          <ac:spMkLst>
            <pc:docMk/>
            <pc:sldMk cId="3106498276" sldId="292"/>
            <ac:spMk id="3" creationId="{D7ED88F9-F378-FBEB-536D-1A36726C8A1C}"/>
          </ac:spMkLst>
        </pc:spChg>
      </pc:sldChg>
      <pc:sldChg chg="modSp new mod">
        <pc:chgData name="Wanyi Lai" userId="b9141c39d24f4df0" providerId="LiveId" clId="{16009C5B-9768-4C64-B6AB-A911311849B3}" dt="2023-05-02T20:33:50.420" v="1137" actId="20577"/>
        <pc:sldMkLst>
          <pc:docMk/>
          <pc:sldMk cId="2628842420" sldId="293"/>
        </pc:sldMkLst>
        <pc:spChg chg="mod">
          <ac:chgData name="Wanyi Lai" userId="b9141c39d24f4df0" providerId="LiveId" clId="{16009C5B-9768-4C64-B6AB-A911311849B3}" dt="2023-04-27T19:45:23.236" v="15" actId="20577"/>
          <ac:spMkLst>
            <pc:docMk/>
            <pc:sldMk cId="2628842420" sldId="293"/>
            <ac:spMk id="2" creationId="{E050A040-27EA-E75A-6EFA-3439B2C04D00}"/>
          </ac:spMkLst>
        </pc:spChg>
        <pc:spChg chg="mod">
          <ac:chgData name="Wanyi Lai" userId="b9141c39d24f4df0" providerId="LiveId" clId="{16009C5B-9768-4C64-B6AB-A911311849B3}" dt="2023-05-02T20:33:50.420" v="1137" actId="20577"/>
          <ac:spMkLst>
            <pc:docMk/>
            <pc:sldMk cId="2628842420" sldId="293"/>
            <ac:spMk id="3" creationId="{175C788D-AA58-EC70-10E6-291B8120E461}"/>
          </ac:spMkLst>
        </pc:spChg>
      </pc:sldChg>
      <pc:sldChg chg="modSp mod">
        <pc:chgData name="Wanyi Lai" userId="b9141c39d24f4df0" providerId="LiveId" clId="{16009C5B-9768-4C64-B6AB-A911311849B3}" dt="2023-04-28T21:41:50.580" v="565" actId="20577"/>
        <pc:sldMkLst>
          <pc:docMk/>
          <pc:sldMk cId="1255170353" sldId="294"/>
        </pc:sldMkLst>
        <pc:spChg chg="mod">
          <ac:chgData name="Wanyi Lai" userId="b9141c39d24f4df0" providerId="LiveId" clId="{16009C5B-9768-4C64-B6AB-A911311849B3}" dt="2023-04-28T21:41:50.580" v="565" actId="20577"/>
          <ac:spMkLst>
            <pc:docMk/>
            <pc:sldMk cId="1255170353" sldId="294"/>
            <ac:spMk id="6" creationId="{C4164C54-9D27-0538-95EB-C2FBF32D40E2}"/>
          </ac:spMkLst>
        </pc:spChg>
      </pc:sldChg>
      <pc:sldChg chg="new del">
        <pc:chgData name="Wanyi Lai" userId="b9141c39d24f4df0" providerId="LiveId" clId="{16009C5B-9768-4C64-B6AB-A911311849B3}" dt="2023-05-01T21:29:23.573" v="574" actId="680"/>
        <pc:sldMkLst>
          <pc:docMk/>
          <pc:sldMk cId="2983617983" sldId="295"/>
        </pc:sldMkLst>
      </pc:sldChg>
      <pc:sldChg chg="modSp new mod">
        <pc:chgData name="Wanyi Lai" userId="b9141c39d24f4df0" providerId="LiveId" clId="{16009C5B-9768-4C64-B6AB-A911311849B3}" dt="2023-05-01T23:10:37.935" v="1129" actId="20577"/>
        <pc:sldMkLst>
          <pc:docMk/>
          <pc:sldMk cId="3491659813" sldId="295"/>
        </pc:sldMkLst>
        <pc:spChg chg="mod">
          <ac:chgData name="Wanyi Lai" userId="b9141c39d24f4df0" providerId="LiveId" clId="{16009C5B-9768-4C64-B6AB-A911311849B3}" dt="2023-05-01T23:10:37.935" v="1129" actId="20577"/>
          <ac:spMkLst>
            <pc:docMk/>
            <pc:sldMk cId="3491659813" sldId="295"/>
            <ac:spMk id="2" creationId="{A6769BEC-6F00-097A-0181-38456B5941DA}"/>
          </ac:spMkLst>
        </pc:spChg>
      </pc:sldChg>
    </pc:docChg>
  </pc:docChgLst>
  <pc:docChgLst>
    <pc:chgData name="Wanyi Lai" userId="b9141c39d24f4df0" providerId="LiveId" clId="{F2E6EBA2-A9D4-4FCC-8406-A195E45B0575}"/>
    <pc:docChg chg="delSld modSection">
      <pc:chgData name="Wanyi Lai" userId="b9141c39d24f4df0" providerId="LiveId" clId="{F2E6EBA2-A9D4-4FCC-8406-A195E45B0575}" dt="2024-05-16T20:40:23.683" v="0" actId="47"/>
      <pc:docMkLst>
        <pc:docMk/>
      </pc:docMkLst>
      <pc:sldChg chg="del">
        <pc:chgData name="Wanyi Lai" userId="b9141c39d24f4df0" providerId="LiveId" clId="{F2E6EBA2-A9D4-4FCC-8406-A195E45B0575}" dt="2024-05-16T20:40:23.683" v="0" actId="47"/>
        <pc:sldMkLst>
          <pc:docMk/>
          <pc:sldMk cId="2089163577" sldId="276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3305933821" sldId="277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3455452685" sldId="279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1534660858" sldId="281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2701579964" sldId="282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2336224837" sldId="285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2202584443" sldId="288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3530913367" sldId="289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3106498276" sldId="292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2825573316" sldId="299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1468531355" sldId="300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3694560229" sldId="301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2889347070" sldId="302"/>
        </pc:sldMkLst>
      </pc:sldChg>
      <pc:sldChg chg="del">
        <pc:chgData name="Wanyi Lai" userId="b9141c39d24f4df0" providerId="LiveId" clId="{F2E6EBA2-A9D4-4FCC-8406-A195E45B0575}" dt="2024-05-16T20:40:23.683" v="0" actId="47"/>
        <pc:sldMkLst>
          <pc:docMk/>
          <pc:sldMk cId="1924600085" sldId="303"/>
        </pc:sldMkLst>
      </pc:sldChg>
    </pc:docChg>
  </pc:docChgLst>
  <pc:docChgLst>
    <pc:chgData name="Wanyi Lai" userId="b9141c39d24f4df0" providerId="LiveId" clId="{F56C0DFE-3CCA-482F-82F9-0ABD89F00F3E}"/>
    <pc:docChg chg="undo custSel addSld delSld modSld sldOrd modSection">
      <pc:chgData name="Wanyi Lai" userId="b9141c39d24f4df0" providerId="LiveId" clId="{F56C0DFE-3CCA-482F-82F9-0ABD89F00F3E}" dt="2024-01-14T05:57:02.481" v="1248" actId="1076"/>
      <pc:docMkLst>
        <pc:docMk/>
      </pc:docMkLst>
      <pc:sldChg chg="modSp">
        <pc:chgData name="Wanyi Lai" userId="b9141c39d24f4df0" providerId="LiveId" clId="{F56C0DFE-3CCA-482F-82F9-0ABD89F00F3E}" dt="2024-01-05T21:45:47.707" v="63"/>
        <pc:sldMkLst>
          <pc:docMk/>
          <pc:sldMk cId="979050360" sldId="256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979050360" sldId="256"/>
            <ac:spMk id="2" creationId="{47F83180-A37A-FF2D-D2B6-C8F20D3885D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979050360" sldId="256"/>
            <ac:spMk id="3" creationId="{C4F9FACA-FF50-A4D2-EC9D-6D16EB794D2D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1543315462" sldId="25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543315462" sldId="257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1:45:30.992" v="16" actId="20577"/>
          <ac:spMkLst>
            <pc:docMk/>
            <pc:sldMk cId="1543315462" sldId="257"/>
            <ac:spMk id="3" creationId="{D3571A3C-DF47-8ADF-5477-E15F679F6B84}"/>
          </ac:spMkLst>
        </pc:spChg>
      </pc:sldChg>
      <pc:sldChg chg="modSp mod">
        <pc:chgData name="Wanyi Lai" userId="b9141c39d24f4df0" providerId="LiveId" clId="{F56C0DFE-3CCA-482F-82F9-0ABD89F00F3E}" dt="2024-01-05T22:33:08.992" v="160" actId="1076"/>
        <pc:sldMkLst>
          <pc:docMk/>
          <pc:sldMk cId="3471522561" sldId="258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471522561" sldId="258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2:33:06.357" v="159" actId="27636"/>
          <ac:spMkLst>
            <pc:docMk/>
            <pc:sldMk cId="3471522561" sldId="258"/>
            <ac:spMk id="3" creationId="{D3571A3C-DF47-8ADF-5477-E15F679F6B84}"/>
          </ac:spMkLst>
        </pc:spChg>
        <pc:picChg chg="mod">
          <ac:chgData name="Wanyi Lai" userId="b9141c39d24f4df0" providerId="LiveId" clId="{F56C0DFE-3CCA-482F-82F9-0ABD89F00F3E}" dt="2024-01-05T22:33:08.992" v="160" actId="1076"/>
          <ac:picMkLst>
            <pc:docMk/>
            <pc:sldMk cId="3471522561" sldId="258"/>
            <ac:picMk id="5" creationId="{E4930D96-F8DB-ACB6-FAC0-6BE65BABE540}"/>
          </ac:picMkLst>
        </pc:picChg>
      </pc:sldChg>
      <pc:sldChg chg="modSp mod">
        <pc:chgData name="Wanyi Lai" userId="b9141c39d24f4df0" providerId="LiveId" clId="{F56C0DFE-3CCA-482F-82F9-0ABD89F00F3E}" dt="2024-01-05T21:57:39.305" v="100" actId="20577"/>
        <pc:sldMkLst>
          <pc:docMk/>
          <pc:sldMk cId="697458457" sldId="25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697458457" sldId="259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1:57:39.305" v="100" actId="20577"/>
          <ac:spMkLst>
            <pc:docMk/>
            <pc:sldMk cId="697458457" sldId="259"/>
            <ac:spMk id="3" creationId="{D3571A3C-DF47-8ADF-5477-E15F679F6B84}"/>
          </ac:spMkLst>
        </pc:spChg>
      </pc:sldChg>
      <pc:sldChg chg="addSp modSp del mod">
        <pc:chgData name="Wanyi Lai" userId="b9141c39d24f4df0" providerId="LiveId" clId="{F56C0DFE-3CCA-482F-82F9-0ABD89F00F3E}" dt="2024-01-11T22:54:31.952" v="688" actId="2696"/>
        <pc:sldMkLst>
          <pc:docMk/>
          <pc:sldMk cId="936476829" sldId="260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936476829" sldId="260"/>
            <ac:spMk id="2" creationId="{5B8B5D0B-8FA3-F81A-BCA2-94E43F5EECA7}"/>
          </ac:spMkLst>
        </pc:spChg>
        <pc:spChg chg="add mod">
          <ac:chgData name="Wanyi Lai" userId="b9141c39d24f4df0" providerId="LiveId" clId="{F56C0DFE-3CCA-482F-82F9-0ABD89F00F3E}" dt="2024-01-11T22:52:02.712" v="686" actId="1076"/>
          <ac:spMkLst>
            <pc:docMk/>
            <pc:sldMk cId="936476829" sldId="260"/>
            <ac:spMk id="3" creationId="{E5B71352-4744-C2D9-5681-45AE1FEB8725}"/>
          </ac:spMkLst>
        </pc:spChg>
        <pc:spChg chg="mod">
          <ac:chgData name="Wanyi Lai" userId="b9141c39d24f4df0" providerId="LiveId" clId="{F56C0DFE-3CCA-482F-82F9-0ABD89F00F3E}" dt="2024-01-11T22:51:19.845" v="669" actId="1076"/>
          <ac:spMkLst>
            <pc:docMk/>
            <pc:sldMk cId="936476829" sldId="260"/>
            <ac:spMk id="4" creationId="{B14659F6-0B37-AC65-B340-22E728064D8A}"/>
          </ac:spMkLst>
        </pc:spChg>
        <pc:spChg chg="mod">
          <ac:chgData name="Wanyi Lai" userId="b9141c39d24f4df0" providerId="LiveId" clId="{F56C0DFE-3CCA-482F-82F9-0ABD89F00F3E}" dt="2024-01-11T22:51:23.564" v="670" actId="1076"/>
          <ac:spMkLst>
            <pc:docMk/>
            <pc:sldMk cId="936476829" sldId="260"/>
            <ac:spMk id="5" creationId="{CB754C4B-560D-5B55-C64F-6CE37BE9166A}"/>
          </ac:spMkLst>
        </pc:spChg>
        <pc:spChg chg="mod">
          <ac:chgData name="Wanyi Lai" userId="b9141c39d24f4df0" providerId="LiveId" clId="{F56C0DFE-3CCA-482F-82F9-0ABD89F00F3E}" dt="2024-01-11T22:51:58.456" v="685" actId="1076"/>
          <ac:spMkLst>
            <pc:docMk/>
            <pc:sldMk cId="936476829" sldId="260"/>
            <ac:spMk id="6" creationId="{7AE23B8B-B025-BF54-DA87-1F67E377F91D}"/>
          </ac:spMkLst>
        </pc:spChg>
        <pc:spChg chg="mod">
          <ac:chgData name="Wanyi Lai" userId="b9141c39d24f4df0" providerId="LiveId" clId="{F56C0DFE-3CCA-482F-82F9-0ABD89F00F3E}" dt="2024-01-11T22:51:56.629" v="684" actId="1076"/>
          <ac:spMkLst>
            <pc:docMk/>
            <pc:sldMk cId="936476829" sldId="260"/>
            <ac:spMk id="7" creationId="{9223BD52-FAEB-FBCA-2284-92CB16FF35BA}"/>
          </ac:spMkLst>
        </pc:spChg>
        <pc:spChg chg="add mod">
          <ac:chgData name="Wanyi Lai" userId="b9141c39d24f4df0" providerId="LiveId" clId="{F56C0DFE-3CCA-482F-82F9-0ABD89F00F3E}" dt="2024-01-11T22:52:05.137" v="687" actId="1076"/>
          <ac:spMkLst>
            <pc:docMk/>
            <pc:sldMk cId="936476829" sldId="260"/>
            <ac:spMk id="8" creationId="{D8865E05-E468-5C0D-66B8-8E738F3F78A1}"/>
          </ac:spMkLst>
        </pc:spChg>
      </pc:sldChg>
      <pc:sldChg chg="modSp add mod">
        <pc:chgData name="Wanyi Lai" userId="b9141c39d24f4df0" providerId="LiveId" clId="{F56C0DFE-3CCA-482F-82F9-0ABD89F00F3E}" dt="2024-01-14T02:26:05.008" v="986" actId="27636"/>
        <pc:sldMkLst>
          <pc:docMk/>
          <pc:sldMk cId="2528189823" sldId="260"/>
        </pc:sldMkLst>
        <pc:spChg chg="mod">
          <ac:chgData name="Wanyi Lai" userId="b9141c39d24f4df0" providerId="LiveId" clId="{F56C0DFE-3CCA-482F-82F9-0ABD89F00F3E}" dt="2024-01-14T02:26:05.008" v="986" actId="27636"/>
          <ac:spMkLst>
            <pc:docMk/>
            <pc:sldMk cId="2528189823" sldId="260"/>
            <ac:spMk id="2" creationId="{5B8B5D0B-8FA3-F81A-BCA2-94E43F5EECA7}"/>
          </ac:spMkLst>
        </pc:spChg>
      </pc:sldChg>
      <pc:sldChg chg="modSp mod">
        <pc:chgData name="Wanyi Lai" userId="b9141c39d24f4df0" providerId="LiveId" clId="{F56C0DFE-3CCA-482F-82F9-0ABD89F00F3E}" dt="2024-01-05T22:11:09.755" v="106" actId="20577"/>
        <pc:sldMkLst>
          <pc:docMk/>
          <pc:sldMk cId="3076499989" sldId="261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076499989" sldId="261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2:11:09.755" v="106" actId="20577"/>
          <ac:spMkLst>
            <pc:docMk/>
            <pc:sldMk cId="3076499989" sldId="261"/>
            <ac:spMk id="3" creationId="{D3571A3C-DF47-8ADF-5477-E15F679F6B84}"/>
          </ac:spMkLst>
        </pc:spChg>
      </pc:sldChg>
      <pc:sldChg chg="modSp mod">
        <pc:chgData name="Wanyi Lai" userId="b9141c39d24f4df0" providerId="LiveId" clId="{F56C0DFE-3CCA-482F-82F9-0ABD89F00F3E}" dt="2024-01-05T22:21:57.632" v="157" actId="20577"/>
        <pc:sldMkLst>
          <pc:docMk/>
          <pc:sldMk cId="3779292908" sldId="262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779292908" sldId="262"/>
            <ac:spMk id="2" creationId="{2C965346-DB38-8B7B-C06A-120FD0D7F467}"/>
          </ac:spMkLst>
        </pc:spChg>
        <pc:spChg chg="mod">
          <ac:chgData name="Wanyi Lai" userId="b9141c39d24f4df0" providerId="LiveId" clId="{F56C0DFE-3CCA-482F-82F9-0ABD89F00F3E}" dt="2024-01-05T22:21:57.632" v="157" actId="20577"/>
          <ac:spMkLst>
            <pc:docMk/>
            <pc:sldMk cId="3779292908" sldId="262"/>
            <ac:spMk id="3" creationId="{46913886-907F-8704-33EC-76427BAB36EE}"/>
          </ac:spMkLst>
        </pc:spChg>
      </pc:sldChg>
      <pc:sldChg chg="modSp mod">
        <pc:chgData name="Wanyi Lai" userId="b9141c39d24f4df0" providerId="LiveId" clId="{F56C0DFE-3CCA-482F-82F9-0ABD89F00F3E}" dt="2024-01-09T01:46:37.942" v="206" actId="20577"/>
        <pc:sldMkLst>
          <pc:docMk/>
          <pc:sldMk cId="1035509869" sldId="263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035509869" sldId="263"/>
            <ac:spMk id="2" creationId="{47207F17-022C-827D-3399-2FD7177CDD11}"/>
          </ac:spMkLst>
        </pc:spChg>
        <pc:spChg chg="mod">
          <ac:chgData name="Wanyi Lai" userId="b9141c39d24f4df0" providerId="LiveId" clId="{F56C0DFE-3CCA-482F-82F9-0ABD89F00F3E}" dt="2024-01-09T01:46:37.942" v="206" actId="20577"/>
          <ac:spMkLst>
            <pc:docMk/>
            <pc:sldMk cId="1035509869" sldId="263"/>
            <ac:spMk id="3" creationId="{2CE05320-CE33-BFAE-000D-01045157AC3D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2101257724" sldId="264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101257724" sldId="264"/>
            <ac:spMk id="2" creationId="{2AE3D588-D166-0B53-7F30-2AB2755A1E73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101257724" sldId="264"/>
            <ac:spMk id="3" creationId="{95F69F5C-EDBA-D037-7114-40C428C587F3}"/>
          </ac:spMkLst>
        </pc:spChg>
      </pc:sldChg>
      <pc:sldChg chg="modSp mod">
        <pc:chgData name="Wanyi Lai" userId="b9141c39d24f4df0" providerId="LiveId" clId="{F56C0DFE-3CCA-482F-82F9-0ABD89F00F3E}" dt="2024-01-14T02:26:04.998" v="983" actId="27636"/>
        <pc:sldMkLst>
          <pc:docMk/>
          <pc:sldMk cId="2403335792" sldId="26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403335792" sldId="265"/>
            <ac:spMk id="2" creationId="{8C328ED8-9A66-74E9-38D4-7BD5D498AE2A}"/>
          </ac:spMkLst>
        </pc:spChg>
        <pc:spChg chg="mod">
          <ac:chgData name="Wanyi Lai" userId="b9141c39d24f4df0" providerId="LiveId" clId="{F56C0DFE-3CCA-482F-82F9-0ABD89F00F3E}" dt="2024-01-14T02:26:04.998" v="983" actId="27636"/>
          <ac:spMkLst>
            <pc:docMk/>
            <pc:sldMk cId="2403335792" sldId="265"/>
            <ac:spMk id="3" creationId="{2E59E221-32CC-83FE-03D5-4826ADAE87C7}"/>
          </ac:spMkLst>
        </pc:spChg>
      </pc:sldChg>
      <pc:sldChg chg="modSp mod">
        <pc:chgData name="Wanyi Lai" userId="b9141c39d24f4df0" providerId="LiveId" clId="{F56C0DFE-3CCA-482F-82F9-0ABD89F00F3E}" dt="2024-01-14T02:26:05.008" v="987" actId="27636"/>
        <pc:sldMkLst>
          <pc:docMk/>
          <pc:sldMk cId="144102568" sldId="266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44102568" sldId="266"/>
            <ac:spMk id="2" creationId="{C2B3943B-84BE-2F54-A8FD-ED854FFA62B7}"/>
          </ac:spMkLst>
        </pc:spChg>
        <pc:spChg chg="mod">
          <ac:chgData name="Wanyi Lai" userId="b9141c39d24f4df0" providerId="LiveId" clId="{F56C0DFE-3CCA-482F-82F9-0ABD89F00F3E}" dt="2024-01-14T02:26:05.008" v="987" actId="27636"/>
          <ac:spMkLst>
            <pc:docMk/>
            <pc:sldMk cId="144102568" sldId="266"/>
            <ac:spMk id="3" creationId="{2EE7F5B7-EE70-23DA-FE31-314FABF91383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1749583164" sldId="26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749583164" sldId="267"/>
            <ac:spMk id="2" creationId="{B30E595C-C5DB-8EA3-9FB9-873F3104224E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1749583164" sldId="267"/>
            <ac:spMk id="3" creationId="{DF407C40-A12E-5E3E-5510-201A5CB860BF}"/>
          </ac:spMkLst>
        </pc:spChg>
      </pc:sldChg>
      <pc:sldChg chg="modSp mod">
        <pc:chgData name="Wanyi Lai" userId="b9141c39d24f4df0" providerId="LiveId" clId="{F56C0DFE-3CCA-482F-82F9-0ABD89F00F3E}" dt="2024-01-11T21:47:20.989" v="550" actId="20577"/>
        <pc:sldMkLst>
          <pc:docMk/>
          <pc:sldMk cId="67808976" sldId="268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67808976" sldId="268"/>
            <ac:spMk id="2" creationId="{33E34642-0119-3E98-4DB0-E2E57DC607E9}"/>
          </ac:spMkLst>
        </pc:spChg>
        <pc:spChg chg="mod">
          <ac:chgData name="Wanyi Lai" userId="b9141c39d24f4df0" providerId="LiveId" clId="{F56C0DFE-3CCA-482F-82F9-0ABD89F00F3E}" dt="2024-01-11T21:47:20.989" v="550" actId="20577"/>
          <ac:spMkLst>
            <pc:docMk/>
            <pc:sldMk cId="67808976" sldId="268"/>
            <ac:spMk id="3" creationId="{C9E5E7B3-15F0-B1AC-2177-A113C3A0FA90}"/>
          </ac:spMkLst>
        </pc:spChg>
      </pc:sldChg>
      <pc:sldChg chg="modSp mod">
        <pc:chgData name="Wanyi Lai" userId="b9141c39d24f4df0" providerId="LiveId" clId="{F56C0DFE-3CCA-482F-82F9-0ABD89F00F3E}" dt="2024-01-13T17:24:56.915" v="723" actId="1076"/>
        <pc:sldMkLst>
          <pc:docMk/>
          <pc:sldMk cId="3972229133" sldId="26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972229133" sldId="269"/>
            <ac:spMk id="2" creationId="{F73C3CCF-7175-507A-DBD3-CDD0889BFBFF}"/>
          </ac:spMkLst>
        </pc:spChg>
        <pc:spChg chg="mod">
          <ac:chgData name="Wanyi Lai" userId="b9141c39d24f4df0" providerId="LiveId" clId="{F56C0DFE-3CCA-482F-82F9-0ABD89F00F3E}" dt="2024-01-13T17:24:56.915" v="723" actId="1076"/>
          <ac:spMkLst>
            <pc:docMk/>
            <pc:sldMk cId="3972229133" sldId="269"/>
            <ac:spMk id="3" creationId="{47E50B21-B8C3-F554-9300-41655F1C06FE}"/>
          </ac:spMkLst>
        </pc:spChg>
      </pc:sldChg>
      <pc:sldChg chg="modSp mod">
        <pc:chgData name="Wanyi Lai" userId="b9141c39d24f4df0" providerId="LiveId" clId="{F56C0DFE-3CCA-482F-82F9-0ABD89F00F3E}" dt="2024-01-13T17:27:06.874" v="727" actId="27636"/>
        <pc:sldMkLst>
          <pc:docMk/>
          <pc:sldMk cId="3689616054" sldId="270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689616054" sldId="270"/>
            <ac:spMk id="2" creationId="{77232E76-1F6C-92DD-3183-0FCCB2F1F791}"/>
          </ac:spMkLst>
        </pc:spChg>
        <pc:spChg chg="mod">
          <ac:chgData name="Wanyi Lai" userId="b9141c39d24f4df0" providerId="LiveId" clId="{F56C0DFE-3CCA-482F-82F9-0ABD89F00F3E}" dt="2024-01-13T17:27:06.874" v="727" actId="27636"/>
          <ac:spMkLst>
            <pc:docMk/>
            <pc:sldMk cId="3689616054" sldId="270"/>
            <ac:spMk id="3" creationId="{7102CD16-9938-2B7D-E962-214519583205}"/>
          </ac:spMkLst>
        </pc:spChg>
      </pc:sldChg>
      <pc:sldChg chg="modSp mod">
        <pc:chgData name="Wanyi Lai" userId="b9141c39d24f4df0" providerId="LiveId" clId="{F56C0DFE-3CCA-482F-82F9-0ABD89F00F3E}" dt="2024-01-13T17:27:19.986" v="731" actId="1076"/>
        <pc:sldMkLst>
          <pc:docMk/>
          <pc:sldMk cId="2973238362" sldId="271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973238362" sldId="271"/>
            <ac:spMk id="2" creationId="{5C1BF816-9B8B-B055-A89E-82F32AD02DF6}"/>
          </ac:spMkLst>
        </pc:spChg>
        <pc:spChg chg="mod">
          <ac:chgData name="Wanyi Lai" userId="b9141c39d24f4df0" providerId="LiveId" clId="{F56C0DFE-3CCA-482F-82F9-0ABD89F00F3E}" dt="2024-01-13T17:27:19.986" v="731" actId="1076"/>
          <ac:spMkLst>
            <pc:docMk/>
            <pc:sldMk cId="2973238362" sldId="271"/>
            <ac:spMk id="3" creationId="{CE854640-1CA4-A6D0-85FA-ADE6EC7AD276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4036120859" sldId="273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4036120859" sldId="273"/>
            <ac:spMk id="2" creationId="{01F50943-8E7C-06A7-D6BE-CAA25359088A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656113365" sldId="274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656113365" sldId="274"/>
            <ac:spMk id="2" creationId="{47F83180-A37A-FF2D-D2B6-C8F20D3885D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656113365" sldId="274"/>
            <ac:spMk id="3" creationId="{C4F9FACA-FF50-A4D2-EC9D-6D16EB794D2D}"/>
          </ac:spMkLst>
        </pc:spChg>
      </pc:sldChg>
      <pc:sldChg chg="modSp add mod">
        <pc:chgData name="Wanyi Lai" userId="b9141c39d24f4df0" providerId="LiveId" clId="{F56C0DFE-3CCA-482F-82F9-0ABD89F00F3E}" dt="2024-01-11T22:57:59.748" v="718" actId="113"/>
        <pc:sldMkLst>
          <pc:docMk/>
          <pc:sldMk cId="782591521" sldId="275"/>
        </pc:sldMkLst>
        <pc:spChg chg="mod">
          <ac:chgData name="Wanyi Lai" userId="b9141c39d24f4df0" providerId="LiveId" clId="{F56C0DFE-3CCA-482F-82F9-0ABD89F00F3E}" dt="2024-01-11T22:57:59.748" v="718" actId="113"/>
          <ac:spMkLst>
            <pc:docMk/>
            <pc:sldMk cId="782591521" sldId="275"/>
            <ac:spMk id="3" creationId="{740CF7E9-A37E-A452-8A32-B44121D5F986}"/>
          </ac:spMkLst>
        </pc:spChg>
      </pc:sldChg>
      <pc:sldChg chg="modSp del mod">
        <pc:chgData name="Wanyi Lai" userId="b9141c39d24f4df0" providerId="LiveId" clId="{F56C0DFE-3CCA-482F-82F9-0ABD89F00F3E}" dt="2024-01-11T22:54:31.952" v="688" actId="2696"/>
        <pc:sldMkLst>
          <pc:docMk/>
          <pc:sldMk cId="1484903151" sldId="27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484903151" sldId="275"/>
            <ac:spMk id="2" creationId="{D6B5E555-3F25-C39B-B60C-CCD937602B73}"/>
          </ac:spMkLst>
        </pc:spChg>
        <pc:spChg chg="mod">
          <ac:chgData name="Wanyi Lai" userId="b9141c39d24f4df0" providerId="LiveId" clId="{F56C0DFE-3CCA-482F-82F9-0ABD89F00F3E}" dt="2024-01-05T21:45:45.334" v="60"/>
          <ac:spMkLst>
            <pc:docMk/>
            <pc:sldMk cId="1484903151" sldId="275"/>
            <ac:spMk id="3" creationId="{740CF7E9-A37E-A452-8A32-B44121D5F986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089163577" sldId="276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089163577" sldId="276"/>
            <ac:spMk id="2" creationId="{5B8B5D0B-8FA3-F81A-BCA2-94E43F5EECA7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089163577" sldId="276"/>
            <ac:spMk id="3" creationId="{1D8E5057-40F1-A7CA-19F3-9D8D21D32AA9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3305933821" sldId="27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305933821" sldId="277"/>
            <ac:spMk id="2" creationId="{5B8B5D0B-8FA3-F81A-BCA2-94E43F5EECA7}"/>
          </ac:spMkLst>
        </pc:spChg>
      </pc:sldChg>
      <pc:sldChg chg="modSp mod">
        <pc:chgData name="Wanyi Lai" userId="b9141c39d24f4df0" providerId="LiveId" clId="{F56C0DFE-3CCA-482F-82F9-0ABD89F00F3E}" dt="2024-01-14T02:19:43.326" v="782" actId="27636"/>
        <pc:sldMkLst>
          <pc:docMk/>
          <pc:sldMk cId="3455452685" sldId="27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455452685" sldId="279"/>
            <ac:spMk id="2" creationId="{39CBD06A-56E5-5625-959C-DF852C13752A}"/>
          </ac:spMkLst>
        </pc:spChg>
        <pc:spChg chg="mod">
          <ac:chgData name="Wanyi Lai" userId="b9141c39d24f4df0" providerId="LiveId" clId="{F56C0DFE-3CCA-482F-82F9-0ABD89F00F3E}" dt="2024-01-14T02:19:43.326" v="782" actId="27636"/>
          <ac:spMkLst>
            <pc:docMk/>
            <pc:sldMk cId="3455452685" sldId="279"/>
            <ac:spMk id="3" creationId="{559DBE62-11FA-1DCF-FA34-3FA61E0378EC}"/>
          </ac:spMkLst>
        </pc:spChg>
      </pc:sldChg>
      <pc:sldChg chg="modSp del">
        <pc:chgData name="Wanyi Lai" userId="b9141c39d24f4df0" providerId="LiveId" clId="{F56C0DFE-3CCA-482F-82F9-0ABD89F00F3E}" dt="2024-01-14T02:11:57.011" v="756" actId="47"/>
        <pc:sldMkLst>
          <pc:docMk/>
          <pc:sldMk cId="3072693964" sldId="280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072693964" sldId="280"/>
            <ac:spMk id="2" creationId="{52424223-F8BE-56B4-5ACA-7ECAC8994D88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1534660858" sldId="281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534660858" sldId="281"/>
            <ac:spMk id="2" creationId="{47F83180-A37A-FF2D-D2B6-C8F20D3885D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1534660858" sldId="281"/>
            <ac:spMk id="3" creationId="{C4F9FACA-FF50-A4D2-EC9D-6D16EB794D2D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701579964" sldId="282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701579964" sldId="282"/>
            <ac:spMk id="2" creationId="{6054427F-23DC-2A67-0880-FAB8407B44EA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336224837" sldId="28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336224837" sldId="285"/>
            <ac:spMk id="2" creationId="{C175CBB8-CF3A-FB8A-A619-F0EFC2BAE87C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2202584443" sldId="288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202584443" sldId="288"/>
            <ac:spMk id="2" creationId="{C175CBB8-CF3A-FB8A-A619-F0EFC2BAE87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202584443" sldId="288"/>
            <ac:spMk id="3" creationId="{F4605641-C0A4-82A3-70EA-54E0F915D2D3}"/>
          </ac:spMkLst>
        </pc:spChg>
      </pc:sldChg>
      <pc:sldChg chg="modSp mod">
        <pc:chgData name="Wanyi Lai" userId="b9141c39d24f4df0" providerId="LiveId" clId="{F56C0DFE-3CCA-482F-82F9-0ABD89F00F3E}" dt="2024-01-14T05:29:14.073" v="1193" actId="20577"/>
        <pc:sldMkLst>
          <pc:docMk/>
          <pc:sldMk cId="3530913367" sldId="28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530913367" sldId="289"/>
            <ac:spMk id="2" creationId="{7C037A26-F231-7F73-187C-3EFECBA5299A}"/>
          </ac:spMkLst>
        </pc:spChg>
        <pc:spChg chg="mod">
          <ac:chgData name="Wanyi Lai" userId="b9141c39d24f4df0" providerId="LiveId" clId="{F56C0DFE-3CCA-482F-82F9-0ABD89F00F3E}" dt="2024-01-14T05:29:14.073" v="1193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modSp mod">
        <pc:chgData name="Wanyi Lai" userId="b9141c39d24f4df0" providerId="LiveId" clId="{F56C0DFE-3CCA-482F-82F9-0ABD89F00F3E}" dt="2024-01-14T02:26:04.998" v="984" actId="27636"/>
        <pc:sldMkLst>
          <pc:docMk/>
          <pc:sldMk cId="1174338988" sldId="290"/>
        </pc:sldMkLst>
        <pc:spChg chg="mod">
          <ac:chgData name="Wanyi Lai" userId="b9141c39d24f4df0" providerId="LiveId" clId="{F56C0DFE-3CCA-482F-82F9-0ABD89F00F3E}" dt="2024-01-14T02:26:04.998" v="984" actId="27636"/>
          <ac:spMkLst>
            <pc:docMk/>
            <pc:sldMk cId="1174338988" sldId="290"/>
            <ac:spMk id="2" creationId="{541D6B74-EA47-AACD-B890-D1E6DF30D8A5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1174338988" sldId="290"/>
            <ac:spMk id="3" creationId="{795931CE-15D3-2EF0-6CD8-A8C6F48A8733}"/>
          </ac:spMkLst>
        </pc:spChg>
      </pc:sldChg>
      <pc:sldChg chg="modSp mod">
        <pc:chgData name="Wanyi Lai" userId="b9141c39d24f4df0" providerId="LiveId" clId="{F56C0DFE-3CCA-482F-82F9-0ABD89F00F3E}" dt="2024-01-14T02:26:05.008" v="985" actId="27636"/>
        <pc:sldMkLst>
          <pc:docMk/>
          <pc:sldMk cId="3824149413" sldId="291"/>
        </pc:sldMkLst>
        <pc:spChg chg="mod">
          <ac:chgData name="Wanyi Lai" userId="b9141c39d24f4df0" providerId="LiveId" clId="{F56C0DFE-3CCA-482F-82F9-0ABD89F00F3E}" dt="2024-01-14T02:26:05.008" v="985" actId="27636"/>
          <ac:spMkLst>
            <pc:docMk/>
            <pc:sldMk cId="3824149413" sldId="291"/>
            <ac:spMk id="2" creationId="{541D6B74-EA47-AACD-B890-D1E6DF30D8A5}"/>
          </ac:spMkLst>
        </pc:spChg>
        <pc:spChg chg="mod">
          <ac:chgData name="Wanyi Lai" userId="b9141c39d24f4df0" providerId="LiveId" clId="{F56C0DFE-3CCA-482F-82F9-0ABD89F00F3E}" dt="2024-01-09T02:09:28.083" v="208" actId="20577"/>
          <ac:spMkLst>
            <pc:docMk/>
            <pc:sldMk cId="3824149413" sldId="291"/>
            <ac:spMk id="3" creationId="{795931CE-15D3-2EF0-6CD8-A8C6F48A8733}"/>
          </ac:spMkLst>
        </pc:spChg>
      </pc:sldChg>
      <pc:sldChg chg="modSp mod">
        <pc:chgData name="Wanyi Lai" userId="b9141c39d24f4df0" providerId="LiveId" clId="{F56C0DFE-3CCA-482F-82F9-0ABD89F00F3E}" dt="2024-01-14T02:10:20.648" v="755" actId="20577"/>
        <pc:sldMkLst>
          <pc:docMk/>
          <pc:sldMk cId="3106498276" sldId="292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106498276" sldId="292"/>
            <ac:spMk id="2" creationId="{0745B5EC-A580-6FBE-7DB1-ABA618AC461E}"/>
          </ac:spMkLst>
        </pc:spChg>
        <pc:spChg chg="mod">
          <ac:chgData name="Wanyi Lai" userId="b9141c39d24f4df0" providerId="LiveId" clId="{F56C0DFE-3CCA-482F-82F9-0ABD89F00F3E}" dt="2024-01-14T02:10:20.648" v="755" actId="20577"/>
          <ac:spMkLst>
            <pc:docMk/>
            <pc:sldMk cId="3106498276" sldId="292"/>
            <ac:spMk id="3" creationId="{D7ED88F9-F378-FBEB-536D-1A36726C8A1C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628842420" sldId="293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628842420" sldId="293"/>
            <ac:spMk id="2" creationId="{E050A040-27EA-E75A-6EFA-3439B2C04D00}"/>
          </ac:spMkLst>
        </pc:spChg>
      </pc:sldChg>
      <pc:sldChg chg="add del">
        <pc:chgData name="Wanyi Lai" userId="b9141c39d24f4df0" providerId="LiveId" clId="{F56C0DFE-3CCA-482F-82F9-0ABD89F00F3E}" dt="2024-01-11T22:58:06.571" v="719" actId="47"/>
        <pc:sldMkLst>
          <pc:docMk/>
          <pc:sldMk cId="390000308" sldId="295"/>
        </pc:sldMkLst>
      </pc:sldChg>
      <pc:sldChg chg="modSp del">
        <pc:chgData name="Wanyi Lai" userId="b9141c39d24f4df0" providerId="LiveId" clId="{F56C0DFE-3CCA-482F-82F9-0ABD89F00F3E}" dt="2024-01-11T22:54:31.952" v="688" actId="2696"/>
        <pc:sldMkLst>
          <pc:docMk/>
          <pc:sldMk cId="3491659813" sldId="29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491659813" sldId="295"/>
            <ac:spMk id="2" creationId="{A6769BEC-6F00-097A-0181-38456B5941DA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3491659813" sldId="295"/>
            <ac:spMk id="3" creationId="{EA00D14D-667B-46A1-3FE0-61995C04678B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3316249808" sldId="29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316249808" sldId="297"/>
            <ac:spMk id="2" creationId="{E444FC28-C5E8-6359-1BC3-A249D7D6E1E6}"/>
          </ac:spMkLst>
        </pc:spChg>
      </pc:sldChg>
      <pc:sldChg chg="new del">
        <pc:chgData name="Wanyi Lai" userId="b9141c39d24f4df0" providerId="LiveId" clId="{F56C0DFE-3CCA-482F-82F9-0ABD89F00F3E}" dt="2024-01-08T22:25:42.036" v="172" actId="47"/>
        <pc:sldMkLst>
          <pc:docMk/>
          <pc:sldMk cId="2352049486" sldId="298"/>
        </pc:sldMkLst>
      </pc:sldChg>
      <pc:sldChg chg="addSp delSp modSp new mod">
        <pc:chgData name="Wanyi Lai" userId="b9141c39d24f4df0" providerId="LiveId" clId="{F56C0DFE-3CCA-482F-82F9-0ABD89F00F3E}" dt="2024-01-11T21:43:20.623" v="528" actId="14100"/>
        <pc:sldMkLst>
          <pc:docMk/>
          <pc:sldMk cId="3453944425" sldId="298"/>
        </pc:sldMkLst>
        <pc:spChg chg="mod">
          <ac:chgData name="Wanyi Lai" userId="b9141c39d24f4df0" providerId="LiveId" clId="{F56C0DFE-3CCA-482F-82F9-0ABD89F00F3E}" dt="2024-01-11T21:36:40.709" v="353" actId="20577"/>
          <ac:spMkLst>
            <pc:docMk/>
            <pc:sldMk cId="3453944425" sldId="298"/>
            <ac:spMk id="2" creationId="{DEAB98AB-F894-711C-F5F1-B8CFED2BD7D8}"/>
          </ac:spMkLst>
        </pc:spChg>
        <pc:spChg chg="del">
          <ac:chgData name="Wanyi Lai" userId="b9141c39d24f4df0" providerId="LiveId" clId="{F56C0DFE-3CCA-482F-82F9-0ABD89F00F3E}" dt="2024-01-11T21:36:31.010" v="314" actId="478"/>
          <ac:spMkLst>
            <pc:docMk/>
            <pc:sldMk cId="3453944425" sldId="298"/>
            <ac:spMk id="3" creationId="{B1409F98-FAE6-0D68-F951-4E710DF86557}"/>
          </ac:spMkLst>
        </pc:spChg>
        <pc:spChg chg="add mod">
          <ac:chgData name="Wanyi Lai" userId="b9141c39d24f4df0" providerId="LiveId" clId="{F56C0DFE-3CCA-482F-82F9-0ABD89F00F3E}" dt="2024-01-11T21:43:20.623" v="528" actId="14100"/>
          <ac:spMkLst>
            <pc:docMk/>
            <pc:sldMk cId="3453944425" sldId="298"/>
            <ac:spMk id="6" creationId="{2387F0D5-0ECE-0DB6-7A0E-ED5B41076DF3}"/>
          </ac:spMkLst>
        </pc:spChg>
        <pc:picChg chg="add mod">
          <ac:chgData name="Wanyi Lai" userId="b9141c39d24f4df0" providerId="LiveId" clId="{F56C0DFE-3CCA-482F-82F9-0ABD89F00F3E}" dt="2024-01-11T21:42:24.467" v="357" actId="1076"/>
          <ac:picMkLst>
            <pc:docMk/>
            <pc:sldMk cId="3453944425" sldId="298"/>
            <ac:picMk id="5" creationId="{57CAFAB7-52E6-2ACD-4590-F93D5FEBF248}"/>
          </ac:picMkLst>
        </pc:picChg>
      </pc:sldChg>
      <pc:sldChg chg="modSp new mod ord">
        <pc:chgData name="Wanyi Lai" userId="b9141c39d24f4df0" providerId="LiveId" clId="{F56C0DFE-3CCA-482F-82F9-0ABD89F00F3E}" dt="2024-01-14T02:26:00.997" v="981" actId="20577"/>
        <pc:sldMkLst>
          <pc:docMk/>
          <pc:sldMk cId="2825573316" sldId="299"/>
        </pc:sldMkLst>
        <pc:spChg chg="mod">
          <ac:chgData name="Wanyi Lai" userId="b9141c39d24f4df0" providerId="LiveId" clId="{F56C0DFE-3CCA-482F-82F9-0ABD89F00F3E}" dt="2024-01-14T02:20:09.337" v="812" actId="20577"/>
          <ac:spMkLst>
            <pc:docMk/>
            <pc:sldMk cId="2825573316" sldId="299"/>
            <ac:spMk id="2" creationId="{26188AD5-5BAC-0498-5D9A-7747D0665B27}"/>
          </ac:spMkLst>
        </pc:spChg>
        <pc:spChg chg="mod">
          <ac:chgData name="Wanyi Lai" userId="b9141c39d24f4df0" providerId="LiveId" clId="{F56C0DFE-3CCA-482F-82F9-0ABD89F00F3E}" dt="2024-01-14T02:26:00.997" v="981" actId="20577"/>
          <ac:spMkLst>
            <pc:docMk/>
            <pc:sldMk cId="2825573316" sldId="299"/>
            <ac:spMk id="3" creationId="{AB0B17BD-11D8-8DDB-9E03-536499DA68B1}"/>
          </ac:spMkLst>
        </pc:spChg>
      </pc:sldChg>
      <pc:sldChg chg="modSp add mod">
        <pc:chgData name="Wanyi Lai" userId="b9141c39d24f4df0" providerId="LiveId" clId="{F56C0DFE-3CCA-482F-82F9-0ABD89F00F3E}" dt="2024-01-14T02:26:19.662" v="1024" actId="20577"/>
        <pc:sldMkLst>
          <pc:docMk/>
          <pc:sldMk cId="1468531355" sldId="300"/>
        </pc:sldMkLst>
        <pc:spChg chg="mod">
          <ac:chgData name="Wanyi Lai" userId="b9141c39d24f4df0" providerId="LiveId" clId="{F56C0DFE-3CCA-482F-82F9-0ABD89F00F3E}" dt="2024-01-14T02:26:19.662" v="1024" actId="20577"/>
          <ac:spMkLst>
            <pc:docMk/>
            <pc:sldMk cId="1468531355" sldId="300"/>
            <ac:spMk id="3" creationId="{AB0B17BD-11D8-8DDB-9E03-536499DA68B1}"/>
          </ac:spMkLst>
        </pc:spChg>
      </pc:sldChg>
      <pc:sldChg chg="modSp add mod">
        <pc:chgData name="Wanyi Lai" userId="b9141c39d24f4df0" providerId="LiveId" clId="{F56C0DFE-3CCA-482F-82F9-0ABD89F00F3E}" dt="2024-01-14T02:26:47.315" v="1130" actId="20577"/>
        <pc:sldMkLst>
          <pc:docMk/>
          <pc:sldMk cId="3694560229" sldId="301"/>
        </pc:sldMkLst>
        <pc:spChg chg="mod">
          <ac:chgData name="Wanyi Lai" userId="b9141c39d24f4df0" providerId="LiveId" clId="{F56C0DFE-3CCA-482F-82F9-0ABD89F00F3E}" dt="2024-01-14T02:26:47.315" v="1130" actId="20577"/>
          <ac:spMkLst>
            <pc:docMk/>
            <pc:sldMk cId="3694560229" sldId="301"/>
            <ac:spMk id="3" creationId="{AB0B17BD-11D8-8DDB-9E03-536499DA68B1}"/>
          </ac:spMkLst>
        </pc:spChg>
      </pc:sldChg>
      <pc:sldChg chg="modSp add mod">
        <pc:chgData name="Wanyi Lai" userId="b9141c39d24f4df0" providerId="LiveId" clId="{F56C0DFE-3CCA-482F-82F9-0ABD89F00F3E}" dt="2024-01-14T02:27:17.063" v="1186" actId="20577"/>
        <pc:sldMkLst>
          <pc:docMk/>
          <pc:sldMk cId="2889347070" sldId="302"/>
        </pc:sldMkLst>
        <pc:spChg chg="mod">
          <ac:chgData name="Wanyi Lai" userId="b9141c39d24f4df0" providerId="LiveId" clId="{F56C0DFE-3CCA-482F-82F9-0ABD89F00F3E}" dt="2024-01-14T02:27:17.063" v="1186" actId="20577"/>
          <ac:spMkLst>
            <pc:docMk/>
            <pc:sldMk cId="2889347070" sldId="302"/>
            <ac:spMk id="3" creationId="{AB0B17BD-11D8-8DDB-9E03-536499DA68B1}"/>
          </ac:spMkLst>
        </pc:spChg>
      </pc:sldChg>
      <pc:sldChg chg="addSp delSp modSp new mod ord">
        <pc:chgData name="Wanyi Lai" userId="b9141c39d24f4df0" providerId="LiveId" clId="{F56C0DFE-3CCA-482F-82F9-0ABD89F00F3E}" dt="2024-01-14T05:57:02.481" v="1248" actId="1076"/>
        <pc:sldMkLst>
          <pc:docMk/>
          <pc:sldMk cId="1924600085" sldId="303"/>
        </pc:sldMkLst>
        <pc:spChg chg="mod">
          <ac:chgData name="Wanyi Lai" userId="b9141c39d24f4df0" providerId="LiveId" clId="{F56C0DFE-3CCA-482F-82F9-0ABD89F00F3E}" dt="2024-01-14T05:56:54.782" v="1247" actId="20577"/>
          <ac:spMkLst>
            <pc:docMk/>
            <pc:sldMk cId="1924600085" sldId="303"/>
            <ac:spMk id="2" creationId="{8E21CB7D-1F63-20A1-67C2-3B4C3B282203}"/>
          </ac:spMkLst>
        </pc:spChg>
        <pc:spChg chg="del mod">
          <ac:chgData name="Wanyi Lai" userId="b9141c39d24f4df0" providerId="LiveId" clId="{F56C0DFE-3CCA-482F-82F9-0ABD89F00F3E}" dt="2024-01-14T05:55:41.476" v="1200" actId="478"/>
          <ac:spMkLst>
            <pc:docMk/>
            <pc:sldMk cId="1924600085" sldId="303"/>
            <ac:spMk id="3" creationId="{F10E6294-CAB5-ECEC-75F8-F901DF055A85}"/>
          </ac:spMkLst>
        </pc:spChg>
        <pc:picChg chg="add mod">
          <ac:chgData name="Wanyi Lai" userId="b9141c39d24f4df0" providerId="LiveId" clId="{F56C0DFE-3CCA-482F-82F9-0ABD89F00F3E}" dt="2024-01-14T05:57:02.481" v="1248" actId="1076"/>
          <ac:picMkLst>
            <pc:docMk/>
            <pc:sldMk cId="1924600085" sldId="303"/>
            <ac:picMk id="5" creationId="{F4645300-BDA0-22A8-BA2F-627D6C9B0022}"/>
          </ac:picMkLst>
        </pc:picChg>
      </pc:sldChg>
    </pc:docChg>
  </pc:docChgLst>
  <pc:docChgLst>
    <pc:chgData name="Wanyi Lai" userId="b9141c39d24f4df0" providerId="LiveId" clId="{8D63D781-9512-47EA-B9F6-CF4C44D5C6A3}"/>
    <pc:docChg chg="undo custSel addSld modSld sldOrd modSection">
      <pc:chgData name="Wanyi Lai" userId="b9141c39d24f4df0" providerId="LiveId" clId="{8D63D781-9512-47EA-B9F6-CF4C44D5C6A3}" dt="2024-05-15T22:45:28.302" v="391" actId="20577"/>
      <pc:docMkLst>
        <pc:docMk/>
      </pc:docMkLst>
      <pc:sldChg chg="modSp mod ord">
        <pc:chgData name="Wanyi Lai" userId="b9141c39d24f4df0" providerId="LiveId" clId="{8D63D781-9512-47EA-B9F6-CF4C44D5C6A3}" dt="2024-05-13T16:45:58.507" v="163" actId="5793"/>
        <pc:sldMkLst>
          <pc:docMk/>
          <pc:sldMk cId="2528189823" sldId="260"/>
        </pc:sldMkLst>
        <pc:spChg chg="mod">
          <ac:chgData name="Wanyi Lai" userId="b9141c39d24f4df0" providerId="LiveId" clId="{8D63D781-9512-47EA-B9F6-CF4C44D5C6A3}" dt="2024-05-13T16:45:58.507" v="163" actId="5793"/>
          <ac:spMkLst>
            <pc:docMk/>
            <pc:sldMk cId="2528189823" sldId="260"/>
            <ac:spMk id="6" creationId="{7AE23B8B-B025-BF54-DA87-1F67E377F91D}"/>
          </ac:spMkLst>
        </pc:spChg>
      </pc:sldChg>
      <pc:sldChg chg="modSp mod">
        <pc:chgData name="Wanyi Lai" userId="b9141c39d24f4df0" providerId="LiveId" clId="{8D63D781-9512-47EA-B9F6-CF4C44D5C6A3}" dt="2024-05-10T18:47:29.175" v="65" actId="20577"/>
        <pc:sldMkLst>
          <pc:docMk/>
          <pc:sldMk cId="3076499989" sldId="261"/>
        </pc:sldMkLst>
        <pc:spChg chg="mod">
          <ac:chgData name="Wanyi Lai" userId="b9141c39d24f4df0" providerId="LiveId" clId="{8D63D781-9512-47EA-B9F6-CF4C44D5C6A3}" dt="2024-05-10T18:47:29.175" v="65" actId="20577"/>
          <ac:spMkLst>
            <pc:docMk/>
            <pc:sldMk cId="3076499989" sldId="261"/>
            <ac:spMk id="3" creationId="{D3571A3C-DF47-8ADF-5477-E15F679F6B84}"/>
          </ac:spMkLst>
        </pc:spChg>
      </pc:sldChg>
      <pc:sldChg chg="modSp mod ord">
        <pc:chgData name="Wanyi Lai" userId="b9141c39d24f4df0" providerId="LiveId" clId="{8D63D781-9512-47EA-B9F6-CF4C44D5C6A3}" dt="2024-05-13T17:14:28.614" v="303" actId="20577"/>
        <pc:sldMkLst>
          <pc:docMk/>
          <pc:sldMk cId="1035509869" sldId="263"/>
        </pc:sldMkLst>
        <pc:spChg chg="mod">
          <ac:chgData name="Wanyi Lai" userId="b9141c39d24f4df0" providerId="LiveId" clId="{8D63D781-9512-47EA-B9F6-CF4C44D5C6A3}" dt="2024-05-13T16:09:35.918" v="70" actId="20577"/>
          <ac:spMkLst>
            <pc:docMk/>
            <pc:sldMk cId="1035509869" sldId="263"/>
            <ac:spMk id="2" creationId="{47207F17-022C-827D-3399-2FD7177CDD11}"/>
          </ac:spMkLst>
        </pc:spChg>
        <pc:spChg chg="mod">
          <ac:chgData name="Wanyi Lai" userId="b9141c39d24f4df0" providerId="LiveId" clId="{8D63D781-9512-47EA-B9F6-CF4C44D5C6A3}" dt="2024-05-13T17:14:28.614" v="303" actId="20577"/>
          <ac:spMkLst>
            <pc:docMk/>
            <pc:sldMk cId="1035509869" sldId="263"/>
            <ac:spMk id="3" creationId="{2CE05320-CE33-BFAE-000D-01045157AC3D}"/>
          </ac:spMkLst>
        </pc:spChg>
      </pc:sldChg>
      <pc:sldChg chg="modSp mod">
        <pc:chgData name="Wanyi Lai" userId="b9141c39d24f4df0" providerId="LiveId" clId="{8D63D781-9512-47EA-B9F6-CF4C44D5C6A3}" dt="2024-05-13T20:33:36.699" v="375" actId="5793"/>
        <pc:sldMkLst>
          <pc:docMk/>
          <pc:sldMk cId="144102568" sldId="266"/>
        </pc:sldMkLst>
        <pc:spChg chg="mod">
          <ac:chgData name="Wanyi Lai" userId="b9141c39d24f4df0" providerId="LiveId" clId="{8D63D781-9512-47EA-B9F6-CF4C44D5C6A3}" dt="2024-05-13T20:33:36.699" v="375" actId="5793"/>
          <ac:spMkLst>
            <pc:docMk/>
            <pc:sldMk cId="144102568" sldId="266"/>
            <ac:spMk id="3" creationId="{2EE7F5B7-EE70-23DA-FE31-314FABF91383}"/>
          </ac:spMkLst>
        </pc:spChg>
      </pc:sldChg>
      <pc:sldChg chg="ord">
        <pc:chgData name="Wanyi Lai" userId="b9141c39d24f4df0" providerId="LiveId" clId="{8D63D781-9512-47EA-B9F6-CF4C44D5C6A3}" dt="2024-05-13T16:35:05.551" v="161"/>
        <pc:sldMkLst>
          <pc:docMk/>
          <pc:sldMk cId="782591521" sldId="275"/>
        </pc:sldMkLst>
      </pc:sldChg>
      <pc:sldChg chg="modSp mod">
        <pc:chgData name="Wanyi Lai" userId="b9141c39d24f4df0" providerId="LiveId" clId="{8D63D781-9512-47EA-B9F6-CF4C44D5C6A3}" dt="2024-05-15T22:34:50.952" v="379" actId="20577"/>
        <pc:sldMkLst>
          <pc:docMk/>
          <pc:sldMk cId="2701579964" sldId="282"/>
        </pc:sldMkLst>
        <pc:spChg chg="mod">
          <ac:chgData name="Wanyi Lai" userId="b9141c39d24f4df0" providerId="LiveId" clId="{8D63D781-9512-47EA-B9F6-CF4C44D5C6A3}" dt="2024-05-15T22:34:50.952" v="379" actId="20577"/>
          <ac:spMkLst>
            <pc:docMk/>
            <pc:sldMk cId="2701579964" sldId="282"/>
            <ac:spMk id="3" creationId="{E2F8CCF8-4C50-86DA-073E-68CE71FA9726}"/>
          </ac:spMkLst>
        </pc:spChg>
      </pc:sldChg>
      <pc:sldChg chg="modSp mod">
        <pc:chgData name="Wanyi Lai" userId="b9141c39d24f4df0" providerId="LiveId" clId="{8D63D781-9512-47EA-B9F6-CF4C44D5C6A3}" dt="2024-05-15T22:45:28.302" v="391" actId="20577"/>
        <pc:sldMkLst>
          <pc:docMk/>
          <pc:sldMk cId="3530913367" sldId="289"/>
        </pc:sldMkLst>
        <pc:spChg chg="mod">
          <ac:chgData name="Wanyi Lai" userId="b9141c39d24f4df0" providerId="LiveId" clId="{8D63D781-9512-47EA-B9F6-CF4C44D5C6A3}" dt="2024-05-15T22:45:28.302" v="391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modSp mod">
        <pc:chgData name="Wanyi Lai" userId="b9141c39d24f4df0" providerId="LiveId" clId="{8D63D781-9512-47EA-B9F6-CF4C44D5C6A3}" dt="2024-05-15T22:31:12.389" v="376" actId="20577"/>
        <pc:sldMkLst>
          <pc:docMk/>
          <pc:sldMk cId="3106498276" sldId="292"/>
        </pc:sldMkLst>
        <pc:spChg chg="mod">
          <ac:chgData name="Wanyi Lai" userId="b9141c39d24f4df0" providerId="LiveId" clId="{8D63D781-9512-47EA-B9F6-CF4C44D5C6A3}" dt="2024-05-15T22:31:12.389" v="376" actId="20577"/>
          <ac:spMkLst>
            <pc:docMk/>
            <pc:sldMk cId="3106498276" sldId="292"/>
            <ac:spMk id="3" creationId="{D7ED88F9-F378-FBEB-536D-1A36726C8A1C}"/>
          </ac:spMkLst>
        </pc:spChg>
      </pc:sldChg>
      <pc:sldChg chg="modSp mod">
        <pc:chgData name="Wanyi Lai" userId="b9141c39d24f4df0" providerId="LiveId" clId="{8D63D781-9512-47EA-B9F6-CF4C44D5C6A3}" dt="2024-05-13T16:56:37.479" v="177" actId="20577"/>
        <pc:sldMkLst>
          <pc:docMk/>
          <pc:sldMk cId="3316249808" sldId="297"/>
        </pc:sldMkLst>
        <pc:spChg chg="mod">
          <ac:chgData name="Wanyi Lai" userId="b9141c39d24f4df0" providerId="LiveId" clId="{8D63D781-9512-47EA-B9F6-CF4C44D5C6A3}" dt="2024-05-13T16:56:37.479" v="177" actId="20577"/>
          <ac:spMkLst>
            <pc:docMk/>
            <pc:sldMk cId="3316249808" sldId="297"/>
            <ac:spMk id="3" creationId="{C20E6D6D-D848-9A66-B2A3-5CF49808D7A4}"/>
          </ac:spMkLst>
        </pc:spChg>
      </pc:sldChg>
      <pc:sldChg chg="modSp mod">
        <pc:chgData name="Wanyi Lai" userId="b9141c39d24f4df0" providerId="LiveId" clId="{8D63D781-9512-47EA-B9F6-CF4C44D5C6A3}" dt="2024-05-13T20:33:30.279" v="372" actId="1076"/>
        <pc:sldMkLst>
          <pc:docMk/>
          <pc:sldMk cId="3453944425" sldId="298"/>
        </pc:sldMkLst>
        <pc:spChg chg="mod">
          <ac:chgData name="Wanyi Lai" userId="b9141c39d24f4df0" providerId="LiveId" clId="{8D63D781-9512-47EA-B9F6-CF4C44D5C6A3}" dt="2024-05-13T20:33:25.894" v="370" actId="21"/>
          <ac:spMkLst>
            <pc:docMk/>
            <pc:sldMk cId="3453944425" sldId="298"/>
            <ac:spMk id="6" creationId="{2387F0D5-0ECE-0DB6-7A0E-ED5B41076DF3}"/>
          </ac:spMkLst>
        </pc:spChg>
        <pc:picChg chg="mod">
          <ac:chgData name="Wanyi Lai" userId="b9141c39d24f4df0" providerId="LiveId" clId="{8D63D781-9512-47EA-B9F6-CF4C44D5C6A3}" dt="2024-05-13T20:33:30.279" v="372" actId="1076"/>
          <ac:picMkLst>
            <pc:docMk/>
            <pc:sldMk cId="3453944425" sldId="298"/>
            <ac:picMk id="5" creationId="{57CAFAB7-52E6-2ACD-4590-F93D5FEBF248}"/>
          </ac:picMkLst>
        </pc:picChg>
      </pc:sldChg>
      <pc:sldChg chg="addSp modSp mod">
        <pc:chgData name="Wanyi Lai" userId="b9141c39d24f4df0" providerId="LiveId" clId="{8D63D781-9512-47EA-B9F6-CF4C44D5C6A3}" dt="2024-05-15T22:45:04.842" v="390" actId="5793"/>
        <pc:sldMkLst>
          <pc:docMk/>
          <pc:sldMk cId="1924600085" sldId="303"/>
        </pc:sldMkLst>
        <pc:spChg chg="add mod">
          <ac:chgData name="Wanyi Lai" userId="b9141c39d24f4df0" providerId="LiveId" clId="{8D63D781-9512-47EA-B9F6-CF4C44D5C6A3}" dt="2024-05-15T22:45:04.842" v="390" actId="5793"/>
          <ac:spMkLst>
            <pc:docMk/>
            <pc:sldMk cId="1924600085" sldId="303"/>
            <ac:spMk id="3" creationId="{854B8752-CDCB-E1CF-60D6-9661238B41B6}"/>
          </ac:spMkLst>
        </pc:spChg>
        <pc:picChg chg="mod">
          <ac:chgData name="Wanyi Lai" userId="b9141c39d24f4df0" providerId="LiveId" clId="{8D63D781-9512-47EA-B9F6-CF4C44D5C6A3}" dt="2024-05-15T22:44:58.371" v="388" actId="1076"/>
          <ac:picMkLst>
            <pc:docMk/>
            <pc:sldMk cId="1924600085" sldId="303"/>
            <ac:picMk id="5" creationId="{F4645300-BDA0-22A8-BA2F-627D6C9B0022}"/>
          </ac:picMkLst>
        </pc:picChg>
      </pc:sldChg>
      <pc:sldChg chg="modSp new mod">
        <pc:chgData name="Wanyi Lai" userId="b9141c39d24f4df0" providerId="LiveId" clId="{8D63D781-9512-47EA-B9F6-CF4C44D5C6A3}" dt="2024-05-13T17:18:23.209" v="369" actId="5793"/>
        <pc:sldMkLst>
          <pc:docMk/>
          <pc:sldMk cId="1325415781" sldId="304"/>
        </pc:sldMkLst>
        <pc:spChg chg="mod">
          <ac:chgData name="Wanyi Lai" userId="b9141c39d24f4df0" providerId="LiveId" clId="{8D63D781-9512-47EA-B9F6-CF4C44D5C6A3}" dt="2024-05-13T17:16:14.988" v="313"/>
          <ac:spMkLst>
            <pc:docMk/>
            <pc:sldMk cId="1325415781" sldId="304"/>
            <ac:spMk id="2" creationId="{E42C79F5-48C1-50F9-6046-BBD73AB8D75A}"/>
          </ac:spMkLst>
        </pc:spChg>
        <pc:spChg chg="mod">
          <ac:chgData name="Wanyi Lai" userId="b9141c39d24f4df0" providerId="LiveId" clId="{8D63D781-9512-47EA-B9F6-CF4C44D5C6A3}" dt="2024-05-13T17:18:23.209" v="369" actId="5793"/>
          <ac:spMkLst>
            <pc:docMk/>
            <pc:sldMk cId="1325415781" sldId="304"/>
            <ac:spMk id="3" creationId="{AAD5DD5B-7BFD-2013-5664-1A9537AF5918}"/>
          </ac:spMkLst>
        </pc:spChg>
      </pc:sldChg>
    </pc:docChg>
  </pc:docChgLst>
  <pc:docChgLst>
    <pc:chgData name="Wanyi Lai" userId="b9141c39d24f4df0" providerId="LiveId" clId="{F6259026-5870-4D9A-9629-2E97CA72BB5A}"/>
    <pc:docChg chg="custSel addSld delSld modSld modSection">
      <pc:chgData name="Wanyi Lai" userId="b9141c39d24f4df0" providerId="LiveId" clId="{F6259026-5870-4D9A-9629-2E97CA72BB5A}" dt="2023-01-10T18:00:41.808" v="308" actId="20577"/>
      <pc:docMkLst>
        <pc:docMk/>
      </pc:docMkLst>
      <pc:sldChg chg="modSp mod">
        <pc:chgData name="Wanyi Lai" userId="b9141c39d24f4df0" providerId="LiveId" clId="{F6259026-5870-4D9A-9629-2E97CA72BB5A}" dt="2023-01-08T17:32:06.574" v="247" actId="20577"/>
        <pc:sldMkLst>
          <pc:docMk/>
          <pc:sldMk cId="979050360" sldId="256"/>
        </pc:sldMkLst>
        <pc:spChg chg="mod">
          <ac:chgData name="Wanyi Lai" userId="b9141c39d24f4df0" providerId="LiveId" clId="{F6259026-5870-4D9A-9629-2E97CA72BB5A}" dt="2023-01-08T17:32:06.574" v="247" actId="20577"/>
          <ac:spMkLst>
            <pc:docMk/>
            <pc:sldMk cId="979050360" sldId="256"/>
            <ac:spMk id="2" creationId="{47F83180-A37A-FF2D-D2B6-C8F20D3885DC}"/>
          </ac:spMkLst>
        </pc:spChg>
      </pc:sldChg>
      <pc:sldChg chg="modSp mod">
        <pc:chgData name="Wanyi Lai" userId="b9141c39d24f4df0" providerId="LiveId" clId="{F6259026-5870-4D9A-9629-2E97CA72BB5A}" dt="2023-01-04T05:46:22.305" v="113" actId="114"/>
        <pc:sldMkLst>
          <pc:docMk/>
          <pc:sldMk cId="1543315462" sldId="257"/>
        </pc:sldMkLst>
        <pc:spChg chg="mod">
          <ac:chgData name="Wanyi Lai" userId="b9141c39d24f4df0" providerId="LiveId" clId="{F6259026-5870-4D9A-9629-2E97CA72BB5A}" dt="2023-01-04T05:46:22.305" v="113" actId="114"/>
          <ac:spMkLst>
            <pc:docMk/>
            <pc:sldMk cId="1543315462" sldId="257"/>
            <ac:spMk id="3" creationId="{D3571A3C-DF47-8ADF-5477-E15F679F6B84}"/>
          </ac:spMkLst>
        </pc:spChg>
      </pc:sldChg>
      <pc:sldChg chg="modSp mod">
        <pc:chgData name="Wanyi Lai" userId="b9141c39d24f4df0" providerId="LiveId" clId="{F6259026-5870-4D9A-9629-2E97CA72BB5A}" dt="2023-01-04T19:31:16.504" v="206" actId="20577"/>
        <pc:sldMkLst>
          <pc:docMk/>
          <pc:sldMk cId="3471522561" sldId="258"/>
        </pc:sldMkLst>
        <pc:spChg chg="mod">
          <ac:chgData name="Wanyi Lai" userId="b9141c39d24f4df0" providerId="LiveId" clId="{F6259026-5870-4D9A-9629-2E97CA72BB5A}" dt="2023-01-04T19:31:16.504" v="206" actId="20577"/>
          <ac:spMkLst>
            <pc:docMk/>
            <pc:sldMk cId="3471522561" sldId="258"/>
            <ac:spMk id="3" creationId="{D3571A3C-DF47-8ADF-5477-E15F679F6B84}"/>
          </ac:spMkLst>
        </pc:spChg>
      </pc:sldChg>
      <pc:sldChg chg="del">
        <pc:chgData name="Wanyi Lai" userId="b9141c39d24f4df0" providerId="LiveId" clId="{F6259026-5870-4D9A-9629-2E97CA72BB5A}" dt="2023-01-04T18:39:32.254" v="204" actId="47"/>
        <pc:sldMkLst>
          <pc:docMk/>
          <pc:sldMk cId="936476829" sldId="260"/>
        </pc:sldMkLst>
      </pc:sldChg>
      <pc:sldChg chg="modSp mod">
        <pc:chgData name="Wanyi Lai" userId="b9141c39d24f4df0" providerId="LiveId" clId="{F6259026-5870-4D9A-9629-2E97CA72BB5A}" dt="2023-01-04T05:58:57.007" v="155" actId="20577"/>
        <pc:sldMkLst>
          <pc:docMk/>
          <pc:sldMk cId="144102568" sldId="266"/>
        </pc:sldMkLst>
        <pc:spChg chg="mod">
          <ac:chgData name="Wanyi Lai" userId="b9141c39d24f4df0" providerId="LiveId" clId="{F6259026-5870-4D9A-9629-2E97CA72BB5A}" dt="2023-01-04T05:58:57.007" v="155" actId="20577"/>
          <ac:spMkLst>
            <pc:docMk/>
            <pc:sldMk cId="144102568" sldId="266"/>
            <ac:spMk id="3" creationId="{2EE7F5B7-EE70-23DA-FE31-314FABF91383}"/>
          </ac:spMkLst>
        </pc:spChg>
      </pc:sldChg>
      <pc:sldChg chg="modSp mod">
        <pc:chgData name="Wanyi Lai" userId="b9141c39d24f4df0" providerId="LiveId" clId="{F6259026-5870-4D9A-9629-2E97CA72BB5A}" dt="2023-01-10T18:00:41.808" v="308" actId="20577"/>
        <pc:sldMkLst>
          <pc:docMk/>
          <pc:sldMk cId="1749583164" sldId="267"/>
        </pc:sldMkLst>
        <pc:spChg chg="mod">
          <ac:chgData name="Wanyi Lai" userId="b9141c39d24f4df0" providerId="LiveId" clId="{F6259026-5870-4D9A-9629-2E97CA72BB5A}" dt="2023-01-10T18:00:41.808" v="308" actId="20577"/>
          <ac:spMkLst>
            <pc:docMk/>
            <pc:sldMk cId="1749583164" sldId="267"/>
            <ac:spMk id="3" creationId="{DF407C40-A12E-5E3E-5510-201A5CB860BF}"/>
          </ac:spMkLst>
        </pc:spChg>
      </pc:sldChg>
      <pc:sldChg chg="modSp mod">
        <pc:chgData name="Wanyi Lai" userId="b9141c39d24f4df0" providerId="LiveId" clId="{F6259026-5870-4D9A-9629-2E97CA72BB5A}" dt="2023-01-04T06:03:29.128" v="189" actId="27636"/>
        <pc:sldMkLst>
          <pc:docMk/>
          <pc:sldMk cId="3689616054" sldId="270"/>
        </pc:sldMkLst>
        <pc:spChg chg="mod">
          <ac:chgData name="Wanyi Lai" userId="b9141c39d24f4df0" providerId="LiveId" clId="{F6259026-5870-4D9A-9629-2E97CA72BB5A}" dt="2023-01-04T06:03:29.128" v="189" actId="27636"/>
          <ac:spMkLst>
            <pc:docMk/>
            <pc:sldMk cId="3689616054" sldId="270"/>
            <ac:spMk id="3" creationId="{7102CD16-9938-2B7D-E962-214519583205}"/>
          </ac:spMkLst>
        </pc:spChg>
      </pc:sldChg>
      <pc:sldChg chg="modSp new del mod">
        <pc:chgData name="Wanyi Lai" userId="b9141c39d24f4df0" providerId="LiveId" clId="{F6259026-5870-4D9A-9629-2E97CA72BB5A}" dt="2023-01-04T05:45:39.101" v="80" actId="47"/>
        <pc:sldMkLst>
          <pc:docMk/>
          <pc:sldMk cId="2109692649" sldId="274"/>
        </pc:sldMkLst>
        <pc:spChg chg="mod">
          <ac:chgData name="Wanyi Lai" userId="b9141c39d24f4df0" providerId="LiveId" clId="{F6259026-5870-4D9A-9629-2E97CA72BB5A}" dt="2023-01-04T05:42:02.748" v="23" actId="20577"/>
          <ac:spMkLst>
            <pc:docMk/>
            <pc:sldMk cId="2109692649" sldId="274"/>
            <ac:spMk id="2" creationId="{6811B715-690F-B69F-29E3-5E09FB4494A7}"/>
          </ac:spMkLst>
        </pc:spChg>
        <pc:spChg chg="mod">
          <ac:chgData name="Wanyi Lai" userId="b9141c39d24f4df0" providerId="LiveId" clId="{F6259026-5870-4D9A-9629-2E97CA72BB5A}" dt="2023-01-04T05:45:24.859" v="79" actId="20577"/>
          <ac:spMkLst>
            <pc:docMk/>
            <pc:sldMk cId="2109692649" sldId="274"/>
            <ac:spMk id="3" creationId="{825A31EE-5B8A-064E-1E53-C1A7817110F8}"/>
          </ac:spMkLst>
        </pc:spChg>
      </pc:sldChg>
    </pc:docChg>
  </pc:docChgLst>
  <pc:docChgLst>
    <pc:chgData name="Wanyi Lai" userId="b9141c39d24f4df0" providerId="LiveId" clId="{7D5FE6C3-B6DE-48B6-9C30-9C410B40C5B0}"/>
    <pc:docChg chg="custSel addSld delSld modSld modSection">
      <pc:chgData name="Wanyi Lai" userId="b9141c39d24f4df0" providerId="LiveId" clId="{7D5FE6C3-B6DE-48B6-9C30-9C410B40C5B0}" dt="2023-09-16T18:56:53.274" v="1704" actId="20577"/>
      <pc:docMkLst>
        <pc:docMk/>
      </pc:docMkLst>
      <pc:sldChg chg="modSp mod">
        <pc:chgData name="Wanyi Lai" userId="b9141c39d24f4df0" providerId="LiveId" clId="{7D5FE6C3-B6DE-48B6-9C30-9C410B40C5B0}" dt="2023-08-25T19:03:56.656" v="36" actId="20577"/>
        <pc:sldMkLst>
          <pc:docMk/>
          <pc:sldMk cId="1543315462" sldId="257"/>
        </pc:sldMkLst>
        <pc:spChg chg="mod">
          <ac:chgData name="Wanyi Lai" userId="b9141c39d24f4df0" providerId="LiveId" clId="{7D5FE6C3-B6DE-48B6-9C30-9C410B40C5B0}" dt="2023-08-25T19:03:56.656" v="36" actId="20577"/>
          <ac:spMkLst>
            <pc:docMk/>
            <pc:sldMk cId="1543315462" sldId="257"/>
            <ac:spMk id="3" creationId="{D3571A3C-DF47-8ADF-5477-E15F679F6B84}"/>
          </ac:spMkLst>
        </pc:spChg>
      </pc:sldChg>
      <pc:sldChg chg="addSp modSp mod">
        <pc:chgData name="Wanyi Lai" userId="b9141c39d24f4df0" providerId="LiveId" clId="{7D5FE6C3-B6DE-48B6-9C30-9C410B40C5B0}" dt="2023-08-27T18:05:03.981" v="681" actId="1076"/>
        <pc:sldMkLst>
          <pc:docMk/>
          <pc:sldMk cId="3471522561" sldId="258"/>
        </pc:sldMkLst>
        <pc:spChg chg="mod">
          <ac:chgData name="Wanyi Lai" userId="b9141c39d24f4df0" providerId="LiveId" clId="{7D5FE6C3-B6DE-48B6-9C30-9C410B40C5B0}" dt="2023-08-25T23:42:19.002" v="107" actId="27636"/>
          <ac:spMkLst>
            <pc:docMk/>
            <pc:sldMk cId="3471522561" sldId="258"/>
            <ac:spMk id="3" creationId="{D3571A3C-DF47-8ADF-5477-E15F679F6B84}"/>
          </ac:spMkLst>
        </pc:spChg>
        <pc:picChg chg="add mod">
          <ac:chgData name="Wanyi Lai" userId="b9141c39d24f4df0" providerId="LiveId" clId="{7D5FE6C3-B6DE-48B6-9C30-9C410B40C5B0}" dt="2023-08-27T18:05:03.981" v="681" actId="1076"/>
          <ac:picMkLst>
            <pc:docMk/>
            <pc:sldMk cId="3471522561" sldId="258"/>
            <ac:picMk id="5" creationId="{E4930D96-F8DB-ACB6-FAC0-6BE65BABE540}"/>
          </ac:picMkLst>
        </pc:picChg>
      </pc:sldChg>
      <pc:sldChg chg="modSp mod">
        <pc:chgData name="Wanyi Lai" userId="b9141c39d24f4df0" providerId="LiveId" clId="{7D5FE6C3-B6DE-48B6-9C30-9C410B40C5B0}" dt="2023-08-26T22:05:58.785" v="444" actId="20577"/>
        <pc:sldMkLst>
          <pc:docMk/>
          <pc:sldMk cId="936476829" sldId="260"/>
        </pc:sldMkLst>
        <pc:spChg chg="mod">
          <ac:chgData name="Wanyi Lai" userId="b9141c39d24f4df0" providerId="LiveId" clId="{7D5FE6C3-B6DE-48B6-9C30-9C410B40C5B0}" dt="2023-08-26T22:05:31.526" v="411" actId="20577"/>
          <ac:spMkLst>
            <pc:docMk/>
            <pc:sldMk cId="936476829" sldId="260"/>
            <ac:spMk id="5" creationId="{CB754C4B-560D-5B55-C64F-6CE37BE9166A}"/>
          </ac:spMkLst>
        </pc:spChg>
        <pc:spChg chg="mod">
          <ac:chgData name="Wanyi Lai" userId="b9141c39d24f4df0" providerId="LiveId" clId="{7D5FE6C3-B6DE-48B6-9C30-9C410B40C5B0}" dt="2023-08-26T22:05:06.488" v="402" actId="1076"/>
          <ac:spMkLst>
            <pc:docMk/>
            <pc:sldMk cId="936476829" sldId="260"/>
            <ac:spMk id="6" creationId="{7AE23B8B-B025-BF54-DA87-1F67E377F91D}"/>
          </ac:spMkLst>
        </pc:spChg>
        <pc:spChg chg="mod">
          <ac:chgData name="Wanyi Lai" userId="b9141c39d24f4df0" providerId="LiveId" clId="{7D5FE6C3-B6DE-48B6-9C30-9C410B40C5B0}" dt="2023-08-26T22:05:58.785" v="444" actId="20577"/>
          <ac:spMkLst>
            <pc:docMk/>
            <pc:sldMk cId="936476829" sldId="260"/>
            <ac:spMk id="7" creationId="{9223BD52-FAEB-FBCA-2284-92CB16FF35BA}"/>
          </ac:spMkLst>
        </pc:spChg>
      </pc:sldChg>
      <pc:sldChg chg="modSp mod">
        <pc:chgData name="Wanyi Lai" userId="b9141c39d24f4df0" providerId="LiveId" clId="{7D5FE6C3-B6DE-48B6-9C30-9C410B40C5B0}" dt="2023-08-25T23:30:10.966" v="40" actId="20577"/>
        <pc:sldMkLst>
          <pc:docMk/>
          <pc:sldMk cId="3076499989" sldId="261"/>
        </pc:sldMkLst>
        <pc:spChg chg="mod">
          <ac:chgData name="Wanyi Lai" userId="b9141c39d24f4df0" providerId="LiveId" clId="{7D5FE6C3-B6DE-48B6-9C30-9C410B40C5B0}" dt="2023-08-25T23:30:10.966" v="40" actId="20577"/>
          <ac:spMkLst>
            <pc:docMk/>
            <pc:sldMk cId="3076499989" sldId="261"/>
            <ac:spMk id="3" creationId="{D3571A3C-DF47-8ADF-5477-E15F679F6B84}"/>
          </ac:spMkLst>
        </pc:spChg>
      </pc:sldChg>
      <pc:sldChg chg="modSp mod">
        <pc:chgData name="Wanyi Lai" userId="b9141c39d24f4df0" providerId="LiveId" clId="{7D5FE6C3-B6DE-48B6-9C30-9C410B40C5B0}" dt="2023-09-16T18:56:53.274" v="1704" actId="20577"/>
        <pc:sldMkLst>
          <pc:docMk/>
          <pc:sldMk cId="3779292908" sldId="262"/>
        </pc:sldMkLst>
        <pc:spChg chg="mod">
          <ac:chgData name="Wanyi Lai" userId="b9141c39d24f4df0" providerId="LiveId" clId="{7D5FE6C3-B6DE-48B6-9C30-9C410B40C5B0}" dt="2023-09-16T18:56:53.274" v="1704" actId="20577"/>
          <ac:spMkLst>
            <pc:docMk/>
            <pc:sldMk cId="3779292908" sldId="262"/>
            <ac:spMk id="3" creationId="{46913886-907F-8704-33EC-76427BAB36EE}"/>
          </ac:spMkLst>
        </pc:spChg>
      </pc:sldChg>
      <pc:sldChg chg="modSp mod">
        <pc:chgData name="Wanyi Lai" userId="b9141c39d24f4df0" providerId="LiveId" clId="{7D5FE6C3-B6DE-48B6-9C30-9C410B40C5B0}" dt="2023-08-25T23:35:53.453" v="75" actId="20577"/>
        <pc:sldMkLst>
          <pc:docMk/>
          <pc:sldMk cId="1035509869" sldId="263"/>
        </pc:sldMkLst>
        <pc:spChg chg="mod">
          <ac:chgData name="Wanyi Lai" userId="b9141c39d24f4df0" providerId="LiveId" clId="{7D5FE6C3-B6DE-48B6-9C30-9C410B40C5B0}" dt="2023-08-25T23:35:53.453" v="75" actId="20577"/>
          <ac:spMkLst>
            <pc:docMk/>
            <pc:sldMk cId="1035509869" sldId="263"/>
            <ac:spMk id="3" creationId="{2CE05320-CE33-BFAE-000D-01045157AC3D}"/>
          </ac:spMkLst>
        </pc:spChg>
      </pc:sldChg>
      <pc:sldChg chg="modSp mod">
        <pc:chgData name="Wanyi Lai" userId="b9141c39d24f4df0" providerId="LiveId" clId="{7D5FE6C3-B6DE-48B6-9C30-9C410B40C5B0}" dt="2023-08-26T18:54:09.562" v="109" actId="20577"/>
        <pc:sldMkLst>
          <pc:docMk/>
          <pc:sldMk cId="2403335792" sldId="265"/>
        </pc:sldMkLst>
        <pc:spChg chg="mod">
          <ac:chgData name="Wanyi Lai" userId="b9141c39d24f4df0" providerId="LiveId" clId="{7D5FE6C3-B6DE-48B6-9C30-9C410B40C5B0}" dt="2023-08-26T18:54:09.562" v="109" actId="20577"/>
          <ac:spMkLst>
            <pc:docMk/>
            <pc:sldMk cId="2403335792" sldId="265"/>
            <ac:spMk id="3" creationId="{2E59E221-32CC-83FE-03D5-4826ADAE87C7}"/>
          </ac:spMkLst>
        </pc:spChg>
      </pc:sldChg>
      <pc:sldChg chg="modSp mod">
        <pc:chgData name="Wanyi Lai" userId="b9141c39d24f4df0" providerId="LiveId" clId="{7D5FE6C3-B6DE-48B6-9C30-9C410B40C5B0}" dt="2023-08-29T23:54:17.682" v="922" actId="20577"/>
        <pc:sldMkLst>
          <pc:docMk/>
          <pc:sldMk cId="144102568" sldId="266"/>
        </pc:sldMkLst>
        <pc:spChg chg="mod">
          <ac:chgData name="Wanyi Lai" userId="b9141c39d24f4df0" providerId="LiveId" clId="{7D5FE6C3-B6DE-48B6-9C30-9C410B40C5B0}" dt="2023-08-29T23:54:17.682" v="922" actId="20577"/>
          <ac:spMkLst>
            <pc:docMk/>
            <pc:sldMk cId="144102568" sldId="266"/>
            <ac:spMk id="3" creationId="{2EE7F5B7-EE70-23DA-FE31-314FABF91383}"/>
          </ac:spMkLst>
        </pc:spChg>
      </pc:sldChg>
      <pc:sldChg chg="addSp modSp mod">
        <pc:chgData name="Wanyi Lai" userId="b9141c39d24f4df0" providerId="LiveId" clId="{7D5FE6C3-B6DE-48B6-9C30-9C410B40C5B0}" dt="2023-08-30T00:19:15.716" v="1124" actId="20577"/>
        <pc:sldMkLst>
          <pc:docMk/>
          <pc:sldMk cId="1749583164" sldId="267"/>
        </pc:sldMkLst>
        <pc:spChg chg="mod">
          <ac:chgData name="Wanyi Lai" userId="b9141c39d24f4df0" providerId="LiveId" clId="{7D5FE6C3-B6DE-48B6-9C30-9C410B40C5B0}" dt="2023-08-30T00:19:15.716" v="1124" actId="20577"/>
          <ac:spMkLst>
            <pc:docMk/>
            <pc:sldMk cId="1749583164" sldId="267"/>
            <ac:spMk id="3" creationId="{DF407C40-A12E-5E3E-5510-201A5CB860BF}"/>
          </ac:spMkLst>
        </pc:spChg>
        <pc:picChg chg="add mod">
          <ac:chgData name="Wanyi Lai" userId="b9141c39d24f4df0" providerId="LiveId" clId="{7D5FE6C3-B6DE-48B6-9C30-9C410B40C5B0}" dt="2023-08-30T00:17:28.708" v="1101" actId="1076"/>
          <ac:picMkLst>
            <pc:docMk/>
            <pc:sldMk cId="1749583164" sldId="267"/>
            <ac:picMk id="4" creationId="{0FA9D15D-223E-9519-E1B9-BF8E78561299}"/>
          </ac:picMkLst>
        </pc:picChg>
      </pc:sldChg>
      <pc:sldChg chg="modSp mod">
        <pc:chgData name="Wanyi Lai" userId="b9141c39d24f4df0" providerId="LiveId" clId="{7D5FE6C3-B6DE-48B6-9C30-9C410B40C5B0}" dt="2023-08-28T00:50:50.883" v="731" actId="20577"/>
        <pc:sldMkLst>
          <pc:docMk/>
          <pc:sldMk cId="67808976" sldId="268"/>
        </pc:sldMkLst>
        <pc:spChg chg="mod">
          <ac:chgData name="Wanyi Lai" userId="b9141c39d24f4df0" providerId="LiveId" clId="{7D5FE6C3-B6DE-48B6-9C30-9C410B40C5B0}" dt="2023-08-28T00:50:50.883" v="731" actId="20577"/>
          <ac:spMkLst>
            <pc:docMk/>
            <pc:sldMk cId="67808976" sldId="268"/>
            <ac:spMk id="3" creationId="{C9E5E7B3-15F0-B1AC-2177-A113C3A0FA90}"/>
          </ac:spMkLst>
        </pc:spChg>
      </pc:sldChg>
      <pc:sldChg chg="modSp mod">
        <pc:chgData name="Wanyi Lai" userId="b9141c39d24f4df0" providerId="LiveId" clId="{7D5FE6C3-B6DE-48B6-9C30-9C410B40C5B0}" dt="2023-08-29T23:59:56.821" v="1054" actId="20577"/>
        <pc:sldMkLst>
          <pc:docMk/>
          <pc:sldMk cId="3972229133" sldId="269"/>
        </pc:sldMkLst>
        <pc:spChg chg="mod">
          <ac:chgData name="Wanyi Lai" userId="b9141c39d24f4df0" providerId="LiveId" clId="{7D5FE6C3-B6DE-48B6-9C30-9C410B40C5B0}" dt="2023-08-29T23:59:56.821" v="1054" actId="20577"/>
          <ac:spMkLst>
            <pc:docMk/>
            <pc:sldMk cId="3972229133" sldId="269"/>
            <ac:spMk id="3" creationId="{47E50B21-B8C3-F554-9300-41655F1C06FE}"/>
          </ac:spMkLst>
        </pc:spChg>
      </pc:sldChg>
      <pc:sldChg chg="modSp mod">
        <pc:chgData name="Wanyi Lai" userId="b9141c39d24f4df0" providerId="LiveId" clId="{7D5FE6C3-B6DE-48B6-9C30-9C410B40C5B0}" dt="2023-08-30T00:00:50.754" v="1081" actId="20577"/>
        <pc:sldMkLst>
          <pc:docMk/>
          <pc:sldMk cId="3689616054" sldId="270"/>
        </pc:sldMkLst>
        <pc:spChg chg="mod">
          <ac:chgData name="Wanyi Lai" userId="b9141c39d24f4df0" providerId="LiveId" clId="{7D5FE6C3-B6DE-48B6-9C30-9C410B40C5B0}" dt="2023-08-30T00:00:50.754" v="1081" actId="20577"/>
          <ac:spMkLst>
            <pc:docMk/>
            <pc:sldMk cId="3689616054" sldId="270"/>
            <ac:spMk id="3" creationId="{7102CD16-9938-2B7D-E962-214519583205}"/>
          </ac:spMkLst>
        </pc:spChg>
      </pc:sldChg>
      <pc:sldChg chg="modSp mod">
        <pc:chgData name="Wanyi Lai" userId="b9141c39d24f4df0" providerId="LiveId" clId="{7D5FE6C3-B6DE-48B6-9C30-9C410B40C5B0}" dt="2023-08-28T01:04:29.487" v="821" actId="14100"/>
        <pc:sldMkLst>
          <pc:docMk/>
          <pc:sldMk cId="2973238362" sldId="271"/>
        </pc:sldMkLst>
        <pc:spChg chg="mod">
          <ac:chgData name="Wanyi Lai" userId="b9141c39d24f4df0" providerId="LiveId" clId="{7D5FE6C3-B6DE-48B6-9C30-9C410B40C5B0}" dt="2023-08-28T01:04:29.487" v="821" actId="14100"/>
          <ac:spMkLst>
            <pc:docMk/>
            <pc:sldMk cId="2973238362" sldId="271"/>
            <ac:spMk id="3" creationId="{CE854640-1CA4-A6D0-85FA-ADE6EC7AD276}"/>
          </ac:spMkLst>
        </pc:spChg>
      </pc:sldChg>
      <pc:sldChg chg="addSp delSp modSp del mod">
        <pc:chgData name="Wanyi Lai" userId="b9141c39d24f4df0" providerId="LiveId" clId="{7D5FE6C3-B6DE-48B6-9C30-9C410B40C5B0}" dt="2023-08-30T00:19:37.701" v="1125" actId="47"/>
        <pc:sldMkLst>
          <pc:docMk/>
          <pc:sldMk cId="3593630967" sldId="272"/>
        </pc:sldMkLst>
        <pc:spChg chg="mod">
          <ac:chgData name="Wanyi Lai" userId="b9141c39d24f4df0" providerId="LiveId" clId="{7D5FE6C3-B6DE-48B6-9C30-9C410B40C5B0}" dt="2023-08-30T00:16:52.697" v="1082" actId="21"/>
          <ac:spMkLst>
            <pc:docMk/>
            <pc:sldMk cId="3593630967" sldId="272"/>
            <ac:spMk id="3" creationId="{4FAEAA39-C7F8-BD98-3609-B6096DEEB2AB}"/>
          </ac:spMkLst>
        </pc:spChg>
        <pc:picChg chg="add del mod">
          <ac:chgData name="Wanyi Lai" userId="b9141c39d24f4df0" providerId="LiveId" clId="{7D5FE6C3-B6DE-48B6-9C30-9C410B40C5B0}" dt="2023-08-30T00:17:02.557" v="1089" actId="21"/>
          <ac:picMkLst>
            <pc:docMk/>
            <pc:sldMk cId="3593630967" sldId="272"/>
            <ac:picMk id="4" creationId="{709C31F5-1735-C4F9-B66F-57CB57529B6B}"/>
          </ac:picMkLst>
        </pc:picChg>
      </pc:sldChg>
      <pc:sldChg chg="modSp mod">
        <pc:chgData name="Wanyi Lai" userId="b9141c39d24f4df0" providerId="LiveId" clId="{7D5FE6C3-B6DE-48B6-9C30-9C410B40C5B0}" dt="2023-08-28T01:09:52.720" v="882" actId="27636"/>
        <pc:sldMkLst>
          <pc:docMk/>
          <pc:sldMk cId="1484903151" sldId="275"/>
        </pc:sldMkLst>
        <pc:spChg chg="mod">
          <ac:chgData name="Wanyi Lai" userId="b9141c39d24f4df0" providerId="LiveId" clId="{7D5FE6C3-B6DE-48B6-9C30-9C410B40C5B0}" dt="2023-08-28T01:09:52.720" v="882" actId="27636"/>
          <ac:spMkLst>
            <pc:docMk/>
            <pc:sldMk cId="1484903151" sldId="275"/>
            <ac:spMk id="3" creationId="{740CF7E9-A37E-A452-8A32-B44121D5F986}"/>
          </ac:spMkLst>
        </pc:spChg>
      </pc:sldChg>
      <pc:sldChg chg="modSp mod">
        <pc:chgData name="Wanyi Lai" userId="b9141c39d24f4df0" providerId="LiveId" clId="{7D5FE6C3-B6DE-48B6-9C30-9C410B40C5B0}" dt="2023-08-30T00:30:20.448" v="1186" actId="20577"/>
        <pc:sldMkLst>
          <pc:docMk/>
          <pc:sldMk cId="3455452685" sldId="279"/>
        </pc:sldMkLst>
        <pc:spChg chg="mod">
          <ac:chgData name="Wanyi Lai" userId="b9141c39d24f4df0" providerId="LiveId" clId="{7D5FE6C3-B6DE-48B6-9C30-9C410B40C5B0}" dt="2023-08-30T00:30:20.448" v="1186" actId="20577"/>
          <ac:spMkLst>
            <pc:docMk/>
            <pc:sldMk cId="3455452685" sldId="279"/>
            <ac:spMk id="3" creationId="{559DBE62-11FA-1DCF-FA34-3FA61E0378EC}"/>
          </ac:spMkLst>
        </pc:spChg>
      </pc:sldChg>
      <pc:sldChg chg="modSp mod">
        <pc:chgData name="Wanyi Lai" userId="b9141c39d24f4df0" providerId="LiveId" clId="{7D5FE6C3-B6DE-48B6-9C30-9C410B40C5B0}" dt="2023-09-02T22:19:17.519" v="1650" actId="20577"/>
        <pc:sldMkLst>
          <pc:docMk/>
          <pc:sldMk cId="3072693964" sldId="280"/>
        </pc:sldMkLst>
        <pc:spChg chg="mod">
          <ac:chgData name="Wanyi Lai" userId="b9141c39d24f4df0" providerId="LiveId" clId="{7D5FE6C3-B6DE-48B6-9C30-9C410B40C5B0}" dt="2023-09-02T17:14:34.866" v="1195" actId="20577"/>
          <ac:spMkLst>
            <pc:docMk/>
            <pc:sldMk cId="3072693964" sldId="280"/>
            <ac:spMk id="2" creationId="{52424223-F8BE-56B4-5ACA-7ECAC8994D88}"/>
          </ac:spMkLst>
        </pc:spChg>
        <pc:spChg chg="mod">
          <ac:chgData name="Wanyi Lai" userId="b9141c39d24f4df0" providerId="LiveId" clId="{7D5FE6C3-B6DE-48B6-9C30-9C410B40C5B0}" dt="2023-09-02T22:19:17.519" v="1650" actId="20577"/>
          <ac:spMkLst>
            <pc:docMk/>
            <pc:sldMk cId="3072693964" sldId="280"/>
            <ac:spMk id="3" creationId="{8BB0903D-188B-07C2-8373-10EB6E632236}"/>
          </ac:spMkLst>
        </pc:spChg>
      </pc:sldChg>
      <pc:sldChg chg="modSp mod">
        <pc:chgData name="Wanyi Lai" userId="b9141c39d24f4df0" providerId="LiveId" clId="{7D5FE6C3-B6DE-48B6-9C30-9C410B40C5B0}" dt="2023-09-02T22:28:58.567" v="1703" actId="20577"/>
        <pc:sldMkLst>
          <pc:docMk/>
          <pc:sldMk cId="2336224837" sldId="285"/>
        </pc:sldMkLst>
        <pc:spChg chg="mod">
          <ac:chgData name="Wanyi Lai" userId="b9141c39d24f4df0" providerId="LiveId" clId="{7D5FE6C3-B6DE-48B6-9C30-9C410B40C5B0}" dt="2023-09-02T22:28:58.567" v="1703" actId="20577"/>
          <ac:spMkLst>
            <pc:docMk/>
            <pc:sldMk cId="2336224837" sldId="285"/>
            <ac:spMk id="3" creationId="{F4605641-C0A4-82A3-70EA-54E0F915D2D3}"/>
          </ac:spMkLst>
        </pc:spChg>
      </pc:sldChg>
      <pc:sldChg chg="modSp mod">
        <pc:chgData name="Wanyi Lai" userId="b9141c39d24f4df0" providerId="LiveId" clId="{7D5FE6C3-B6DE-48B6-9C30-9C410B40C5B0}" dt="2023-08-30T00:38:13.481" v="1189" actId="20577"/>
        <pc:sldMkLst>
          <pc:docMk/>
          <pc:sldMk cId="2202584443" sldId="288"/>
        </pc:sldMkLst>
        <pc:spChg chg="mod">
          <ac:chgData name="Wanyi Lai" userId="b9141c39d24f4df0" providerId="LiveId" clId="{7D5FE6C3-B6DE-48B6-9C30-9C410B40C5B0}" dt="2023-08-30T00:38:13.481" v="1189" actId="20577"/>
          <ac:spMkLst>
            <pc:docMk/>
            <pc:sldMk cId="2202584443" sldId="288"/>
            <ac:spMk id="3" creationId="{F4605641-C0A4-82A3-70EA-54E0F915D2D3}"/>
          </ac:spMkLst>
        </pc:spChg>
      </pc:sldChg>
      <pc:sldChg chg="modSp mod">
        <pc:chgData name="Wanyi Lai" userId="b9141c39d24f4df0" providerId="LiveId" clId="{7D5FE6C3-B6DE-48B6-9C30-9C410B40C5B0}" dt="2023-08-30T00:40:12.360" v="1192" actId="20577"/>
        <pc:sldMkLst>
          <pc:docMk/>
          <pc:sldMk cId="3530913367" sldId="289"/>
        </pc:sldMkLst>
        <pc:spChg chg="mod">
          <ac:chgData name="Wanyi Lai" userId="b9141c39d24f4df0" providerId="LiveId" clId="{7D5FE6C3-B6DE-48B6-9C30-9C410B40C5B0}" dt="2023-08-30T00:40:12.360" v="1192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addSp modSp mod">
        <pc:chgData name="Wanyi Lai" userId="b9141c39d24f4df0" providerId="LiveId" clId="{7D5FE6C3-B6DE-48B6-9C30-9C410B40C5B0}" dt="2023-08-29T23:45:29.637" v="900" actId="1076"/>
        <pc:sldMkLst>
          <pc:docMk/>
          <pc:sldMk cId="1174338988" sldId="290"/>
        </pc:sldMkLst>
        <pc:spChg chg="mod">
          <ac:chgData name="Wanyi Lai" userId="b9141c39d24f4df0" providerId="LiveId" clId="{7D5FE6C3-B6DE-48B6-9C30-9C410B40C5B0}" dt="2023-08-26T21:39:26.318" v="376" actId="20577"/>
          <ac:spMkLst>
            <pc:docMk/>
            <pc:sldMk cId="1174338988" sldId="290"/>
            <ac:spMk id="2" creationId="{541D6B74-EA47-AACD-B890-D1E6DF30D8A5}"/>
          </ac:spMkLst>
        </pc:spChg>
        <pc:spChg chg="mod">
          <ac:chgData name="Wanyi Lai" userId="b9141c39d24f4df0" providerId="LiveId" clId="{7D5FE6C3-B6DE-48B6-9C30-9C410B40C5B0}" dt="2023-08-29T23:45:26.605" v="899" actId="14100"/>
          <ac:spMkLst>
            <pc:docMk/>
            <pc:sldMk cId="1174338988" sldId="290"/>
            <ac:spMk id="3" creationId="{795931CE-15D3-2EF0-6CD8-A8C6F48A8733}"/>
          </ac:spMkLst>
        </pc:spChg>
        <pc:picChg chg="add mod">
          <ac:chgData name="Wanyi Lai" userId="b9141c39d24f4df0" providerId="LiveId" clId="{7D5FE6C3-B6DE-48B6-9C30-9C410B40C5B0}" dt="2023-08-29T23:45:29.637" v="900" actId="1076"/>
          <ac:picMkLst>
            <pc:docMk/>
            <pc:sldMk cId="1174338988" sldId="290"/>
            <ac:picMk id="4" creationId="{36B75254-93BF-E99A-F652-B7CCBF282E1C}"/>
          </ac:picMkLst>
        </pc:picChg>
      </pc:sldChg>
      <pc:sldChg chg="addSp modSp mod">
        <pc:chgData name="Wanyi Lai" userId="b9141c39d24f4df0" providerId="LiveId" clId="{7D5FE6C3-B6DE-48B6-9C30-9C410B40C5B0}" dt="2023-08-29T23:46:00.603" v="914" actId="1076"/>
        <pc:sldMkLst>
          <pc:docMk/>
          <pc:sldMk cId="3824149413" sldId="291"/>
        </pc:sldMkLst>
        <pc:spChg chg="mod">
          <ac:chgData name="Wanyi Lai" userId="b9141c39d24f4df0" providerId="LiveId" clId="{7D5FE6C3-B6DE-48B6-9C30-9C410B40C5B0}" dt="2023-08-26T21:39:30.598" v="391" actId="20577"/>
          <ac:spMkLst>
            <pc:docMk/>
            <pc:sldMk cId="3824149413" sldId="291"/>
            <ac:spMk id="2" creationId="{541D6B74-EA47-AACD-B890-D1E6DF30D8A5}"/>
          </ac:spMkLst>
        </pc:spChg>
        <pc:spChg chg="mod">
          <ac:chgData name="Wanyi Lai" userId="b9141c39d24f4df0" providerId="LiveId" clId="{7D5FE6C3-B6DE-48B6-9C30-9C410B40C5B0}" dt="2023-08-29T23:45:58.053" v="913" actId="1076"/>
          <ac:spMkLst>
            <pc:docMk/>
            <pc:sldMk cId="3824149413" sldId="291"/>
            <ac:spMk id="3" creationId="{795931CE-15D3-2EF0-6CD8-A8C6F48A8733}"/>
          </ac:spMkLst>
        </pc:spChg>
        <pc:picChg chg="add mod">
          <ac:chgData name="Wanyi Lai" userId="b9141c39d24f4df0" providerId="LiveId" clId="{7D5FE6C3-B6DE-48B6-9C30-9C410B40C5B0}" dt="2023-08-29T23:46:00.603" v="914" actId="1076"/>
          <ac:picMkLst>
            <pc:docMk/>
            <pc:sldMk cId="3824149413" sldId="291"/>
            <ac:picMk id="4" creationId="{74F95F2E-73B3-3A33-6447-D36355E35869}"/>
          </ac:picMkLst>
        </pc:picChg>
      </pc:sldChg>
      <pc:sldChg chg="modSp mod">
        <pc:chgData name="Wanyi Lai" userId="b9141c39d24f4df0" providerId="LiveId" clId="{7D5FE6C3-B6DE-48B6-9C30-9C410B40C5B0}" dt="2023-08-30T00:29:34.980" v="1179" actId="27636"/>
        <pc:sldMkLst>
          <pc:docMk/>
          <pc:sldMk cId="3106498276" sldId="292"/>
        </pc:sldMkLst>
        <pc:spChg chg="mod">
          <ac:chgData name="Wanyi Lai" userId="b9141c39d24f4df0" providerId="LiveId" clId="{7D5FE6C3-B6DE-48B6-9C30-9C410B40C5B0}" dt="2023-08-30T00:29:34.980" v="1179" actId="27636"/>
          <ac:spMkLst>
            <pc:docMk/>
            <pc:sldMk cId="3106498276" sldId="292"/>
            <ac:spMk id="3" creationId="{D7ED88F9-F378-FBEB-536D-1A36726C8A1C}"/>
          </ac:spMkLst>
        </pc:spChg>
      </pc:sldChg>
      <pc:sldChg chg="modSp mod">
        <pc:chgData name="Wanyi Lai" userId="b9141c39d24f4df0" providerId="LiveId" clId="{7D5FE6C3-B6DE-48B6-9C30-9C410B40C5B0}" dt="2023-08-27T17:50:29.619" v="678" actId="20577"/>
        <pc:sldMkLst>
          <pc:docMk/>
          <pc:sldMk cId="2628842420" sldId="293"/>
        </pc:sldMkLst>
        <pc:spChg chg="mod">
          <ac:chgData name="Wanyi Lai" userId="b9141c39d24f4df0" providerId="LiveId" clId="{7D5FE6C3-B6DE-48B6-9C30-9C410B40C5B0}" dt="2023-08-27T17:50:29.619" v="678" actId="20577"/>
          <ac:spMkLst>
            <pc:docMk/>
            <pc:sldMk cId="2628842420" sldId="293"/>
            <ac:spMk id="3" creationId="{175C788D-AA58-EC70-10E6-291B8120E461}"/>
          </ac:spMkLst>
        </pc:spChg>
      </pc:sldChg>
      <pc:sldChg chg="del">
        <pc:chgData name="Wanyi Lai" userId="b9141c39d24f4df0" providerId="LiveId" clId="{7D5FE6C3-B6DE-48B6-9C30-9C410B40C5B0}" dt="2023-08-27T18:03:44.677" v="679" actId="47"/>
        <pc:sldMkLst>
          <pc:docMk/>
          <pc:sldMk cId="1255170353" sldId="294"/>
        </pc:sldMkLst>
      </pc:sldChg>
      <pc:sldChg chg="modSp mod">
        <pc:chgData name="Wanyi Lai" userId="b9141c39d24f4df0" providerId="LiveId" clId="{7D5FE6C3-B6DE-48B6-9C30-9C410B40C5B0}" dt="2023-08-30T00:23:42.425" v="1169" actId="20577"/>
        <pc:sldMkLst>
          <pc:docMk/>
          <pc:sldMk cId="3491659813" sldId="295"/>
        </pc:sldMkLst>
        <pc:spChg chg="mod">
          <ac:chgData name="Wanyi Lai" userId="b9141c39d24f4df0" providerId="LiveId" clId="{7D5FE6C3-B6DE-48B6-9C30-9C410B40C5B0}" dt="2023-08-30T00:23:42.425" v="1169" actId="20577"/>
          <ac:spMkLst>
            <pc:docMk/>
            <pc:sldMk cId="3491659813" sldId="295"/>
            <ac:spMk id="3" creationId="{EA00D14D-667B-46A1-3FE0-61995C04678B}"/>
          </ac:spMkLst>
        </pc:spChg>
      </pc:sldChg>
      <pc:sldChg chg="addSp delSp modSp new del mod">
        <pc:chgData name="Wanyi Lai" userId="b9141c39d24f4df0" providerId="LiveId" clId="{7D5FE6C3-B6DE-48B6-9C30-9C410B40C5B0}" dt="2023-08-26T18:59:37.104" v="209" actId="47"/>
        <pc:sldMkLst>
          <pc:docMk/>
          <pc:sldMk cId="448365065" sldId="296"/>
        </pc:sldMkLst>
        <pc:spChg chg="mod">
          <ac:chgData name="Wanyi Lai" userId="b9141c39d24f4df0" providerId="LiveId" clId="{7D5FE6C3-B6DE-48B6-9C30-9C410B40C5B0}" dt="2023-08-26T18:56:55.719" v="136" actId="20577"/>
          <ac:spMkLst>
            <pc:docMk/>
            <pc:sldMk cId="448365065" sldId="296"/>
            <ac:spMk id="2" creationId="{1CFD1F5A-0272-9425-3556-C36A790591F6}"/>
          </ac:spMkLst>
        </pc:spChg>
        <pc:spChg chg="mod">
          <ac:chgData name="Wanyi Lai" userId="b9141c39d24f4df0" providerId="LiveId" clId="{7D5FE6C3-B6DE-48B6-9C30-9C410B40C5B0}" dt="2023-08-26T18:57:18.238" v="178" actId="20577"/>
          <ac:spMkLst>
            <pc:docMk/>
            <pc:sldMk cId="448365065" sldId="296"/>
            <ac:spMk id="3" creationId="{7BAE3A08-8449-EE86-A900-B35635D4E268}"/>
          </ac:spMkLst>
        </pc:spChg>
        <pc:picChg chg="add del mod">
          <ac:chgData name="Wanyi Lai" userId="b9141c39d24f4df0" providerId="LiveId" clId="{7D5FE6C3-B6DE-48B6-9C30-9C410B40C5B0}" dt="2023-08-26T18:59:11.540" v="205" actId="21"/>
          <ac:picMkLst>
            <pc:docMk/>
            <pc:sldMk cId="448365065" sldId="296"/>
            <ac:picMk id="5" creationId="{888A8414-73D5-8555-7A79-7C42AEA69A07}"/>
          </ac:picMkLst>
        </pc:picChg>
      </pc:sldChg>
      <pc:sldChg chg="addSp delSp modSp new mod">
        <pc:chgData name="Wanyi Lai" userId="b9141c39d24f4df0" providerId="LiveId" clId="{7D5FE6C3-B6DE-48B6-9C30-9C410B40C5B0}" dt="2023-08-30T00:16:57.324" v="1088" actId="27636"/>
        <pc:sldMkLst>
          <pc:docMk/>
          <pc:sldMk cId="3316249808" sldId="297"/>
        </pc:sldMkLst>
        <pc:spChg chg="mod">
          <ac:chgData name="Wanyi Lai" userId="b9141c39d24f4df0" providerId="LiveId" clId="{7D5FE6C3-B6DE-48B6-9C30-9C410B40C5B0}" dt="2023-08-26T18:58:53.253" v="180"/>
          <ac:spMkLst>
            <pc:docMk/>
            <pc:sldMk cId="3316249808" sldId="297"/>
            <ac:spMk id="2" creationId="{E444FC28-C5E8-6359-1BC3-A249D7D6E1E6}"/>
          </ac:spMkLst>
        </pc:spChg>
        <pc:spChg chg="mod">
          <ac:chgData name="Wanyi Lai" userId="b9141c39d24f4df0" providerId="LiveId" clId="{7D5FE6C3-B6DE-48B6-9C30-9C410B40C5B0}" dt="2023-08-30T00:16:57.324" v="1088" actId="27636"/>
          <ac:spMkLst>
            <pc:docMk/>
            <pc:sldMk cId="3316249808" sldId="297"/>
            <ac:spMk id="3" creationId="{C20E6D6D-D848-9A66-B2A3-5CF49808D7A4}"/>
          </ac:spMkLst>
        </pc:spChg>
        <pc:picChg chg="add del mod">
          <ac:chgData name="Wanyi Lai" userId="b9141c39d24f4df0" providerId="LiveId" clId="{7D5FE6C3-B6DE-48B6-9C30-9C410B40C5B0}" dt="2023-08-29T23:44:58.382" v="884" actId="21"/>
          <ac:picMkLst>
            <pc:docMk/>
            <pc:sldMk cId="3316249808" sldId="297"/>
            <ac:picMk id="5" creationId="{BA1F1CFD-0699-E937-DA89-3611626A0F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792078-AC8A-4489-A7FA-8C3CB6DCAD2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A39B06-D08A-464A-9136-BE5197D5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180-A37A-FF2D-D2B6-C8F20D3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FACA-FF50-A4D2-EC9D-6D16EB79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5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ED8-9A66-74E9-38D4-7BD5D498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221-32CC-83FE-03D5-4826ADAE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38415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a procedure in which a researcher manipulates the independent variable and looks for change in the dependent variable, while keeping all other variables constant.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only</a:t>
            </a:r>
            <a:r>
              <a:rPr lang="en-US" dirty="0"/>
              <a:t> way of testing a cause-and-effect relationship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variable: the variable hypothesized to cause some effect on another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variable: the variable that is hypothesized to be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D0B-8FA3-F81A-BCA2-94E43F5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Constructs &amp; Operational Definitions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14659F6-0B37-AC65-B340-22E728064D8A}"/>
              </a:ext>
            </a:extLst>
          </p:cNvPr>
          <p:cNvSpPr txBox="1">
            <a:spLocks/>
          </p:cNvSpPr>
          <p:nvPr/>
        </p:nvSpPr>
        <p:spPr>
          <a:xfrm>
            <a:off x="1973851" y="2498976"/>
            <a:ext cx="2277006" cy="11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Creativity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54C4B-560D-5B55-C64F-6CE37BE9166A}"/>
              </a:ext>
            </a:extLst>
          </p:cNvPr>
          <p:cNvSpPr/>
          <p:nvPr/>
        </p:nvSpPr>
        <p:spPr>
          <a:xfrm>
            <a:off x="1973851" y="4120266"/>
            <a:ext cx="1917242" cy="18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Uses for a paperclip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AE23B8B-B025-BF54-DA87-1F67E377F91D}"/>
              </a:ext>
            </a:extLst>
          </p:cNvPr>
          <p:cNvSpPr>
            <a:spLocks noGrp="1"/>
          </p:cNvSpPr>
          <p:nvPr/>
        </p:nvSpPr>
        <p:spPr>
          <a:xfrm>
            <a:off x="4564117" y="2308116"/>
            <a:ext cx="3521211" cy="156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sz="2400" dirty="0"/>
              <a:t>Job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3BD52-FAEB-FBCA-2284-92CB16FF35BA}"/>
              </a:ext>
            </a:extLst>
          </p:cNvPr>
          <p:cNvSpPr/>
          <p:nvPr/>
        </p:nvSpPr>
        <p:spPr>
          <a:xfrm>
            <a:off x="4646397" y="4133002"/>
            <a:ext cx="3352800" cy="18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Supervisor Ratings</a:t>
            </a:r>
          </a:p>
          <a:p>
            <a:pPr algn="ctr"/>
            <a:r>
              <a:rPr lang="en-US" sz="2400" dirty="0"/>
              <a:t>Peer Ratings</a:t>
            </a:r>
          </a:p>
          <a:p>
            <a:pPr algn="ctr"/>
            <a:r>
              <a:rPr lang="en-US" sz="2400" dirty="0"/>
              <a:t>Self Ratings</a:t>
            </a:r>
          </a:p>
          <a:p>
            <a:pPr algn="ctr"/>
            <a:r>
              <a:rPr lang="en-US" sz="2400" dirty="0"/>
              <a:t>Objective Output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5B71352-4744-C2D9-5681-45AE1FEB8725}"/>
              </a:ext>
            </a:extLst>
          </p:cNvPr>
          <p:cNvSpPr txBox="1">
            <a:spLocks/>
          </p:cNvSpPr>
          <p:nvPr/>
        </p:nvSpPr>
        <p:spPr>
          <a:xfrm>
            <a:off x="8540801" y="2511710"/>
            <a:ext cx="2277006" cy="11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Gamer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65E05-E468-5C0D-66B8-8E738F3F78A1}"/>
              </a:ext>
            </a:extLst>
          </p:cNvPr>
          <p:cNvSpPr/>
          <p:nvPr/>
        </p:nvSpPr>
        <p:spPr>
          <a:xfrm>
            <a:off x="8754501" y="4133002"/>
            <a:ext cx="1917242" cy="18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18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555-3F25-C39B-B60C-CCD93760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F7E9-A37E-A452-8A32-B44121D5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3450"/>
            <a:ext cx="8770571" cy="4654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Dichotomous vs. continuous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might a researcher choose to dichotomize a variable?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 of dichotomizing a continuous variable?</a:t>
            </a:r>
          </a:p>
          <a:p>
            <a:r>
              <a:rPr lang="en-US" b="1" dirty="0"/>
              <a:t>IV and DV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variable: a variable that is manipulated by the researcher.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variable: a variable that is expected to depend upon the independent variable, the outcome.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any variable that is held constant, what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C28-C5E8-6359-1BC3-A249D7D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6D6D-D848-9A66-B2A3-5CF49808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30450"/>
            <a:ext cx="8569960" cy="4459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Representative sample: a sample that fairly represents a population because each member has an equal chance of inclusion.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assignment: assigning participants to experimental and control groups by chance to minimize pre-existing differences between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group vs. experimental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Placebo effect &amp; double-blind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Between-subjects or within-subject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4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6B74-EA47-AACD-B890-D1E6DF30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Experimental: Between-Subjects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1CE-15D3-2EF0-6CD8-A8C6F48A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904" y="2159000"/>
            <a:ext cx="5295875" cy="4699000"/>
          </a:xfrm>
        </p:spPr>
        <p:txBody>
          <a:bodyPr>
            <a:normAutofit/>
          </a:bodyPr>
          <a:lstStyle/>
          <a:p>
            <a:r>
              <a:rPr lang="en-US" dirty="0"/>
              <a:t>Each participant serves in only one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changes in DV between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Pro: Reduces demand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Requires many participants, can have high degree of individual variability across groups.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75254-93BF-E99A-F652-B7CCBF28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75" y="2557307"/>
            <a:ext cx="4476775" cy="33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6B74-EA47-AACD-B890-D1E6DF30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Experimental: Within-Subjects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1CE-15D3-2EF0-6CD8-A8C6F48A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376" y="2171700"/>
            <a:ext cx="4756149" cy="4622800"/>
          </a:xfrm>
        </p:spPr>
        <p:txBody>
          <a:bodyPr>
            <a:normAutofit/>
          </a:bodyPr>
          <a:lstStyle/>
          <a:p>
            <a:r>
              <a:rPr lang="en-US" dirty="0"/>
              <a:t>Repeated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participant serves in more than one IV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changes in DV for each participant.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requires smaller N, reduces variability from individual differences.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order effects, fatigue, sensitization.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95F2E-73B3-3A33-6447-D36355E3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25" y="2681072"/>
            <a:ext cx="4615323" cy="34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7F17-022C-827D-3399-2FD7177C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Design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5320-CE33-BFAE-000D-01045157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0383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with an observation.</a:t>
            </a:r>
          </a:p>
          <a:p>
            <a:pPr marL="342900" indent="-342900">
              <a:buAutoNum type="arabicPeriod"/>
            </a:pPr>
            <a:r>
              <a:rPr lang="en-US" dirty="0"/>
              <a:t>Form a theory.</a:t>
            </a:r>
          </a:p>
          <a:p>
            <a:pPr marL="342900" indent="-342900">
              <a:buAutoNum type="arabicPeriod"/>
            </a:pPr>
            <a:r>
              <a:rPr lang="en-US" dirty="0"/>
              <a:t>Propose a hypothesis.</a:t>
            </a:r>
          </a:p>
          <a:p>
            <a:pPr marL="342900" indent="-342900">
              <a:buAutoNum type="arabicPeriod"/>
            </a:pPr>
            <a:r>
              <a:rPr lang="en-US" dirty="0"/>
              <a:t>How would you design an experiment to test this? Would you use a between or within subjects design? </a:t>
            </a:r>
          </a:p>
          <a:p>
            <a:pPr marL="342900" indent="-342900">
              <a:buFont typeface="Corbel" panose="020B0503020204020204" pitchFamily="34" charset="0"/>
              <a:buAutoNum type="arabicPeriod"/>
            </a:pPr>
            <a:r>
              <a:rPr lang="en-US" dirty="0"/>
              <a:t>What is the IV? What is the DV? Controls?</a:t>
            </a:r>
          </a:p>
          <a:p>
            <a:pPr marL="342900" indent="-342900">
              <a:buAutoNum type="arabicPeriod"/>
            </a:pPr>
            <a:r>
              <a:rPr lang="en-US" dirty="0"/>
              <a:t>What would you expect the data to show if your hypothesis is supported?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943B-84BE-2F54-A8FD-ED854FFA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F5B7-EE70-23DA-FE31-314FABF9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0820"/>
            <a:ext cx="8770571" cy="48683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study in which the researcher does not manipulate any variable but observes or measures two or more variables to find relationships between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make predictions about one variable based on knowledge of the another but </a:t>
            </a:r>
            <a:r>
              <a:rPr lang="en-US" b="1" dirty="0"/>
              <a:t>does not</a:t>
            </a:r>
            <a:r>
              <a:rPr lang="en-US" dirty="0"/>
              <a:t> equal causation.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rule out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Illusory correlations: an apparent relationship based on casual observations of unrelated or weakly related events.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79F5-48C1-50F9-6046-BBD73AB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D5B-7BFD-2013-5664-1A9537AF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 a measure of the extent to which two factors vary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</a:t>
            </a:r>
            <a:r>
              <a:rPr lang="en-US" i="1" dirty="0"/>
              <a:t>r)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1.00 to -1.00.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values indicate stronger correlations (absolute value).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+/- describes the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means no correlation, no relationship.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943-8E7C-06A7-D6BE-CAA25359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E4B58B-1244-D0DD-CE22-8752D4FE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089" y="5468977"/>
            <a:ext cx="8770571" cy="1345269"/>
          </a:xfrm>
        </p:spPr>
        <p:txBody>
          <a:bodyPr>
            <a:normAutofit/>
          </a:bodyPr>
          <a:lstStyle/>
          <a:p>
            <a:r>
              <a:rPr lang="en-US" dirty="0"/>
              <a:t>Can you think of variables that may display these types of relationships?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3AD7-26EB-11B5-FF13-3B74420D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38412"/>
            <a:ext cx="2667000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3FF86-822B-D7DF-FA18-FDAC1798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8" y="3609514"/>
            <a:ext cx="284797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8089E-5955-B99C-89E1-CC1E14C0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11" y="2557462"/>
            <a:ext cx="2781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040-27EA-E75A-6EFA-3439B2C0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788D-AA58-EC70-10E6-291B8120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5681"/>
            <a:ext cx="8770571" cy="4652319"/>
          </a:xfrm>
        </p:spPr>
        <p:txBody>
          <a:bodyPr>
            <a:normAutofit/>
          </a:bodyPr>
          <a:lstStyle/>
          <a:p>
            <a:r>
              <a:rPr lang="en-US" dirty="0"/>
              <a:t>On a sheet of paper, write down:</a:t>
            </a:r>
          </a:p>
          <a:p>
            <a:pPr marL="342900" indent="-342900"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AutoNum type="arabicPeriod"/>
            </a:pPr>
            <a:r>
              <a:rPr lang="en-US" dirty="0"/>
              <a:t>Major and Year</a:t>
            </a:r>
          </a:p>
          <a:p>
            <a:pPr marL="342900" indent="-342900">
              <a:buAutoNum type="arabicPeriod"/>
            </a:pPr>
            <a:r>
              <a:rPr lang="en-US" dirty="0"/>
              <a:t>Hobbies</a:t>
            </a:r>
          </a:p>
          <a:p>
            <a:pPr marL="342900" indent="-342900">
              <a:buAutoNum type="arabicPeriod"/>
            </a:pPr>
            <a:r>
              <a:rPr lang="en-US" dirty="0"/>
              <a:t>Favorite video games</a:t>
            </a:r>
          </a:p>
          <a:p>
            <a:pPr marL="342900" indent="-342900">
              <a:buAutoNum type="arabicPeriod"/>
            </a:pPr>
            <a:r>
              <a:rPr lang="en-US" dirty="0"/>
              <a:t>Any other information you want me to know about you?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2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8AB-F894-711C-F5F1-B8CFED2B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AFAB7-52E6-2ACD-4590-F93D5FEB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51" y="2654312"/>
            <a:ext cx="9736296" cy="35100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87F0D5-0ECE-0DB6-7A0E-ED5B4107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089" y="5665155"/>
            <a:ext cx="8770571" cy="114909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4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4642-0119-3E98-4DB0-E2E57DC6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Descriptive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E7B3-15F0-B1AC-2177-A113C3A0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behavior of an individual or set of individuals without systematically investigating relationships between specific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Qualitative.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3CCF-7175-507A-DBD3-CDD0889B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0B21-B8C3-F554-9300-41655F1C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5059"/>
            <a:ext cx="8770571" cy="4778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Laboratory: a research study in which the subjects are brought to a specially designated area that has been set up to facilitate the researcher’s collection of data or control over environmental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controlled.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might not be representative of a natural environment.</a:t>
            </a:r>
          </a:p>
          <a:p>
            <a:r>
              <a:rPr lang="en-US" dirty="0"/>
              <a:t>Field: a research study conducted in a setting other than a laboratory.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Results are specific to that environment.  </a:t>
            </a:r>
          </a:p>
          <a:p>
            <a:r>
              <a:rPr lang="en-US" dirty="0"/>
              <a:t>Experimental designs tend to be in labs, field studies often correlational or descriptive. </a:t>
            </a:r>
          </a:p>
        </p:txBody>
      </p:sp>
    </p:spTree>
    <p:extLst>
      <p:ext uri="{BB962C8B-B14F-4D97-AF65-F5344CB8AC3E}">
        <p14:creationId xmlns:p14="http://schemas.microsoft.com/office/powerpoint/2010/main" val="39722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2E76-1F6C-92DD-3183-0FCCB2F1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CD16-9938-2B7D-E962-21451958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0900"/>
            <a:ext cx="8919210" cy="4864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Self report: procedures in which people are asked to rate or describe their own behavior or mental state (e.g. surveys, interviews).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cheap, easy to administer, gather a lot of information quickly.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accuracy?</a:t>
            </a:r>
          </a:p>
          <a:p>
            <a:r>
              <a:rPr lang="en-US" dirty="0"/>
              <a:t>Observational: procedures by which researchers observe and record behavior of interest.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Naturalistic observations: avoid interfering with the behavior of the subject.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Tests: deliberately presenting stimuli to which the subject responds. </a:t>
            </a:r>
          </a:p>
          <a:p>
            <a:r>
              <a:rPr lang="en-US" dirty="0"/>
              <a:t>Case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if case is rare, but can be hard to generalize. </a:t>
            </a:r>
          </a:p>
        </p:txBody>
      </p:sp>
    </p:spTree>
    <p:extLst>
      <p:ext uri="{BB962C8B-B14F-4D97-AF65-F5344CB8AC3E}">
        <p14:creationId xmlns:p14="http://schemas.microsoft.com/office/powerpoint/2010/main" val="368961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595C-C5DB-8EA3-9FB9-873F310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Scientific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7C40-A12E-5E3E-5510-201A5CB8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5200"/>
            <a:ext cx="4582160" cy="4622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Nothing is “proven.”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explanations for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of the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 need to be replicated.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Studies need to be peer reviewed.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error/bias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9D15D-223E-9519-E1B9-BF8E7856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46" y="2578976"/>
            <a:ext cx="4209765" cy="36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816-9B8B-B055-A89E-82F32AD0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4640-1CA4-A6D0-85FA-ADE6EC7A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2582"/>
            <a:ext cx="8912860" cy="47454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Institutional Review Boards (IRB)</a:t>
            </a:r>
          </a:p>
          <a:p>
            <a:r>
              <a:rPr lang="en-US" dirty="0"/>
              <a:t>Research must: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rights and well-being of the participants (do no harm).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informed consent from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 deception.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Debrief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participants to withdraw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 confidential.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steps necessary to minimize unforeseen outcomes of participation. </a:t>
            </a:r>
          </a:p>
        </p:txBody>
      </p:sp>
    </p:spTree>
    <p:extLst>
      <p:ext uri="{BB962C8B-B14F-4D97-AF65-F5344CB8AC3E}">
        <p14:creationId xmlns:p14="http://schemas.microsoft.com/office/powerpoint/2010/main" val="29732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2939"/>
            <a:ext cx="8770571" cy="4745420"/>
          </a:xfrm>
        </p:spPr>
        <p:txBody>
          <a:bodyPr>
            <a:normAutofit/>
          </a:bodyPr>
          <a:lstStyle/>
          <a:p>
            <a:r>
              <a:rPr lang="en-US" dirty="0"/>
              <a:t>What is psychology?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Science of behavior, brain, and the mind (mental processes).</a:t>
            </a:r>
          </a:p>
          <a:p>
            <a:r>
              <a:rPr lang="en-US" dirty="0"/>
              <a:t>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Observable actions of a person.</a:t>
            </a:r>
          </a:p>
          <a:p>
            <a:r>
              <a:rPr lang="en-US" dirty="0"/>
              <a:t>Mind (mental processes)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0" dirty="0"/>
              <a:t>An individual’s sensations, perceptions, memories, thoughts, dreams, motives, emotions, and other subjective experiences.</a:t>
            </a:r>
          </a:p>
          <a:p>
            <a:pPr lvl="1"/>
            <a:r>
              <a:rPr lang="en-US" sz="1800" dirty="0"/>
              <a:t>Science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0" dirty="0"/>
              <a:t>Can be studied using the scientific method.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8897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Neuroscience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Personality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Industrial/ Organizational Psychology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180-A37A-FF2D-D2B6-C8F20D3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 &amp;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FACA-FF50-A4D2-EC9D-6D16EB79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1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as 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88970"/>
          </a:xfrm>
        </p:spPr>
        <p:txBody>
          <a:bodyPr>
            <a:normAutofit/>
          </a:bodyPr>
          <a:lstStyle/>
          <a:p>
            <a:r>
              <a:rPr lang="en-US" dirty="0"/>
              <a:t>As scientists, psychologists strive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Describe: observe what is happening.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Explain: try to explain what is happening and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Predict: try to predict under </a:t>
            </a:r>
            <a:r>
              <a:rPr lang="en-US"/>
              <a:t>what conditions </a:t>
            </a:r>
            <a:r>
              <a:rPr lang="en-US" dirty="0"/>
              <a:t>the behaviors occur (make a hypothesis).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collect data to test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Control: try to change or control behaviors or mental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5346-DB38-8B7B-C06A-120FD0D7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Facts, Theories, &amp;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886-907F-8704-33EC-76427BAB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18038"/>
            <a:ext cx="8770571" cy="4639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Fact: an objective statement based on direct observation that reasonable observers agree is true. </a:t>
            </a:r>
          </a:p>
          <a:p>
            <a:endParaRPr lang="en-US" dirty="0"/>
          </a:p>
          <a:p>
            <a:r>
              <a:rPr lang="en-US" dirty="0"/>
              <a:t>Theory: an explanation using an integrated set of principles that organizes observations and predicts behaviors or events.</a:t>
            </a:r>
          </a:p>
          <a:p>
            <a:endParaRPr lang="en-US" dirty="0"/>
          </a:p>
          <a:p>
            <a:r>
              <a:rPr lang="en-US" dirty="0"/>
              <a:t>Hypothesis: a testable prediction. </a:t>
            </a:r>
          </a:p>
          <a:p>
            <a:endParaRPr lang="en-US" dirty="0"/>
          </a:p>
          <a:p>
            <a:r>
              <a:rPr lang="en-US" dirty="0"/>
              <a:t>Operational definition: statement of procedures used to define research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9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0076"/>
            <a:ext cx="8770571" cy="4551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Behavior and mental experiences have physical causes, so they are amenable to scientific analysis.</a:t>
            </a:r>
          </a:p>
          <a:p>
            <a:r>
              <a:rPr lang="en-US" dirty="0"/>
              <a:t>Scientific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an observation.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Literature review.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Form a hypothesis (make prediction).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Gather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conclusions.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findings.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0D96-F8DB-ACB6-FAC0-6BE65BAB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78429" y="3100289"/>
            <a:ext cx="4889751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D588-D166-0B53-7F30-2AB2755A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9F5C-EDBA-D037-7114-40C428C5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6183"/>
            <a:ext cx="8770571" cy="46590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Research designs: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Descriptive</a:t>
            </a:r>
          </a:p>
          <a:p>
            <a:r>
              <a:rPr lang="en-US" dirty="0"/>
              <a:t>Setting:</a:t>
            </a:r>
          </a:p>
          <a:p>
            <a:pPr marL="342900" indent="-342900">
              <a:buAutoNum type="arabicPeriod"/>
            </a:pPr>
            <a:r>
              <a:rPr lang="en-US" dirty="0"/>
              <a:t>Field</a:t>
            </a:r>
          </a:p>
          <a:p>
            <a:pPr marL="342900" indent="-342900">
              <a:buAutoNum type="arabicPeriod"/>
            </a:pPr>
            <a:r>
              <a:rPr lang="en-US" dirty="0"/>
              <a:t>Laboratory</a:t>
            </a:r>
          </a:p>
          <a:p>
            <a:r>
              <a:rPr lang="en-US" dirty="0"/>
              <a:t>Data Collection Method:</a:t>
            </a:r>
          </a:p>
          <a:p>
            <a:pPr marL="342900" indent="-342900">
              <a:buAutoNum type="arabicPeriod"/>
            </a:pPr>
            <a:r>
              <a:rPr lang="en-US" dirty="0"/>
              <a:t>Self-report</a:t>
            </a:r>
          </a:p>
          <a:p>
            <a:pPr marL="342900" indent="-342900">
              <a:buAutoNum type="arabicPeriod"/>
            </a:pPr>
            <a:r>
              <a:rPr lang="en-US" dirty="0"/>
              <a:t>Observation</a:t>
            </a:r>
          </a:p>
          <a:p>
            <a:pPr marL="342900" indent="-342900">
              <a:buAutoNum type="arabicPeriod"/>
            </a:pPr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1012577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30939</TotalTime>
  <Words>1147</Words>
  <Application>Microsoft Office PowerPoint</Application>
  <PresentationFormat>Widescreen</PresentationFormat>
  <Paragraphs>175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Meiryo</vt:lpstr>
      <vt:lpstr>Arial</vt:lpstr>
      <vt:lpstr>Calibri</vt:lpstr>
      <vt:lpstr>Corbel</vt:lpstr>
      <vt:lpstr>SketchLinesVTI</vt:lpstr>
      <vt:lpstr>Introduction to Psychology</vt:lpstr>
      <vt:lpstr>Census Activity</vt:lpstr>
      <vt:lpstr>Introduction to Psychology</vt:lpstr>
      <vt:lpstr>Areas of Psychology</vt:lpstr>
      <vt:lpstr>Research Methods &amp; Design</vt:lpstr>
      <vt:lpstr>Psychology as a Science</vt:lpstr>
      <vt:lpstr>Facts, Theories, &amp; Hypotheses</vt:lpstr>
      <vt:lpstr>Scientific Method</vt:lpstr>
      <vt:lpstr>Research Methods</vt:lpstr>
      <vt:lpstr>Research Designs: Experimental</vt:lpstr>
      <vt:lpstr>Constructs &amp; Operational Definitions</vt:lpstr>
      <vt:lpstr>Types of Variables</vt:lpstr>
      <vt:lpstr>Research Designs: Experimental</vt:lpstr>
      <vt:lpstr>Experimental: Between-Subjects Design</vt:lpstr>
      <vt:lpstr>Experimental: Within-Subjects Design</vt:lpstr>
      <vt:lpstr>Activity: Design Your Own</vt:lpstr>
      <vt:lpstr>Research Designs: Correlational</vt:lpstr>
      <vt:lpstr>Research Designs: Correlational</vt:lpstr>
      <vt:lpstr>Research Designs: Correlational</vt:lpstr>
      <vt:lpstr>Research Designs: Correlational</vt:lpstr>
      <vt:lpstr>Research Designs: Descriptive</vt:lpstr>
      <vt:lpstr>Research Settings</vt:lpstr>
      <vt:lpstr>Data Collection Methods</vt:lpstr>
      <vt:lpstr>Principles of Scientific Thinking</vt:lpstr>
      <vt:lpstr>Ethical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Wanyi Lai</dc:creator>
  <cp:lastModifiedBy>Wanyi Lai</cp:lastModifiedBy>
  <cp:revision>50</cp:revision>
  <cp:lastPrinted>2023-05-01T22:04:35Z</cp:lastPrinted>
  <dcterms:created xsi:type="dcterms:W3CDTF">2022-11-20T18:16:16Z</dcterms:created>
  <dcterms:modified xsi:type="dcterms:W3CDTF">2024-05-16T20:40:31Z</dcterms:modified>
</cp:coreProperties>
</file>