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7" r:id="rId5"/>
    <p:sldId id="259" r:id="rId6"/>
    <p:sldId id="278" r:id="rId7"/>
    <p:sldId id="260" r:id="rId8"/>
    <p:sldId id="263" r:id="rId9"/>
    <p:sldId id="261" r:id="rId10"/>
    <p:sldId id="264" r:id="rId11"/>
    <p:sldId id="262" r:id="rId12"/>
    <p:sldId id="265" r:id="rId13"/>
    <p:sldId id="281" r:id="rId14"/>
    <p:sldId id="282" r:id="rId15"/>
    <p:sldId id="280" r:id="rId16"/>
    <p:sldId id="272" r:id="rId17"/>
    <p:sldId id="266" r:id="rId18"/>
    <p:sldId id="267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33" autoAdjust="0"/>
    <p:restoredTop sz="96327"/>
  </p:normalViewPr>
  <p:slideViewPr>
    <p:cSldViewPr snapToGrid="0">
      <p:cViewPr varScale="1">
        <p:scale>
          <a:sx n="82" d="100"/>
          <a:sy n="82" d="100"/>
        </p:scale>
        <p:origin x="68" y="1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yi Lai" userId="b9141c39d24f4df0" providerId="LiveId" clId="{9F6101C3-2ADF-4133-BFB8-7A9DB43EA8E8}"/>
    <pc:docChg chg="undo custSel addSld modSld">
      <pc:chgData name="Wanyi Lai" userId="b9141c39d24f4df0" providerId="LiveId" clId="{9F6101C3-2ADF-4133-BFB8-7A9DB43EA8E8}" dt="2024-04-07T18:57:43.209" v="1720" actId="20577"/>
      <pc:docMkLst>
        <pc:docMk/>
      </pc:docMkLst>
      <pc:sldChg chg="addSp delSp modSp mod">
        <pc:chgData name="Wanyi Lai" userId="b9141c39d24f4df0" providerId="LiveId" clId="{9F6101C3-2ADF-4133-BFB8-7A9DB43EA8E8}" dt="2024-04-07T17:40:08.629" v="5" actId="1076"/>
        <pc:sldMkLst>
          <pc:docMk/>
          <pc:sldMk cId="3649701590" sldId="257"/>
        </pc:sldMkLst>
        <pc:picChg chg="del">
          <ac:chgData name="Wanyi Lai" userId="b9141c39d24f4df0" providerId="LiveId" clId="{9F6101C3-2ADF-4133-BFB8-7A9DB43EA8E8}" dt="2024-04-07T17:40:01.540" v="0" actId="478"/>
          <ac:picMkLst>
            <pc:docMk/>
            <pc:sldMk cId="3649701590" sldId="257"/>
            <ac:picMk id="4" creationId="{E386F607-431D-FDBC-4955-F7859C2873EE}"/>
          </ac:picMkLst>
        </pc:picChg>
        <pc:picChg chg="add mod">
          <ac:chgData name="Wanyi Lai" userId="b9141c39d24f4df0" providerId="LiveId" clId="{9F6101C3-2ADF-4133-BFB8-7A9DB43EA8E8}" dt="2024-04-07T17:40:08.629" v="5" actId="1076"/>
          <ac:picMkLst>
            <pc:docMk/>
            <pc:sldMk cId="3649701590" sldId="257"/>
            <ac:picMk id="6" creationId="{4848D088-70C8-1560-DEAE-24AE1ED56587}"/>
          </ac:picMkLst>
        </pc:picChg>
      </pc:sldChg>
      <pc:sldChg chg="modSp mod">
        <pc:chgData name="Wanyi Lai" userId="b9141c39d24f4df0" providerId="LiveId" clId="{9F6101C3-2ADF-4133-BFB8-7A9DB43EA8E8}" dt="2024-04-07T17:43:08.750" v="7" actId="20577"/>
        <pc:sldMkLst>
          <pc:docMk/>
          <pc:sldMk cId="3418048258" sldId="258"/>
        </pc:sldMkLst>
        <pc:spChg chg="mod">
          <ac:chgData name="Wanyi Lai" userId="b9141c39d24f4df0" providerId="LiveId" clId="{9F6101C3-2ADF-4133-BFB8-7A9DB43EA8E8}" dt="2024-04-07T17:43:08.750" v="7" actId="20577"/>
          <ac:spMkLst>
            <pc:docMk/>
            <pc:sldMk cId="3418048258" sldId="258"/>
            <ac:spMk id="3" creationId="{E18196F8-2817-4E72-F470-1AD8DB35EFB0}"/>
          </ac:spMkLst>
        </pc:spChg>
      </pc:sldChg>
      <pc:sldChg chg="addSp modSp mod chgLayout">
        <pc:chgData name="Wanyi Lai" userId="b9141c39d24f4df0" providerId="LiveId" clId="{9F6101C3-2ADF-4133-BFB8-7A9DB43EA8E8}" dt="2024-04-07T17:49:24.199" v="102" actId="14100"/>
        <pc:sldMkLst>
          <pc:docMk/>
          <pc:sldMk cId="983088315" sldId="259"/>
        </pc:sldMkLst>
        <pc:spChg chg="mod ord">
          <ac:chgData name="Wanyi Lai" userId="b9141c39d24f4df0" providerId="LiveId" clId="{9F6101C3-2ADF-4133-BFB8-7A9DB43EA8E8}" dt="2024-04-07T17:48:06.231" v="9" actId="700"/>
          <ac:spMkLst>
            <pc:docMk/>
            <pc:sldMk cId="983088315" sldId="259"/>
            <ac:spMk id="2" creationId="{0E286EE4-270F-8B74-6A3A-1E3D3FEE0AB9}"/>
          </ac:spMkLst>
        </pc:spChg>
        <pc:spChg chg="add mod ord">
          <ac:chgData name="Wanyi Lai" userId="b9141c39d24f4df0" providerId="LiveId" clId="{9F6101C3-2ADF-4133-BFB8-7A9DB43EA8E8}" dt="2024-04-07T17:49:17.130" v="99" actId="1076"/>
          <ac:spMkLst>
            <pc:docMk/>
            <pc:sldMk cId="983088315" sldId="259"/>
            <ac:spMk id="3" creationId="{1EFEA42C-4DF8-2805-1DA4-0E745798CED4}"/>
          </ac:spMkLst>
        </pc:spChg>
        <pc:picChg chg="mod">
          <ac:chgData name="Wanyi Lai" userId="b9141c39d24f4df0" providerId="LiveId" clId="{9F6101C3-2ADF-4133-BFB8-7A9DB43EA8E8}" dt="2024-04-07T17:49:24.199" v="102" actId="14100"/>
          <ac:picMkLst>
            <pc:docMk/>
            <pc:sldMk cId="983088315" sldId="259"/>
            <ac:picMk id="4" creationId="{3EFC72F6-5366-DBE7-3DEA-946F4786C2D1}"/>
          </ac:picMkLst>
        </pc:picChg>
      </pc:sldChg>
      <pc:sldChg chg="modSp mod">
        <pc:chgData name="Wanyi Lai" userId="b9141c39d24f4df0" providerId="LiveId" clId="{9F6101C3-2ADF-4133-BFB8-7A9DB43EA8E8}" dt="2024-04-07T17:56:10.994" v="265" actId="27636"/>
        <pc:sldMkLst>
          <pc:docMk/>
          <pc:sldMk cId="2924474974" sldId="260"/>
        </pc:sldMkLst>
        <pc:spChg chg="mod">
          <ac:chgData name="Wanyi Lai" userId="b9141c39d24f4df0" providerId="LiveId" clId="{9F6101C3-2ADF-4133-BFB8-7A9DB43EA8E8}" dt="2024-04-07T17:56:10.994" v="265" actId="27636"/>
          <ac:spMkLst>
            <pc:docMk/>
            <pc:sldMk cId="2924474974" sldId="260"/>
            <ac:spMk id="3" creationId="{6BF62B18-C530-3680-6C19-84E75EF89EFD}"/>
          </ac:spMkLst>
        </pc:spChg>
      </pc:sldChg>
      <pc:sldChg chg="delSp modSp mod">
        <pc:chgData name="Wanyi Lai" userId="b9141c39d24f4df0" providerId="LiveId" clId="{9F6101C3-2ADF-4133-BFB8-7A9DB43EA8E8}" dt="2024-04-07T18:05:53.902" v="437" actId="20577"/>
        <pc:sldMkLst>
          <pc:docMk/>
          <pc:sldMk cId="1932389448" sldId="264"/>
        </pc:sldMkLst>
        <pc:spChg chg="mod">
          <ac:chgData name="Wanyi Lai" userId="b9141c39d24f4df0" providerId="LiveId" clId="{9F6101C3-2ADF-4133-BFB8-7A9DB43EA8E8}" dt="2024-04-07T18:02:55.362" v="328" actId="20577"/>
          <ac:spMkLst>
            <pc:docMk/>
            <pc:sldMk cId="1932389448" sldId="264"/>
            <ac:spMk id="2" creationId="{B4ED4AB6-F5E1-D867-594E-5293369E33DC}"/>
          </ac:spMkLst>
        </pc:spChg>
        <pc:spChg chg="mod">
          <ac:chgData name="Wanyi Lai" userId="b9141c39d24f4df0" providerId="LiveId" clId="{9F6101C3-2ADF-4133-BFB8-7A9DB43EA8E8}" dt="2024-04-07T18:05:53.902" v="437" actId="20577"/>
          <ac:spMkLst>
            <pc:docMk/>
            <pc:sldMk cId="1932389448" sldId="264"/>
            <ac:spMk id="3" creationId="{C05E4C4B-3637-E91F-FC74-F27AAA06CF04}"/>
          </ac:spMkLst>
        </pc:spChg>
        <pc:picChg chg="del">
          <ac:chgData name="Wanyi Lai" userId="b9141c39d24f4df0" providerId="LiveId" clId="{9F6101C3-2ADF-4133-BFB8-7A9DB43EA8E8}" dt="2024-04-07T18:02:43.876" v="314" actId="478"/>
          <ac:picMkLst>
            <pc:docMk/>
            <pc:sldMk cId="1932389448" sldId="264"/>
            <ac:picMk id="4" creationId="{709D03CD-4DFB-ED37-D95C-F443901D6DE3}"/>
          </ac:picMkLst>
        </pc:picChg>
      </pc:sldChg>
      <pc:sldChg chg="modSp mod">
        <pc:chgData name="Wanyi Lai" userId="b9141c39d24f4df0" providerId="LiveId" clId="{9F6101C3-2ADF-4133-BFB8-7A9DB43EA8E8}" dt="2024-04-07T18:24:23.561" v="1095" actId="27636"/>
        <pc:sldMkLst>
          <pc:docMk/>
          <pc:sldMk cId="2890423999" sldId="265"/>
        </pc:sldMkLst>
        <pc:spChg chg="mod">
          <ac:chgData name="Wanyi Lai" userId="b9141c39d24f4df0" providerId="LiveId" clId="{9F6101C3-2ADF-4133-BFB8-7A9DB43EA8E8}" dt="2024-04-07T18:24:23.561" v="1095" actId="27636"/>
          <ac:spMkLst>
            <pc:docMk/>
            <pc:sldMk cId="2890423999" sldId="265"/>
            <ac:spMk id="3" creationId="{8E872D38-C787-DE7C-253C-1542F279F7B2}"/>
          </ac:spMkLst>
        </pc:spChg>
      </pc:sldChg>
      <pc:sldChg chg="modSp mod">
        <pc:chgData name="Wanyi Lai" userId="b9141c39d24f4df0" providerId="LiveId" clId="{9F6101C3-2ADF-4133-BFB8-7A9DB43EA8E8}" dt="2024-04-07T18:40:30.939" v="1634" actId="20577"/>
        <pc:sldMkLst>
          <pc:docMk/>
          <pc:sldMk cId="4100145443" sldId="267"/>
        </pc:sldMkLst>
        <pc:spChg chg="mod">
          <ac:chgData name="Wanyi Lai" userId="b9141c39d24f4df0" providerId="LiveId" clId="{9F6101C3-2ADF-4133-BFB8-7A9DB43EA8E8}" dt="2024-04-07T18:40:30.939" v="1634" actId="20577"/>
          <ac:spMkLst>
            <pc:docMk/>
            <pc:sldMk cId="4100145443" sldId="267"/>
            <ac:spMk id="3" creationId="{FBF73C8D-830F-F21B-9BCC-0006654CED9F}"/>
          </ac:spMkLst>
        </pc:spChg>
      </pc:sldChg>
      <pc:sldChg chg="modSp mod">
        <pc:chgData name="Wanyi Lai" userId="b9141c39d24f4df0" providerId="LiveId" clId="{9F6101C3-2ADF-4133-BFB8-7A9DB43EA8E8}" dt="2024-04-07T18:44:53.627" v="1661" actId="27636"/>
        <pc:sldMkLst>
          <pc:docMk/>
          <pc:sldMk cId="875454092" sldId="269"/>
        </pc:sldMkLst>
        <pc:spChg chg="mod">
          <ac:chgData name="Wanyi Lai" userId="b9141c39d24f4df0" providerId="LiveId" clId="{9F6101C3-2ADF-4133-BFB8-7A9DB43EA8E8}" dt="2024-04-07T18:44:53.627" v="1661" actId="27636"/>
          <ac:spMkLst>
            <pc:docMk/>
            <pc:sldMk cId="875454092" sldId="269"/>
            <ac:spMk id="3" creationId="{4515C4FD-E100-0692-35DB-DCD2FD184F02}"/>
          </ac:spMkLst>
        </pc:spChg>
      </pc:sldChg>
      <pc:sldChg chg="modSp mod">
        <pc:chgData name="Wanyi Lai" userId="b9141c39d24f4df0" providerId="LiveId" clId="{9F6101C3-2ADF-4133-BFB8-7A9DB43EA8E8}" dt="2024-04-07T18:17:39.172" v="596" actId="27636"/>
        <pc:sldMkLst>
          <pc:docMk/>
          <pc:sldMk cId="2539206833" sldId="270"/>
        </pc:sldMkLst>
        <pc:spChg chg="mod">
          <ac:chgData name="Wanyi Lai" userId="b9141c39d24f4df0" providerId="LiveId" clId="{9F6101C3-2ADF-4133-BFB8-7A9DB43EA8E8}" dt="2024-04-07T18:17:39.172" v="596" actId="27636"/>
          <ac:spMkLst>
            <pc:docMk/>
            <pc:sldMk cId="2539206833" sldId="270"/>
            <ac:spMk id="2" creationId="{7534088E-286E-30F1-D2D8-F1532B04590A}"/>
          </ac:spMkLst>
        </pc:spChg>
      </pc:sldChg>
      <pc:sldChg chg="modSp mod">
        <pc:chgData name="Wanyi Lai" userId="b9141c39d24f4df0" providerId="LiveId" clId="{9F6101C3-2ADF-4133-BFB8-7A9DB43EA8E8}" dt="2024-04-07T18:37:18.600" v="1627" actId="20577"/>
        <pc:sldMkLst>
          <pc:docMk/>
          <pc:sldMk cId="1854356050" sldId="272"/>
        </pc:sldMkLst>
        <pc:spChg chg="mod">
          <ac:chgData name="Wanyi Lai" userId="b9141c39d24f4df0" providerId="LiveId" clId="{9F6101C3-2ADF-4133-BFB8-7A9DB43EA8E8}" dt="2024-04-07T18:37:18.600" v="1627" actId="20577"/>
          <ac:spMkLst>
            <pc:docMk/>
            <pc:sldMk cId="1854356050" sldId="272"/>
            <ac:spMk id="3" creationId="{513759DB-7BB1-D8B2-06FB-7F16250F67EF}"/>
          </ac:spMkLst>
        </pc:spChg>
      </pc:sldChg>
      <pc:sldChg chg="modSp mod">
        <pc:chgData name="Wanyi Lai" userId="b9141c39d24f4df0" providerId="LiveId" clId="{9F6101C3-2ADF-4133-BFB8-7A9DB43EA8E8}" dt="2024-04-07T18:53:53.138" v="1665" actId="20577"/>
        <pc:sldMkLst>
          <pc:docMk/>
          <pc:sldMk cId="370423740" sldId="275"/>
        </pc:sldMkLst>
        <pc:spChg chg="mod">
          <ac:chgData name="Wanyi Lai" userId="b9141c39d24f4df0" providerId="LiveId" clId="{9F6101C3-2ADF-4133-BFB8-7A9DB43EA8E8}" dt="2024-04-07T18:53:53.138" v="1665" actId="20577"/>
          <ac:spMkLst>
            <pc:docMk/>
            <pc:sldMk cId="370423740" sldId="275"/>
            <ac:spMk id="3" creationId="{1DE93314-D923-6751-E073-716007172BBE}"/>
          </ac:spMkLst>
        </pc:spChg>
      </pc:sldChg>
      <pc:sldChg chg="modSp mod">
        <pc:chgData name="Wanyi Lai" userId="b9141c39d24f4df0" providerId="LiveId" clId="{9F6101C3-2ADF-4133-BFB8-7A9DB43EA8E8}" dt="2024-04-07T18:57:43.209" v="1720" actId="20577"/>
        <pc:sldMkLst>
          <pc:docMk/>
          <pc:sldMk cId="277639425" sldId="276"/>
        </pc:sldMkLst>
        <pc:spChg chg="mod">
          <ac:chgData name="Wanyi Lai" userId="b9141c39d24f4df0" providerId="LiveId" clId="{9F6101C3-2ADF-4133-BFB8-7A9DB43EA8E8}" dt="2024-04-07T18:57:43.209" v="1720" actId="20577"/>
          <ac:spMkLst>
            <pc:docMk/>
            <pc:sldMk cId="277639425" sldId="276"/>
            <ac:spMk id="3" creationId="{1DE93314-D923-6751-E073-716007172BBE}"/>
          </ac:spMkLst>
        </pc:spChg>
      </pc:sldChg>
      <pc:sldChg chg="addSp delSp modSp mod">
        <pc:chgData name="Wanyi Lai" userId="b9141c39d24f4df0" providerId="LiveId" clId="{9F6101C3-2ADF-4133-BFB8-7A9DB43EA8E8}" dt="2024-04-07T17:53:53.233" v="221" actId="20577"/>
        <pc:sldMkLst>
          <pc:docMk/>
          <pc:sldMk cId="3969703749" sldId="278"/>
        </pc:sldMkLst>
        <pc:spChg chg="mod">
          <ac:chgData name="Wanyi Lai" userId="b9141c39d24f4df0" providerId="LiveId" clId="{9F6101C3-2ADF-4133-BFB8-7A9DB43EA8E8}" dt="2024-04-07T17:50:04.661" v="105" actId="20577"/>
          <ac:spMkLst>
            <pc:docMk/>
            <pc:sldMk cId="3969703749" sldId="278"/>
            <ac:spMk id="2" creationId="{FFBE9A28-57E2-39F6-B0C2-9AD1CFA3FA69}"/>
          </ac:spMkLst>
        </pc:spChg>
        <pc:spChg chg="mod">
          <ac:chgData name="Wanyi Lai" userId="b9141c39d24f4df0" providerId="LiveId" clId="{9F6101C3-2ADF-4133-BFB8-7A9DB43EA8E8}" dt="2024-04-07T17:53:53.233" v="221" actId="20577"/>
          <ac:spMkLst>
            <pc:docMk/>
            <pc:sldMk cId="3969703749" sldId="278"/>
            <ac:spMk id="3" creationId="{81A161BA-BA7D-FD5E-9D2B-97F7642AB537}"/>
          </ac:spMkLst>
        </pc:spChg>
        <pc:picChg chg="add del">
          <ac:chgData name="Wanyi Lai" userId="b9141c39d24f4df0" providerId="LiveId" clId="{9F6101C3-2ADF-4133-BFB8-7A9DB43EA8E8}" dt="2024-04-07T17:50:02.288" v="104" actId="22"/>
          <ac:picMkLst>
            <pc:docMk/>
            <pc:sldMk cId="3969703749" sldId="278"/>
            <ac:picMk id="5" creationId="{0022516A-EAD2-9DF7-2F24-C43B118A2188}"/>
          </ac:picMkLst>
        </pc:picChg>
      </pc:sldChg>
      <pc:sldChg chg="modSp mod">
        <pc:chgData name="Wanyi Lai" userId="b9141c39d24f4df0" providerId="LiveId" clId="{9F6101C3-2ADF-4133-BFB8-7A9DB43EA8E8}" dt="2024-04-07T18:33:15.309" v="1605" actId="20577"/>
        <pc:sldMkLst>
          <pc:docMk/>
          <pc:sldMk cId="3626711143" sldId="280"/>
        </pc:sldMkLst>
        <pc:spChg chg="mod">
          <ac:chgData name="Wanyi Lai" userId="b9141c39d24f4df0" providerId="LiveId" clId="{9F6101C3-2ADF-4133-BFB8-7A9DB43EA8E8}" dt="2024-04-07T18:33:15.309" v="1605" actId="20577"/>
          <ac:spMkLst>
            <pc:docMk/>
            <pc:sldMk cId="3626711143" sldId="280"/>
            <ac:spMk id="3" creationId="{8E872D38-C787-DE7C-253C-1542F279F7B2}"/>
          </ac:spMkLst>
        </pc:spChg>
      </pc:sldChg>
      <pc:sldChg chg="addSp modSp new mod modClrScheme chgLayout">
        <pc:chgData name="Wanyi Lai" userId="b9141c39d24f4df0" providerId="LiveId" clId="{9F6101C3-2ADF-4133-BFB8-7A9DB43EA8E8}" dt="2024-04-07T18:20:42.629" v="794" actId="14100"/>
        <pc:sldMkLst>
          <pc:docMk/>
          <pc:sldMk cId="115302931" sldId="281"/>
        </pc:sldMkLst>
        <pc:spChg chg="mod ord">
          <ac:chgData name="Wanyi Lai" userId="b9141c39d24f4df0" providerId="LiveId" clId="{9F6101C3-2ADF-4133-BFB8-7A9DB43EA8E8}" dt="2024-04-07T18:16:58.908" v="538" actId="700"/>
          <ac:spMkLst>
            <pc:docMk/>
            <pc:sldMk cId="115302931" sldId="281"/>
            <ac:spMk id="2" creationId="{D4BA7CA5-8626-1AB6-74DD-8162C6B1C06A}"/>
          </ac:spMkLst>
        </pc:spChg>
        <pc:spChg chg="mod ord">
          <ac:chgData name="Wanyi Lai" userId="b9141c39d24f4df0" providerId="LiveId" clId="{9F6101C3-2ADF-4133-BFB8-7A9DB43EA8E8}" dt="2024-04-07T18:18:26.604" v="630" actId="27636"/>
          <ac:spMkLst>
            <pc:docMk/>
            <pc:sldMk cId="115302931" sldId="281"/>
            <ac:spMk id="3" creationId="{DFF444D8-9930-2A3A-3F3C-10F3B37C8ECB}"/>
          </ac:spMkLst>
        </pc:spChg>
        <pc:spChg chg="add mod ord">
          <ac:chgData name="Wanyi Lai" userId="b9141c39d24f4df0" providerId="LiveId" clId="{9F6101C3-2ADF-4133-BFB8-7A9DB43EA8E8}" dt="2024-04-07T18:18:36.016" v="632" actId="1076"/>
          <ac:spMkLst>
            <pc:docMk/>
            <pc:sldMk cId="115302931" sldId="281"/>
            <ac:spMk id="4" creationId="{2D152F6F-160F-E71B-B2E3-619AE8C2558B}"/>
          </ac:spMkLst>
        </pc:spChg>
        <pc:spChg chg="add mod">
          <ac:chgData name="Wanyi Lai" userId="b9141c39d24f4df0" providerId="LiveId" clId="{9F6101C3-2ADF-4133-BFB8-7A9DB43EA8E8}" dt="2024-04-07T18:18:32.478" v="631" actId="1076"/>
          <ac:spMkLst>
            <pc:docMk/>
            <pc:sldMk cId="115302931" sldId="281"/>
            <ac:spMk id="5" creationId="{8949F8A3-57E5-5E68-7B13-3A8E9255D4D3}"/>
          </ac:spMkLst>
        </pc:spChg>
        <pc:spChg chg="add mod">
          <ac:chgData name="Wanyi Lai" userId="b9141c39d24f4df0" providerId="LiveId" clId="{9F6101C3-2ADF-4133-BFB8-7A9DB43EA8E8}" dt="2024-04-07T18:20:42.629" v="794" actId="14100"/>
          <ac:spMkLst>
            <pc:docMk/>
            <pc:sldMk cId="115302931" sldId="281"/>
            <ac:spMk id="6" creationId="{45FB55F3-2E5C-1137-107D-0C440029FB3B}"/>
          </ac:spMkLst>
        </pc:spChg>
      </pc:sldChg>
      <pc:sldChg chg="addSp delSp modSp new mod modClrScheme chgLayout">
        <pc:chgData name="Wanyi Lai" userId="b9141c39d24f4df0" providerId="LiveId" clId="{9F6101C3-2ADF-4133-BFB8-7A9DB43EA8E8}" dt="2024-04-07T18:29:16.952" v="1478" actId="20577"/>
        <pc:sldMkLst>
          <pc:docMk/>
          <pc:sldMk cId="3609544680" sldId="282"/>
        </pc:sldMkLst>
        <pc:spChg chg="mod ord">
          <ac:chgData name="Wanyi Lai" userId="b9141c39d24f4df0" providerId="LiveId" clId="{9F6101C3-2ADF-4133-BFB8-7A9DB43EA8E8}" dt="2024-04-07T18:22:16.899" v="801" actId="700"/>
          <ac:spMkLst>
            <pc:docMk/>
            <pc:sldMk cId="3609544680" sldId="282"/>
            <ac:spMk id="2" creationId="{4454545C-58FF-2300-73B0-1846DA235FA7}"/>
          </ac:spMkLst>
        </pc:spChg>
        <pc:spChg chg="del mod ord">
          <ac:chgData name="Wanyi Lai" userId="b9141c39d24f4df0" providerId="LiveId" clId="{9F6101C3-2ADF-4133-BFB8-7A9DB43EA8E8}" dt="2024-04-07T18:22:16.899" v="801" actId="700"/>
          <ac:spMkLst>
            <pc:docMk/>
            <pc:sldMk cId="3609544680" sldId="282"/>
            <ac:spMk id="3" creationId="{471B3705-206D-E87A-506D-4F0BE6A81B32}"/>
          </ac:spMkLst>
        </pc:spChg>
        <pc:spChg chg="del">
          <ac:chgData name="Wanyi Lai" userId="b9141c39d24f4df0" providerId="LiveId" clId="{9F6101C3-2ADF-4133-BFB8-7A9DB43EA8E8}" dt="2024-04-07T18:22:16.899" v="801" actId="700"/>
          <ac:spMkLst>
            <pc:docMk/>
            <pc:sldMk cId="3609544680" sldId="282"/>
            <ac:spMk id="4" creationId="{888B2418-90A2-C3DE-EEE5-8649D3D5CF44}"/>
          </ac:spMkLst>
        </pc:spChg>
        <pc:spChg chg="add mod ord">
          <ac:chgData name="Wanyi Lai" userId="b9141c39d24f4df0" providerId="LiveId" clId="{9F6101C3-2ADF-4133-BFB8-7A9DB43EA8E8}" dt="2024-04-07T18:29:16.952" v="1478" actId="20577"/>
          <ac:spMkLst>
            <pc:docMk/>
            <pc:sldMk cId="3609544680" sldId="282"/>
            <ac:spMk id="5" creationId="{70D4ED6F-5E8E-42CB-63DC-D86FD9733AD0}"/>
          </ac:spMkLst>
        </pc:spChg>
      </pc:sldChg>
    </pc:docChg>
  </pc:docChgLst>
  <pc:docChgLst>
    <pc:chgData name="Wanyi Lai" userId="b9141c39d24f4df0" providerId="LiveId" clId="{4486852C-FA61-4130-AF36-EEB196CCDAD0}"/>
    <pc:docChg chg="delSld">
      <pc:chgData name="Wanyi Lai" userId="b9141c39d24f4df0" providerId="LiveId" clId="{4486852C-FA61-4130-AF36-EEB196CCDAD0}" dt="2024-05-30T21:03:40.569" v="0" actId="47"/>
      <pc:docMkLst>
        <pc:docMk/>
      </pc:docMkLst>
      <pc:sldChg chg="del">
        <pc:chgData name="Wanyi Lai" userId="b9141c39d24f4df0" providerId="LiveId" clId="{4486852C-FA61-4130-AF36-EEB196CCDAD0}" dt="2024-05-30T21:03:40.569" v="0" actId="47"/>
        <pc:sldMkLst>
          <pc:docMk/>
          <pc:sldMk cId="585618286" sldId="271"/>
        </pc:sldMkLst>
      </pc:sldChg>
      <pc:sldChg chg="del">
        <pc:chgData name="Wanyi Lai" userId="b9141c39d24f4df0" providerId="LiveId" clId="{4486852C-FA61-4130-AF36-EEB196CCDAD0}" dt="2024-05-30T21:03:40.569" v="0" actId="47"/>
        <pc:sldMkLst>
          <pc:docMk/>
          <pc:sldMk cId="2711101834" sldId="273"/>
        </pc:sldMkLst>
      </pc:sldChg>
      <pc:sldChg chg="del">
        <pc:chgData name="Wanyi Lai" userId="b9141c39d24f4df0" providerId="LiveId" clId="{4486852C-FA61-4130-AF36-EEB196CCDAD0}" dt="2024-05-30T21:03:40.569" v="0" actId="47"/>
        <pc:sldMkLst>
          <pc:docMk/>
          <pc:sldMk cId="3555585881" sldId="274"/>
        </pc:sldMkLst>
      </pc:sldChg>
      <pc:sldChg chg="del">
        <pc:chgData name="Wanyi Lai" userId="b9141c39d24f4df0" providerId="LiveId" clId="{4486852C-FA61-4130-AF36-EEB196CCDAD0}" dt="2024-05-30T21:03:40.569" v="0" actId="47"/>
        <pc:sldMkLst>
          <pc:docMk/>
          <pc:sldMk cId="370423740" sldId="275"/>
        </pc:sldMkLst>
      </pc:sldChg>
      <pc:sldChg chg="del">
        <pc:chgData name="Wanyi Lai" userId="b9141c39d24f4df0" providerId="LiveId" clId="{4486852C-FA61-4130-AF36-EEB196CCDAD0}" dt="2024-05-30T21:03:40.569" v="0" actId="47"/>
        <pc:sldMkLst>
          <pc:docMk/>
          <pc:sldMk cId="277639425" sldId="276"/>
        </pc:sldMkLst>
      </pc:sldChg>
    </pc:docChg>
  </pc:docChgLst>
  <pc:docChgLst>
    <pc:chgData name="Wanyi Lai" userId="b9141c39d24f4df0" providerId="LiveId" clId="{50FB270F-C2D4-4ABF-B2EC-4F5284322A8F}"/>
    <pc:docChg chg="undo custSel addSld delSld modSld">
      <pc:chgData name="Wanyi Lai" userId="b9141c39d24f4df0" providerId="LiveId" clId="{50FB270F-C2D4-4ABF-B2EC-4F5284322A8F}" dt="2023-07-10T21:28:12.623" v="138" actId="20577"/>
      <pc:docMkLst>
        <pc:docMk/>
      </pc:docMkLst>
      <pc:sldChg chg="add del">
        <pc:chgData name="Wanyi Lai" userId="b9141c39d24f4df0" providerId="LiveId" clId="{50FB270F-C2D4-4ABF-B2EC-4F5284322A8F}" dt="2023-07-05T19:48:05.259" v="19" actId="47"/>
        <pc:sldMkLst>
          <pc:docMk/>
          <pc:sldMk cId="3080903885" sldId="261"/>
        </pc:sldMkLst>
      </pc:sldChg>
      <pc:sldChg chg="modSp mod">
        <pc:chgData name="Wanyi Lai" userId="b9141c39d24f4df0" providerId="LiveId" clId="{50FB270F-C2D4-4ABF-B2EC-4F5284322A8F}" dt="2023-07-05T19:48:30.852" v="22" actId="20577"/>
        <pc:sldMkLst>
          <pc:docMk/>
          <pc:sldMk cId="1938361322" sldId="262"/>
        </pc:sldMkLst>
        <pc:spChg chg="mod">
          <ac:chgData name="Wanyi Lai" userId="b9141c39d24f4df0" providerId="LiveId" clId="{50FB270F-C2D4-4ABF-B2EC-4F5284322A8F}" dt="2023-07-05T19:48:30.852" v="22" actId="20577"/>
          <ac:spMkLst>
            <pc:docMk/>
            <pc:sldMk cId="1938361322" sldId="262"/>
            <ac:spMk id="3" creationId="{96F82592-6B10-7E82-49C3-0BCFFB32AD75}"/>
          </ac:spMkLst>
        </pc:spChg>
      </pc:sldChg>
      <pc:sldChg chg="add del">
        <pc:chgData name="Wanyi Lai" userId="b9141c39d24f4df0" providerId="LiveId" clId="{50FB270F-C2D4-4ABF-B2EC-4F5284322A8F}" dt="2023-07-05T19:48:07.691" v="20" actId="47"/>
        <pc:sldMkLst>
          <pc:docMk/>
          <pc:sldMk cId="807307667" sldId="263"/>
        </pc:sldMkLst>
      </pc:sldChg>
      <pc:sldChg chg="modSp mod">
        <pc:chgData name="Wanyi Lai" userId="b9141c39d24f4df0" providerId="LiveId" clId="{50FB270F-C2D4-4ABF-B2EC-4F5284322A8F}" dt="2023-07-05T19:48:35.086" v="23" actId="20577"/>
        <pc:sldMkLst>
          <pc:docMk/>
          <pc:sldMk cId="2890423999" sldId="265"/>
        </pc:sldMkLst>
        <pc:spChg chg="mod">
          <ac:chgData name="Wanyi Lai" userId="b9141c39d24f4df0" providerId="LiveId" clId="{50FB270F-C2D4-4ABF-B2EC-4F5284322A8F}" dt="2023-07-05T19:48:35.086" v="23" actId="20577"/>
          <ac:spMkLst>
            <pc:docMk/>
            <pc:sldMk cId="2890423999" sldId="265"/>
            <ac:spMk id="3" creationId="{8E872D38-C787-DE7C-253C-1542F279F7B2}"/>
          </ac:spMkLst>
        </pc:spChg>
      </pc:sldChg>
      <pc:sldChg chg="add del">
        <pc:chgData name="Wanyi Lai" userId="b9141c39d24f4df0" providerId="LiveId" clId="{50FB270F-C2D4-4ABF-B2EC-4F5284322A8F}" dt="2023-07-05T19:42:58.923" v="9" actId="47"/>
        <pc:sldMkLst>
          <pc:docMk/>
          <pc:sldMk cId="4149828645" sldId="266"/>
        </pc:sldMkLst>
      </pc:sldChg>
      <pc:sldChg chg="add del">
        <pc:chgData name="Wanyi Lai" userId="b9141c39d24f4df0" providerId="LiveId" clId="{50FB270F-C2D4-4ABF-B2EC-4F5284322A8F}" dt="2023-07-05T19:42:58.923" v="9" actId="47"/>
        <pc:sldMkLst>
          <pc:docMk/>
          <pc:sldMk cId="4100145443" sldId="267"/>
        </pc:sldMkLst>
      </pc:sldChg>
      <pc:sldChg chg="modSp add del mod">
        <pc:chgData name="Wanyi Lai" userId="b9141c39d24f4df0" providerId="LiveId" clId="{50FB270F-C2D4-4ABF-B2EC-4F5284322A8F}" dt="2023-07-10T21:20:39.768" v="86" actId="20577"/>
        <pc:sldMkLst>
          <pc:docMk/>
          <pc:sldMk cId="875454092" sldId="269"/>
        </pc:sldMkLst>
        <pc:spChg chg="mod">
          <ac:chgData name="Wanyi Lai" userId="b9141c39d24f4df0" providerId="LiveId" clId="{50FB270F-C2D4-4ABF-B2EC-4F5284322A8F}" dt="2023-07-10T21:20:39.768" v="86" actId="20577"/>
          <ac:spMkLst>
            <pc:docMk/>
            <pc:sldMk cId="875454092" sldId="269"/>
            <ac:spMk id="3" creationId="{4515C4FD-E100-0692-35DB-DCD2FD184F02}"/>
          </ac:spMkLst>
        </pc:spChg>
      </pc:sldChg>
      <pc:sldChg chg="modSp add del mod">
        <pc:chgData name="Wanyi Lai" userId="b9141c39d24f4df0" providerId="LiveId" clId="{50FB270F-C2D4-4ABF-B2EC-4F5284322A8F}" dt="2023-07-05T19:47:57.411" v="15" actId="20577"/>
        <pc:sldMkLst>
          <pc:docMk/>
          <pc:sldMk cId="2539206833" sldId="270"/>
        </pc:sldMkLst>
        <pc:spChg chg="mod">
          <ac:chgData name="Wanyi Lai" userId="b9141c39d24f4df0" providerId="LiveId" clId="{50FB270F-C2D4-4ABF-B2EC-4F5284322A8F}" dt="2023-07-05T19:47:57.411" v="15" actId="20577"/>
          <ac:spMkLst>
            <pc:docMk/>
            <pc:sldMk cId="2539206833" sldId="270"/>
            <ac:spMk id="3" creationId="{4515C4FD-E100-0692-35DB-DCD2FD184F02}"/>
          </ac:spMkLst>
        </pc:spChg>
      </pc:sldChg>
      <pc:sldChg chg="add del">
        <pc:chgData name="Wanyi Lai" userId="b9141c39d24f4df0" providerId="LiveId" clId="{50FB270F-C2D4-4ABF-B2EC-4F5284322A8F}" dt="2023-07-05T19:47:55.100" v="14" actId="47"/>
        <pc:sldMkLst>
          <pc:docMk/>
          <pc:sldMk cId="585618286" sldId="271"/>
        </pc:sldMkLst>
      </pc:sldChg>
      <pc:sldChg chg="modSp mod">
        <pc:chgData name="Wanyi Lai" userId="b9141c39d24f4df0" providerId="LiveId" clId="{50FB270F-C2D4-4ABF-B2EC-4F5284322A8F}" dt="2023-07-10T21:28:12.623" v="138" actId="20577"/>
        <pc:sldMkLst>
          <pc:docMk/>
          <pc:sldMk cId="2711101834" sldId="273"/>
        </pc:sldMkLst>
        <pc:spChg chg="mod">
          <ac:chgData name="Wanyi Lai" userId="b9141c39d24f4df0" providerId="LiveId" clId="{50FB270F-C2D4-4ABF-B2EC-4F5284322A8F}" dt="2023-07-10T21:28:12.623" v="138" actId="20577"/>
          <ac:spMkLst>
            <pc:docMk/>
            <pc:sldMk cId="2711101834" sldId="273"/>
            <ac:spMk id="3" creationId="{D41C2FD9-D3B9-3C4A-D6B1-BC1636F5EBB2}"/>
          </ac:spMkLst>
        </pc:spChg>
      </pc:sldChg>
      <pc:sldChg chg="add del">
        <pc:chgData name="Wanyi Lai" userId="b9141c39d24f4df0" providerId="LiveId" clId="{50FB270F-C2D4-4ABF-B2EC-4F5284322A8F}" dt="2023-07-05T19:42:58.264" v="8" actId="47"/>
        <pc:sldMkLst>
          <pc:docMk/>
          <pc:sldMk cId="3555585881" sldId="274"/>
        </pc:sldMkLst>
      </pc:sldChg>
      <pc:sldChg chg="add del">
        <pc:chgData name="Wanyi Lai" userId="b9141c39d24f4df0" providerId="LiveId" clId="{50FB270F-C2D4-4ABF-B2EC-4F5284322A8F}" dt="2023-07-05T19:42:58.264" v="8" actId="47"/>
        <pc:sldMkLst>
          <pc:docMk/>
          <pc:sldMk cId="370423740" sldId="275"/>
        </pc:sldMkLst>
      </pc:sldChg>
      <pc:sldChg chg="add del">
        <pc:chgData name="Wanyi Lai" userId="b9141c39d24f4df0" providerId="LiveId" clId="{50FB270F-C2D4-4ABF-B2EC-4F5284322A8F}" dt="2023-07-05T19:42:58.264" v="8" actId="47"/>
        <pc:sldMkLst>
          <pc:docMk/>
          <pc:sldMk cId="277639425" sldId="276"/>
        </pc:sldMkLst>
      </pc:sldChg>
      <pc:sldChg chg="add del">
        <pc:chgData name="Wanyi Lai" userId="b9141c39d24f4df0" providerId="LiveId" clId="{50FB270F-C2D4-4ABF-B2EC-4F5284322A8F}" dt="2023-07-05T19:48:08.745" v="21" actId="47"/>
        <pc:sldMkLst>
          <pc:docMk/>
          <pc:sldMk cId="3969703749" sldId="278"/>
        </pc:sldMkLst>
      </pc:sldChg>
      <pc:sldChg chg="add del">
        <pc:chgData name="Wanyi Lai" userId="b9141c39d24f4df0" providerId="LiveId" clId="{50FB270F-C2D4-4ABF-B2EC-4F5284322A8F}" dt="2023-07-05T19:48:37.154" v="24" actId="47"/>
        <pc:sldMkLst>
          <pc:docMk/>
          <pc:sldMk cId="905506955" sldId="281"/>
        </pc:sldMkLst>
      </pc:sldChg>
    </pc:docChg>
  </pc:docChgLst>
  <pc:docChgLst>
    <pc:chgData name="Wanyi Lai" userId="b9141c39d24f4df0" providerId="LiveId" clId="{36A1C674-0332-4BC0-BD6E-7624CD248A1A}"/>
    <pc:docChg chg="custSel modSld">
      <pc:chgData name="Wanyi Lai" userId="b9141c39d24f4df0" providerId="LiveId" clId="{36A1C674-0332-4BC0-BD6E-7624CD248A1A}" dt="2023-04-10T02:01:54.756" v="14" actId="1076"/>
      <pc:docMkLst>
        <pc:docMk/>
      </pc:docMkLst>
      <pc:sldChg chg="modSp mod">
        <pc:chgData name="Wanyi Lai" userId="b9141c39d24f4df0" providerId="LiveId" clId="{36A1C674-0332-4BC0-BD6E-7624CD248A1A}" dt="2023-04-10T02:01:34.904" v="4" actId="27636"/>
        <pc:sldMkLst>
          <pc:docMk/>
          <pc:sldMk cId="2539206833" sldId="270"/>
        </pc:sldMkLst>
        <pc:spChg chg="mod">
          <ac:chgData name="Wanyi Lai" userId="b9141c39d24f4df0" providerId="LiveId" clId="{36A1C674-0332-4BC0-BD6E-7624CD248A1A}" dt="2023-04-10T02:01:34.904" v="4" actId="27636"/>
          <ac:spMkLst>
            <pc:docMk/>
            <pc:sldMk cId="2539206833" sldId="270"/>
            <ac:spMk id="2" creationId="{7534088E-286E-30F1-D2D8-F1532B04590A}"/>
          </ac:spMkLst>
        </pc:spChg>
      </pc:sldChg>
      <pc:sldChg chg="addSp delSp modSp mod delAnim">
        <pc:chgData name="Wanyi Lai" userId="b9141c39d24f4df0" providerId="LiveId" clId="{36A1C674-0332-4BC0-BD6E-7624CD248A1A}" dt="2023-04-10T02:01:54.756" v="14" actId="1076"/>
        <pc:sldMkLst>
          <pc:docMk/>
          <pc:sldMk cId="3555585881" sldId="274"/>
        </pc:sldMkLst>
        <pc:spChg chg="del">
          <ac:chgData name="Wanyi Lai" userId="b9141c39d24f4df0" providerId="LiveId" clId="{36A1C674-0332-4BC0-BD6E-7624CD248A1A}" dt="2023-04-10T02:01:37.412" v="6" actId="478"/>
          <ac:spMkLst>
            <pc:docMk/>
            <pc:sldMk cId="3555585881" sldId="274"/>
            <ac:spMk id="4" creationId="{5FBD1D85-66F8-5D67-0818-F66070A4E25C}"/>
          </ac:spMkLst>
        </pc:spChg>
        <pc:spChg chg="del mod">
          <ac:chgData name="Wanyi Lai" userId="b9141c39d24f4df0" providerId="LiveId" clId="{36A1C674-0332-4BC0-BD6E-7624CD248A1A}" dt="2023-04-10T02:01:36.611" v="5" actId="478"/>
          <ac:spMkLst>
            <pc:docMk/>
            <pc:sldMk cId="3555585881" sldId="274"/>
            <ac:spMk id="5" creationId="{6D8A89AF-E9AA-9005-7496-836DE09E8ACE}"/>
          </ac:spMkLst>
        </pc:spChg>
        <pc:spChg chg="del">
          <ac:chgData name="Wanyi Lai" userId="b9141c39d24f4df0" providerId="LiveId" clId="{36A1C674-0332-4BC0-BD6E-7624CD248A1A}" dt="2023-04-10T02:01:34.279" v="2" actId="478"/>
          <ac:spMkLst>
            <pc:docMk/>
            <pc:sldMk cId="3555585881" sldId="274"/>
            <ac:spMk id="6" creationId="{A09E549E-FFFC-73B4-D3A9-70069D5D9C69}"/>
          </ac:spMkLst>
        </pc:spChg>
        <pc:spChg chg="del">
          <ac:chgData name="Wanyi Lai" userId="b9141c39d24f4df0" providerId="LiveId" clId="{36A1C674-0332-4BC0-BD6E-7624CD248A1A}" dt="2023-04-10T02:01:39.795" v="7" actId="478"/>
          <ac:spMkLst>
            <pc:docMk/>
            <pc:sldMk cId="3555585881" sldId="274"/>
            <ac:spMk id="7" creationId="{73FFF40E-AAD3-67CF-28AA-2E4229CF0520}"/>
          </ac:spMkLst>
        </pc:spChg>
        <pc:spChg chg="del">
          <ac:chgData name="Wanyi Lai" userId="b9141c39d24f4df0" providerId="LiveId" clId="{36A1C674-0332-4BC0-BD6E-7624CD248A1A}" dt="2023-04-10T02:01:44.626" v="10" actId="478"/>
          <ac:spMkLst>
            <pc:docMk/>
            <pc:sldMk cId="3555585881" sldId="274"/>
            <ac:spMk id="8" creationId="{43B4BDDC-7D30-9B39-F1D0-49722B18E162}"/>
          </ac:spMkLst>
        </pc:spChg>
        <pc:spChg chg="del">
          <ac:chgData name="Wanyi Lai" userId="b9141c39d24f4df0" providerId="LiveId" clId="{36A1C674-0332-4BC0-BD6E-7624CD248A1A}" dt="2023-04-10T02:01:43.167" v="9" actId="478"/>
          <ac:spMkLst>
            <pc:docMk/>
            <pc:sldMk cId="3555585881" sldId="274"/>
            <ac:spMk id="9" creationId="{E8B0D8C4-AEE4-7A83-0B06-FDE149765D0E}"/>
          </ac:spMkLst>
        </pc:spChg>
        <pc:picChg chg="add mod">
          <ac:chgData name="Wanyi Lai" userId="b9141c39d24f4df0" providerId="LiveId" clId="{36A1C674-0332-4BC0-BD6E-7624CD248A1A}" dt="2023-04-10T02:01:54.756" v="14" actId="1076"/>
          <ac:picMkLst>
            <pc:docMk/>
            <pc:sldMk cId="3555585881" sldId="274"/>
            <ac:picMk id="10" creationId="{EF839754-9CFB-A982-74AE-172685178EA0}"/>
          </ac:picMkLst>
        </pc:picChg>
      </pc:sldChg>
    </pc:docChg>
  </pc:docChgLst>
  <pc:docChgLst>
    <pc:chgData name="Wanyi Lai" userId="b9141c39d24f4df0" providerId="LiveId" clId="{D590E2E0-E7B8-4A6E-A04A-9A0AB2C8EA4B}"/>
    <pc:docChg chg="custSel modSld">
      <pc:chgData name="Wanyi Lai" userId="b9141c39d24f4df0" providerId="LiveId" clId="{D590E2E0-E7B8-4A6E-A04A-9A0AB2C8EA4B}" dt="2024-05-30T01:58:40.399" v="219" actId="20577"/>
      <pc:docMkLst>
        <pc:docMk/>
      </pc:docMkLst>
      <pc:sldChg chg="modSp mod">
        <pc:chgData name="Wanyi Lai" userId="b9141c39d24f4df0" providerId="LiveId" clId="{D590E2E0-E7B8-4A6E-A04A-9A0AB2C8EA4B}" dt="2024-05-30T01:13:34.793" v="184" actId="20577"/>
        <pc:sldMkLst>
          <pc:docMk/>
          <pc:sldMk cId="1938361322" sldId="262"/>
        </pc:sldMkLst>
        <pc:spChg chg="mod">
          <ac:chgData name="Wanyi Lai" userId="b9141c39d24f4df0" providerId="LiveId" clId="{D590E2E0-E7B8-4A6E-A04A-9A0AB2C8EA4B}" dt="2024-05-30T01:13:34.793" v="184" actId="20577"/>
          <ac:spMkLst>
            <pc:docMk/>
            <pc:sldMk cId="1938361322" sldId="262"/>
            <ac:spMk id="3" creationId="{96F82592-6B10-7E82-49C3-0BCFFB32AD75}"/>
          </ac:spMkLst>
        </pc:spChg>
      </pc:sldChg>
      <pc:sldChg chg="modSp mod">
        <pc:chgData name="Wanyi Lai" userId="b9141c39d24f4df0" providerId="LiveId" clId="{D590E2E0-E7B8-4A6E-A04A-9A0AB2C8EA4B}" dt="2024-05-30T01:49:40.863" v="210" actId="27636"/>
        <pc:sldMkLst>
          <pc:docMk/>
          <pc:sldMk cId="875454092" sldId="269"/>
        </pc:sldMkLst>
        <pc:spChg chg="mod">
          <ac:chgData name="Wanyi Lai" userId="b9141c39d24f4df0" providerId="LiveId" clId="{D590E2E0-E7B8-4A6E-A04A-9A0AB2C8EA4B}" dt="2024-05-30T01:49:40.863" v="210" actId="27636"/>
          <ac:spMkLst>
            <pc:docMk/>
            <pc:sldMk cId="875454092" sldId="269"/>
            <ac:spMk id="3" creationId="{4515C4FD-E100-0692-35DB-DCD2FD184F02}"/>
          </ac:spMkLst>
        </pc:spChg>
      </pc:sldChg>
      <pc:sldChg chg="modSp mod">
        <pc:chgData name="Wanyi Lai" userId="b9141c39d24f4df0" providerId="LiveId" clId="{D590E2E0-E7B8-4A6E-A04A-9A0AB2C8EA4B}" dt="2024-05-30T01:58:40.399" v="219" actId="20577"/>
        <pc:sldMkLst>
          <pc:docMk/>
          <pc:sldMk cId="277639425" sldId="276"/>
        </pc:sldMkLst>
        <pc:spChg chg="mod">
          <ac:chgData name="Wanyi Lai" userId="b9141c39d24f4df0" providerId="LiveId" clId="{D590E2E0-E7B8-4A6E-A04A-9A0AB2C8EA4B}" dt="2024-05-30T01:58:40.399" v="219" actId="20577"/>
          <ac:spMkLst>
            <pc:docMk/>
            <pc:sldMk cId="277639425" sldId="276"/>
            <ac:spMk id="3" creationId="{1DE93314-D923-6751-E073-716007172BBE}"/>
          </ac:spMkLst>
        </pc:spChg>
      </pc:sldChg>
      <pc:sldChg chg="modSp mod">
        <pc:chgData name="Wanyi Lai" userId="b9141c39d24f4df0" providerId="LiveId" clId="{D590E2E0-E7B8-4A6E-A04A-9A0AB2C8EA4B}" dt="2024-05-30T00:51:29.194" v="78" actId="20577"/>
        <pc:sldMkLst>
          <pc:docMk/>
          <pc:sldMk cId="110018083" sldId="277"/>
        </pc:sldMkLst>
        <pc:spChg chg="mod">
          <ac:chgData name="Wanyi Lai" userId="b9141c39d24f4df0" providerId="LiveId" clId="{D590E2E0-E7B8-4A6E-A04A-9A0AB2C8EA4B}" dt="2024-05-30T00:51:29.194" v="78" actId="20577"/>
          <ac:spMkLst>
            <pc:docMk/>
            <pc:sldMk cId="110018083" sldId="277"/>
            <ac:spMk id="3" creationId="{95125041-F44E-C924-3567-7C2F192343BA}"/>
          </ac:spMkLst>
        </pc:spChg>
      </pc:sldChg>
      <pc:sldChg chg="modSp mod">
        <pc:chgData name="Wanyi Lai" userId="b9141c39d24f4df0" providerId="LiveId" clId="{D590E2E0-E7B8-4A6E-A04A-9A0AB2C8EA4B}" dt="2024-05-30T00:59:14.305" v="155" actId="27636"/>
        <pc:sldMkLst>
          <pc:docMk/>
          <pc:sldMk cId="3969703749" sldId="278"/>
        </pc:sldMkLst>
        <pc:spChg chg="mod">
          <ac:chgData name="Wanyi Lai" userId="b9141c39d24f4df0" providerId="LiveId" clId="{D590E2E0-E7B8-4A6E-A04A-9A0AB2C8EA4B}" dt="2024-05-30T00:59:14.305" v="155" actId="27636"/>
          <ac:spMkLst>
            <pc:docMk/>
            <pc:sldMk cId="3969703749" sldId="278"/>
            <ac:spMk id="3" creationId="{81A161BA-BA7D-FD5E-9D2B-97F7642AB537}"/>
          </ac:spMkLst>
        </pc:spChg>
      </pc:sldChg>
      <pc:sldChg chg="modSp mod">
        <pc:chgData name="Wanyi Lai" userId="b9141c39d24f4df0" providerId="LiveId" clId="{D590E2E0-E7B8-4A6E-A04A-9A0AB2C8EA4B}" dt="2024-05-30T01:30:18.715" v="208" actId="14100"/>
        <pc:sldMkLst>
          <pc:docMk/>
          <pc:sldMk cId="3609544680" sldId="282"/>
        </pc:sldMkLst>
        <pc:spChg chg="mod">
          <ac:chgData name="Wanyi Lai" userId="b9141c39d24f4df0" providerId="LiveId" clId="{D590E2E0-E7B8-4A6E-A04A-9A0AB2C8EA4B}" dt="2024-05-30T01:30:18.715" v="208" actId="14100"/>
          <ac:spMkLst>
            <pc:docMk/>
            <pc:sldMk cId="3609544680" sldId="282"/>
            <ac:spMk id="5" creationId="{70D4ED6F-5E8E-42CB-63DC-D86FD9733A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240399F5-9524-7E4C-8579-3563FD7F38F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73226A74-31AA-0143-BEC1-7590A08B17B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731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99F5-9524-7E4C-8579-3563FD7F38F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6A74-31AA-0143-BEC1-7590A08B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5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0399F5-9524-7E4C-8579-3563FD7F38F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73226A74-31AA-0143-BEC1-7590A08B17B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221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99F5-9524-7E4C-8579-3563FD7F38F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6A74-31AA-0143-BEC1-7590A08B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6A74-31AA-0143-BEC1-7590A08B17B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240399F5-9524-7E4C-8579-3563FD7F38F5}" type="datetimeFigureOut">
              <a:rPr lang="en-US" smtClean="0"/>
              <a:t>5/30/2024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78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99F5-9524-7E4C-8579-3563FD7F38F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6A74-31AA-0143-BEC1-7590A08B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5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99F5-9524-7E4C-8579-3563FD7F38F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6A74-31AA-0143-BEC1-7590A08B17B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47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99F5-9524-7E4C-8579-3563FD7F38F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6A74-31AA-0143-BEC1-7590A08B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598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399F5-9524-7E4C-8579-3563FD7F38F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6A74-31AA-0143-BEC1-7590A08B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7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240399F5-9524-7E4C-8579-3563FD7F38F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6A74-31AA-0143-BEC1-7590A08B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5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240399F5-9524-7E4C-8579-3563FD7F38F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26A74-31AA-0143-BEC1-7590A08B1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4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240399F5-9524-7E4C-8579-3563FD7F38F5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73226A74-31AA-0143-BEC1-7590A08B17B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2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B730-B89D-A210-7F1E-25DB0D8AEF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2CBD5-693D-BDB8-763E-BA2BC6F070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0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4AB6-F5E1-D867-594E-5293369E3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Physiological Effects of Prolonged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E4C4B-3637-E91F-FC74-F27AAA06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0" cy="45457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Impaired ability to focus and commit information to memory.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Cellular level change.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Lifespan differences.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Disrupts the body’s immune system, weakening its natural defenses (immune suppression).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Increased risk of physical and psychological health issues (e.g. coronary heart disease, high blood pressure, depression). </a:t>
            </a:r>
          </a:p>
        </p:txBody>
      </p:sp>
    </p:spTree>
    <p:extLst>
      <p:ext uri="{BB962C8B-B14F-4D97-AF65-F5344CB8AC3E}">
        <p14:creationId xmlns:p14="http://schemas.microsoft.com/office/powerpoint/2010/main" val="193238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EE01-E1BB-4A76-3C1D-ACD1473D5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82592-6B10-7E82-49C3-0BCFFB32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45895"/>
            <a:ext cx="8770571" cy="4612105"/>
          </a:xfrm>
        </p:spPr>
        <p:txBody>
          <a:bodyPr>
            <a:normAutofit/>
          </a:bodyPr>
          <a:lstStyle/>
          <a:p>
            <a:r>
              <a:rPr lang="en-US" dirty="0"/>
              <a:t>Coping: alleviating stress using emotional, cognitive, or behavioral methods. </a:t>
            </a:r>
          </a:p>
          <a:p>
            <a:r>
              <a:rPr lang="en-US" dirty="0"/>
              <a:t>Problem-focused coping: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changing the stressor itself.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when sense of control is high. </a:t>
            </a:r>
          </a:p>
          <a:p>
            <a:r>
              <a:rPr lang="en-US" dirty="0"/>
              <a:t>Emotion-focused coping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changing your emotional reaction to the stressor.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when sense of control is low.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E.g. post-traumatic growth.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36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061D-20E8-D95C-92C4-698334D1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Influence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2D38-C787-DE7C-253C-1542F279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79930"/>
            <a:ext cx="8770571" cy="4557754"/>
          </a:xfrm>
        </p:spPr>
        <p:txBody>
          <a:bodyPr>
            <a:normAutofit/>
          </a:bodyPr>
          <a:lstStyle/>
          <a:p>
            <a:r>
              <a:rPr lang="en-US" dirty="0"/>
              <a:t>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autonomy </a:t>
            </a:r>
            <a:r>
              <a:rPr lang="en-US" dirty="0">
                <a:sym typeface="Wingdings" panose="05000000000000000000" pitchFamily="2" charset="2"/>
              </a:rPr>
              <a:t> more stress. </a:t>
            </a:r>
            <a:endParaRPr lang="en-US" dirty="0"/>
          </a:p>
          <a:p>
            <a:r>
              <a:rPr lang="en-US" dirty="0"/>
              <a:t>Wealth/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wealth or status </a:t>
            </a:r>
            <a:r>
              <a:rPr lang="en-US" dirty="0">
                <a:sym typeface="Wingdings" panose="05000000000000000000" pitchFamily="2" charset="2"/>
              </a:rPr>
              <a:t> less stress.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Wealth/ status often come hand in hand with control.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Wealth/ status allow opportunity to eliminate potential stressors. </a:t>
            </a:r>
          </a:p>
          <a:p>
            <a:r>
              <a:rPr lang="en-US" dirty="0"/>
              <a:t>Locus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Activity</a:t>
            </a:r>
            <a:r>
              <a:rPr lang="en-US" dirty="0"/>
              <a:t>: Locus of Control questionnaire.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42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A7CA5-8626-1AB6-74DD-8162C6B1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Locus of Control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444D8-9930-2A3A-3F3C-10F3B37C8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0239" y="2165299"/>
            <a:ext cx="8770571" cy="4692701"/>
          </a:xfrm>
        </p:spPr>
        <p:txBody>
          <a:bodyPr>
            <a:normAutofit/>
          </a:bodyPr>
          <a:lstStyle/>
          <a:p>
            <a:r>
              <a:rPr lang="en-US" dirty="0"/>
              <a:t>Score 1 point for each of the following:</a:t>
            </a:r>
          </a:p>
          <a:p>
            <a:r>
              <a:rPr lang="en-US" dirty="0"/>
              <a:t>2a</a:t>
            </a:r>
          </a:p>
          <a:p>
            <a:r>
              <a:rPr lang="en-US" dirty="0"/>
              <a:t>3b</a:t>
            </a:r>
          </a:p>
          <a:p>
            <a:r>
              <a:rPr lang="en-US" dirty="0"/>
              <a:t>4b</a:t>
            </a:r>
          </a:p>
          <a:p>
            <a:r>
              <a:rPr lang="en-US" dirty="0"/>
              <a:t>5b</a:t>
            </a:r>
          </a:p>
          <a:p>
            <a:r>
              <a:rPr lang="en-US" dirty="0"/>
              <a:t>6a</a:t>
            </a:r>
          </a:p>
          <a:p>
            <a:r>
              <a:rPr lang="en-US" dirty="0"/>
              <a:t>7a</a:t>
            </a:r>
          </a:p>
          <a:p>
            <a:r>
              <a:rPr lang="en-US" dirty="0"/>
              <a:t>9a</a:t>
            </a:r>
          </a:p>
          <a:p>
            <a:r>
              <a:rPr lang="en-US" dirty="0"/>
              <a:t>10b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52F6F-160F-E71B-B2E3-619AE8C25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81957" y="2662591"/>
            <a:ext cx="4160520" cy="4747565"/>
          </a:xfrm>
        </p:spPr>
        <p:txBody>
          <a:bodyPr>
            <a:normAutofit/>
          </a:bodyPr>
          <a:lstStyle/>
          <a:p>
            <a:r>
              <a:rPr lang="en-US" dirty="0"/>
              <a:t>21a</a:t>
            </a:r>
          </a:p>
          <a:p>
            <a:r>
              <a:rPr lang="en-US" dirty="0"/>
              <a:t>22b</a:t>
            </a:r>
          </a:p>
          <a:p>
            <a:r>
              <a:rPr lang="en-US" dirty="0"/>
              <a:t>23a</a:t>
            </a:r>
          </a:p>
          <a:p>
            <a:r>
              <a:rPr lang="en-US" dirty="0"/>
              <a:t>25a</a:t>
            </a:r>
          </a:p>
          <a:p>
            <a:r>
              <a:rPr lang="en-US" dirty="0"/>
              <a:t>26b</a:t>
            </a:r>
          </a:p>
          <a:p>
            <a:r>
              <a:rPr lang="en-US" dirty="0"/>
              <a:t>28b</a:t>
            </a:r>
          </a:p>
          <a:p>
            <a:r>
              <a:rPr lang="en-US" dirty="0"/>
              <a:t>29a</a:t>
            </a:r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949F8A3-57E5-5E68-7B13-3A8E9255D4D3}"/>
              </a:ext>
            </a:extLst>
          </p:cNvPr>
          <p:cNvSpPr txBox="1">
            <a:spLocks/>
          </p:cNvSpPr>
          <p:nvPr/>
        </p:nvSpPr>
        <p:spPr>
          <a:xfrm>
            <a:off x="3271369" y="2662591"/>
            <a:ext cx="4160520" cy="4747565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11b</a:t>
            </a:r>
          </a:p>
          <a:p>
            <a:r>
              <a:rPr lang="en-US" dirty="0"/>
              <a:t>12b</a:t>
            </a:r>
          </a:p>
          <a:p>
            <a:r>
              <a:rPr lang="en-US" dirty="0"/>
              <a:t>13b</a:t>
            </a:r>
          </a:p>
          <a:p>
            <a:r>
              <a:rPr lang="en-US" dirty="0"/>
              <a:t>15b</a:t>
            </a:r>
          </a:p>
          <a:p>
            <a:r>
              <a:rPr lang="en-US" dirty="0"/>
              <a:t>16a</a:t>
            </a:r>
          </a:p>
          <a:p>
            <a:r>
              <a:rPr lang="en-US" dirty="0"/>
              <a:t>17a</a:t>
            </a:r>
          </a:p>
          <a:p>
            <a:r>
              <a:rPr lang="en-US" dirty="0"/>
              <a:t>18a</a:t>
            </a:r>
          </a:p>
          <a:p>
            <a:r>
              <a:rPr lang="en-US" dirty="0"/>
              <a:t>20a</a:t>
            </a:r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5FB55F3-2E5C-1137-107D-0C440029FB3B}"/>
              </a:ext>
            </a:extLst>
          </p:cNvPr>
          <p:cNvSpPr txBox="1">
            <a:spLocks/>
          </p:cNvSpPr>
          <p:nvPr/>
        </p:nvSpPr>
        <p:spPr>
          <a:xfrm>
            <a:off x="7501992" y="2165299"/>
            <a:ext cx="3086405" cy="4867047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Highest possible score is 23 points. </a:t>
            </a:r>
          </a:p>
          <a:p>
            <a:endParaRPr lang="en-US" dirty="0"/>
          </a:p>
          <a:p>
            <a:r>
              <a:rPr lang="en-US" dirty="0"/>
              <a:t>High score = External locus of control</a:t>
            </a:r>
          </a:p>
          <a:p>
            <a:endParaRPr lang="en-US" dirty="0"/>
          </a:p>
          <a:p>
            <a:r>
              <a:rPr lang="en-US" dirty="0"/>
              <a:t>Low score = Internal locus of control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2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4545C-58FF-2300-73B0-1846DA23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Influence Stress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D4ED6F-5E8E-42CB-63DC-D86FD9733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85261"/>
            <a:ext cx="8770571" cy="4672739"/>
          </a:xfrm>
        </p:spPr>
        <p:txBody>
          <a:bodyPr/>
          <a:lstStyle/>
          <a:p>
            <a:r>
              <a:rPr lang="en-US" dirty="0"/>
              <a:t>Internal locus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are in control of events that impact your life.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“What actions can I take to change my situation?”</a:t>
            </a:r>
          </a:p>
          <a:p>
            <a:r>
              <a:rPr lang="en-US" dirty="0"/>
              <a:t>External locus of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External factors outside of your control impact your life.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“There’s nothing I can do to change my situation.”</a:t>
            </a:r>
          </a:p>
          <a:p>
            <a:r>
              <a:rPr lang="en-US" dirty="0"/>
              <a:t>Internal locus of control </a:t>
            </a:r>
            <a:r>
              <a:rPr lang="en-US" dirty="0">
                <a:sym typeface="Wingdings" panose="05000000000000000000" pitchFamily="2" charset="2"/>
              </a:rPr>
              <a:t> less stress. </a:t>
            </a:r>
          </a:p>
          <a:p>
            <a:r>
              <a:rPr lang="en-US" dirty="0">
                <a:sym typeface="Wingdings" panose="05000000000000000000" pitchFamily="2" charset="2"/>
              </a:rPr>
              <a:t>Domain-specific locus of control. </a:t>
            </a:r>
          </a:p>
          <a:p>
            <a:r>
              <a:rPr lang="en-US" dirty="0">
                <a:sym typeface="Wingdings" panose="05000000000000000000" pitchFamily="2" charset="2"/>
              </a:rPr>
              <a:t>Cultural differences.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544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E061D-20E8-D95C-92C4-698334D1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Influence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72D38-C787-DE7C-253C-1542F279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17557"/>
            <a:ext cx="8770571" cy="474044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Optimism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“Type A”: negative emotions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more prone to stress, burnout, health concerns.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Optimism </a:t>
            </a:r>
            <a:r>
              <a:rPr lang="en-US" dirty="0">
                <a:sym typeface="Wingdings" panose="05000000000000000000" pitchFamily="2" charset="2"/>
              </a:rPr>
              <a:t> more effective coping, lower stress, better health.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Adaptive optimism vs. maladaptive optimism.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Humor</a:t>
            </a:r>
            <a:endParaRPr lang="en-US" b="1" dirty="0"/>
          </a:p>
          <a:p>
            <a:r>
              <a:rPr lang="en-US" dirty="0"/>
              <a:t>Resilience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capability of individuals to cope successfully in the face of significant change, adversity, or risk.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Resilience stronger when people have a sense of purpose/ strong personal values. </a:t>
            </a:r>
          </a:p>
        </p:txBody>
      </p:sp>
    </p:spTree>
    <p:extLst>
      <p:ext uri="{BB962C8B-B14F-4D97-AF65-F5344CB8AC3E}">
        <p14:creationId xmlns:p14="http://schemas.microsoft.com/office/powerpoint/2010/main" val="362671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E293-6D78-BF2A-22C7-EC79FB53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that Influence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759DB-7BB1-D8B2-06FB-7F16250F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Strong social ties: family, friends, community, pets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Informational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Instrumental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Emotional support</a:t>
            </a:r>
          </a:p>
          <a:p>
            <a:r>
              <a:rPr lang="en-US" dirty="0"/>
              <a:t>Exercise, relaxation, meditation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Boosts mood, relaxes muscles, produces sleep.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56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67CA-E064-C209-A5A4-D453E816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Workplace Stressors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3B220A-B04C-55F7-18D5-E958C57D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57" y="2363812"/>
            <a:ext cx="4899948" cy="4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28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6CD0-0B39-AE22-1AAE-17703F53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Interpersonal Stressors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3C8D-830F-F21B-9BCC-0006654C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Workplace politics.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Conflict with coworkers, manager.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Workplace violence.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Psychological or sexual harassment.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45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088E-286E-30F1-D2D8-F1532B04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Role-Related Stressors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C4FD-E100-0692-35DB-DCD2FD18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36228"/>
            <a:ext cx="8770571" cy="44970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Role conflict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Incongruity or incompatibility of expectations associated with a person’s role. </a:t>
            </a:r>
          </a:p>
          <a:p>
            <a:r>
              <a:rPr lang="en-US" dirty="0"/>
              <a:t>Role ambiguity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clarity and predictability of the outcomes of a person’s behavior. </a:t>
            </a:r>
          </a:p>
          <a:p>
            <a:r>
              <a:rPr lang="en-US" dirty="0"/>
              <a:t>Work overload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more hours and more intensely than can be reasonably handled.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“Ideal worker” norm.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Self-imposed, peer influenced or company/ industry culture.</a:t>
            </a:r>
          </a:p>
        </p:txBody>
      </p:sp>
    </p:spTree>
    <p:extLst>
      <p:ext uri="{BB962C8B-B14F-4D97-AF65-F5344CB8AC3E}">
        <p14:creationId xmlns:p14="http://schemas.microsoft.com/office/powerpoint/2010/main" val="87545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F749-ED4B-0D56-C04C-1F16909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6A92D-59EC-754A-D6F7-3B8F5FD53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724" y="2229853"/>
            <a:ext cx="3806792" cy="4628147"/>
          </a:xfrm>
        </p:spPr>
        <p:txBody>
          <a:bodyPr>
            <a:normAutofit/>
          </a:bodyPr>
          <a:lstStyle/>
          <a:p>
            <a:r>
              <a:rPr lang="en-US" dirty="0"/>
              <a:t>Stress: the process by which we perceive and respond to certain events, called stressors, that we appraise as threatening or challenging. </a:t>
            </a:r>
          </a:p>
          <a:p>
            <a:r>
              <a:rPr lang="en-US" dirty="0"/>
              <a:t>Stressor: any event, force, or condition that evokes physical or emotional stress.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48D088-70C8-1560-DEAE-24AE1ED5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15" y="2563710"/>
            <a:ext cx="6492345" cy="333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0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4088E-286E-30F1-D2D8-F1532B04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 Control &amp; Physical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5C4FD-E100-0692-35DB-DCD2FD184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8770571" cy="3944145"/>
          </a:xfrm>
        </p:spPr>
        <p:txBody>
          <a:bodyPr/>
          <a:lstStyle/>
          <a:p>
            <a:r>
              <a:rPr lang="en-US" dirty="0"/>
              <a:t>Task control stressors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task control increases stress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of task control and burden of responsibility.</a:t>
            </a:r>
          </a:p>
          <a:p>
            <a:endParaRPr lang="en-US" dirty="0"/>
          </a:p>
          <a:p>
            <a:r>
              <a:rPr lang="en-US" dirty="0"/>
              <a:t>Organizational and physical environment stressors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Workplace safety</a:t>
            </a:r>
          </a:p>
        </p:txBody>
      </p:sp>
    </p:spTree>
    <p:extLst>
      <p:ext uri="{BB962C8B-B14F-4D97-AF65-F5344CB8AC3E}">
        <p14:creationId xmlns:p14="http://schemas.microsoft.com/office/powerpoint/2010/main" val="2539206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9772-CEE3-BF04-F4AC-628F3264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Myths about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196F8-2817-4E72-F470-1AD8DB35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545724"/>
          </a:xfrm>
        </p:spPr>
        <p:txBody>
          <a:bodyPr>
            <a:normAutofit/>
          </a:bodyPr>
          <a:lstStyle/>
          <a:p>
            <a:r>
              <a:rPr lang="en-US" dirty="0"/>
              <a:t>You should strive to eliminate all stress in your life.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Eustress: stress in moderation, activates motivation to achieve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Gives us opportunity to meet challenges. </a:t>
            </a:r>
          </a:p>
          <a:p>
            <a:r>
              <a:rPr lang="en-US" dirty="0"/>
              <a:t>Stress is “just in your head.”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Stress linked to mental and physical illness. </a:t>
            </a:r>
          </a:p>
          <a:p>
            <a:r>
              <a:rPr lang="en-US" dirty="0"/>
              <a:t>Stress implies excess, such as too much work or stimulation.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Being bored or under-stimulated can also be stressful.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4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DD945-9F10-13DC-9B9C-067C75D5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of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25041-F44E-C924-3567-7C2F1923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95728"/>
            <a:ext cx="8770571" cy="4562272"/>
          </a:xfrm>
        </p:spPr>
        <p:txBody>
          <a:bodyPr/>
          <a:lstStyle/>
          <a:p>
            <a:r>
              <a:rPr lang="en-US" dirty="0"/>
              <a:t>Physiological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Heart rate, blood pressure, muscle tension, respiration. </a:t>
            </a:r>
          </a:p>
          <a:p>
            <a:r>
              <a:rPr lang="en-US" dirty="0"/>
              <a:t>Self-report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Surveys, interviews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Limitation: might be under-reported or not reported at all. </a:t>
            </a:r>
          </a:p>
          <a:p>
            <a:r>
              <a:rPr lang="en-US" dirty="0"/>
              <a:t>Behavioral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Absenteeism</a:t>
            </a:r>
          </a:p>
        </p:txBody>
      </p:sp>
    </p:spTree>
    <p:extLst>
      <p:ext uri="{BB962C8B-B14F-4D97-AF65-F5344CB8AC3E}">
        <p14:creationId xmlns:p14="http://schemas.microsoft.com/office/powerpoint/2010/main" val="110018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86EE4-270F-8B74-6A3A-1E3D3FEE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Adaptation Syndrome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A42C-4DF8-2805-1DA4-0E745798C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5360" y="2312276"/>
            <a:ext cx="2197864" cy="4399484"/>
          </a:xfrm>
        </p:spPr>
        <p:txBody>
          <a:bodyPr/>
          <a:lstStyle/>
          <a:p>
            <a:r>
              <a:rPr lang="en-US" dirty="0"/>
              <a:t>Phase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Shock, then fight or flight. </a:t>
            </a:r>
          </a:p>
          <a:p>
            <a:r>
              <a:rPr lang="en-US" dirty="0"/>
              <a:t>Phase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Immune system shuts down. </a:t>
            </a:r>
          </a:p>
          <a:p>
            <a:r>
              <a:rPr lang="en-US" dirty="0"/>
              <a:t>Phase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Burnout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FC72F6-5366-DBE7-3DEA-946F4786C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78" y="2399386"/>
            <a:ext cx="6490488" cy="43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08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9A28-57E2-39F6-B0C2-9AD1CFA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Responses to Stress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161BA-BA7D-FD5E-9D2B-97F7642AB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256774"/>
          </a:xfrm>
        </p:spPr>
        <p:txBody>
          <a:bodyPr>
            <a:normAutofit/>
          </a:bodyPr>
          <a:lstStyle/>
          <a:p>
            <a:r>
              <a:rPr lang="en-US" dirty="0"/>
              <a:t>General adaptation syndrome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Fight or flight.</a:t>
            </a:r>
          </a:p>
          <a:p>
            <a:r>
              <a:rPr lang="en-US" dirty="0"/>
              <a:t>Withdrawal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Pulling back, conserving energy.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Organizational withdrawal responses: absenteeism, turnover, procrastination.</a:t>
            </a:r>
          </a:p>
          <a:p>
            <a:r>
              <a:rPr lang="en-US" dirty="0"/>
              <a:t>Tend and befriend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Banding together and seeking/providing support.</a:t>
            </a:r>
          </a:p>
        </p:txBody>
      </p:sp>
    </p:spTree>
    <p:extLst>
      <p:ext uri="{BB962C8B-B14F-4D97-AF65-F5344CB8AC3E}">
        <p14:creationId xmlns:p14="http://schemas.microsoft.com/office/powerpoint/2010/main" val="3969703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FDAE-8A3D-8D21-0C4C-7910B593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62B18-C530-3680-6C19-84E75EF89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72615"/>
            <a:ext cx="8770571" cy="4513478"/>
          </a:xfrm>
        </p:spPr>
        <p:txBody>
          <a:bodyPr>
            <a:normAutofit/>
          </a:bodyPr>
          <a:lstStyle/>
          <a:p>
            <a:r>
              <a:rPr lang="en-US" dirty="0"/>
              <a:t>Catastrophes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Unpredictable large-scale events.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Physical and psychological toll.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Post-traumatic growth: perception of beneficial change or personal transformation in the struggle to overcome adversity.</a:t>
            </a:r>
          </a:p>
          <a:p>
            <a:r>
              <a:rPr lang="en-US" dirty="0"/>
              <a:t>Significant life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keenly felt in early adulthood.</a:t>
            </a:r>
          </a:p>
          <a:p>
            <a:r>
              <a:rPr lang="en-US" dirty="0"/>
              <a:t>Daily hassles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Potentially most significant sources of stress (chronic stress). </a:t>
            </a:r>
          </a:p>
        </p:txBody>
      </p:sp>
    </p:spTree>
    <p:extLst>
      <p:ext uri="{BB962C8B-B14F-4D97-AF65-F5344CB8AC3E}">
        <p14:creationId xmlns:p14="http://schemas.microsoft.com/office/powerpoint/2010/main" val="2924474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23B267-A7BB-82DB-130E-10AA7D6B7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50" y="80210"/>
            <a:ext cx="5878730" cy="673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07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610-A8D2-3442-A99F-5A15A0FFA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Appraisal of Stressful 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3BEC-482B-8D67-42A7-349EF29A5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545724"/>
          </a:xfrm>
        </p:spPr>
        <p:txBody>
          <a:bodyPr>
            <a:normAutofit/>
          </a:bodyPr>
          <a:lstStyle/>
          <a:p>
            <a:r>
              <a:rPr lang="en-US" dirty="0"/>
              <a:t>Primary appraisal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Initial decision regarding whether an event is harmful and how stressful it is to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“Is this situation stressful?”</a:t>
            </a:r>
          </a:p>
          <a:p>
            <a:r>
              <a:rPr lang="en-US" dirty="0"/>
              <a:t>Secondary appraisal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Perceptions regarding our ability to cope with an event.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“What can I do about the stressful situation?”</a:t>
            </a:r>
          </a:p>
        </p:txBody>
      </p:sp>
    </p:spTree>
    <p:extLst>
      <p:ext uri="{BB962C8B-B14F-4D97-AF65-F5344CB8AC3E}">
        <p14:creationId xmlns:p14="http://schemas.microsoft.com/office/powerpoint/2010/main" val="308090388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" id="{BB681411-12E0-244B-82F1-F7E2107878B7}" vid="{9B583425-D83A-C443-9C32-AA84799BD58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5653</TotalTime>
  <Words>835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Meiryo</vt:lpstr>
      <vt:lpstr>Arial</vt:lpstr>
      <vt:lpstr>Corbel</vt:lpstr>
      <vt:lpstr>Wingdings</vt:lpstr>
      <vt:lpstr>Sketchlines</vt:lpstr>
      <vt:lpstr>Stress</vt:lpstr>
      <vt:lpstr>Stress</vt:lpstr>
      <vt:lpstr>Myths about Stress</vt:lpstr>
      <vt:lpstr>Measurement of Stress</vt:lpstr>
      <vt:lpstr>General Adaptation Syndrome </vt:lpstr>
      <vt:lpstr>Responses to Stress</vt:lpstr>
      <vt:lpstr>Stressors</vt:lpstr>
      <vt:lpstr>PowerPoint Presentation</vt:lpstr>
      <vt:lpstr>Appraisal of Stressful Situations</vt:lpstr>
      <vt:lpstr>Physiological Effects of Prolonged Stress</vt:lpstr>
      <vt:lpstr>Coping with Stress</vt:lpstr>
      <vt:lpstr>Factors that Influence Stress</vt:lpstr>
      <vt:lpstr>Locus of Control Scoring</vt:lpstr>
      <vt:lpstr>Factors that Influence Stress</vt:lpstr>
      <vt:lpstr>Factors that Influence Stress</vt:lpstr>
      <vt:lpstr>Factors that Influence Stress</vt:lpstr>
      <vt:lpstr>Workplace Stressors</vt:lpstr>
      <vt:lpstr>Interpersonal Stressors</vt:lpstr>
      <vt:lpstr>Role-Related Stressors</vt:lpstr>
      <vt:lpstr>Task Control &amp; Physical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</dc:title>
  <dc:creator>Wanyi Lai</dc:creator>
  <cp:lastModifiedBy>Wanyi Lai</cp:lastModifiedBy>
  <cp:revision>22</cp:revision>
  <dcterms:created xsi:type="dcterms:W3CDTF">2023-03-18T20:53:02Z</dcterms:created>
  <dcterms:modified xsi:type="dcterms:W3CDTF">2024-05-30T21:03:49Z</dcterms:modified>
</cp:coreProperties>
</file>