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4" r:id="rId5"/>
    <p:sldId id="304" r:id="rId6"/>
    <p:sldId id="260" r:id="rId7"/>
    <p:sldId id="311" r:id="rId8"/>
    <p:sldId id="296" r:id="rId9"/>
    <p:sldId id="261" r:id="rId10"/>
    <p:sldId id="263" r:id="rId11"/>
    <p:sldId id="310" r:id="rId12"/>
    <p:sldId id="284" r:id="rId13"/>
    <p:sldId id="262" r:id="rId14"/>
    <p:sldId id="265" r:id="rId15"/>
    <p:sldId id="26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99" r:id="rId25"/>
    <p:sldId id="275" r:id="rId26"/>
    <p:sldId id="277" r:id="rId27"/>
    <p:sldId id="278" r:id="rId28"/>
    <p:sldId id="300" r:id="rId29"/>
    <p:sldId id="305" r:id="rId30"/>
    <p:sldId id="307" r:id="rId31"/>
    <p:sldId id="276" r:id="rId32"/>
    <p:sldId id="279" r:id="rId33"/>
    <p:sldId id="281" r:id="rId34"/>
    <p:sldId id="288" r:id="rId35"/>
    <p:sldId id="283" r:id="rId36"/>
    <p:sldId id="286" r:id="rId37"/>
    <p:sldId id="287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CB7D5-364F-489C-A426-00BE499DE507}" v="2" dt="2024-06-19T17:41:22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4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96DE2A15-E849-480B-A92E-7A5058A7D4BE}"/>
    <pc:docChg chg="custSel addSld modSld">
      <pc:chgData name="Wanyi Lai" userId="b9141c39d24f4df0" providerId="LiveId" clId="{96DE2A15-E849-480B-A92E-7A5058A7D4BE}" dt="2023-01-26T00:40:14.380" v="646" actId="27636"/>
      <pc:docMkLst>
        <pc:docMk/>
      </pc:docMkLst>
      <pc:sldChg chg="modSp mod">
        <pc:chgData name="Wanyi Lai" userId="b9141c39d24f4df0" providerId="LiveId" clId="{96DE2A15-E849-480B-A92E-7A5058A7D4BE}" dt="2023-01-25T17:58:59.044" v="2"/>
        <pc:sldMkLst>
          <pc:docMk/>
          <pc:sldMk cId="1499242111" sldId="290"/>
        </pc:sldMkLst>
        <pc:spChg chg="mod">
          <ac:chgData name="Wanyi Lai" userId="b9141c39d24f4df0" providerId="LiveId" clId="{96DE2A15-E849-480B-A92E-7A5058A7D4BE}" dt="2023-01-25T17:58:59.044" v="2"/>
          <ac:spMkLst>
            <pc:docMk/>
            <pc:sldMk cId="1499242111" sldId="290"/>
            <ac:spMk id="3" creationId="{4349C5DB-C402-294C-4D12-B253F01A99EC}"/>
          </ac:spMkLst>
        </pc:spChg>
      </pc:sldChg>
      <pc:sldChg chg="modSp mod">
        <pc:chgData name="Wanyi Lai" userId="b9141c39d24f4df0" providerId="LiveId" clId="{96DE2A15-E849-480B-A92E-7A5058A7D4BE}" dt="2023-01-26T00:39:08.712" v="444"/>
        <pc:sldMkLst>
          <pc:docMk/>
          <pc:sldMk cId="150800202" sldId="301"/>
        </pc:sldMkLst>
        <pc:spChg chg="mod">
          <ac:chgData name="Wanyi Lai" userId="b9141c39d24f4df0" providerId="LiveId" clId="{96DE2A15-E849-480B-A92E-7A5058A7D4BE}" dt="2023-01-26T00:39:08.712" v="444"/>
          <ac:spMkLst>
            <pc:docMk/>
            <pc:sldMk cId="150800202" sldId="301"/>
            <ac:spMk id="3" creationId="{EF12A353-8F8B-F0D5-F7F4-704DB3FDEA6B}"/>
          </ac:spMkLst>
        </pc:spChg>
      </pc:sldChg>
      <pc:sldChg chg="modSp new mod">
        <pc:chgData name="Wanyi Lai" userId="b9141c39d24f4df0" providerId="LiveId" clId="{96DE2A15-E849-480B-A92E-7A5058A7D4BE}" dt="2023-01-26T00:32:51.154" v="371" actId="27636"/>
        <pc:sldMkLst>
          <pc:docMk/>
          <pc:sldMk cId="3937206810" sldId="302"/>
        </pc:sldMkLst>
        <pc:spChg chg="mod">
          <ac:chgData name="Wanyi Lai" userId="b9141c39d24f4df0" providerId="LiveId" clId="{96DE2A15-E849-480B-A92E-7A5058A7D4BE}" dt="2023-01-26T00:30:44.486" v="25" actId="20577"/>
          <ac:spMkLst>
            <pc:docMk/>
            <pc:sldMk cId="3937206810" sldId="302"/>
            <ac:spMk id="2" creationId="{5F82BBCE-67F5-C311-FBDE-5842EDEA9D5E}"/>
          </ac:spMkLst>
        </pc:spChg>
        <pc:spChg chg="mod">
          <ac:chgData name="Wanyi Lai" userId="b9141c39d24f4df0" providerId="LiveId" clId="{96DE2A15-E849-480B-A92E-7A5058A7D4BE}" dt="2023-01-26T00:32:51.154" v="371" actId="27636"/>
          <ac:spMkLst>
            <pc:docMk/>
            <pc:sldMk cId="3937206810" sldId="302"/>
            <ac:spMk id="3" creationId="{19258FA8-FB98-0FC6-8022-992719D1281F}"/>
          </ac:spMkLst>
        </pc:spChg>
      </pc:sldChg>
      <pc:sldChg chg="modSp new mod">
        <pc:chgData name="Wanyi Lai" userId="b9141c39d24f4df0" providerId="LiveId" clId="{96DE2A15-E849-480B-A92E-7A5058A7D4BE}" dt="2023-01-26T00:40:14.380" v="646" actId="27636"/>
        <pc:sldMkLst>
          <pc:docMk/>
          <pc:sldMk cId="3168674821" sldId="303"/>
        </pc:sldMkLst>
        <pc:spChg chg="mod">
          <ac:chgData name="Wanyi Lai" userId="b9141c39d24f4df0" providerId="LiveId" clId="{96DE2A15-E849-480B-A92E-7A5058A7D4BE}" dt="2023-01-26T00:37:51.919" v="373"/>
          <ac:spMkLst>
            <pc:docMk/>
            <pc:sldMk cId="3168674821" sldId="303"/>
            <ac:spMk id="2" creationId="{9BF8D5CF-77FA-E213-EDA0-D77773F9CFDF}"/>
          </ac:spMkLst>
        </pc:spChg>
        <pc:spChg chg="mod">
          <ac:chgData name="Wanyi Lai" userId="b9141c39d24f4df0" providerId="LiveId" clId="{96DE2A15-E849-480B-A92E-7A5058A7D4BE}" dt="2023-01-26T00:40:14.380" v="646" actId="27636"/>
          <ac:spMkLst>
            <pc:docMk/>
            <pc:sldMk cId="3168674821" sldId="303"/>
            <ac:spMk id="3" creationId="{FA6220B0-258C-5F1D-EEFD-C85B4B04270E}"/>
          </ac:spMkLst>
        </pc:spChg>
      </pc:sldChg>
    </pc:docChg>
  </pc:docChgLst>
  <pc:docChgLst>
    <pc:chgData name="Wanyi Lai" userId="b9141c39d24f4df0" providerId="LiveId" clId="{22CCA849-71C3-4C9F-A1E6-9D56A76798EF}"/>
    <pc:docChg chg="delSld">
      <pc:chgData name="Wanyi Lai" userId="b9141c39d24f4df0" providerId="LiveId" clId="{22CCA849-71C3-4C9F-A1E6-9D56A76798EF}" dt="2023-04-28T21:41:26.691" v="0" actId="2696"/>
      <pc:docMkLst>
        <pc:docMk/>
      </pc:docMkLst>
      <pc:sldChg chg="del">
        <pc:chgData name="Wanyi Lai" userId="b9141c39d24f4df0" providerId="LiveId" clId="{22CCA849-71C3-4C9F-A1E6-9D56A76798EF}" dt="2023-04-28T21:41:26.691" v="0" actId="2696"/>
        <pc:sldMkLst>
          <pc:docMk/>
          <pc:sldMk cId="1255170353" sldId="294"/>
        </pc:sldMkLst>
      </pc:sldChg>
    </pc:docChg>
  </pc:docChgLst>
  <pc:docChgLst>
    <pc:chgData name="Wanyi Lai" userId="b9141c39d24f4df0" providerId="LiveId" clId="{E88CB7D5-364F-489C-A426-00BE499DE507}"/>
    <pc:docChg chg="custSel addSld modSld">
      <pc:chgData name="Wanyi Lai" userId="b9141c39d24f4df0" providerId="LiveId" clId="{E88CB7D5-364F-489C-A426-00BE499DE507}" dt="2024-06-19T18:42:16.329" v="24" actId="1076"/>
      <pc:docMkLst>
        <pc:docMk/>
      </pc:docMkLst>
      <pc:sldChg chg="addSp delSp modSp mod">
        <pc:chgData name="Wanyi Lai" userId="b9141c39d24f4df0" providerId="LiveId" clId="{E88CB7D5-364F-489C-A426-00BE499DE507}" dt="2024-06-16T22:44:01.936" v="5" actId="14100"/>
        <pc:sldMkLst>
          <pc:docMk/>
          <pc:sldMk cId="2024141043" sldId="260"/>
        </pc:sldMkLst>
        <pc:picChg chg="add mod">
          <ac:chgData name="Wanyi Lai" userId="b9141c39d24f4df0" providerId="LiveId" clId="{E88CB7D5-364F-489C-A426-00BE499DE507}" dt="2024-06-16T22:44:01.936" v="5" actId="14100"/>
          <ac:picMkLst>
            <pc:docMk/>
            <pc:sldMk cId="2024141043" sldId="260"/>
            <ac:picMk id="4" creationId="{0EFBB924-C5F0-DC4E-901E-AA1217A1690F}"/>
          </ac:picMkLst>
        </pc:picChg>
        <pc:picChg chg="del">
          <ac:chgData name="Wanyi Lai" userId="b9141c39d24f4df0" providerId="LiveId" clId="{E88CB7D5-364F-489C-A426-00BE499DE507}" dt="2024-06-16T22:43:57.227" v="0" actId="21"/>
          <ac:picMkLst>
            <pc:docMk/>
            <pc:sldMk cId="2024141043" sldId="260"/>
            <ac:picMk id="7" creationId="{0EFBB924-C5F0-DC4E-901E-AA1217A1690F}"/>
          </ac:picMkLst>
        </pc:picChg>
      </pc:sldChg>
      <pc:sldChg chg="modSp mod">
        <pc:chgData name="Wanyi Lai" userId="b9141c39d24f4df0" providerId="LiveId" clId="{E88CB7D5-364F-489C-A426-00BE499DE507}" dt="2024-06-16T22:44:00.308" v="2" actId="27636"/>
        <pc:sldMkLst>
          <pc:docMk/>
          <pc:sldMk cId="1742135028" sldId="266"/>
        </pc:sldMkLst>
        <pc:spChg chg="mod">
          <ac:chgData name="Wanyi Lai" userId="b9141c39d24f4df0" providerId="LiveId" clId="{E88CB7D5-364F-489C-A426-00BE499DE507}" dt="2024-06-16T22:44:00.308" v="2" actId="27636"/>
          <ac:spMkLst>
            <pc:docMk/>
            <pc:sldMk cId="1742135028" sldId="266"/>
            <ac:spMk id="2" creationId="{521C8179-242D-F3E2-2C7E-28BDE7C14AAA}"/>
          </ac:spMkLst>
        </pc:spChg>
      </pc:sldChg>
      <pc:sldChg chg="modSp mod">
        <pc:chgData name="Wanyi Lai" userId="b9141c39d24f4df0" providerId="LiveId" clId="{E88CB7D5-364F-489C-A426-00BE499DE507}" dt="2024-06-16T22:44:00.308" v="3" actId="27636"/>
        <pc:sldMkLst>
          <pc:docMk/>
          <pc:sldMk cId="3057750322" sldId="271"/>
        </pc:sldMkLst>
        <pc:spChg chg="mod">
          <ac:chgData name="Wanyi Lai" userId="b9141c39d24f4df0" providerId="LiveId" clId="{E88CB7D5-364F-489C-A426-00BE499DE507}" dt="2024-06-16T22:44:00.308" v="3" actId="27636"/>
          <ac:spMkLst>
            <pc:docMk/>
            <pc:sldMk cId="3057750322" sldId="271"/>
            <ac:spMk id="2" creationId="{B1FCA802-470F-EF20-81A6-054FF3F287B0}"/>
          </ac:spMkLst>
        </pc:spChg>
      </pc:sldChg>
      <pc:sldChg chg="modSp mod">
        <pc:chgData name="Wanyi Lai" userId="b9141c39d24f4df0" providerId="LiveId" clId="{E88CB7D5-364F-489C-A426-00BE499DE507}" dt="2024-06-19T18:39:36.631" v="14" actId="20577"/>
        <pc:sldMkLst>
          <pc:docMk/>
          <pc:sldMk cId="421849330" sldId="274"/>
        </pc:sldMkLst>
        <pc:spChg chg="mod">
          <ac:chgData name="Wanyi Lai" userId="b9141c39d24f4df0" providerId="LiveId" clId="{E88CB7D5-364F-489C-A426-00BE499DE507}" dt="2024-06-19T18:39:36.631" v="14" actId="20577"/>
          <ac:spMkLst>
            <pc:docMk/>
            <pc:sldMk cId="421849330" sldId="274"/>
            <ac:spMk id="3" creationId="{3DA292B3-84BD-E2BD-7655-60634F3FD533}"/>
          </ac:spMkLst>
        </pc:spChg>
      </pc:sldChg>
      <pc:sldChg chg="modSp mod">
        <pc:chgData name="Wanyi Lai" userId="b9141c39d24f4df0" providerId="LiveId" clId="{E88CB7D5-364F-489C-A426-00BE499DE507}" dt="2024-06-16T22:44:00.334" v="4" actId="27636"/>
        <pc:sldMkLst>
          <pc:docMk/>
          <pc:sldMk cId="1781075365" sldId="275"/>
        </pc:sldMkLst>
        <pc:spChg chg="mod">
          <ac:chgData name="Wanyi Lai" userId="b9141c39d24f4df0" providerId="LiveId" clId="{E88CB7D5-364F-489C-A426-00BE499DE507}" dt="2024-06-16T22:44:00.334" v="4" actId="27636"/>
          <ac:spMkLst>
            <pc:docMk/>
            <pc:sldMk cId="1781075365" sldId="275"/>
            <ac:spMk id="3" creationId="{0526A9E8-5DB6-71E2-5CCA-AA69B57A2714}"/>
          </ac:spMkLst>
        </pc:spChg>
      </pc:sldChg>
      <pc:sldChg chg="modSp mod">
        <pc:chgData name="Wanyi Lai" userId="b9141c39d24f4df0" providerId="LiveId" clId="{E88CB7D5-364F-489C-A426-00BE499DE507}" dt="2024-06-19T18:42:16.329" v="24" actId="1076"/>
        <pc:sldMkLst>
          <pc:docMk/>
          <pc:sldMk cId="988119889" sldId="277"/>
        </pc:sldMkLst>
        <pc:spChg chg="mod">
          <ac:chgData name="Wanyi Lai" userId="b9141c39d24f4df0" providerId="LiveId" clId="{E88CB7D5-364F-489C-A426-00BE499DE507}" dt="2024-06-19T18:42:13.906" v="23" actId="27636"/>
          <ac:spMkLst>
            <pc:docMk/>
            <pc:sldMk cId="988119889" sldId="277"/>
            <ac:spMk id="3" creationId="{39B52734-D490-605F-E5D6-0F94D1883431}"/>
          </ac:spMkLst>
        </pc:spChg>
        <pc:picChg chg="mod">
          <ac:chgData name="Wanyi Lai" userId="b9141c39d24f4df0" providerId="LiveId" clId="{E88CB7D5-364F-489C-A426-00BE499DE507}" dt="2024-06-19T18:42:16.329" v="24" actId="1076"/>
          <ac:picMkLst>
            <pc:docMk/>
            <pc:sldMk cId="988119889" sldId="277"/>
            <ac:picMk id="5" creationId="{17DE5C42-8B03-D4A5-2D3C-AF69731EDB39}"/>
          </ac:picMkLst>
        </pc:picChg>
      </pc:sldChg>
      <pc:sldChg chg="add">
        <pc:chgData name="Wanyi Lai" userId="b9141c39d24f4df0" providerId="LiveId" clId="{E88CB7D5-364F-489C-A426-00BE499DE507}" dt="2024-06-19T17:41:22.162" v="6"/>
        <pc:sldMkLst>
          <pc:docMk/>
          <pc:sldMk cId="1075031671" sldId="286"/>
        </pc:sldMkLst>
      </pc:sldChg>
      <pc:sldChg chg="add">
        <pc:chgData name="Wanyi Lai" userId="b9141c39d24f4df0" providerId="LiveId" clId="{E88CB7D5-364F-489C-A426-00BE499DE507}" dt="2024-06-19T17:41:22.162" v="6"/>
        <pc:sldMkLst>
          <pc:docMk/>
          <pc:sldMk cId="2591111690" sldId="287"/>
        </pc:sldMkLst>
      </pc:sldChg>
      <pc:sldChg chg="add">
        <pc:chgData name="Wanyi Lai" userId="b9141c39d24f4df0" providerId="LiveId" clId="{E88CB7D5-364F-489C-A426-00BE499DE507}" dt="2024-06-19T17:41:22.162" v="6"/>
        <pc:sldMkLst>
          <pc:docMk/>
          <pc:sldMk cId="1987332498" sldId="309"/>
        </pc:sldMkLst>
      </pc:sldChg>
    </pc:docChg>
  </pc:docChgLst>
  <pc:docChgLst>
    <pc:chgData name="Wanyi Lai" userId="b9141c39d24f4df0" providerId="LiveId" clId="{01864761-2D9D-46F8-8D38-C3D4A91FF7BD}"/>
    <pc:docChg chg="undo redo custSel addSld delSld modSld sldOrd">
      <pc:chgData name="Wanyi Lai" userId="b9141c39d24f4df0" providerId="LiveId" clId="{01864761-2D9D-46F8-8D38-C3D4A91FF7BD}" dt="2023-05-16T16:14:03.208" v="4396" actId="47"/>
      <pc:docMkLst>
        <pc:docMk/>
      </pc:docMkLst>
      <pc:sldChg chg="modSp mod">
        <pc:chgData name="Wanyi Lai" userId="b9141c39d24f4df0" providerId="LiveId" clId="{01864761-2D9D-46F8-8D38-C3D4A91FF7BD}" dt="2023-05-09T21:04:41.985" v="55" actId="27636"/>
        <pc:sldMkLst>
          <pc:docMk/>
          <pc:sldMk cId="1292768939" sldId="257"/>
        </pc:sldMkLst>
        <pc:spChg chg="mod">
          <ac:chgData name="Wanyi Lai" userId="b9141c39d24f4df0" providerId="LiveId" clId="{01864761-2D9D-46F8-8D38-C3D4A91FF7BD}" dt="2023-05-09T21:04:41.985" v="55" actId="27636"/>
          <ac:spMkLst>
            <pc:docMk/>
            <pc:sldMk cId="1292768939" sldId="257"/>
            <ac:spMk id="3" creationId="{A90BC5C5-252C-0883-D3D3-F0FE79A7380E}"/>
          </ac:spMkLst>
        </pc:spChg>
      </pc:sldChg>
      <pc:sldChg chg="modSp del mod">
        <pc:chgData name="Wanyi Lai" userId="b9141c39d24f4df0" providerId="LiveId" clId="{01864761-2D9D-46F8-8D38-C3D4A91FF7BD}" dt="2023-05-16T16:14:03.208" v="4396" actId="47"/>
        <pc:sldMkLst>
          <pc:docMk/>
          <pc:sldMk cId="2979715664" sldId="258"/>
        </pc:sldMkLst>
        <pc:spChg chg="mod">
          <ac:chgData name="Wanyi Lai" userId="b9141c39d24f4df0" providerId="LiveId" clId="{01864761-2D9D-46F8-8D38-C3D4A91FF7BD}" dt="2023-05-15T21:51:06.976" v="4322" actId="20577"/>
          <ac:spMkLst>
            <pc:docMk/>
            <pc:sldMk cId="2979715664" sldId="258"/>
            <ac:spMk id="3" creationId="{9ADDDBDA-9761-69E7-32B2-BCC5BBF0E8C9}"/>
          </ac:spMkLst>
        </pc:spChg>
      </pc:sldChg>
      <pc:sldChg chg="addSp delSp modSp mod">
        <pc:chgData name="Wanyi Lai" userId="b9141c39d24f4df0" providerId="LiveId" clId="{01864761-2D9D-46F8-8D38-C3D4A91FF7BD}" dt="2023-05-10T19:12:55.071" v="1187" actId="1076"/>
        <pc:sldMkLst>
          <pc:docMk/>
          <pc:sldMk cId="2024141043" sldId="260"/>
        </pc:sldMkLst>
        <pc:spChg chg="mod">
          <ac:chgData name="Wanyi Lai" userId="b9141c39d24f4df0" providerId="LiveId" clId="{01864761-2D9D-46F8-8D38-C3D4A91FF7BD}" dt="2023-05-10T19:12:03.729" v="1183" actId="20577"/>
          <ac:spMkLst>
            <pc:docMk/>
            <pc:sldMk cId="2024141043" sldId="260"/>
            <ac:spMk id="3" creationId="{54F51A68-2AAC-03C4-28C5-E453F23AF527}"/>
          </ac:spMkLst>
        </pc:spChg>
        <pc:picChg chg="add del mod">
          <ac:chgData name="Wanyi Lai" userId="b9141c39d24f4df0" providerId="LiveId" clId="{01864761-2D9D-46F8-8D38-C3D4A91FF7BD}" dt="2023-05-10T18:03:19.956" v="286" actId="21"/>
          <ac:picMkLst>
            <pc:docMk/>
            <pc:sldMk cId="2024141043" sldId="260"/>
            <ac:picMk id="5" creationId="{0E02C12C-3E4D-98CE-0DBB-08FF2B3DC009}"/>
          </ac:picMkLst>
        </pc:picChg>
        <pc:picChg chg="add mod">
          <ac:chgData name="Wanyi Lai" userId="b9141c39d24f4df0" providerId="LiveId" clId="{01864761-2D9D-46F8-8D38-C3D4A91FF7BD}" dt="2023-05-10T19:12:55.071" v="1187" actId="1076"/>
          <ac:picMkLst>
            <pc:docMk/>
            <pc:sldMk cId="2024141043" sldId="260"/>
            <ac:picMk id="7" creationId="{0EFBB924-C5F0-DC4E-901E-AA1217A1690F}"/>
          </ac:picMkLst>
        </pc:picChg>
      </pc:sldChg>
      <pc:sldChg chg="addSp modSp mod ord modAnim">
        <pc:chgData name="Wanyi Lai" userId="b9141c39d24f4df0" providerId="LiveId" clId="{01864761-2D9D-46F8-8D38-C3D4A91FF7BD}" dt="2023-05-10T19:32:35.688" v="1226"/>
        <pc:sldMkLst>
          <pc:docMk/>
          <pc:sldMk cId="3807299724" sldId="261"/>
        </pc:sldMkLst>
        <pc:spChg chg="mod">
          <ac:chgData name="Wanyi Lai" userId="b9141c39d24f4df0" providerId="LiveId" clId="{01864761-2D9D-46F8-8D38-C3D4A91FF7BD}" dt="2023-05-06T00:44:12.640" v="22" actId="14100"/>
          <ac:spMkLst>
            <pc:docMk/>
            <pc:sldMk cId="3807299724" sldId="261"/>
            <ac:spMk id="3" creationId="{8D7AE838-9230-184F-06DA-503170323EF9}"/>
          </ac:spMkLst>
        </pc:spChg>
        <pc:picChg chg="add mod">
          <ac:chgData name="Wanyi Lai" userId="b9141c39d24f4df0" providerId="LiveId" clId="{01864761-2D9D-46F8-8D38-C3D4A91FF7BD}" dt="2023-05-09T21:52:49.370" v="234" actId="1076"/>
          <ac:picMkLst>
            <pc:docMk/>
            <pc:sldMk cId="3807299724" sldId="261"/>
            <ac:picMk id="4" creationId="{4CC0A968-4381-187C-14E7-65BB94C8E568}"/>
          </ac:picMkLst>
        </pc:picChg>
      </pc:sldChg>
      <pc:sldChg chg="modSp mod">
        <pc:chgData name="Wanyi Lai" userId="b9141c39d24f4df0" providerId="LiveId" clId="{01864761-2D9D-46F8-8D38-C3D4A91FF7BD}" dt="2023-05-12T16:19:23.341" v="3856" actId="14100"/>
        <pc:sldMkLst>
          <pc:docMk/>
          <pc:sldMk cId="1894660894" sldId="262"/>
        </pc:sldMkLst>
        <pc:spChg chg="mod">
          <ac:chgData name="Wanyi Lai" userId="b9141c39d24f4df0" providerId="LiveId" clId="{01864761-2D9D-46F8-8D38-C3D4A91FF7BD}" dt="2023-05-12T16:19:23.341" v="3856" actId="14100"/>
          <ac:spMkLst>
            <pc:docMk/>
            <pc:sldMk cId="1894660894" sldId="262"/>
            <ac:spMk id="3" creationId="{B0A0C98A-8CEC-CF46-987C-1A9C82D923D6}"/>
          </ac:spMkLst>
        </pc:spChg>
      </pc:sldChg>
      <pc:sldChg chg="modSp mod">
        <pc:chgData name="Wanyi Lai" userId="b9141c39d24f4df0" providerId="LiveId" clId="{01864761-2D9D-46F8-8D38-C3D4A91FF7BD}" dt="2023-05-16T16:11:47.916" v="4395" actId="27636"/>
        <pc:sldMkLst>
          <pc:docMk/>
          <pc:sldMk cId="3327221764" sldId="263"/>
        </pc:sldMkLst>
        <pc:spChg chg="mod">
          <ac:chgData name="Wanyi Lai" userId="b9141c39d24f4df0" providerId="LiveId" clId="{01864761-2D9D-46F8-8D38-C3D4A91FF7BD}" dt="2023-05-16T16:11:47.916" v="4395" actId="27636"/>
          <ac:spMkLst>
            <pc:docMk/>
            <pc:sldMk cId="3327221764" sldId="263"/>
            <ac:spMk id="3" creationId="{98D86591-1E5C-FB4C-2E35-336F0569D028}"/>
          </ac:spMkLst>
        </pc:spChg>
        <pc:picChg chg="mod">
          <ac:chgData name="Wanyi Lai" userId="b9141c39d24f4df0" providerId="LiveId" clId="{01864761-2D9D-46F8-8D38-C3D4A91FF7BD}" dt="2023-05-12T16:19:03.695" v="3852" actId="1076"/>
          <ac:picMkLst>
            <pc:docMk/>
            <pc:sldMk cId="3327221764" sldId="263"/>
            <ac:picMk id="5" creationId="{AE803E39-E41A-56CB-E1A0-88FF49DFA5A9}"/>
          </ac:picMkLst>
        </pc:picChg>
      </pc:sldChg>
      <pc:sldChg chg="modSp mod">
        <pc:chgData name="Wanyi Lai" userId="b9141c39d24f4df0" providerId="LiveId" clId="{01864761-2D9D-46F8-8D38-C3D4A91FF7BD}" dt="2023-05-10T19:14:20.542" v="1194" actId="20577"/>
        <pc:sldMkLst>
          <pc:docMk/>
          <pc:sldMk cId="2139839622" sldId="264"/>
        </pc:sldMkLst>
        <pc:spChg chg="mod">
          <ac:chgData name="Wanyi Lai" userId="b9141c39d24f4df0" providerId="LiveId" clId="{01864761-2D9D-46F8-8D38-C3D4A91FF7BD}" dt="2023-05-10T19:14:20.542" v="1194" actId="20577"/>
          <ac:spMkLst>
            <pc:docMk/>
            <pc:sldMk cId="2139839622" sldId="264"/>
            <ac:spMk id="3" creationId="{3B5816A7-5FA7-6FA3-6F60-5D22B8D649B5}"/>
          </ac:spMkLst>
        </pc:spChg>
      </pc:sldChg>
      <pc:sldChg chg="modSp mod">
        <pc:chgData name="Wanyi Lai" userId="b9141c39d24f4df0" providerId="LiveId" clId="{01864761-2D9D-46F8-8D38-C3D4A91FF7BD}" dt="2023-05-10T19:44:45.697" v="1526" actId="1038"/>
        <pc:sldMkLst>
          <pc:docMk/>
          <pc:sldMk cId="2811592568" sldId="265"/>
        </pc:sldMkLst>
        <pc:spChg chg="mod">
          <ac:chgData name="Wanyi Lai" userId="b9141c39d24f4df0" providerId="LiveId" clId="{01864761-2D9D-46F8-8D38-C3D4A91FF7BD}" dt="2023-05-10T19:44:37.803" v="1493" actId="20577"/>
          <ac:spMkLst>
            <pc:docMk/>
            <pc:sldMk cId="2811592568" sldId="265"/>
            <ac:spMk id="3" creationId="{0F1D03A6-37A1-5FE5-600B-9A518557FCBA}"/>
          </ac:spMkLst>
        </pc:spChg>
        <pc:picChg chg="mod">
          <ac:chgData name="Wanyi Lai" userId="b9141c39d24f4df0" providerId="LiveId" clId="{01864761-2D9D-46F8-8D38-C3D4A91FF7BD}" dt="2023-05-10T19:44:45.697" v="1526" actId="1038"/>
          <ac:picMkLst>
            <pc:docMk/>
            <pc:sldMk cId="2811592568" sldId="265"/>
            <ac:picMk id="5" creationId="{6002268A-FB14-08E7-A16D-EE74822E80D6}"/>
          </ac:picMkLst>
        </pc:picChg>
      </pc:sldChg>
      <pc:sldChg chg="addSp modSp mod">
        <pc:chgData name="Wanyi Lai" userId="b9141c39d24f4df0" providerId="LiveId" clId="{01864761-2D9D-46F8-8D38-C3D4A91FF7BD}" dt="2023-05-10T22:21:30.455" v="3394" actId="1076"/>
        <pc:sldMkLst>
          <pc:docMk/>
          <pc:sldMk cId="1742135028" sldId="266"/>
        </pc:sldMkLst>
        <pc:spChg chg="mod">
          <ac:chgData name="Wanyi Lai" userId="b9141c39d24f4df0" providerId="LiveId" clId="{01864761-2D9D-46F8-8D38-C3D4A91FF7BD}" dt="2023-05-10T22:21:27.706" v="3393" actId="1076"/>
          <ac:spMkLst>
            <pc:docMk/>
            <pc:sldMk cId="1742135028" sldId="266"/>
            <ac:spMk id="3" creationId="{73B853DB-099D-AAF4-4659-BA4A04534198}"/>
          </ac:spMkLst>
        </pc:spChg>
        <pc:picChg chg="add mod">
          <ac:chgData name="Wanyi Lai" userId="b9141c39d24f4df0" providerId="LiveId" clId="{01864761-2D9D-46F8-8D38-C3D4A91FF7BD}" dt="2023-05-10T22:21:30.455" v="3394" actId="1076"/>
          <ac:picMkLst>
            <pc:docMk/>
            <pc:sldMk cId="1742135028" sldId="266"/>
            <ac:picMk id="5" creationId="{ECC91F60-988E-EF09-4D25-7F2CE52C4529}"/>
          </ac:picMkLst>
        </pc:picChg>
      </pc:sldChg>
      <pc:sldChg chg="addSp delSp modSp mod">
        <pc:chgData name="Wanyi Lai" userId="b9141c39d24f4df0" providerId="LiveId" clId="{01864761-2D9D-46F8-8D38-C3D4A91FF7BD}" dt="2023-05-12T16:19:45.613" v="3858" actId="1076"/>
        <pc:sldMkLst>
          <pc:docMk/>
          <pc:sldMk cId="2787220008" sldId="269"/>
        </pc:sldMkLst>
        <pc:spChg chg="mod">
          <ac:chgData name="Wanyi Lai" userId="b9141c39d24f4df0" providerId="LiveId" clId="{01864761-2D9D-46F8-8D38-C3D4A91FF7BD}" dt="2023-05-12T16:19:45.613" v="3858" actId="1076"/>
          <ac:spMkLst>
            <pc:docMk/>
            <pc:sldMk cId="2787220008" sldId="269"/>
            <ac:spMk id="3" creationId="{96D18D12-6215-89FA-9360-F7EE073CAA09}"/>
          </ac:spMkLst>
        </pc:spChg>
        <pc:picChg chg="add del mod">
          <ac:chgData name="Wanyi Lai" userId="b9141c39d24f4df0" providerId="LiveId" clId="{01864761-2D9D-46F8-8D38-C3D4A91FF7BD}" dt="2023-05-12T16:19:40.492" v="3857" actId="1076"/>
          <ac:picMkLst>
            <pc:docMk/>
            <pc:sldMk cId="2787220008" sldId="269"/>
            <ac:picMk id="5" creationId="{5AC0142C-9118-563A-C26E-BA7FE4C546A0}"/>
          </ac:picMkLst>
        </pc:picChg>
        <pc:picChg chg="add del mod ord">
          <ac:chgData name="Wanyi Lai" userId="b9141c39d24f4df0" providerId="LiveId" clId="{01864761-2D9D-46F8-8D38-C3D4A91FF7BD}" dt="2023-05-10T22:26:53.868" v="3535" actId="21"/>
          <ac:picMkLst>
            <pc:docMk/>
            <pc:sldMk cId="2787220008" sldId="269"/>
            <ac:picMk id="6" creationId="{B5FA439F-4C31-C045-6299-AD30AD87CF0E}"/>
          </ac:picMkLst>
        </pc:picChg>
        <pc:picChg chg="del mod">
          <ac:chgData name="Wanyi Lai" userId="b9141c39d24f4df0" providerId="LiveId" clId="{01864761-2D9D-46F8-8D38-C3D4A91FF7BD}" dt="2023-05-10T19:57:02.208" v="1576" actId="21"/>
          <ac:picMkLst>
            <pc:docMk/>
            <pc:sldMk cId="2787220008" sldId="269"/>
            <ac:picMk id="7" creationId="{B1636639-578F-1DD4-0ADC-F7087AC797AD}"/>
          </ac:picMkLst>
        </pc:picChg>
      </pc:sldChg>
      <pc:sldChg chg="addSp modSp mod">
        <pc:chgData name="Wanyi Lai" userId="b9141c39d24f4df0" providerId="LiveId" clId="{01864761-2D9D-46F8-8D38-C3D4A91FF7BD}" dt="2023-05-10T20:00:21.595" v="1592" actId="14100"/>
        <pc:sldMkLst>
          <pc:docMk/>
          <pc:sldMk cId="365795674" sldId="270"/>
        </pc:sldMkLst>
        <pc:spChg chg="mod">
          <ac:chgData name="Wanyi Lai" userId="b9141c39d24f4df0" providerId="LiveId" clId="{01864761-2D9D-46F8-8D38-C3D4A91FF7BD}" dt="2023-05-10T20:00:21.595" v="1592" actId="14100"/>
          <ac:spMkLst>
            <pc:docMk/>
            <pc:sldMk cId="365795674" sldId="270"/>
            <ac:spMk id="3" creationId="{B08B71AE-D9B0-C3DB-4419-4A87159D62AC}"/>
          </ac:spMkLst>
        </pc:spChg>
        <pc:picChg chg="add mod">
          <ac:chgData name="Wanyi Lai" userId="b9141c39d24f4df0" providerId="LiveId" clId="{01864761-2D9D-46F8-8D38-C3D4A91FF7BD}" dt="2023-05-10T19:58:17.796" v="1591" actId="14100"/>
          <ac:picMkLst>
            <pc:docMk/>
            <pc:sldMk cId="365795674" sldId="270"/>
            <ac:picMk id="4" creationId="{4524228D-0E49-0FDE-91C1-33E3DAADCCB8}"/>
          </ac:picMkLst>
        </pc:picChg>
      </pc:sldChg>
      <pc:sldChg chg="modSp mod">
        <pc:chgData name="Wanyi Lai" userId="b9141c39d24f4df0" providerId="LiveId" clId="{01864761-2D9D-46F8-8D38-C3D4A91FF7BD}" dt="2023-05-12T21:04:46.631" v="4249" actId="27636"/>
        <pc:sldMkLst>
          <pc:docMk/>
          <pc:sldMk cId="3057750322" sldId="271"/>
        </pc:sldMkLst>
        <pc:spChg chg="mod">
          <ac:chgData name="Wanyi Lai" userId="b9141c39d24f4df0" providerId="LiveId" clId="{01864761-2D9D-46F8-8D38-C3D4A91FF7BD}" dt="2023-05-12T21:04:46.631" v="4249" actId="27636"/>
          <ac:spMkLst>
            <pc:docMk/>
            <pc:sldMk cId="3057750322" sldId="271"/>
            <ac:spMk id="2" creationId="{B1FCA802-470F-EF20-81A6-054FF3F287B0}"/>
          </ac:spMkLst>
        </pc:spChg>
        <pc:spChg chg="mod">
          <ac:chgData name="Wanyi Lai" userId="b9141c39d24f4df0" providerId="LiveId" clId="{01864761-2D9D-46F8-8D38-C3D4A91FF7BD}" dt="2023-05-10T22:44:21.511" v="3726" actId="20577"/>
          <ac:spMkLst>
            <pc:docMk/>
            <pc:sldMk cId="3057750322" sldId="271"/>
            <ac:spMk id="3" creationId="{F070556F-E3DF-AFD0-7332-AA9041E15166}"/>
          </ac:spMkLst>
        </pc:spChg>
      </pc:sldChg>
      <pc:sldChg chg="modSp mod">
        <pc:chgData name="Wanyi Lai" userId="b9141c39d24f4df0" providerId="LiveId" clId="{01864761-2D9D-46F8-8D38-C3D4A91FF7BD}" dt="2023-05-10T22:44:59.443" v="3825" actId="27636"/>
        <pc:sldMkLst>
          <pc:docMk/>
          <pc:sldMk cId="2946036527" sldId="272"/>
        </pc:sldMkLst>
        <pc:spChg chg="mod">
          <ac:chgData name="Wanyi Lai" userId="b9141c39d24f4df0" providerId="LiveId" clId="{01864761-2D9D-46F8-8D38-C3D4A91FF7BD}" dt="2023-05-10T22:44:59.443" v="3825" actId="27636"/>
          <ac:spMkLst>
            <pc:docMk/>
            <pc:sldMk cId="2946036527" sldId="272"/>
            <ac:spMk id="3" creationId="{3CFC2F5F-7FDE-AA4E-5907-F0B8A6165F58}"/>
          </ac:spMkLst>
        </pc:spChg>
      </pc:sldChg>
      <pc:sldChg chg="modSp mod">
        <pc:chgData name="Wanyi Lai" userId="b9141c39d24f4df0" providerId="LiveId" clId="{01864761-2D9D-46F8-8D38-C3D4A91FF7BD}" dt="2023-05-10T22:46:59.205" v="3848" actId="20577"/>
        <pc:sldMkLst>
          <pc:docMk/>
          <pc:sldMk cId="1051983279" sldId="273"/>
        </pc:sldMkLst>
        <pc:spChg chg="mod">
          <ac:chgData name="Wanyi Lai" userId="b9141c39d24f4df0" providerId="LiveId" clId="{01864761-2D9D-46F8-8D38-C3D4A91FF7BD}" dt="2023-05-10T22:46:59.205" v="3848" actId="20577"/>
          <ac:spMkLst>
            <pc:docMk/>
            <pc:sldMk cId="1051983279" sldId="273"/>
            <ac:spMk id="3" creationId="{19AD867A-D5A6-6E7E-1AA7-4B7D88394E96}"/>
          </ac:spMkLst>
        </pc:spChg>
      </pc:sldChg>
      <pc:sldChg chg="modSp mod">
        <pc:chgData name="Wanyi Lai" userId="b9141c39d24f4df0" providerId="LiveId" clId="{01864761-2D9D-46F8-8D38-C3D4A91FF7BD}" dt="2023-05-10T20:11:38.310" v="1741" actId="27636"/>
        <pc:sldMkLst>
          <pc:docMk/>
          <pc:sldMk cId="421849330" sldId="274"/>
        </pc:sldMkLst>
        <pc:spChg chg="mod">
          <ac:chgData name="Wanyi Lai" userId="b9141c39d24f4df0" providerId="LiveId" clId="{01864761-2D9D-46F8-8D38-C3D4A91FF7BD}" dt="2023-05-10T20:11:38.310" v="1741" actId="27636"/>
          <ac:spMkLst>
            <pc:docMk/>
            <pc:sldMk cId="421849330" sldId="274"/>
            <ac:spMk id="3" creationId="{3DA292B3-84BD-E2BD-7655-60634F3FD533}"/>
          </ac:spMkLst>
        </pc:spChg>
      </pc:sldChg>
      <pc:sldChg chg="modSp mod">
        <pc:chgData name="Wanyi Lai" userId="b9141c39d24f4df0" providerId="LiveId" clId="{01864761-2D9D-46F8-8D38-C3D4A91FF7BD}" dt="2023-05-12T16:20:09.283" v="3860" actId="27636"/>
        <pc:sldMkLst>
          <pc:docMk/>
          <pc:sldMk cId="1781075365" sldId="275"/>
        </pc:sldMkLst>
        <pc:spChg chg="mod">
          <ac:chgData name="Wanyi Lai" userId="b9141c39d24f4df0" providerId="LiveId" clId="{01864761-2D9D-46F8-8D38-C3D4A91FF7BD}" dt="2023-05-12T16:20:09.283" v="3860" actId="27636"/>
          <ac:spMkLst>
            <pc:docMk/>
            <pc:sldMk cId="1781075365" sldId="275"/>
            <ac:spMk id="3" creationId="{0526A9E8-5DB6-71E2-5CCA-AA69B57A2714}"/>
          </ac:spMkLst>
        </pc:spChg>
      </pc:sldChg>
      <pc:sldChg chg="addSp delSp modSp mod">
        <pc:chgData name="Wanyi Lai" userId="b9141c39d24f4df0" providerId="LiveId" clId="{01864761-2D9D-46F8-8D38-C3D4A91FF7BD}" dt="2023-05-10T21:52:06.851" v="2931" actId="1076"/>
        <pc:sldMkLst>
          <pc:docMk/>
          <pc:sldMk cId="3082515240" sldId="276"/>
        </pc:sldMkLst>
        <pc:spChg chg="del">
          <ac:chgData name="Wanyi Lai" userId="b9141c39d24f4df0" providerId="LiveId" clId="{01864761-2D9D-46F8-8D38-C3D4A91FF7BD}" dt="2023-05-10T21:51:38.484" v="2926" actId="478"/>
          <ac:spMkLst>
            <pc:docMk/>
            <pc:sldMk cId="3082515240" sldId="276"/>
            <ac:spMk id="3" creationId="{5A10E858-18FA-BCFD-8746-64D1B8C0141B}"/>
          </ac:spMkLst>
        </pc:spChg>
        <pc:spChg chg="add del mod">
          <ac:chgData name="Wanyi Lai" userId="b9141c39d24f4df0" providerId="LiveId" clId="{01864761-2D9D-46F8-8D38-C3D4A91FF7BD}" dt="2023-05-10T21:52:03.998" v="2930" actId="478"/>
          <ac:spMkLst>
            <pc:docMk/>
            <pc:sldMk cId="3082515240" sldId="276"/>
            <ac:spMk id="5" creationId="{EA44C653-81D9-A116-86E7-E77324C2347B}"/>
          </ac:spMkLst>
        </pc:spChg>
        <pc:picChg chg="add mod">
          <ac:chgData name="Wanyi Lai" userId="b9141c39d24f4df0" providerId="LiveId" clId="{01864761-2D9D-46F8-8D38-C3D4A91FF7BD}" dt="2023-05-10T21:52:06.851" v="2931" actId="1076"/>
          <ac:picMkLst>
            <pc:docMk/>
            <pc:sldMk cId="3082515240" sldId="276"/>
            <ac:picMk id="7" creationId="{47E83B4C-8D40-1674-F6AA-126A082F4716}"/>
          </ac:picMkLst>
        </pc:picChg>
      </pc:sldChg>
      <pc:sldChg chg="addSp modSp mod">
        <pc:chgData name="Wanyi Lai" userId="b9141c39d24f4df0" providerId="LiveId" clId="{01864761-2D9D-46F8-8D38-C3D4A91FF7BD}" dt="2023-05-10T20:28:58.600" v="2264" actId="14100"/>
        <pc:sldMkLst>
          <pc:docMk/>
          <pc:sldMk cId="988119889" sldId="277"/>
        </pc:sldMkLst>
        <pc:spChg chg="mod">
          <ac:chgData name="Wanyi Lai" userId="b9141c39d24f4df0" providerId="LiveId" clId="{01864761-2D9D-46F8-8D38-C3D4A91FF7BD}" dt="2023-05-10T20:28:58.600" v="2264" actId="14100"/>
          <ac:spMkLst>
            <pc:docMk/>
            <pc:sldMk cId="988119889" sldId="277"/>
            <ac:spMk id="3" creationId="{39B52734-D490-605F-E5D6-0F94D1883431}"/>
          </ac:spMkLst>
        </pc:spChg>
        <pc:picChg chg="add mod">
          <ac:chgData name="Wanyi Lai" userId="b9141c39d24f4df0" providerId="LiveId" clId="{01864761-2D9D-46F8-8D38-C3D4A91FF7BD}" dt="2023-05-10T20:28:42.904" v="2254" actId="1076"/>
          <ac:picMkLst>
            <pc:docMk/>
            <pc:sldMk cId="988119889" sldId="277"/>
            <ac:picMk id="5" creationId="{17DE5C42-8B03-D4A5-2D3C-AF69731EDB39}"/>
          </ac:picMkLst>
        </pc:picChg>
      </pc:sldChg>
      <pc:sldChg chg="modSp mod">
        <pc:chgData name="Wanyi Lai" userId="b9141c39d24f4df0" providerId="LiveId" clId="{01864761-2D9D-46F8-8D38-C3D4A91FF7BD}" dt="2023-05-10T20:36:16.570" v="2294" actId="14100"/>
        <pc:sldMkLst>
          <pc:docMk/>
          <pc:sldMk cId="2400258185" sldId="278"/>
        </pc:sldMkLst>
        <pc:spChg chg="mod">
          <ac:chgData name="Wanyi Lai" userId="b9141c39d24f4df0" providerId="LiveId" clId="{01864761-2D9D-46F8-8D38-C3D4A91FF7BD}" dt="2023-05-10T20:36:16.570" v="2294" actId="14100"/>
          <ac:spMkLst>
            <pc:docMk/>
            <pc:sldMk cId="2400258185" sldId="278"/>
            <ac:spMk id="3" creationId="{8E2D8F6B-FBB7-DD01-FB5A-A1625100A9E0}"/>
          </ac:spMkLst>
        </pc:spChg>
      </pc:sldChg>
      <pc:sldChg chg="del">
        <pc:chgData name="Wanyi Lai" userId="b9141c39d24f4df0" providerId="LiveId" clId="{01864761-2D9D-46F8-8D38-C3D4A91FF7BD}" dt="2023-05-06T00:49:50.922" v="23" actId="47"/>
        <pc:sldMkLst>
          <pc:docMk/>
          <pc:sldMk cId="3199024842" sldId="280"/>
        </pc:sldMkLst>
      </pc:sldChg>
      <pc:sldChg chg="addSp delSp modSp mod">
        <pc:chgData name="Wanyi Lai" userId="b9141c39d24f4df0" providerId="LiveId" clId="{01864761-2D9D-46F8-8D38-C3D4A91FF7BD}" dt="2023-05-12T17:45:39.392" v="4054" actId="1076"/>
        <pc:sldMkLst>
          <pc:docMk/>
          <pc:sldMk cId="171800778" sldId="281"/>
        </pc:sldMkLst>
        <pc:graphicFrameChg chg="del">
          <ac:chgData name="Wanyi Lai" userId="b9141c39d24f4df0" providerId="LiveId" clId="{01864761-2D9D-46F8-8D38-C3D4A91FF7BD}" dt="2023-05-12T17:45:31.983" v="4050" actId="478"/>
          <ac:graphicFrameMkLst>
            <pc:docMk/>
            <pc:sldMk cId="171800778" sldId="281"/>
            <ac:graphicFrameMk id="4" creationId="{0D198D2E-E9E5-E2F5-30B6-89BCBAAA11B6}"/>
          </ac:graphicFrameMkLst>
        </pc:graphicFrameChg>
        <pc:picChg chg="add mod">
          <ac:chgData name="Wanyi Lai" userId="b9141c39d24f4df0" providerId="LiveId" clId="{01864761-2D9D-46F8-8D38-C3D4A91FF7BD}" dt="2023-05-12T17:45:39.392" v="4054" actId="1076"/>
          <ac:picMkLst>
            <pc:docMk/>
            <pc:sldMk cId="171800778" sldId="281"/>
            <ac:picMk id="5" creationId="{EA48791B-53F9-4CEA-AF25-12E432BABE3A}"/>
          </ac:picMkLst>
        </pc:picChg>
      </pc:sldChg>
      <pc:sldChg chg="modSp mod">
        <pc:chgData name="Wanyi Lai" userId="b9141c39d24f4df0" providerId="LiveId" clId="{01864761-2D9D-46F8-8D38-C3D4A91FF7BD}" dt="2023-05-10T19:38:25.421" v="1337" actId="20577"/>
        <pc:sldMkLst>
          <pc:docMk/>
          <pc:sldMk cId="3139840995" sldId="284"/>
        </pc:sldMkLst>
        <pc:spChg chg="mod">
          <ac:chgData name="Wanyi Lai" userId="b9141c39d24f4df0" providerId="LiveId" clId="{01864761-2D9D-46F8-8D38-C3D4A91FF7BD}" dt="2023-05-10T19:38:25.421" v="1337" actId="20577"/>
          <ac:spMkLst>
            <pc:docMk/>
            <pc:sldMk cId="3139840995" sldId="284"/>
            <ac:spMk id="3" creationId="{82A73FEF-2CA8-25A7-2243-E9EBD707371C}"/>
          </ac:spMkLst>
        </pc:spChg>
      </pc:sldChg>
      <pc:sldChg chg="modSp del mod">
        <pc:chgData name="Wanyi Lai" userId="b9141c39d24f4df0" providerId="LiveId" clId="{01864761-2D9D-46F8-8D38-C3D4A91FF7BD}" dt="2023-05-12T17:27:10.713" v="3969" actId="47"/>
        <pc:sldMkLst>
          <pc:docMk/>
          <pc:sldMk cId="1145250343" sldId="285"/>
        </pc:sldMkLst>
        <pc:spChg chg="mod">
          <ac:chgData name="Wanyi Lai" userId="b9141c39d24f4df0" providerId="LiveId" clId="{01864761-2D9D-46F8-8D38-C3D4A91FF7BD}" dt="2023-05-12T17:27:00.177" v="3962" actId="21"/>
          <ac:spMkLst>
            <pc:docMk/>
            <pc:sldMk cId="1145250343" sldId="285"/>
            <ac:spMk id="3" creationId="{2E31E860-57B7-DE56-1719-64595EC99054}"/>
          </ac:spMkLst>
        </pc:spChg>
      </pc:sldChg>
      <pc:sldChg chg="modSp mod">
        <pc:chgData name="Wanyi Lai" userId="b9141c39d24f4df0" providerId="LiveId" clId="{01864761-2D9D-46F8-8D38-C3D4A91FF7BD}" dt="2023-05-15T21:28:12.059" v="4296" actId="20577"/>
        <pc:sldMkLst>
          <pc:docMk/>
          <pc:sldMk cId="160430748" sldId="286"/>
        </pc:sldMkLst>
        <pc:spChg chg="mod">
          <ac:chgData name="Wanyi Lai" userId="b9141c39d24f4df0" providerId="LiveId" clId="{01864761-2D9D-46F8-8D38-C3D4A91FF7BD}" dt="2023-05-12T17:27:43.755" v="4020" actId="20577"/>
          <ac:spMkLst>
            <pc:docMk/>
            <pc:sldMk cId="160430748" sldId="286"/>
            <ac:spMk id="2" creationId="{DA72F577-376E-672B-92CF-32BF1869BE0B}"/>
          </ac:spMkLst>
        </pc:spChg>
        <pc:spChg chg="mod">
          <ac:chgData name="Wanyi Lai" userId="b9141c39d24f4df0" providerId="LiveId" clId="{01864761-2D9D-46F8-8D38-C3D4A91FF7BD}" dt="2023-05-15T21:28:12.059" v="4296" actId="20577"/>
          <ac:spMkLst>
            <pc:docMk/>
            <pc:sldMk cId="160430748" sldId="286"/>
            <ac:spMk id="3" creationId="{2E31E860-57B7-DE56-1719-64595EC99054}"/>
          </ac:spMkLst>
        </pc:spChg>
      </pc:sldChg>
      <pc:sldChg chg="modSp mod">
        <pc:chgData name="Wanyi Lai" userId="b9141c39d24f4df0" providerId="LiveId" clId="{01864761-2D9D-46F8-8D38-C3D4A91FF7BD}" dt="2023-05-12T17:35:42.402" v="4025" actId="27636"/>
        <pc:sldMkLst>
          <pc:docMk/>
          <pc:sldMk cId="2450531882" sldId="287"/>
        </pc:sldMkLst>
        <pc:spChg chg="mod">
          <ac:chgData name="Wanyi Lai" userId="b9141c39d24f4df0" providerId="LiveId" clId="{01864761-2D9D-46F8-8D38-C3D4A91FF7BD}" dt="2023-05-12T17:35:42.402" v="4025" actId="27636"/>
          <ac:spMkLst>
            <pc:docMk/>
            <pc:sldMk cId="2450531882" sldId="287"/>
            <ac:spMk id="3" creationId="{012F9EF4-4970-CB92-2018-70A3536D93BA}"/>
          </ac:spMkLst>
        </pc:spChg>
      </pc:sldChg>
      <pc:sldChg chg="addSp modSp mod">
        <pc:chgData name="Wanyi Lai" userId="b9141c39d24f4df0" providerId="LiveId" clId="{01864761-2D9D-46F8-8D38-C3D4A91FF7BD}" dt="2023-05-12T20:28:45.738" v="4075" actId="20577"/>
        <pc:sldMkLst>
          <pc:docMk/>
          <pc:sldMk cId="1253949057" sldId="288"/>
        </pc:sldMkLst>
        <pc:spChg chg="mod">
          <ac:chgData name="Wanyi Lai" userId="b9141c39d24f4df0" providerId="LiveId" clId="{01864761-2D9D-46F8-8D38-C3D4A91FF7BD}" dt="2023-05-12T20:28:45.738" v="4075" actId="20577"/>
          <ac:spMkLst>
            <pc:docMk/>
            <pc:sldMk cId="1253949057" sldId="288"/>
            <ac:spMk id="3" creationId="{4A776664-8AA6-2F6A-75C5-E77342929163}"/>
          </ac:spMkLst>
        </pc:spChg>
        <pc:picChg chg="add mod">
          <ac:chgData name="Wanyi Lai" userId="b9141c39d24f4df0" providerId="LiveId" clId="{01864761-2D9D-46F8-8D38-C3D4A91FF7BD}" dt="2023-05-12T20:28:30.309" v="4068" actId="1076"/>
          <ac:picMkLst>
            <pc:docMk/>
            <pc:sldMk cId="1253949057" sldId="288"/>
            <ac:picMk id="5" creationId="{D007C4F6-EE94-BDCF-1BB1-1F6265083F60}"/>
          </ac:picMkLst>
        </pc:picChg>
      </pc:sldChg>
      <pc:sldChg chg="modSp mod">
        <pc:chgData name="Wanyi Lai" userId="b9141c39d24f4df0" providerId="LiveId" clId="{01864761-2D9D-46F8-8D38-C3D4A91FF7BD}" dt="2023-05-12T20:48:22.825" v="4145"/>
        <pc:sldMkLst>
          <pc:docMk/>
          <pc:sldMk cId="1205661842" sldId="289"/>
        </pc:sldMkLst>
        <pc:spChg chg="mod">
          <ac:chgData name="Wanyi Lai" userId="b9141c39d24f4df0" providerId="LiveId" clId="{01864761-2D9D-46F8-8D38-C3D4A91FF7BD}" dt="2023-05-12T20:48:22.825" v="4145"/>
          <ac:spMkLst>
            <pc:docMk/>
            <pc:sldMk cId="1205661842" sldId="289"/>
            <ac:spMk id="2" creationId="{87558329-793E-FF13-780A-876CD097604E}"/>
          </ac:spMkLst>
        </pc:spChg>
      </pc:sldChg>
      <pc:sldChg chg="modSp del mod">
        <pc:chgData name="Wanyi Lai" userId="b9141c39d24f4df0" providerId="LiveId" clId="{01864761-2D9D-46F8-8D38-C3D4A91FF7BD}" dt="2023-05-16T16:14:03.208" v="4396" actId="47"/>
        <pc:sldMkLst>
          <pc:docMk/>
          <pc:sldMk cId="1499242111" sldId="290"/>
        </pc:sldMkLst>
        <pc:spChg chg="mod">
          <ac:chgData name="Wanyi Lai" userId="b9141c39d24f4df0" providerId="LiveId" clId="{01864761-2D9D-46F8-8D38-C3D4A91FF7BD}" dt="2023-05-15T21:52:01.055" v="4324" actId="27636"/>
          <ac:spMkLst>
            <pc:docMk/>
            <pc:sldMk cId="1499242111" sldId="290"/>
            <ac:spMk id="3" creationId="{4349C5DB-C402-294C-4D12-B253F01A99EC}"/>
          </ac:spMkLst>
        </pc:spChg>
      </pc:sldChg>
      <pc:sldChg chg="modSp add del mod">
        <pc:chgData name="Wanyi Lai" userId="b9141c39d24f4df0" providerId="LiveId" clId="{01864761-2D9D-46F8-8D38-C3D4A91FF7BD}" dt="2023-05-12T21:03:00.383" v="4246" actId="47"/>
        <pc:sldMkLst>
          <pc:docMk/>
          <pc:sldMk cId="2834651006" sldId="291"/>
        </pc:sldMkLst>
        <pc:spChg chg="mod">
          <ac:chgData name="Wanyi Lai" userId="b9141c39d24f4df0" providerId="LiveId" clId="{01864761-2D9D-46F8-8D38-C3D4A91FF7BD}" dt="2023-05-12T21:01:04.940" v="4223" actId="21"/>
          <ac:spMkLst>
            <pc:docMk/>
            <pc:sldMk cId="2834651006" sldId="291"/>
            <ac:spMk id="3" creationId="{A8B41DA9-BF1F-297D-8174-35AA92885DB8}"/>
          </ac:spMkLst>
        </pc:spChg>
      </pc:sldChg>
      <pc:sldChg chg="modSp del mod">
        <pc:chgData name="Wanyi Lai" userId="b9141c39d24f4df0" providerId="LiveId" clId="{01864761-2D9D-46F8-8D38-C3D4A91FF7BD}" dt="2023-05-16T16:14:03.208" v="4396" actId="47"/>
        <pc:sldMkLst>
          <pc:docMk/>
          <pc:sldMk cId="10890675" sldId="292"/>
        </pc:sldMkLst>
        <pc:picChg chg="mod">
          <ac:chgData name="Wanyi Lai" userId="b9141c39d24f4df0" providerId="LiveId" clId="{01864761-2D9D-46F8-8D38-C3D4A91FF7BD}" dt="2023-05-15T22:00:27.591" v="4393" actId="1076"/>
          <ac:picMkLst>
            <pc:docMk/>
            <pc:sldMk cId="10890675" sldId="292"/>
            <ac:picMk id="5" creationId="{627F447A-4762-E0CD-43B5-E5F5E246A85E}"/>
          </ac:picMkLst>
        </pc:picChg>
      </pc:sldChg>
      <pc:sldChg chg="del">
        <pc:chgData name="Wanyi Lai" userId="b9141c39d24f4df0" providerId="LiveId" clId="{01864761-2D9D-46F8-8D38-C3D4A91FF7BD}" dt="2023-05-12T21:12:51.026" v="4266" actId="47"/>
        <pc:sldMkLst>
          <pc:docMk/>
          <pc:sldMk cId="1976197419" sldId="293"/>
        </pc:sldMkLst>
      </pc:sldChg>
      <pc:sldChg chg="modSp del mod">
        <pc:chgData name="Wanyi Lai" userId="b9141c39d24f4df0" providerId="LiveId" clId="{01864761-2D9D-46F8-8D38-C3D4A91FF7BD}" dt="2023-05-16T16:14:03.208" v="4396" actId="47"/>
        <pc:sldMkLst>
          <pc:docMk/>
          <pc:sldMk cId="2106849723" sldId="295"/>
        </pc:sldMkLst>
        <pc:spChg chg="mod">
          <ac:chgData name="Wanyi Lai" userId="b9141c39d24f4df0" providerId="LiveId" clId="{01864761-2D9D-46F8-8D38-C3D4A91FF7BD}" dt="2023-05-15T21:55:48.484" v="4392" actId="20577"/>
          <ac:spMkLst>
            <pc:docMk/>
            <pc:sldMk cId="2106849723" sldId="295"/>
            <ac:spMk id="3" creationId="{59211504-FB12-BF76-D600-B634D5294AD1}"/>
          </ac:spMkLst>
        </pc:spChg>
      </pc:sldChg>
      <pc:sldChg chg="addSp delSp modSp mod chgLayout">
        <pc:chgData name="Wanyi Lai" userId="b9141c39d24f4df0" providerId="LiveId" clId="{01864761-2D9D-46F8-8D38-C3D4A91FF7BD}" dt="2023-05-15T21:22:00.191" v="4276" actId="14100"/>
        <pc:sldMkLst>
          <pc:docMk/>
          <pc:sldMk cId="3690788475" sldId="297"/>
        </pc:sldMkLst>
        <pc:spChg chg="mod ord">
          <ac:chgData name="Wanyi Lai" userId="b9141c39d24f4df0" providerId="LiveId" clId="{01864761-2D9D-46F8-8D38-C3D4A91FF7BD}" dt="2023-05-10T20:39:19.731" v="2320" actId="700"/>
          <ac:spMkLst>
            <pc:docMk/>
            <pc:sldMk cId="3690788475" sldId="297"/>
            <ac:spMk id="2" creationId="{A71154E2-66B0-5CEC-017F-1223ED2CC409}"/>
          </ac:spMkLst>
        </pc:spChg>
        <pc:spChg chg="add mod ord">
          <ac:chgData name="Wanyi Lai" userId="b9141c39d24f4df0" providerId="LiveId" clId="{01864761-2D9D-46F8-8D38-C3D4A91FF7BD}" dt="2023-05-15T21:22:00.191" v="4276" actId="14100"/>
          <ac:spMkLst>
            <pc:docMk/>
            <pc:sldMk cId="3690788475" sldId="297"/>
            <ac:spMk id="3" creationId="{C47F4208-322A-C3ED-E7F7-7A1192935A87}"/>
          </ac:spMkLst>
        </pc:spChg>
        <pc:picChg chg="del mod">
          <ac:chgData name="Wanyi Lai" userId="b9141c39d24f4df0" providerId="LiveId" clId="{01864761-2D9D-46F8-8D38-C3D4A91FF7BD}" dt="2023-05-10T20:40:34.921" v="2507" actId="478"/>
          <ac:picMkLst>
            <pc:docMk/>
            <pc:sldMk cId="3690788475" sldId="297"/>
            <ac:picMk id="5" creationId="{D09D478A-F63E-DBED-57B8-6692405B252A}"/>
          </ac:picMkLst>
        </pc:picChg>
      </pc:sldChg>
      <pc:sldChg chg="addSp modSp mod">
        <pc:chgData name="Wanyi Lai" userId="b9141c39d24f4df0" providerId="LiveId" clId="{01864761-2D9D-46F8-8D38-C3D4A91FF7BD}" dt="2023-05-09T21:04:12.453" v="46" actId="1076"/>
        <pc:sldMkLst>
          <pc:docMk/>
          <pc:sldMk cId="4062617503" sldId="298"/>
        </pc:sldMkLst>
        <pc:picChg chg="add mod">
          <ac:chgData name="Wanyi Lai" userId="b9141c39d24f4df0" providerId="LiveId" clId="{01864761-2D9D-46F8-8D38-C3D4A91FF7BD}" dt="2023-05-09T21:04:12.453" v="46" actId="1076"/>
          <ac:picMkLst>
            <pc:docMk/>
            <pc:sldMk cId="4062617503" sldId="298"/>
            <ac:picMk id="3" creationId="{B0A00657-0820-005A-6D75-7B34B88225A6}"/>
          </ac:picMkLst>
        </pc:picChg>
        <pc:picChg chg="mod">
          <ac:chgData name="Wanyi Lai" userId="b9141c39d24f4df0" providerId="LiveId" clId="{01864761-2D9D-46F8-8D38-C3D4A91FF7BD}" dt="2023-05-09T21:04:09.072" v="45" actId="1076"/>
          <ac:picMkLst>
            <pc:docMk/>
            <pc:sldMk cId="4062617503" sldId="298"/>
            <ac:picMk id="7" creationId="{696094FB-A102-A0C1-F13B-3409196C398E}"/>
          </ac:picMkLst>
        </pc:picChg>
      </pc:sldChg>
      <pc:sldChg chg="modSp mod">
        <pc:chgData name="Wanyi Lai" userId="b9141c39d24f4df0" providerId="LiveId" clId="{01864761-2D9D-46F8-8D38-C3D4A91FF7BD}" dt="2023-05-10T20:20:11.562" v="1964" actId="27636"/>
        <pc:sldMkLst>
          <pc:docMk/>
          <pc:sldMk cId="353532713" sldId="299"/>
        </pc:sldMkLst>
        <pc:spChg chg="mod">
          <ac:chgData name="Wanyi Lai" userId="b9141c39d24f4df0" providerId="LiveId" clId="{01864761-2D9D-46F8-8D38-C3D4A91FF7BD}" dt="2023-05-10T20:20:11.562" v="1964" actId="27636"/>
          <ac:spMkLst>
            <pc:docMk/>
            <pc:sldMk cId="353532713" sldId="299"/>
            <ac:spMk id="3" creationId="{A8AADC12-470E-C634-5342-62DCE1C42114}"/>
          </ac:spMkLst>
        </pc:spChg>
      </pc:sldChg>
      <pc:sldChg chg="addSp modSp mod">
        <pc:chgData name="Wanyi Lai" userId="b9141c39d24f4df0" providerId="LiveId" clId="{01864761-2D9D-46F8-8D38-C3D4A91FF7BD}" dt="2023-05-10T20:38:05.708" v="2317" actId="1076"/>
        <pc:sldMkLst>
          <pc:docMk/>
          <pc:sldMk cId="1826505234" sldId="300"/>
        </pc:sldMkLst>
        <pc:spChg chg="mod">
          <ac:chgData name="Wanyi Lai" userId="b9141c39d24f4df0" providerId="LiveId" clId="{01864761-2D9D-46F8-8D38-C3D4A91FF7BD}" dt="2023-05-10T20:38:02.419" v="2315" actId="27636"/>
          <ac:spMkLst>
            <pc:docMk/>
            <pc:sldMk cId="1826505234" sldId="300"/>
            <ac:spMk id="3" creationId="{14EB16FC-BE09-6903-8F36-2CCDE7FC5CC2}"/>
          </ac:spMkLst>
        </pc:spChg>
        <pc:picChg chg="add mod">
          <ac:chgData name="Wanyi Lai" userId="b9141c39d24f4df0" providerId="LiveId" clId="{01864761-2D9D-46F8-8D38-C3D4A91FF7BD}" dt="2023-05-10T20:38:05.708" v="2317" actId="1076"/>
          <ac:picMkLst>
            <pc:docMk/>
            <pc:sldMk cId="1826505234" sldId="300"/>
            <ac:picMk id="5" creationId="{14A31489-D016-086D-4285-CE6643121E6F}"/>
          </ac:picMkLst>
        </pc:picChg>
      </pc:sldChg>
      <pc:sldChg chg="modSp mod">
        <pc:chgData name="Wanyi Lai" userId="b9141c39d24f4df0" providerId="LiveId" clId="{01864761-2D9D-46F8-8D38-C3D4A91FF7BD}" dt="2023-05-15T21:44:44.528" v="4297" actId="20577"/>
        <pc:sldMkLst>
          <pc:docMk/>
          <pc:sldMk cId="150800202" sldId="301"/>
        </pc:sldMkLst>
        <pc:spChg chg="mod">
          <ac:chgData name="Wanyi Lai" userId="b9141c39d24f4df0" providerId="LiveId" clId="{01864761-2D9D-46F8-8D38-C3D4A91FF7BD}" dt="2023-05-12T20:48:24.858" v="4146"/>
          <ac:spMkLst>
            <pc:docMk/>
            <pc:sldMk cId="150800202" sldId="301"/>
            <ac:spMk id="2" creationId="{E1DF10B1-9574-55C6-62B1-2E2E844CA194}"/>
          </ac:spMkLst>
        </pc:spChg>
        <pc:spChg chg="mod">
          <ac:chgData name="Wanyi Lai" userId="b9141c39d24f4df0" providerId="LiveId" clId="{01864761-2D9D-46F8-8D38-C3D4A91FF7BD}" dt="2023-05-15T21:44:44.528" v="4297" actId="20577"/>
          <ac:spMkLst>
            <pc:docMk/>
            <pc:sldMk cId="150800202" sldId="301"/>
            <ac:spMk id="3" creationId="{EF12A353-8F8B-F0D5-F7F4-704DB3FDEA6B}"/>
          </ac:spMkLst>
        </pc:spChg>
      </pc:sldChg>
      <pc:sldChg chg="modSp mod">
        <pc:chgData name="Wanyi Lai" userId="b9141c39d24f4df0" providerId="LiveId" clId="{01864761-2D9D-46F8-8D38-C3D4A91FF7BD}" dt="2023-05-12T20:48:58.781" v="4217" actId="20577"/>
        <pc:sldMkLst>
          <pc:docMk/>
          <pc:sldMk cId="3168674821" sldId="303"/>
        </pc:sldMkLst>
        <pc:spChg chg="mod">
          <ac:chgData name="Wanyi Lai" userId="b9141c39d24f4df0" providerId="LiveId" clId="{01864761-2D9D-46F8-8D38-C3D4A91FF7BD}" dt="2023-05-12T20:48:28.545" v="4147"/>
          <ac:spMkLst>
            <pc:docMk/>
            <pc:sldMk cId="3168674821" sldId="303"/>
            <ac:spMk id="2" creationId="{9BF8D5CF-77FA-E213-EDA0-D77773F9CFDF}"/>
          </ac:spMkLst>
        </pc:spChg>
        <pc:spChg chg="mod">
          <ac:chgData name="Wanyi Lai" userId="b9141c39d24f4df0" providerId="LiveId" clId="{01864761-2D9D-46F8-8D38-C3D4A91FF7BD}" dt="2023-05-12T20:48:58.781" v="4217" actId="20577"/>
          <ac:spMkLst>
            <pc:docMk/>
            <pc:sldMk cId="3168674821" sldId="303"/>
            <ac:spMk id="3" creationId="{FA6220B0-258C-5F1D-EEFD-C85B4B04270E}"/>
          </ac:spMkLst>
        </pc:spChg>
      </pc:sldChg>
      <pc:sldChg chg="addSp modSp new mod ord">
        <pc:chgData name="Wanyi Lai" userId="b9141c39d24f4df0" providerId="LiveId" clId="{01864761-2D9D-46F8-8D38-C3D4A91FF7BD}" dt="2023-05-12T16:18:42.219" v="3849" actId="14100"/>
        <pc:sldMkLst>
          <pc:docMk/>
          <pc:sldMk cId="28919886" sldId="304"/>
        </pc:sldMkLst>
        <pc:spChg chg="mod">
          <ac:chgData name="Wanyi Lai" userId="b9141c39d24f4df0" providerId="LiveId" clId="{01864761-2D9D-46F8-8D38-C3D4A91FF7BD}" dt="2023-05-10T18:03:59.234" v="306" actId="20577"/>
          <ac:spMkLst>
            <pc:docMk/>
            <pc:sldMk cId="28919886" sldId="304"/>
            <ac:spMk id="2" creationId="{1231BE58-922C-352F-FAC5-47FED44E7AE9}"/>
          </ac:spMkLst>
        </pc:spChg>
        <pc:spChg chg="mod">
          <ac:chgData name="Wanyi Lai" userId="b9141c39d24f4df0" providerId="LiveId" clId="{01864761-2D9D-46F8-8D38-C3D4A91FF7BD}" dt="2023-05-12T16:18:42.219" v="3849" actId="14100"/>
          <ac:spMkLst>
            <pc:docMk/>
            <pc:sldMk cId="28919886" sldId="304"/>
            <ac:spMk id="3" creationId="{B8AB5556-D34E-D0C9-4AD4-E29818C6E179}"/>
          </ac:spMkLst>
        </pc:spChg>
        <pc:picChg chg="add mod">
          <ac:chgData name="Wanyi Lai" userId="b9141c39d24f4df0" providerId="LiveId" clId="{01864761-2D9D-46F8-8D38-C3D4A91FF7BD}" dt="2023-05-10T18:06:43.466" v="324" actId="1076"/>
          <ac:picMkLst>
            <pc:docMk/>
            <pc:sldMk cId="28919886" sldId="304"/>
            <ac:picMk id="4" creationId="{A61ED940-BBDF-3430-C1E0-9E64D63FF126}"/>
          </ac:picMkLst>
        </pc:picChg>
      </pc:sldChg>
      <pc:sldChg chg="modSp new del mod">
        <pc:chgData name="Wanyi Lai" userId="b9141c39d24f4df0" providerId="LiveId" clId="{01864761-2D9D-46F8-8D38-C3D4A91FF7BD}" dt="2023-05-12T21:04:34.316" v="4248" actId="2696"/>
        <pc:sldMkLst>
          <pc:docMk/>
          <pc:sldMk cId="492917380" sldId="305"/>
        </pc:sldMkLst>
        <pc:spChg chg="mod">
          <ac:chgData name="Wanyi Lai" userId="b9141c39d24f4df0" providerId="LiveId" clId="{01864761-2D9D-46F8-8D38-C3D4A91FF7BD}" dt="2023-05-10T18:18:43.675" v="621" actId="20577"/>
          <ac:spMkLst>
            <pc:docMk/>
            <pc:sldMk cId="492917380" sldId="305"/>
            <ac:spMk id="2" creationId="{A75042E3-2782-2973-AB81-CD783D96AEFB}"/>
          </ac:spMkLst>
        </pc:spChg>
        <pc:spChg chg="mod">
          <ac:chgData name="Wanyi Lai" userId="b9141c39d24f4df0" providerId="LiveId" clId="{01864761-2D9D-46F8-8D38-C3D4A91FF7BD}" dt="2023-05-10T18:21:17.935" v="1048" actId="20577"/>
          <ac:spMkLst>
            <pc:docMk/>
            <pc:sldMk cId="492917380" sldId="305"/>
            <ac:spMk id="3" creationId="{FB949AB8-789C-E779-2BB4-BB87752C8645}"/>
          </ac:spMkLst>
        </pc:spChg>
      </pc:sldChg>
      <pc:sldChg chg="ord">
        <pc:chgData name="Wanyi Lai" userId="b9141c39d24f4df0" providerId="LiveId" clId="{01864761-2D9D-46F8-8D38-C3D4A91FF7BD}" dt="2023-05-12T21:04:54.433" v="4252"/>
        <pc:sldMkLst>
          <pc:docMk/>
          <pc:sldMk cId="4117931801" sldId="305"/>
        </pc:sldMkLst>
      </pc:sldChg>
      <pc:sldChg chg="modSp add del mod">
        <pc:chgData name="Wanyi Lai" userId="b9141c39d24f4df0" providerId="LiveId" clId="{01864761-2D9D-46F8-8D38-C3D4A91FF7BD}" dt="2023-05-16T16:14:03.208" v="4396" actId="47"/>
        <pc:sldMkLst>
          <pc:docMk/>
          <pc:sldMk cId="191795074" sldId="306"/>
        </pc:sldMkLst>
        <pc:spChg chg="mod">
          <ac:chgData name="Wanyi Lai" userId="b9141c39d24f4df0" providerId="LiveId" clId="{01864761-2D9D-46F8-8D38-C3D4A91FF7BD}" dt="2023-05-10T18:18:55.190" v="643" actId="20577"/>
          <ac:spMkLst>
            <pc:docMk/>
            <pc:sldMk cId="191795074" sldId="306"/>
            <ac:spMk id="2" creationId="{A75042E3-2782-2973-AB81-CD783D96AEFB}"/>
          </ac:spMkLst>
        </pc:spChg>
        <pc:spChg chg="mod">
          <ac:chgData name="Wanyi Lai" userId="b9141c39d24f4df0" providerId="LiveId" clId="{01864761-2D9D-46F8-8D38-C3D4A91FF7BD}" dt="2023-05-10T18:22:24.086" v="1145" actId="20577"/>
          <ac:spMkLst>
            <pc:docMk/>
            <pc:sldMk cId="191795074" sldId="306"/>
            <ac:spMk id="3" creationId="{FB949AB8-789C-E779-2BB4-BB87752C8645}"/>
          </ac:spMkLst>
        </pc:spChg>
      </pc:sldChg>
      <pc:sldChg chg="modSp new mod">
        <pc:chgData name="Wanyi Lai" userId="b9141c39d24f4df0" providerId="LiveId" clId="{01864761-2D9D-46F8-8D38-C3D4A91FF7BD}" dt="2023-05-12T21:05:34.854" v="4265" actId="20577"/>
        <pc:sldMkLst>
          <pc:docMk/>
          <pc:sldMk cId="2125900386" sldId="307"/>
        </pc:sldMkLst>
        <pc:spChg chg="mod">
          <ac:chgData name="Wanyi Lai" userId="b9141c39d24f4df0" providerId="LiveId" clId="{01864761-2D9D-46F8-8D38-C3D4A91FF7BD}" dt="2023-05-12T21:05:34.854" v="4265" actId="20577"/>
          <ac:spMkLst>
            <pc:docMk/>
            <pc:sldMk cId="2125900386" sldId="307"/>
            <ac:spMk id="2" creationId="{AF539989-8F68-C3EF-E720-FA311C78209F}"/>
          </ac:spMkLst>
        </pc:spChg>
        <pc:spChg chg="mod">
          <ac:chgData name="Wanyi Lai" userId="b9141c39d24f4df0" providerId="LiveId" clId="{01864761-2D9D-46F8-8D38-C3D4A91FF7BD}" dt="2023-05-12T16:45:10.391" v="3961" actId="14100"/>
          <ac:spMkLst>
            <pc:docMk/>
            <pc:sldMk cId="2125900386" sldId="307"/>
            <ac:spMk id="3" creationId="{D25820EF-E650-337C-A576-AD8F36374FE5}"/>
          </ac:spMkLst>
        </pc:spChg>
      </pc:sldChg>
      <pc:sldChg chg="addSp delSp modSp new mod">
        <pc:chgData name="Wanyi Lai" userId="b9141c39d24f4df0" providerId="LiveId" clId="{01864761-2D9D-46F8-8D38-C3D4A91FF7BD}" dt="2023-05-10T22:41:48.507" v="3652" actId="14100"/>
        <pc:sldMkLst>
          <pc:docMk/>
          <pc:sldMk cId="2144900217" sldId="308"/>
        </pc:sldMkLst>
        <pc:spChg chg="mod">
          <ac:chgData name="Wanyi Lai" userId="b9141c39d24f4df0" providerId="LiveId" clId="{01864761-2D9D-46F8-8D38-C3D4A91FF7BD}" dt="2023-05-10T22:25:08.311" v="3421"/>
          <ac:spMkLst>
            <pc:docMk/>
            <pc:sldMk cId="2144900217" sldId="308"/>
            <ac:spMk id="2" creationId="{584CF338-13EA-CBFC-1A5E-663AFBFF1F45}"/>
          </ac:spMkLst>
        </pc:spChg>
        <pc:spChg chg="mod">
          <ac:chgData name="Wanyi Lai" userId="b9141c39d24f4df0" providerId="LiveId" clId="{01864761-2D9D-46F8-8D38-C3D4A91FF7BD}" dt="2023-05-10T22:41:48.507" v="3652" actId="14100"/>
          <ac:spMkLst>
            <pc:docMk/>
            <pc:sldMk cId="2144900217" sldId="308"/>
            <ac:spMk id="3" creationId="{634AEE0C-6996-9984-3062-0D478EE928DC}"/>
          </ac:spMkLst>
        </pc:spChg>
        <pc:picChg chg="add del mod">
          <ac:chgData name="Wanyi Lai" userId="b9141c39d24f4df0" providerId="LiveId" clId="{01864761-2D9D-46F8-8D38-C3D4A91FF7BD}" dt="2023-05-10T22:26:45.024" v="3532"/>
          <ac:picMkLst>
            <pc:docMk/>
            <pc:sldMk cId="2144900217" sldId="308"/>
            <ac:picMk id="4" creationId="{F639A354-1B0E-7BB6-9818-F69660A34A2C}"/>
          </ac:picMkLst>
        </pc:picChg>
        <pc:picChg chg="add del mod">
          <ac:chgData name="Wanyi Lai" userId="b9141c39d24f4df0" providerId="LiveId" clId="{01864761-2D9D-46F8-8D38-C3D4A91FF7BD}" dt="2023-05-10T22:26:45.024" v="3532"/>
          <ac:picMkLst>
            <pc:docMk/>
            <pc:sldMk cId="2144900217" sldId="308"/>
            <ac:picMk id="5" creationId="{39BFCE83-4669-E72B-8989-B2A458FF253F}"/>
          </ac:picMkLst>
        </pc:picChg>
        <pc:picChg chg="add mod">
          <ac:chgData name="Wanyi Lai" userId="b9141c39d24f4df0" providerId="LiveId" clId="{01864761-2D9D-46F8-8D38-C3D4A91FF7BD}" dt="2023-05-10T22:34:24.590" v="3592" actId="1076"/>
          <ac:picMkLst>
            <pc:docMk/>
            <pc:sldMk cId="2144900217" sldId="308"/>
            <ac:picMk id="7" creationId="{C1F34067-BEAF-E663-C6DD-8F4C588C72FB}"/>
          </ac:picMkLst>
        </pc:picChg>
        <pc:picChg chg="add mod">
          <ac:chgData name="Wanyi Lai" userId="b9141c39d24f4df0" providerId="LiveId" clId="{01864761-2D9D-46F8-8D38-C3D4A91FF7BD}" dt="2023-05-10T22:34:22.869" v="3591" actId="1076"/>
          <ac:picMkLst>
            <pc:docMk/>
            <pc:sldMk cId="2144900217" sldId="308"/>
            <ac:picMk id="9" creationId="{353E8F18-DDA1-D2A8-B4E0-32BC8636DA53}"/>
          </ac:picMkLst>
        </pc:picChg>
      </pc:sldChg>
      <pc:sldChg chg="modSp new mod">
        <pc:chgData name="Wanyi Lai" userId="b9141c39d24f4df0" providerId="LiveId" clId="{01864761-2D9D-46F8-8D38-C3D4A91FF7BD}" dt="2023-05-12T17:36:13.224" v="4049" actId="20577"/>
        <pc:sldMkLst>
          <pc:docMk/>
          <pc:sldMk cId="1019234342" sldId="309"/>
        </pc:sldMkLst>
        <pc:spChg chg="mod">
          <ac:chgData name="Wanyi Lai" userId="b9141c39d24f4df0" providerId="LiveId" clId="{01864761-2D9D-46F8-8D38-C3D4A91FF7BD}" dt="2023-05-12T17:36:13.224" v="4049" actId="20577"/>
          <ac:spMkLst>
            <pc:docMk/>
            <pc:sldMk cId="1019234342" sldId="309"/>
            <ac:spMk id="2" creationId="{277CEE57-8261-6443-1680-1B211FC70FD6}"/>
          </ac:spMkLst>
        </pc:spChg>
      </pc:sldChg>
    </pc:docChg>
  </pc:docChgLst>
  <pc:docChgLst>
    <pc:chgData name="Wanyi Lai" userId="b9141c39d24f4df0" providerId="LiveId" clId="{EDBE8F71-2E25-44EB-AEDE-52F064536E82}"/>
    <pc:docChg chg="undo custSel addSld delSld modSld">
      <pc:chgData name="Wanyi Lai" userId="b9141c39d24f4df0" providerId="LiveId" clId="{EDBE8F71-2E25-44EB-AEDE-52F064536E82}" dt="2023-10-09T22:14:08.887" v="883" actId="20577"/>
      <pc:docMkLst>
        <pc:docMk/>
      </pc:docMkLst>
      <pc:sldChg chg="addSp modSp mod">
        <pc:chgData name="Wanyi Lai" userId="b9141c39d24f4df0" providerId="LiveId" clId="{EDBE8F71-2E25-44EB-AEDE-52F064536E82}" dt="2023-10-06T04:38:55.276" v="658" actId="14100"/>
        <pc:sldMkLst>
          <pc:docMk/>
          <pc:sldMk cId="1292768939" sldId="257"/>
        </pc:sldMkLst>
        <pc:spChg chg="mod">
          <ac:chgData name="Wanyi Lai" userId="b9141c39d24f4df0" providerId="LiveId" clId="{EDBE8F71-2E25-44EB-AEDE-52F064536E82}" dt="2023-10-06T04:38:55.276" v="658" actId="14100"/>
          <ac:spMkLst>
            <pc:docMk/>
            <pc:sldMk cId="1292768939" sldId="257"/>
            <ac:spMk id="3" creationId="{A90BC5C5-252C-0883-D3D3-F0FE79A7380E}"/>
          </ac:spMkLst>
        </pc:spChg>
        <pc:picChg chg="add mod">
          <ac:chgData name="Wanyi Lai" userId="b9141c39d24f4df0" providerId="LiveId" clId="{EDBE8F71-2E25-44EB-AEDE-52F064536E82}" dt="2023-10-05T20:43:51.148" v="24" actId="1076"/>
          <ac:picMkLst>
            <pc:docMk/>
            <pc:sldMk cId="1292768939" sldId="257"/>
            <ac:picMk id="4" creationId="{CB86F81C-C8DA-1B8E-9984-FDB0C2675CE6}"/>
          </ac:picMkLst>
        </pc:picChg>
      </pc:sldChg>
      <pc:sldChg chg="modSp mod">
        <pc:chgData name="Wanyi Lai" userId="b9141c39d24f4df0" providerId="LiveId" clId="{EDBE8F71-2E25-44EB-AEDE-52F064536E82}" dt="2023-10-05T20:59:02.452" v="310" actId="1076"/>
        <pc:sldMkLst>
          <pc:docMk/>
          <pc:sldMk cId="2024141043" sldId="260"/>
        </pc:sldMkLst>
        <pc:spChg chg="mod">
          <ac:chgData name="Wanyi Lai" userId="b9141c39d24f4df0" providerId="LiveId" clId="{EDBE8F71-2E25-44EB-AEDE-52F064536E82}" dt="2023-10-05T20:59:00.235" v="309" actId="14100"/>
          <ac:spMkLst>
            <pc:docMk/>
            <pc:sldMk cId="2024141043" sldId="260"/>
            <ac:spMk id="3" creationId="{54F51A68-2AAC-03C4-28C5-E453F23AF527}"/>
          </ac:spMkLst>
        </pc:spChg>
        <pc:picChg chg="mod">
          <ac:chgData name="Wanyi Lai" userId="b9141c39d24f4df0" providerId="LiveId" clId="{EDBE8F71-2E25-44EB-AEDE-52F064536E82}" dt="2023-10-05T20:59:02.452" v="310" actId="1076"/>
          <ac:picMkLst>
            <pc:docMk/>
            <pc:sldMk cId="2024141043" sldId="260"/>
            <ac:picMk id="7" creationId="{0EFBB924-C5F0-DC4E-901E-AA1217A1690F}"/>
          </ac:picMkLst>
        </pc:picChg>
      </pc:sldChg>
      <pc:sldChg chg="modSp mod">
        <pc:chgData name="Wanyi Lai" userId="b9141c39d24f4df0" providerId="LiveId" clId="{EDBE8F71-2E25-44EB-AEDE-52F064536E82}" dt="2023-10-06T04:53:19.883" v="659" actId="1036"/>
        <pc:sldMkLst>
          <pc:docMk/>
          <pc:sldMk cId="3807299724" sldId="261"/>
        </pc:sldMkLst>
        <pc:picChg chg="mod">
          <ac:chgData name="Wanyi Lai" userId="b9141c39d24f4df0" providerId="LiveId" clId="{EDBE8F71-2E25-44EB-AEDE-52F064536E82}" dt="2023-10-06T04:53:19.883" v="659" actId="1036"/>
          <ac:picMkLst>
            <pc:docMk/>
            <pc:sldMk cId="3807299724" sldId="261"/>
            <ac:picMk id="4" creationId="{4CC0A968-4381-187C-14E7-65BB94C8E568}"/>
          </ac:picMkLst>
        </pc:picChg>
      </pc:sldChg>
      <pc:sldChg chg="modSp mod">
        <pc:chgData name="Wanyi Lai" userId="b9141c39d24f4df0" providerId="LiveId" clId="{EDBE8F71-2E25-44EB-AEDE-52F064536E82}" dt="2023-10-06T05:03:08.395" v="684" actId="12"/>
        <pc:sldMkLst>
          <pc:docMk/>
          <pc:sldMk cId="1894660894" sldId="262"/>
        </pc:sldMkLst>
        <pc:spChg chg="mod">
          <ac:chgData name="Wanyi Lai" userId="b9141c39d24f4df0" providerId="LiveId" clId="{EDBE8F71-2E25-44EB-AEDE-52F064536E82}" dt="2023-10-06T05:03:08.395" v="684" actId="12"/>
          <ac:spMkLst>
            <pc:docMk/>
            <pc:sldMk cId="1894660894" sldId="262"/>
            <ac:spMk id="3" creationId="{B0A0C98A-8CEC-CF46-987C-1A9C82D923D6}"/>
          </ac:spMkLst>
        </pc:spChg>
      </pc:sldChg>
      <pc:sldChg chg="delSp modSp mod">
        <pc:chgData name="Wanyi Lai" userId="b9141c39d24f4df0" providerId="LiveId" clId="{EDBE8F71-2E25-44EB-AEDE-52F064536E82}" dt="2023-10-06T04:56:57.432" v="678" actId="20577"/>
        <pc:sldMkLst>
          <pc:docMk/>
          <pc:sldMk cId="3327221764" sldId="263"/>
        </pc:sldMkLst>
        <pc:spChg chg="mod">
          <ac:chgData name="Wanyi Lai" userId="b9141c39d24f4df0" providerId="LiveId" clId="{EDBE8F71-2E25-44EB-AEDE-52F064536E82}" dt="2023-10-06T04:56:57.432" v="678" actId="20577"/>
          <ac:spMkLst>
            <pc:docMk/>
            <pc:sldMk cId="3327221764" sldId="263"/>
            <ac:spMk id="3" creationId="{98D86591-1E5C-FB4C-2E35-336F0569D028}"/>
          </ac:spMkLst>
        </pc:spChg>
        <pc:picChg chg="del">
          <ac:chgData name="Wanyi Lai" userId="b9141c39d24f4df0" providerId="LiveId" clId="{EDBE8F71-2E25-44EB-AEDE-52F064536E82}" dt="2023-10-05T21:00:25.479" v="317" actId="21"/>
          <ac:picMkLst>
            <pc:docMk/>
            <pc:sldMk cId="3327221764" sldId="263"/>
            <ac:picMk id="5" creationId="{AE803E39-E41A-56CB-E1A0-88FF49DFA5A9}"/>
          </ac:picMkLst>
        </pc:picChg>
      </pc:sldChg>
      <pc:sldChg chg="modSp mod">
        <pc:chgData name="Wanyi Lai" userId="b9141c39d24f4df0" providerId="LiveId" clId="{EDBE8F71-2E25-44EB-AEDE-52F064536E82}" dt="2023-10-05T20:52:58.572" v="47" actId="20577"/>
        <pc:sldMkLst>
          <pc:docMk/>
          <pc:sldMk cId="2139839622" sldId="264"/>
        </pc:sldMkLst>
        <pc:spChg chg="mod">
          <ac:chgData name="Wanyi Lai" userId="b9141c39d24f4df0" providerId="LiveId" clId="{EDBE8F71-2E25-44EB-AEDE-52F064536E82}" dt="2023-10-05T20:52:58.572" v="47" actId="20577"/>
          <ac:spMkLst>
            <pc:docMk/>
            <pc:sldMk cId="2139839622" sldId="264"/>
            <ac:spMk id="3" creationId="{3B5816A7-5FA7-6FA3-6F60-5D22B8D649B5}"/>
          </ac:spMkLst>
        </pc:spChg>
      </pc:sldChg>
      <pc:sldChg chg="modSp mod">
        <pc:chgData name="Wanyi Lai" userId="b9141c39d24f4df0" providerId="LiveId" clId="{EDBE8F71-2E25-44EB-AEDE-52F064536E82}" dt="2023-10-06T05:06:38.625" v="687" actId="27636"/>
        <pc:sldMkLst>
          <pc:docMk/>
          <pc:sldMk cId="1742135028" sldId="266"/>
        </pc:sldMkLst>
        <pc:spChg chg="mod">
          <ac:chgData name="Wanyi Lai" userId="b9141c39d24f4df0" providerId="LiveId" clId="{EDBE8F71-2E25-44EB-AEDE-52F064536E82}" dt="2023-10-06T05:06:38.625" v="687" actId="27636"/>
          <ac:spMkLst>
            <pc:docMk/>
            <pc:sldMk cId="1742135028" sldId="266"/>
            <ac:spMk id="2" creationId="{521C8179-242D-F3E2-2C7E-28BDE7C14AAA}"/>
          </ac:spMkLst>
        </pc:spChg>
        <pc:spChg chg="mod">
          <ac:chgData name="Wanyi Lai" userId="b9141c39d24f4df0" providerId="LiveId" clId="{EDBE8F71-2E25-44EB-AEDE-52F064536E82}" dt="2023-10-05T21:15:56.549" v="614" actId="1038"/>
          <ac:spMkLst>
            <pc:docMk/>
            <pc:sldMk cId="1742135028" sldId="266"/>
            <ac:spMk id="3" creationId="{73B853DB-099D-AAF4-4659-BA4A04534198}"/>
          </ac:spMkLst>
        </pc:spChg>
        <pc:picChg chg="mod">
          <ac:chgData name="Wanyi Lai" userId="b9141c39d24f4df0" providerId="LiveId" clId="{EDBE8F71-2E25-44EB-AEDE-52F064536E82}" dt="2023-10-05T21:15:44.024" v="588" actId="14100"/>
          <ac:picMkLst>
            <pc:docMk/>
            <pc:sldMk cId="1742135028" sldId="266"/>
            <ac:picMk id="5" creationId="{ECC91F60-988E-EF09-4D25-7F2CE52C4529}"/>
          </ac:picMkLst>
        </pc:picChg>
      </pc:sldChg>
      <pc:sldChg chg="modSp mod">
        <pc:chgData name="Wanyi Lai" userId="b9141c39d24f4df0" providerId="LiveId" clId="{EDBE8F71-2E25-44EB-AEDE-52F064536E82}" dt="2023-10-06T05:15:49.914" v="691" actId="20577"/>
        <pc:sldMkLst>
          <pc:docMk/>
          <pc:sldMk cId="2787220008" sldId="269"/>
        </pc:sldMkLst>
        <pc:spChg chg="mod">
          <ac:chgData name="Wanyi Lai" userId="b9141c39d24f4df0" providerId="LiveId" clId="{EDBE8F71-2E25-44EB-AEDE-52F064536E82}" dt="2023-10-06T05:15:49.914" v="691" actId="20577"/>
          <ac:spMkLst>
            <pc:docMk/>
            <pc:sldMk cId="2787220008" sldId="269"/>
            <ac:spMk id="2" creationId="{A751C088-4D52-44EE-D7D7-203A6BFC3C37}"/>
          </ac:spMkLst>
        </pc:spChg>
        <pc:spChg chg="mod">
          <ac:chgData name="Wanyi Lai" userId="b9141c39d24f4df0" providerId="LiveId" clId="{EDBE8F71-2E25-44EB-AEDE-52F064536E82}" dt="2023-10-06T05:09:08.919" v="688" actId="20577"/>
          <ac:spMkLst>
            <pc:docMk/>
            <pc:sldMk cId="2787220008" sldId="269"/>
            <ac:spMk id="3" creationId="{96D18D12-6215-89FA-9360-F7EE073CAA09}"/>
          </ac:spMkLst>
        </pc:spChg>
        <pc:picChg chg="mod">
          <ac:chgData name="Wanyi Lai" userId="b9141c39d24f4df0" providerId="LiveId" clId="{EDBE8F71-2E25-44EB-AEDE-52F064536E82}" dt="2023-10-05T21:28:46.739" v="619" actId="1076"/>
          <ac:picMkLst>
            <pc:docMk/>
            <pc:sldMk cId="2787220008" sldId="269"/>
            <ac:picMk id="5" creationId="{5AC0142C-9118-563A-C26E-BA7FE4C546A0}"/>
          </ac:picMkLst>
        </pc:picChg>
        <pc:picChg chg="mod ord">
          <ac:chgData name="Wanyi Lai" userId="b9141c39d24f4df0" providerId="LiveId" clId="{EDBE8F71-2E25-44EB-AEDE-52F064536E82}" dt="2023-10-06T05:10:20.451" v="689" actId="166"/>
          <ac:picMkLst>
            <pc:docMk/>
            <pc:sldMk cId="2787220008" sldId="269"/>
            <ac:picMk id="6" creationId="{B5FA439F-4C31-C045-6299-AD30AD87CF0E}"/>
          </ac:picMkLst>
        </pc:picChg>
      </pc:sldChg>
      <pc:sldChg chg="delSp modSp mod modClrScheme delDesignElem chgLayout">
        <pc:chgData name="Wanyi Lai" userId="b9141c39d24f4df0" providerId="LiveId" clId="{EDBE8F71-2E25-44EB-AEDE-52F064536E82}" dt="2023-10-05T21:32:43.018" v="656" actId="20577"/>
        <pc:sldMkLst>
          <pc:docMk/>
          <pc:sldMk cId="365795674" sldId="270"/>
        </pc:sldMkLst>
        <pc:spChg chg="mod ord">
          <ac:chgData name="Wanyi Lai" userId="b9141c39d24f4df0" providerId="LiveId" clId="{EDBE8F71-2E25-44EB-AEDE-52F064536E82}" dt="2023-10-05T21:32:16.464" v="651" actId="14100"/>
          <ac:spMkLst>
            <pc:docMk/>
            <pc:sldMk cId="365795674" sldId="270"/>
            <ac:spMk id="2" creationId="{7D495FDD-E098-8B03-989B-FBC963890918}"/>
          </ac:spMkLst>
        </pc:spChg>
        <pc:spChg chg="mod ord">
          <ac:chgData name="Wanyi Lai" userId="b9141c39d24f4df0" providerId="LiveId" clId="{EDBE8F71-2E25-44EB-AEDE-52F064536E82}" dt="2023-10-05T21:32:43.018" v="656" actId="20577"/>
          <ac:spMkLst>
            <pc:docMk/>
            <pc:sldMk cId="365795674" sldId="270"/>
            <ac:spMk id="3" creationId="{B08B71AE-D9B0-C3DB-4419-4A87159D62AC}"/>
          </ac:spMkLst>
        </pc:spChg>
        <pc:spChg chg="del">
          <ac:chgData name="Wanyi Lai" userId="b9141c39d24f4df0" providerId="LiveId" clId="{EDBE8F71-2E25-44EB-AEDE-52F064536E82}" dt="2023-10-05T21:31:05.313" v="627" actId="700"/>
          <ac:spMkLst>
            <pc:docMk/>
            <pc:sldMk cId="365795674" sldId="270"/>
            <ac:spMk id="10" creationId="{3D5FBB81-B61B-416A-8F5D-A8DDF62530F1}"/>
          </ac:spMkLst>
        </pc:spChg>
        <pc:spChg chg="del">
          <ac:chgData name="Wanyi Lai" userId="b9141c39d24f4df0" providerId="LiveId" clId="{EDBE8F71-2E25-44EB-AEDE-52F064536E82}" dt="2023-10-05T21:31:05.313" v="627" actId="700"/>
          <ac:spMkLst>
            <pc:docMk/>
            <pc:sldMk cId="365795674" sldId="270"/>
            <ac:spMk id="12" creationId="{40C0D7D4-D83D-4C58-87D1-955F0A9173D7}"/>
          </ac:spMkLst>
        </pc:spChg>
        <pc:spChg chg="del">
          <ac:chgData name="Wanyi Lai" userId="b9141c39d24f4df0" providerId="LiveId" clId="{EDBE8F71-2E25-44EB-AEDE-52F064536E82}" dt="2023-10-05T21:31:05.313" v="627" actId="700"/>
          <ac:spMkLst>
            <pc:docMk/>
            <pc:sldMk cId="365795674" sldId="270"/>
            <ac:spMk id="14" creationId="{15F9A324-404E-4C5D-AFF0-C5D0D84182B0}"/>
          </ac:spMkLst>
        </pc:spChg>
        <pc:spChg chg="del">
          <ac:chgData name="Wanyi Lai" userId="b9141c39d24f4df0" providerId="LiveId" clId="{EDBE8F71-2E25-44EB-AEDE-52F064536E82}" dt="2023-10-05T21:31:05.313" v="627" actId="700"/>
          <ac:spMkLst>
            <pc:docMk/>
            <pc:sldMk cId="365795674" sldId="270"/>
            <ac:spMk id="16" creationId="{AC4CE3C4-3600-4353-9FE1-B32D06BEF02B}"/>
          </ac:spMkLst>
        </pc:spChg>
        <pc:picChg chg="mod">
          <ac:chgData name="Wanyi Lai" userId="b9141c39d24f4df0" providerId="LiveId" clId="{EDBE8F71-2E25-44EB-AEDE-52F064536E82}" dt="2023-10-05T21:32:27.202" v="655" actId="1076"/>
          <ac:picMkLst>
            <pc:docMk/>
            <pc:sldMk cId="365795674" sldId="270"/>
            <ac:picMk id="4" creationId="{4524228D-0E49-0FDE-91C1-33E3DAADCCB8}"/>
          </ac:picMkLst>
        </pc:picChg>
      </pc:sldChg>
      <pc:sldChg chg="modSp mod">
        <pc:chgData name="Wanyi Lai" userId="b9141c39d24f4df0" providerId="LiveId" clId="{EDBE8F71-2E25-44EB-AEDE-52F064536E82}" dt="2023-10-09T21:41:13.099" v="793" actId="20577"/>
        <pc:sldMkLst>
          <pc:docMk/>
          <pc:sldMk cId="3057750322" sldId="271"/>
        </pc:sldMkLst>
        <pc:spChg chg="mod">
          <ac:chgData name="Wanyi Lai" userId="b9141c39d24f4df0" providerId="LiveId" clId="{EDBE8F71-2E25-44EB-AEDE-52F064536E82}" dt="2023-10-06T05:16:00.307" v="694" actId="14100"/>
          <ac:spMkLst>
            <pc:docMk/>
            <pc:sldMk cId="3057750322" sldId="271"/>
            <ac:spMk id="2" creationId="{B1FCA802-470F-EF20-81A6-054FF3F287B0}"/>
          </ac:spMkLst>
        </pc:spChg>
        <pc:spChg chg="mod">
          <ac:chgData name="Wanyi Lai" userId="b9141c39d24f4df0" providerId="LiveId" clId="{EDBE8F71-2E25-44EB-AEDE-52F064536E82}" dt="2023-10-09T21:41:13.099" v="793" actId="20577"/>
          <ac:spMkLst>
            <pc:docMk/>
            <pc:sldMk cId="3057750322" sldId="271"/>
            <ac:spMk id="3" creationId="{F070556F-E3DF-AFD0-7332-AA9041E15166}"/>
          </ac:spMkLst>
        </pc:spChg>
      </pc:sldChg>
      <pc:sldChg chg="modSp mod">
        <pc:chgData name="Wanyi Lai" userId="b9141c39d24f4df0" providerId="LiveId" clId="{EDBE8F71-2E25-44EB-AEDE-52F064536E82}" dt="2023-10-09T21:41:43.859" v="794" actId="20577"/>
        <pc:sldMkLst>
          <pc:docMk/>
          <pc:sldMk cId="2946036527" sldId="272"/>
        </pc:sldMkLst>
        <pc:spChg chg="mod">
          <ac:chgData name="Wanyi Lai" userId="b9141c39d24f4df0" providerId="LiveId" clId="{EDBE8F71-2E25-44EB-AEDE-52F064536E82}" dt="2023-10-09T21:41:43.859" v="794" actId="20577"/>
          <ac:spMkLst>
            <pc:docMk/>
            <pc:sldMk cId="2946036527" sldId="272"/>
            <ac:spMk id="3" creationId="{3CFC2F5F-7FDE-AA4E-5907-F0B8A6165F58}"/>
          </ac:spMkLst>
        </pc:spChg>
      </pc:sldChg>
      <pc:sldChg chg="modSp mod">
        <pc:chgData name="Wanyi Lai" userId="b9141c39d24f4df0" providerId="LiveId" clId="{EDBE8F71-2E25-44EB-AEDE-52F064536E82}" dt="2023-10-09T21:42:45.162" v="797" actId="20577"/>
        <pc:sldMkLst>
          <pc:docMk/>
          <pc:sldMk cId="1051983279" sldId="273"/>
        </pc:sldMkLst>
        <pc:spChg chg="mod">
          <ac:chgData name="Wanyi Lai" userId="b9141c39d24f4df0" providerId="LiveId" clId="{EDBE8F71-2E25-44EB-AEDE-52F064536E82}" dt="2023-10-09T21:42:45.162" v="797" actId="20577"/>
          <ac:spMkLst>
            <pc:docMk/>
            <pc:sldMk cId="1051983279" sldId="273"/>
            <ac:spMk id="3" creationId="{19AD867A-D5A6-6E7E-1AA7-4B7D88394E96}"/>
          </ac:spMkLst>
        </pc:spChg>
      </pc:sldChg>
      <pc:sldChg chg="modSp mod">
        <pc:chgData name="Wanyi Lai" userId="b9141c39d24f4df0" providerId="LiveId" clId="{EDBE8F71-2E25-44EB-AEDE-52F064536E82}" dt="2023-10-05T20:27:28.918" v="4" actId="27636"/>
        <pc:sldMkLst>
          <pc:docMk/>
          <pc:sldMk cId="1781075365" sldId="275"/>
        </pc:sldMkLst>
        <pc:spChg chg="mod">
          <ac:chgData name="Wanyi Lai" userId="b9141c39d24f4df0" providerId="LiveId" clId="{EDBE8F71-2E25-44EB-AEDE-52F064536E82}" dt="2023-10-05T20:27:28.918" v="4" actId="27636"/>
          <ac:spMkLst>
            <pc:docMk/>
            <pc:sldMk cId="1781075365" sldId="275"/>
            <ac:spMk id="3" creationId="{0526A9E8-5DB6-71E2-5CCA-AA69B57A2714}"/>
          </ac:spMkLst>
        </pc:spChg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3082515240" sldId="276"/>
        </pc:sldMkLst>
      </pc:sldChg>
      <pc:sldChg chg="add del">
        <pc:chgData name="Wanyi Lai" userId="b9141c39d24f4df0" providerId="LiveId" clId="{EDBE8F71-2E25-44EB-AEDE-52F064536E82}" dt="2023-10-09T22:02:32.874" v="833" actId="2696"/>
        <pc:sldMkLst>
          <pc:docMk/>
          <pc:sldMk cId="3451032033" sldId="276"/>
        </pc:sldMkLst>
      </pc:sldChg>
      <pc:sldChg chg="modSp mod">
        <pc:chgData name="Wanyi Lai" userId="b9141c39d24f4df0" providerId="LiveId" clId="{EDBE8F71-2E25-44EB-AEDE-52F064536E82}" dt="2023-10-09T21:58:05.889" v="818" actId="20577"/>
        <pc:sldMkLst>
          <pc:docMk/>
          <pc:sldMk cId="988119889" sldId="277"/>
        </pc:sldMkLst>
        <pc:spChg chg="mod">
          <ac:chgData name="Wanyi Lai" userId="b9141c39d24f4df0" providerId="LiveId" clId="{EDBE8F71-2E25-44EB-AEDE-52F064536E82}" dt="2023-10-09T21:58:05.889" v="818" actId="20577"/>
          <ac:spMkLst>
            <pc:docMk/>
            <pc:sldMk cId="988119889" sldId="277"/>
            <ac:spMk id="3" creationId="{39B52734-D490-605F-E5D6-0F94D1883431}"/>
          </ac:spMkLst>
        </pc:spChg>
      </pc:sldChg>
      <pc:sldChg chg="modSp mod">
        <pc:chgData name="Wanyi Lai" userId="b9141c39d24f4df0" providerId="LiveId" clId="{EDBE8F71-2E25-44EB-AEDE-52F064536E82}" dt="2023-10-09T21:59:35.003" v="821" actId="20577"/>
        <pc:sldMkLst>
          <pc:docMk/>
          <pc:sldMk cId="2400258185" sldId="278"/>
        </pc:sldMkLst>
        <pc:spChg chg="mod">
          <ac:chgData name="Wanyi Lai" userId="b9141c39d24f4df0" providerId="LiveId" clId="{EDBE8F71-2E25-44EB-AEDE-52F064536E82}" dt="2023-10-09T21:59:35.003" v="821" actId="20577"/>
          <ac:spMkLst>
            <pc:docMk/>
            <pc:sldMk cId="2400258185" sldId="278"/>
            <ac:spMk id="3" creationId="{8E2D8F6B-FBB7-DD01-FB5A-A1625100A9E0}"/>
          </ac:spMkLst>
        </pc:spChg>
      </pc:sldChg>
      <pc:sldChg chg="add del">
        <pc:chgData name="Wanyi Lai" userId="b9141c39d24f4df0" providerId="LiveId" clId="{EDBE8F71-2E25-44EB-AEDE-52F064536E82}" dt="2023-10-09T22:02:32.874" v="833" actId="2696"/>
        <pc:sldMkLst>
          <pc:docMk/>
          <pc:sldMk cId="569786777" sldId="279"/>
        </pc:sldMkLst>
      </pc:sldChg>
      <pc:sldChg chg="modSp mod">
        <pc:chgData name="Wanyi Lai" userId="b9141c39d24f4df0" providerId="LiveId" clId="{EDBE8F71-2E25-44EB-AEDE-52F064536E82}" dt="2023-10-09T22:05:44.040" v="848" actId="27636"/>
        <pc:sldMkLst>
          <pc:docMk/>
          <pc:sldMk cId="1784665576" sldId="279"/>
        </pc:sldMkLst>
        <pc:spChg chg="mod">
          <ac:chgData name="Wanyi Lai" userId="b9141c39d24f4df0" providerId="LiveId" clId="{EDBE8F71-2E25-44EB-AEDE-52F064536E82}" dt="2023-10-09T22:05:44.040" v="848" actId="27636"/>
          <ac:spMkLst>
            <pc:docMk/>
            <pc:sldMk cId="1784665576" sldId="279"/>
            <ac:spMk id="3" creationId="{A37F39C4-D283-60BC-7FEC-A6E4902354EA}"/>
          </ac:spMkLst>
        </pc:spChg>
        <pc:picChg chg="mod">
          <ac:chgData name="Wanyi Lai" userId="b9141c39d24f4df0" providerId="LiveId" clId="{EDBE8F71-2E25-44EB-AEDE-52F064536E82}" dt="2023-10-09T22:05:35.594" v="837" actId="1076"/>
          <ac:picMkLst>
            <pc:docMk/>
            <pc:sldMk cId="1784665576" sldId="279"/>
            <ac:picMk id="5" creationId="{86B2FF72-9424-94A5-D8BB-943FF3DBA83F}"/>
          </ac:picMkLst>
        </pc:picChg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2582023934" sldId="279"/>
        </pc:sldMkLst>
      </pc:sldChg>
      <pc:sldChg chg="del">
        <pc:chgData name="Wanyi Lai" userId="b9141c39d24f4df0" providerId="LiveId" clId="{EDBE8F71-2E25-44EB-AEDE-52F064536E82}" dt="2023-10-09T22:11:08.885" v="849" actId="47"/>
        <pc:sldMkLst>
          <pc:docMk/>
          <pc:sldMk cId="2631036447" sldId="282"/>
        </pc:sldMkLst>
      </pc:sldChg>
      <pc:sldChg chg="modSp mod">
        <pc:chgData name="Wanyi Lai" userId="b9141c39d24f4df0" providerId="LiveId" clId="{EDBE8F71-2E25-44EB-AEDE-52F064536E82}" dt="2023-10-06T04:58:30.367" v="683" actId="27636"/>
        <pc:sldMkLst>
          <pc:docMk/>
          <pc:sldMk cId="3139840995" sldId="284"/>
        </pc:sldMkLst>
        <pc:spChg chg="mod">
          <ac:chgData name="Wanyi Lai" userId="b9141c39d24f4df0" providerId="LiveId" clId="{EDBE8F71-2E25-44EB-AEDE-52F064536E82}" dt="2023-10-06T04:58:30.367" v="683" actId="27636"/>
          <ac:spMkLst>
            <pc:docMk/>
            <pc:sldMk cId="3139840995" sldId="284"/>
            <ac:spMk id="3" creationId="{82A73FEF-2CA8-25A7-2243-E9EBD707371C}"/>
          </ac:spMkLst>
        </pc:spChg>
        <pc:picChg chg="mod">
          <ac:chgData name="Wanyi Lai" userId="b9141c39d24f4df0" providerId="LiveId" clId="{EDBE8F71-2E25-44EB-AEDE-52F064536E82}" dt="2023-10-05T21:10:04.417" v="581" actId="1076"/>
          <ac:picMkLst>
            <pc:docMk/>
            <pc:sldMk cId="3139840995" sldId="284"/>
            <ac:picMk id="5" creationId="{7F61BBEE-AE75-1CD2-69B8-0836B2369776}"/>
          </ac:picMkLst>
        </pc:picChg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160430748" sldId="286"/>
        </pc:sldMkLst>
      </pc:sldChg>
      <pc:sldChg chg="modSp add mod">
        <pc:chgData name="Wanyi Lai" userId="b9141c39d24f4df0" providerId="LiveId" clId="{EDBE8F71-2E25-44EB-AEDE-52F064536E82}" dt="2023-10-09T22:13:24.429" v="879" actId="20577"/>
        <pc:sldMkLst>
          <pc:docMk/>
          <pc:sldMk cId="1075031671" sldId="286"/>
        </pc:sldMkLst>
        <pc:spChg chg="mod">
          <ac:chgData name="Wanyi Lai" userId="b9141c39d24f4df0" providerId="LiveId" clId="{EDBE8F71-2E25-44EB-AEDE-52F064536E82}" dt="2023-10-09T22:13:24.429" v="879" actId="20577"/>
          <ac:spMkLst>
            <pc:docMk/>
            <pc:sldMk cId="1075031671" sldId="286"/>
            <ac:spMk id="2" creationId="{DA72F577-376E-672B-92CF-32BF1869BE0B}"/>
          </ac:spMkLst>
        </pc:spChg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2450531882" sldId="287"/>
        </pc:sldMkLst>
      </pc:sldChg>
      <pc:sldChg chg="modSp add mod">
        <pc:chgData name="Wanyi Lai" userId="b9141c39d24f4df0" providerId="LiveId" clId="{EDBE8F71-2E25-44EB-AEDE-52F064536E82}" dt="2023-10-09T22:14:08.887" v="883" actId="20577"/>
        <pc:sldMkLst>
          <pc:docMk/>
          <pc:sldMk cId="2591111690" sldId="287"/>
        </pc:sldMkLst>
        <pc:spChg chg="mod">
          <ac:chgData name="Wanyi Lai" userId="b9141c39d24f4df0" providerId="LiveId" clId="{EDBE8F71-2E25-44EB-AEDE-52F064536E82}" dt="2023-10-09T22:14:08.887" v="883" actId="20577"/>
          <ac:spMkLst>
            <pc:docMk/>
            <pc:sldMk cId="2591111690" sldId="287"/>
            <ac:spMk id="3" creationId="{012F9EF4-4970-CB92-2018-70A3536D93BA}"/>
          </ac:spMkLst>
        </pc:spChg>
      </pc:sldChg>
      <pc:sldChg chg="modSp mod">
        <pc:chgData name="Wanyi Lai" userId="b9141c39d24f4df0" providerId="LiveId" clId="{EDBE8F71-2E25-44EB-AEDE-52F064536E82}" dt="2023-10-09T22:12:35.737" v="860" actId="1076"/>
        <pc:sldMkLst>
          <pc:docMk/>
          <pc:sldMk cId="1253949057" sldId="288"/>
        </pc:sldMkLst>
        <pc:spChg chg="mod">
          <ac:chgData name="Wanyi Lai" userId="b9141c39d24f4df0" providerId="LiveId" clId="{EDBE8F71-2E25-44EB-AEDE-52F064536E82}" dt="2023-10-09T22:12:33.458" v="859" actId="14100"/>
          <ac:spMkLst>
            <pc:docMk/>
            <pc:sldMk cId="1253949057" sldId="288"/>
            <ac:spMk id="3" creationId="{4A776664-8AA6-2F6A-75C5-E77342929163}"/>
          </ac:spMkLst>
        </pc:spChg>
        <pc:picChg chg="mod">
          <ac:chgData name="Wanyi Lai" userId="b9141c39d24f4df0" providerId="LiveId" clId="{EDBE8F71-2E25-44EB-AEDE-52F064536E82}" dt="2023-10-09T22:12:35.737" v="860" actId="1076"/>
          <ac:picMkLst>
            <pc:docMk/>
            <pc:sldMk cId="1253949057" sldId="288"/>
            <ac:picMk id="5" creationId="{D007C4F6-EE94-BDCF-1BB1-1F6265083F60}"/>
          </ac:picMkLst>
        </pc:picChg>
      </pc:sldChg>
      <pc:sldChg chg="del">
        <pc:chgData name="Wanyi Lai" userId="b9141c39d24f4df0" providerId="LiveId" clId="{EDBE8F71-2E25-44EB-AEDE-52F064536E82}" dt="2023-10-05T20:29:21.895" v="5" actId="2696"/>
        <pc:sldMkLst>
          <pc:docMk/>
          <pc:sldMk cId="1205661842" sldId="289"/>
        </pc:sldMkLst>
      </pc:sldChg>
      <pc:sldChg chg="add del">
        <pc:chgData name="Wanyi Lai" userId="b9141c39d24f4df0" providerId="LiveId" clId="{EDBE8F71-2E25-44EB-AEDE-52F064536E82}" dt="2023-10-05T20:30:18.594" v="7" actId="47"/>
        <pc:sldMkLst>
          <pc:docMk/>
          <pc:sldMk cId="2648726457" sldId="289"/>
        </pc:sldMkLst>
      </pc:sldChg>
      <pc:sldChg chg="modSp mod">
        <pc:chgData name="Wanyi Lai" userId="b9141c39d24f4df0" providerId="LiveId" clId="{EDBE8F71-2E25-44EB-AEDE-52F064536E82}" dt="2023-10-06T04:53:32.236" v="661" actId="20577"/>
        <pc:sldMkLst>
          <pc:docMk/>
          <pc:sldMk cId="1296717845" sldId="296"/>
        </pc:sldMkLst>
        <pc:spChg chg="mod">
          <ac:chgData name="Wanyi Lai" userId="b9141c39d24f4df0" providerId="LiveId" clId="{EDBE8F71-2E25-44EB-AEDE-52F064536E82}" dt="2023-10-06T04:53:32.236" v="661" actId="20577"/>
          <ac:spMkLst>
            <pc:docMk/>
            <pc:sldMk cId="1296717845" sldId="296"/>
            <ac:spMk id="3" creationId="{2CA77A7B-0C9E-BE65-790E-125E3BD9942D}"/>
          </ac:spMkLst>
        </pc:spChg>
      </pc:sldChg>
      <pc:sldChg chg="del">
        <pc:chgData name="Wanyi Lai" userId="b9141c39d24f4df0" providerId="LiveId" clId="{EDBE8F71-2E25-44EB-AEDE-52F064536E82}" dt="2023-10-09T22:01:17.234" v="832" actId="47"/>
        <pc:sldMkLst>
          <pc:docMk/>
          <pc:sldMk cId="3690788475" sldId="297"/>
        </pc:sldMkLst>
      </pc:sldChg>
      <pc:sldChg chg="delSp modSp del mod">
        <pc:chgData name="Wanyi Lai" userId="b9141c39d24f4df0" providerId="LiveId" clId="{EDBE8F71-2E25-44EB-AEDE-52F064536E82}" dt="2023-10-05T20:44:03.668" v="28" actId="47"/>
        <pc:sldMkLst>
          <pc:docMk/>
          <pc:sldMk cId="4062617503" sldId="298"/>
        </pc:sldMkLst>
        <pc:picChg chg="del">
          <ac:chgData name="Wanyi Lai" userId="b9141c39d24f4df0" providerId="LiveId" clId="{EDBE8F71-2E25-44EB-AEDE-52F064536E82}" dt="2023-10-05T20:43:19.007" v="8" actId="478"/>
          <ac:picMkLst>
            <pc:docMk/>
            <pc:sldMk cId="4062617503" sldId="298"/>
            <ac:picMk id="3" creationId="{B0A00657-0820-005A-6D75-7B34B88225A6}"/>
          </ac:picMkLst>
        </pc:picChg>
        <pc:picChg chg="del mod">
          <ac:chgData name="Wanyi Lai" userId="b9141c39d24f4df0" providerId="LiveId" clId="{EDBE8F71-2E25-44EB-AEDE-52F064536E82}" dt="2023-10-05T20:43:26.499" v="10" actId="21"/>
          <ac:picMkLst>
            <pc:docMk/>
            <pc:sldMk cId="4062617503" sldId="298"/>
            <ac:picMk id="7" creationId="{696094FB-A102-A0C1-F13B-3409196C398E}"/>
          </ac:picMkLst>
        </pc:picChg>
      </pc:sldChg>
      <pc:sldChg chg="delSp modSp mod modClrScheme delDesignElem chgLayout">
        <pc:chgData name="Wanyi Lai" userId="b9141c39d24f4df0" providerId="LiveId" clId="{EDBE8F71-2E25-44EB-AEDE-52F064536E82}" dt="2023-10-06T05:21:27.112" v="709" actId="14100"/>
        <pc:sldMkLst>
          <pc:docMk/>
          <pc:sldMk cId="353532713" sldId="299"/>
        </pc:sldMkLst>
        <pc:spChg chg="mod ord">
          <ac:chgData name="Wanyi Lai" userId="b9141c39d24f4df0" providerId="LiveId" clId="{EDBE8F71-2E25-44EB-AEDE-52F064536E82}" dt="2023-10-06T05:21:24.697" v="708" actId="14100"/>
          <ac:spMkLst>
            <pc:docMk/>
            <pc:sldMk cId="353532713" sldId="299"/>
            <ac:spMk id="2" creationId="{EFFDE22B-095F-D91F-2089-C3BB0AC8690B}"/>
          </ac:spMkLst>
        </pc:spChg>
        <pc:spChg chg="mod ord">
          <ac:chgData name="Wanyi Lai" userId="b9141c39d24f4df0" providerId="LiveId" clId="{EDBE8F71-2E25-44EB-AEDE-52F064536E82}" dt="2023-10-06T05:21:27.112" v="709" actId="14100"/>
          <ac:spMkLst>
            <pc:docMk/>
            <pc:sldMk cId="353532713" sldId="299"/>
            <ac:spMk id="3" creationId="{A8AADC12-470E-C634-5342-62DCE1C42114}"/>
          </ac:spMkLst>
        </pc:spChg>
        <pc:spChg chg="del">
          <ac:chgData name="Wanyi Lai" userId="b9141c39d24f4df0" providerId="LiveId" clId="{EDBE8F71-2E25-44EB-AEDE-52F064536E82}" dt="2023-10-06T05:21:11.325" v="704" actId="700"/>
          <ac:spMkLst>
            <pc:docMk/>
            <pc:sldMk cId="353532713" sldId="299"/>
            <ac:spMk id="11" creationId="{3D5FBB81-B61B-416A-8F5D-A8DDF62530F1}"/>
          </ac:spMkLst>
        </pc:spChg>
        <pc:spChg chg="del">
          <ac:chgData name="Wanyi Lai" userId="b9141c39d24f4df0" providerId="LiveId" clId="{EDBE8F71-2E25-44EB-AEDE-52F064536E82}" dt="2023-10-06T05:21:11.325" v="704" actId="700"/>
          <ac:spMkLst>
            <pc:docMk/>
            <pc:sldMk cId="353532713" sldId="299"/>
            <ac:spMk id="13" creationId="{40C0D7D4-D83D-4C58-87D1-955F0A9173D7}"/>
          </ac:spMkLst>
        </pc:spChg>
        <pc:spChg chg="del">
          <ac:chgData name="Wanyi Lai" userId="b9141c39d24f4df0" providerId="LiveId" clId="{EDBE8F71-2E25-44EB-AEDE-52F064536E82}" dt="2023-10-06T05:21:11.325" v="704" actId="700"/>
          <ac:spMkLst>
            <pc:docMk/>
            <pc:sldMk cId="353532713" sldId="299"/>
            <ac:spMk id="15" creationId="{15F9A324-404E-4C5D-AFF0-C5D0D84182B0}"/>
          </ac:spMkLst>
        </pc:spChg>
        <pc:spChg chg="del">
          <ac:chgData name="Wanyi Lai" userId="b9141c39d24f4df0" providerId="LiveId" clId="{EDBE8F71-2E25-44EB-AEDE-52F064536E82}" dt="2023-10-06T05:21:11.325" v="704" actId="700"/>
          <ac:spMkLst>
            <pc:docMk/>
            <pc:sldMk cId="353532713" sldId="299"/>
            <ac:spMk id="17" creationId="{AC4CE3C4-3600-4353-9FE1-B32D06BEF02B}"/>
          </ac:spMkLst>
        </pc:spChg>
        <pc:picChg chg="mod">
          <ac:chgData name="Wanyi Lai" userId="b9141c39d24f4df0" providerId="LiveId" clId="{EDBE8F71-2E25-44EB-AEDE-52F064536E82}" dt="2023-10-06T05:21:21.744" v="707" actId="1076"/>
          <ac:picMkLst>
            <pc:docMk/>
            <pc:sldMk cId="353532713" sldId="299"/>
            <ac:picMk id="6" creationId="{9C8E1CB7-3F73-BDC9-55C1-7CD36146C403}"/>
          </ac:picMkLst>
        </pc:picChg>
      </pc:sldChg>
      <pc:sldChg chg="modSp mod">
        <pc:chgData name="Wanyi Lai" userId="b9141c39d24f4df0" providerId="LiveId" clId="{EDBE8F71-2E25-44EB-AEDE-52F064536E82}" dt="2023-10-09T22:00:19.853" v="831" actId="20577"/>
        <pc:sldMkLst>
          <pc:docMk/>
          <pc:sldMk cId="1826505234" sldId="300"/>
        </pc:sldMkLst>
        <pc:spChg chg="mod">
          <ac:chgData name="Wanyi Lai" userId="b9141c39d24f4df0" providerId="LiveId" clId="{EDBE8F71-2E25-44EB-AEDE-52F064536E82}" dt="2023-10-09T22:00:19.853" v="831" actId="20577"/>
          <ac:spMkLst>
            <pc:docMk/>
            <pc:sldMk cId="1826505234" sldId="300"/>
            <ac:spMk id="3" creationId="{14EB16FC-BE09-6903-8F36-2CCDE7FC5CC2}"/>
          </ac:spMkLst>
        </pc:spChg>
        <pc:picChg chg="mod">
          <ac:chgData name="Wanyi Lai" userId="b9141c39d24f4df0" providerId="LiveId" clId="{EDBE8F71-2E25-44EB-AEDE-52F064536E82}" dt="2023-10-09T22:00:04.743" v="829" actId="1076"/>
          <ac:picMkLst>
            <pc:docMk/>
            <pc:sldMk cId="1826505234" sldId="300"/>
            <ac:picMk id="5" creationId="{14A31489-D016-086D-4285-CE6643121E6F}"/>
          </ac:picMkLst>
        </pc:picChg>
      </pc:sldChg>
      <pc:sldChg chg="del">
        <pc:chgData name="Wanyi Lai" userId="b9141c39d24f4df0" providerId="LiveId" clId="{EDBE8F71-2E25-44EB-AEDE-52F064536E82}" dt="2023-10-05T20:29:21.895" v="5" actId="2696"/>
        <pc:sldMkLst>
          <pc:docMk/>
          <pc:sldMk cId="150800202" sldId="301"/>
        </pc:sldMkLst>
      </pc:sldChg>
      <pc:sldChg chg="add del">
        <pc:chgData name="Wanyi Lai" userId="b9141c39d24f4df0" providerId="LiveId" clId="{EDBE8F71-2E25-44EB-AEDE-52F064536E82}" dt="2023-10-05T20:30:18.594" v="7" actId="47"/>
        <pc:sldMkLst>
          <pc:docMk/>
          <pc:sldMk cId="2159329912" sldId="301"/>
        </pc:sldMkLst>
      </pc:sldChg>
      <pc:sldChg chg="add del">
        <pc:chgData name="Wanyi Lai" userId="b9141c39d24f4df0" providerId="LiveId" clId="{EDBE8F71-2E25-44EB-AEDE-52F064536E82}" dt="2023-10-05T20:30:18.594" v="7" actId="47"/>
        <pc:sldMkLst>
          <pc:docMk/>
          <pc:sldMk cId="2771968871" sldId="302"/>
        </pc:sldMkLst>
      </pc:sldChg>
      <pc:sldChg chg="del">
        <pc:chgData name="Wanyi Lai" userId="b9141c39d24f4df0" providerId="LiveId" clId="{EDBE8F71-2E25-44EB-AEDE-52F064536E82}" dt="2023-10-05T20:29:21.895" v="5" actId="2696"/>
        <pc:sldMkLst>
          <pc:docMk/>
          <pc:sldMk cId="3937206810" sldId="302"/>
        </pc:sldMkLst>
      </pc:sldChg>
      <pc:sldChg chg="add del">
        <pc:chgData name="Wanyi Lai" userId="b9141c39d24f4df0" providerId="LiveId" clId="{EDBE8F71-2E25-44EB-AEDE-52F064536E82}" dt="2023-10-05T20:30:18.594" v="7" actId="47"/>
        <pc:sldMkLst>
          <pc:docMk/>
          <pc:sldMk cId="1683870106" sldId="303"/>
        </pc:sldMkLst>
      </pc:sldChg>
      <pc:sldChg chg="del">
        <pc:chgData name="Wanyi Lai" userId="b9141c39d24f4df0" providerId="LiveId" clId="{EDBE8F71-2E25-44EB-AEDE-52F064536E82}" dt="2023-10-05T20:29:21.895" v="5" actId="2696"/>
        <pc:sldMkLst>
          <pc:docMk/>
          <pc:sldMk cId="3168674821" sldId="303"/>
        </pc:sldMkLst>
      </pc:sldChg>
      <pc:sldChg chg="modSp mod">
        <pc:chgData name="Wanyi Lai" userId="b9141c39d24f4df0" providerId="LiveId" clId="{EDBE8F71-2E25-44EB-AEDE-52F064536E82}" dt="2023-10-05T20:55:01.526" v="59" actId="20577"/>
        <pc:sldMkLst>
          <pc:docMk/>
          <pc:sldMk cId="28919886" sldId="304"/>
        </pc:sldMkLst>
        <pc:spChg chg="mod">
          <ac:chgData name="Wanyi Lai" userId="b9141c39d24f4df0" providerId="LiveId" clId="{EDBE8F71-2E25-44EB-AEDE-52F064536E82}" dt="2023-10-05T20:55:01.526" v="59" actId="20577"/>
          <ac:spMkLst>
            <pc:docMk/>
            <pc:sldMk cId="28919886" sldId="304"/>
            <ac:spMk id="3" creationId="{B8AB5556-D34E-D0C9-4AD4-E29818C6E179}"/>
          </ac:spMkLst>
        </pc:spChg>
      </pc:sldChg>
      <pc:sldChg chg="add del">
        <pc:chgData name="Wanyi Lai" userId="b9141c39d24f4df0" providerId="LiveId" clId="{EDBE8F71-2E25-44EB-AEDE-52F064536E82}" dt="2023-10-09T22:02:32.874" v="833" actId="2696"/>
        <pc:sldMkLst>
          <pc:docMk/>
          <pc:sldMk cId="863957014" sldId="307"/>
        </pc:sldMkLst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2125900386" sldId="307"/>
        </pc:sldMkLst>
      </pc:sldChg>
      <pc:sldChg chg="modSp del mod">
        <pc:chgData name="Wanyi Lai" userId="b9141c39d24f4df0" providerId="LiveId" clId="{EDBE8F71-2E25-44EB-AEDE-52F064536E82}" dt="2023-10-05T21:30:41.989" v="626" actId="47"/>
        <pc:sldMkLst>
          <pc:docMk/>
          <pc:sldMk cId="2144900217" sldId="308"/>
        </pc:sldMkLst>
        <pc:spChg chg="mod">
          <ac:chgData name="Wanyi Lai" userId="b9141c39d24f4df0" providerId="LiveId" clId="{EDBE8F71-2E25-44EB-AEDE-52F064536E82}" dt="2023-10-05T21:30:31.006" v="620" actId="21"/>
          <ac:spMkLst>
            <pc:docMk/>
            <pc:sldMk cId="2144900217" sldId="308"/>
            <ac:spMk id="3" creationId="{634AEE0C-6996-9984-3062-0D478EE928DC}"/>
          </ac:spMkLst>
        </pc:spChg>
      </pc:sldChg>
      <pc:sldChg chg="del">
        <pc:chgData name="Wanyi Lai" userId="b9141c39d24f4df0" providerId="LiveId" clId="{EDBE8F71-2E25-44EB-AEDE-52F064536E82}" dt="2023-10-05T20:27:25.402" v="0" actId="2696"/>
        <pc:sldMkLst>
          <pc:docMk/>
          <pc:sldMk cId="1019234342" sldId="309"/>
        </pc:sldMkLst>
      </pc:sldChg>
      <pc:sldChg chg="add">
        <pc:chgData name="Wanyi Lai" userId="b9141c39d24f4df0" providerId="LiveId" clId="{EDBE8F71-2E25-44EB-AEDE-52F064536E82}" dt="2023-10-05T20:27:28.774" v="1"/>
        <pc:sldMkLst>
          <pc:docMk/>
          <pc:sldMk cId="1987332498" sldId="309"/>
        </pc:sldMkLst>
      </pc:sldChg>
      <pc:sldChg chg="addSp modSp new mod">
        <pc:chgData name="Wanyi Lai" userId="b9141c39d24f4df0" providerId="LiveId" clId="{EDBE8F71-2E25-44EB-AEDE-52F064536E82}" dt="2023-10-05T21:00:33.049" v="320" actId="14100"/>
        <pc:sldMkLst>
          <pc:docMk/>
          <pc:sldMk cId="986097540" sldId="310"/>
        </pc:sldMkLst>
        <pc:spChg chg="mod">
          <ac:chgData name="Wanyi Lai" userId="b9141c39d24f4df0" providerId="LiveId" clId="{EDBE8F71-2E25-44EB-AEDE-52F064536E82}" dt="2023-10-05T21:00:12.733" v="312"/>
          <ac:spMkLst>
            <pc:docMk/>
            <pc:sldMk cId="986097540" sldId="310"/>
            <ac:spMk id="2" creationId="{107D5D5E-2E17-3F34-B364-74D2707A7722}"/>
          </ac:spMkLst>
        </pc:spChg>
        <pc:spChg chg="mod">
          <ac:chgData name="Wanyi Lai" userId="b9141c39d24f4df0" providerId="LiveId" clId="{EDBE8F71-2E25-44EB-AEDE-52F064536E82}" dt="2023-10-05T21:00:33.049" v="320" actId="14100"/>
          <ac:spMkLst>
            <pc:docMk/>
            <pc:sldMk cId="986097540" sldId="310"/>
            <ac:spMk id="3" creationId="{4D98BB9F-27D6-0ACE-F2A0-720839B45429}"/>
          </ac:spMkLst>
        </pc:spChg>
        <pc:picChg chg="add mod">
          <ac:chgData name="Wanyi Lai" userId="b9141c39d24f4df0" providerId="LiveId" clId="{EDBE8F71-2E25-44EB-AEDE-52F064536E82}" dt="2023-10-05T21:00:30.299" v="319" actId="1076"/>
          <ac:picMkLst>
            <pc:docMk/>
            <pc:sldMk cId="986097540" sldId="310"/>
            <ac:picMk id="4" creationId="{7933E331-24C5-501D-9BE6-133A4052E235}"/>
          </ac:picMkLst>
        </pc:picChg>
      </pc:sldChg>
      <pc:sldChg chg="new del">
        <pc:chgData name="Wanyi Lai" userId="b9141c39d24f4df0" providerId="LiveId" clId="{EDBE8F71-2E25-44EB-AEDE-52F064536E82}" dt="2023-10-09T22:02:39.486" v="835" actId="680"/>
        <pc:sldMkLst>
          <pc:docMk/>
          <pc:sldMk cId="3475103051" sldId="311"/>
        </pc:sldMkLst>
      </pc:sldChg>
    </pc:docChg>
  </pc:docChgLst>
  <pc:docChgLst>
    <pc:chgData name="Wanyi Lai" userId="b9141c39d24f4df0" providerId="LiveId" clId="{B549AB03-9982-4976-A52B-28A52DC595B8}"/>
    <pc:docChg chg="undo custSel addSld delSld modSld sldOrd">
      <pc:chgData name="Wanyi Lai" userId="b9141c39d24f4df0" providerId="LiveId" clId="{B549AB03-9982-4976-A52B-28A52DC595B8}" dt="2024-03-26T19:15:08.080" v="942" actId="47"/>
      <pc:docMkLst>
        <pc:docMk/>
      </pc:docMkLst>
      <pc:sldChg chg="addSp delSp modSp mod">
        <pc:chgData name="Wanyi Lai" userId="b9141c39d24f4df0" providerId="LiveId" clId="{B549AB03-9982-4976-A52B-28A52DC595B8}" dt="2024-03-15T01:40:00.177" v="820" actId="478"/>
        <pc:sldMkLst>
          <pc:docMk/>
          <pc:sldMk cId="3036959125" sldId="259"/>
        </pc:sldMkLst>
        <pc:spChg chg="mod">
          <ac:chgData name="Wanyi Lai" userId="b9141c39d24f4df0" providerId="LiveId" clId="{B549AB03-9982-4976-A52B-28A52DC595B8}" dt="2024-03-15T01:39:59.595" v="819" actId="20577"/>
          <ac:spMkLst>
            <pc:docMk/>
            <pc:sldMk cId="3036959125" sldId="259"/>
            <ac:spMk id="3" creationId="{D2646A13-3882-169C-7CFB-955B9DA3FB39}"/>
          </ac:spMkLst>
        </pc:spChg>
        <pc:picChg chg="mod">
          <ac:chgData name="Wanyi Lai" userId="b9141c39d24f4df0" providerId="LiveId" clId="{B549AB03-9982-4976-A52B-28A52DC595B8}" dt="2024-03-15T01:39:59.187" v="818" actId="1076"/>
          <ac:picMkLst>
            <pc:docMk/>
            <pc:sldMk cId="3036959125" sldId="259"/>
            <ac:picMk id="5" creationId="{329BA21C-B4E7-F7B4-B7D0-1500FFFF6AFA}"/>
          </ac:picMkLst>
        </pc:picChg>
        <pc:picChg chg="add del">
          <ac:chgData name="Wanyi Lai" userId="b9141c39d24f4df0" providerId="LiveId" clId="{B549AB03-9982-4976-A52B-28A52DC595B8}" dt="2024-03-15T01:40:00.177" v="820" actId="478"/>
          <ac:picMkLst>
            <pc:docMk/>
            <pc:sldMk cId="3036959125" sldId="259"/>
            <ac:picMk id="7" creationId="{3F9BF1E0-488A-A287-A3C4-939363110B26}"/>
          </ac:picMkLst>
        </pc:picChg>
      </pc:sldChg>
      <pc:sldChg chg="modSp mod">
        <pc:chgData name="Wanyi Lai" userId="b9141c39d24f4df0" providerId="LiveId" clId="{B549AB03-9982-4976-A52B-28A52DC595B8}" dt="2024-03-13T22:28:41.635" v="176" actId="1076"/>
        <pc:sldMkLst>
          <pc:docMk/>
          <pc:sldMk cId="2024141043" sldId="260"/>
        </pc:sldMkLst>
        <pc:spChg chg="mod">
          <ac:chgData name="Wanyi Lai" userId="b9141c39d24f4df0" providerId="LiveId" clId="{B549AB03-9982-4976-A52B-28A52DC595B8}" dt="2024-03-13T22:28:32.074" v="174" actId="20577"/>
          <ac:spMkLst>
            <pc:docMk/>
            <pc:sldMk cId="2024141043" sldId="260"/>
            <ac:spMk id="3" creationId="{54F51A68-2AAC-03C4-28C5-E453F23AF527}"/>
          </ac:spMkLst>
        </pc:spChg>
        <pc:picChg chg="mod">
          <ac:chgData name="Wanyi Lai" userId="b9141c39d24f4df0" providerId="LiveId" clId="{B549AB03-9982-4976-A52B-28A52DC595B8}" dt="2024-03-13T22:28:41.635" v="176" actId="1076"/>
          <ac:picMkLst>
            <pc:docMk/>
            <pc:sldMk cId="2024141043" sldId="260"/>
            <ac:picMk id="7" creationId="{0EFBB924-C5F0-DC4E-901E-AA1217A1690F}"/>
          </ac:picMkLst>
        </pc:picChg>
      </pc:sldChg>
      <pc:sldChg chg="delSp modSp mod delAnim">
        <pc:chgData name="Wanyi Lai" userId="b9141c39d24f4df0" providerId="LiveId" clId="{B549AB03-9982-4976-A52B-28A52DC595B8}" dt="2024-03-13T22:39:58.308" v="448" actId="14100"/>
        <pc:sldMkLst>
          <pc:docMk/>
          <pc:sldMk cId="3807299724" sldId="261"/>
        </pc:sldMkLst>
        <pc:spChg chg="mod">
          <ac:chgData name="Wanyi Lai" userId="b9141c39d24f4df0" providerId="LiveId" clId="{B549AB03-9982-4976-A52B-28A52DC595B8}" dt="2024-03-13T22:39:58.308" v="448" actId="14100"/>
          <ac:spMkLst>
            <pc:docMk/>
            <pc:sldMk cId="3807299724" sldId="261"/>
            <ac:spMk id="3" creationId="{8D7AE838-9230-184F-06DA-503170323EF9}"/>
          </ac:spMkLst>
        </pc:spChg>
        <pc:picChg chg="del">
          <ac:chgData name="Wanyi Lai" userId="b9141c39d24f4df0" providerId="LiveId" clId="{B549AB03-9982-4976-A52B-28A52DC595B8}" dt="2024-03-13T22:39:32.112" v="442" actId="478"/>
          <ac:picMkLst>
            <pc:docMk/>
            <pc:sldMk cId="3807299724" sldId="261"/>
            <ac:picMk id="4" creationId="{4CC0A968-4381-187C-14E7-65BB94C8E568}"/>
          </ac:picMkLst>
        </pc:picChg>
      </pc:sldChg>
      <pc:sldChg chg="modSp mod">
        <pc:chgData name="Wanyi Lai" userId="b9141c39d24f4df0" providerId="LiveId" clId="{B549AB03-9982-4976-A52B-28A52DC595B8}" dt="2024-03-13T22:47:17.081" v="678" actId="20577"/>
        <pc:sldMkLst>
          <pc:docMk/>
          <pc:sldMk cId="1894660894" sldId="262"/>
        </pc:sldMkLst>
        <pc:spChg chg="mod">
          <ac:chgData name="Wanyi Lai" userId="b9141c39d24f4df0" providerId="LiveId" clId="{B549AB03-9982-4976-A52B-28A52DC595B8}" dt="2024-03-13T22:47:17.081" v="678" actId="20577"/>
          <ac:spMkLst>
            <pc:docMk/>
            <pc:sldMk cId="1894660894" sldId="262"/>
            <ac:spMk id="3" creationId="{B0A0C98A-8CEC-CF46-987C-1A9C82D923D6}"/>
          </ac:spMkLst>
        </pc:spChg>
      </pc:sldChg>
      <pc:sldChg chg="modSp mod">
        <pc:chgData name="Wanyi Lai" userId="b9141c39d24f4df0" providerId="LiveId" clId="{B549AB03-9982-4976-A52B-28A52DC595B8}" dt="2024-03-13T22:59:33.331" v="690" actId="1076"/>
        <pc:sldMkLst>
          <pc:docMk/>
          <pc:sldMk cId="1742135028" sldId="266"/>
        </pc:sldMkLst>
        <pc:spChg chg="mod">
          <ac:chgData name="Wanyi Lai" userId="b9141c39d24f4df0" providerId="LiveId" clId="{B549AB03-9982-4976-A52B-28A52DC595B8}" dt="2024-03-13T22:59:28.208" v="687" actId="14100"/>
          <ac:spMkLst>
            <pc:docMk/>
            <pc:sldMk cId="1742135028" sldId="266"/>
            <ac:spMk id="3" creationId="{73B853DB-099D-AAF4-4659-BA4A04534198}"/>
          </ac:spMkLst>
        </pc:spChg>
        <pc:picChg chg="mod">
          <ac:chgData name="Wanyi Lai" userId="b9141c39d24f4df0" providerId="LiveId" clId="{B549AB03-9982-4976-A52B-28A52DC595B8}" dt="2024-03-13T22:59:33.331" v="690" actId="1076"/>
          <ac:picMkLst>
            <pc:docMk/>
            <pc:sldMk cId="1742135028" sldId="266"/>
            <ac:picMk id="5" creationId="{ECC91F60-988E-EF09-4D25-7F2CE52C4529}"/>
          </ac:picMkLst>
        </pc:picChg>
      </pc:sldChg>
      <pc:sldChg chg="modSp mod">
        <pc:chgData name="Wanyi Lai" userId="b9141c39d24f4df0" providerId="LiveId" clId="{B549AB03-9982-4976-A52B-28A52DC595B8}" dt="2024-03-13T23:00:23.563" v="706" actId="1035"/>
        <pc:sldMkLst>
          <pc:docMk/>
          <pc:sldMk cId="2787220008" sldId="269"/>
        </pc:sldMkLst>
        <pc:spChg chg="mod">
          <ac:chgData name="Wanyi Lai" userId="b9141c39d24f4df0" providerId="LiveId" clId="{B549AB03-9982-4976-A52B-28A52DC595B8}" dt="2024-03-13T23:00:23.563" v="706" actId="1035"/>
          <ac:spMkLst>
            <pc:docMk/>
            <pc:sldMk cId="2787220008" sldId="269"/>
            <ac:spMk id="3" creationId="{96D18D12-6215-89FA-9360-F7EE073CAA09}"/>
          </ac:spMkLst>
        </pc:spChg>
        <pc:picChg chg="mod">
          <ac:chgData name="Wanyi Lai" userId="b9141c39d24f4df0" providerId="LiveId" clId="{B549AB03-9982-4976-A52B-28A52DC595B8}" dt="2024-03-13T23:00:12.709" v="694" actId="1076"/>
          <ac:picMkLst>
            <pc:docMk/>
            <pc:sldMk cId="2787220008" sldId="269"/>
            <ac:picMk id="5" creationId="{5AC0142C-9118-563A-C26E-BA7FE4C546A0}"/>
          </ac:picMkLst>
        </pc:picChg>
        <pc:picChg chg="mod">
          <ac:chgData name="Wanyi Lai" userId="b9141c39d24f4df0" providerId="LiveId" clId="{B549AB03-9982-4976-A52B-28A52DC595B8}" dt="2024-03-13T23:00:06.584" v="692" actId="1076"/>
          <ac:picMkLst>
            <pc:docMk/>
            <pc:sldMk cId="2787220008" sldId="269"/>
            <ac:picMk id="6" creationId="{B5FA439F-4C31-C045-6299-AD30AD87CF0E}"/>
          </ac:picMkLst>
        </pc:picChg>
      </pc:sldChg>
      <pc:sldChg chg="modSp mod">
        <pc:chgData name="Wanyi Lai" userId="b9141c39d24f4df0" providerId="LiveId" clId="{B549AB03-9982-4976-A52B-28A52DC595B8}" dt="2024-03-25T18:33:24.162" v="923" actId="14100"/>
        <pc:sldMkLst>
          <pc:docMk/>
          <pc:sldMk cId="1051983279" sldId="273"/>
        </pc:sldMkLst>
        <pc:spChg chg="mod">
          <ac:chgData name="Wanyi Lai" userId="b9141c39d24f4df0" providerId="LiveId" clId="{B549AB03-9982-4976-A52B-28A52DC595B8}" dt="2024-03-25T18:33:24.162" v="923" actId="14100"/>
          <ac:spMkLst>
            <pc:docMk/>
            <pc:sldMk cId="1051983279" sldId="273"/>
            <ac:spMk id="3" creationId="{19AD867A-D5A6-6E7E-1AA7-4B7D88394E96}"/>
          </ac:spMkLst>
        </pc:spChg>
      </pc:sldChg>
      <pc:sldChg chg="modSp mod">
        <pc:chgData name="Wanyi Lai" userId="b9141c39d24f4df0" providerId="LiveId" clId="{B549AB03-9982-4976-A52B-28A52DC595B8}" dt="2024-03-13T23:16:56.535" v="775" actId="1076"/>
        <pc:sldMkLst>
          <pc:docMk/>
          <pc:sldMk cId="988119889" sldId="277"/>
        </pc:sldMkLst>
        <pc:spChg chg="mod">
          <ac:chgData name="Wanyi Lai" userId="b9141c39d24f4df0" providerId="LiveId" clId="{B549AB03-9982-4976-A52B-28A52DC595B8}" dt="2024-03-13T23:16:52.716" v="774" actId="14100"/>
          <ac:spMkLst>
            <pc:docMk/>
            <pc:sldMk cId="988119889" sldId="277"/>
            <ac:spMk id="3" creationId="{39B52734-D490-605F-E5D6-0F94D1883431}"/>
          </ac:spMkLst>
        </pc:spChg>
        <pc:picChg chg="mod">
          <ac:chgData name="Wanyi Lai" userId="b9141c39d24f4df0" providerId="LiveId" clId="{B549AB03-9982-4976-A52B-28A52DC595B8}" dt="2024-03-13T23:16:56.535" v="775" actId="1076"/>
          <ac:picMkLst>
            <pc:docMk/>
            <pc:sldMk cId="988119889" sldId="277"/>
            <ac:picMk id="5" creationId="{17DE5C42-8B03-D4A5-2D3C-AF69731EDB39}"/>
          </ac:picMkLst>
        </pc:picChg>
      </pc:sldChg>
      <pc:sldChg chg="modSp mod">
        <pc:chgData name="Wanyi Lai" userId="b9141c39d24f4df0" providerId="LiveId" clId="{B549AB03-9982-4976-A52B-28A52DC595B8}" dt="2024-03-15T02:12:00.662" v="856" actId="1037"/>
        <pc:sldMkLst>
          <pc:docMk/>
          <pc:sldMk cId="3139840995" sldId="284"/>
        </pc:sldMkLst>
        <pc:spChg chg="mod">
          <ac:chgData name="Wanyi Lai" userId="b9141c39d24f4df0" providerId="LiveId" clId="{B549AB03-9982-4976-A52B-28A52DC595B8}" dt="2024-03-15T02:12:00.662" v="856" actId="1037"/>
          <ac:spMkLst>
            <pc:docMk/>
            <pc:sldMk cId="3139840995" sldId="284"/>
            <ac:spMk id="3" creationId="{82A73FEF-2CA8-25A7-2243-E9EBD707371C}"/>
          </ac:spMkLst>
        </pc:spChg>
        <pc:picChg chg="mod">
          <ac:chgData name="Wanyi Lai" userId="b9141c39d24f4df0" providerId="LiveId" clId="{B549AB03-9982-4976-A52B-28A52DC595B8}" dt="2024-03-15T02:11:38.068" v="838" actId="1076"/>
          <ac:picMkLst>
            <pc:docMk/>
            <pc:sldMk cId="3139840995" sldId="284"/>
            <ac:picMk id="5" creationId="{7F61BBEE-AE75-1CD2-69B8-0836B2369776}"/>
          </ac:picMkLst>
        </pc:picChg>
      </pc:sldChg>
      <pc:sldChg chg="del">
        <pc:chgData name="Wanyi Lai" userId="b9141c39d24f4df0" providerId="LiveId" clId="{B549AB03-9982-4976-A52B-28A52DC595B8}" dt="2024-03-26T19:15:08.080" v="942" actId="47"/>
        <pc:sldMkLst>
          <pc:docMk/>
          <pc:sldMk cId="1075031671" sldId="286"/>
        </pc:sldMkLst>
      </pc:sldChg>
      <pc:sldChg chg="del">
        <pc:chgData name="Wanyi Lai" userId="b9141c39d24f4df0" providerId="LiveId" clId="{B549AB03-9982-4976-A52B-28A52DC595B8}" dt="2024-03-26T19:15:08.080" v="942" actId="47"/>
        <pc:sldMkLst>
          <pc:docMk/>
          <pc:sldMk cId="2591111690" sldId="287"/>
        </pc:sldMkLst>
      </pc:sldChg>
      <pc:sldChg chg="modSp mod">
        <pc:chgData name="Wanyi Lai" userId="b9141c39d24f4df0" providerId="LiveId" clId="{B549AB03-9982-4976-A52B-28A52DC595B8}" dt="2024-03-25T18:56:15.678" v="941" actId="1076"/>
        <pc:sldMkLst>
          <pc:docMk/>
          <pc:sldMk cId="1253949057" sldId="288"/>
        </pc:sldMkLst>
        <pc:spChg chg="mod">
          <ac:chgData name="Wanyi Lai" userId="b9141c39d24f4df0" providerId="LiveId" clId="{B549AB03-9982-4976-A52B-28A52DC595B8}" dt="2024-03-13T23:24:33.455" v="794" actId="20577"/>
          <ac:spMkLst>
            <pc:docMk/>
            <pc:sldMk cId="1253949057" sldId="288"/>
            <ac:spMk id="3" creationId="{4A776664-8AA6-2F6A-75C5-E77342929163}"/>
          </ac:spMkLst>
        </pc:spChg>
        <pc:picChg chg="mod">
          <ac:chgData name="Wanyi Lai" userId="b9141c39d24f4df0" providerId="LiveId" clId="{B549AB03-9982-4976-A52B-28A52DC595B8}" dt="2024-03-25T18:56:15.678" v="941" actId="1076"/>
          <ac:picMkLst>
            <pc:docMk/>
            <pc:sldMk cId="1253949057" sldId="288"/>
            <ac:picMk id="5" creationId="{D007C4F6-EE94-BDCF-1BB1-1F6265083F60}"/>
          </ac:picMkLst>
        </pc:picChg>
      </pc:sldChg>
      <pc:sldChg chg="ord">
        <pc:chgData name="Wanyi Lai" userId="b9141c39d24f4df0" providerId="LiveId" clId="{B549AB03-9982-4976-A52B-28A52DC595B8}" dt="2024-03-13T22:39:41.602" v="446"/>
        <pc:sldMkLst>
          <pc:docMk/>
          <pc:sldMk cId="1296717845" sldId="296"/>
        </pc:sldMkLst>
      </pc:sldChg>
      <pc:sldChg chg="modSp mod">
        <pc:chgData name="Wanyi Lai" userId="b9141c39d24f4df0" providerId="LiveId" clId="{B549AB03-9982-4976-A52B-28A52DC595B8}" dt="2024-03-13T23:14:26.205" v="742" actId="20577"/>
        <pc:sldMkLst>
          <pc:docMk/>
          <pc:sldMk cId="353532713" sldId="299"/>
        </pc:sldMkLst>
        <pc:spChg chg="mod">
          <ac:chgData name="Wanyi Lai" userId="b9141c39d24f4df0" providerId="LiveId" clId="{B549AB03-9982-4976-A52B-28A52DC595B8}" dt="2024-03-13T23:14:26.205" v="742" actId="20577"/>
          <ac:spMkLst>
            <pc:docMk/>
            <pc:sldMk cId="353532713" sldId="299"/>
            <ac:spMk id="3" creationId="{A8AADC12-470E-C634-5342-62DCE1C42114}"/>
          </ac:spMkLst>
        </pc:spChg>
      </pc:sldChg>
      <pc:sldChg chg="modSp mod">
        <pc:chgData name="Wanyi Lai" userId="b9141c39d24f4df0" providerId="LiveId" clId="{B549AB03-9982-4976-A52B-28A52DC595B8}" dt="2024-03-25T18:46:45.578" v="929" actId="1076"/>
        <pc:sldMkLst>
          <pc:docMk/>
          <pc:sldMk cId="1826505234" sldId="300"/>
        </pc:sldMkLst>
        <pc:spChg chg="mod">
          <ac:chgData name="Wanyi Lai" userId="b9141c39d24f4df0" providerId="LiveId" clId="{B549AB03-9982-4976-A52B-28A52DC595B8}" dt="2024-03-25T18:46:43" v="928" actId="1076"/>
          <ac:spMkLst>
            <pc:docMk/>
            <pc:sldMk cId="1826505234" sldId="300"/>
            <ac:spMk id="3" creationId="{14EB16FC-BE09-6903-8F36-2CCDE7FC5CC2}"/>
          </ac:spMkLst>
        </pc:spChg>
        <pc:picChg chg="mod">
          <ac:chgData name="Wanyi Lai" userId="b9141c39d24f4df0" providerId="LiveId" clId="{B549AB03-9982-4976-A52B-28A52DC595B8}" dt="2024-03-25T18:46:45.578" v="929" actId="1076"/>
          <ac:picMkLst>
            <pc:docMk/>
            <pc:sldMk cId="1826505234" sldId="300"/>
            <ac:picMk id="5" creationId="{14A31489-D016-086D-4285-CE6643121E6F}"/>
          </ac:picMkLst>
        </pc:picChg>
      </pc:sldChg>
      <pc:sldChg chg="addSp delSp modSp mod">
        <pc:chgData name="Wanyi Lai" userId="b9141c39d24f4df0" providerId="LiveId" clId="{B549AB03-9982-4976-A52B-28A52DC595B8}" dt="2024-03-13T22:26:56.363" v="105" actId="1076"/>
        <pc:sldMkLst>
          <pc:docMk/>
          <pc:sldMk cId="28919886" sldId="304"/>
        </pc:sldMkLst>
        <pc:spChg chg="mod">
          <ac:chgData name="Wanyi Lai" userId="b9141c39d24f4df0" providerId="LiveId" clId="{B549AB03-9982-4976-A52B-28A52DC595B8}" dt="2024-03-13T22:26:45.947" v="100" actId="20577"/>
          <ac:spMkLst>
            <pc:docMk/>
            <pc:sldMk cId="28919886" sldId="304"/>
            <ac:spMk id="3" creationId="{B8AB5556-D34E-D0C9-4AD4-E29818C6E179}"/>
          </ac:spMkLst>
        </pc:spChg>
        <pc:picChg chg="del mod">
          <ac:chgData name="Wanyi Lai" userId="b9141c39d24f4df0" providerId="LiveId" clId="{B549AB03-9982-4976-A52B-28A52DC595B8}" dt="2024-03-13T22:25:04.325" v="8" actId="478"/>
          <ac:picMkLst>
            <pc:docMk/>
            <pc:sldMk cId="28919886" sldId="304"/>
            <ac:picMk id="4" creationId="{A61ED940-BBDF-3430-C1E0-9E64D63FF126}"/>
          </ac:picMkLst>
        </pc:picChg>
        <pc:picChg chg="add mod">
          <ac:chgData name="Wanyi Lai" userId="b9141c39d24f4df0" providerId="LiveId" clId="{B549AB03-9982-4976-A52B-28A52DC595B8}" dt="2024-03-13T22:26:56.363" v="105" actId="1076"/>
          <ac:picMkLst>
            <pc:docMk/>
            <pc:sldMk cId="28919886" sldId="304"/>
            <ac:picMk id="6" creationId="{65D157DD-C868-C9E3-1D69-6BA53B67A9B4}"/>
          </ac:picMkLst>
        </pc:picChg>
      </pc:sldChg>
      <pc:sldChg chg="modSp mod">
        <pc:chgData name="Wanyi Lai" userId="b9141c39d24f4df0" providerId="LiveId" clId="{B549AB03-9982-4976-A52B-28A52DC595B8}" dt="2024-03-25T18:47:45.038" v="940" actId="20577"/>
        <pc:sldMkLst>
          <pc:docMk/>
          <pc:sldMk cId="4117931801" sldId="305"/>
        </pc:sldMkLst>
        <pc:spChg chg="mod">
          <ac:chgData name="Wanyi Lai" userId="b9141c39d24f4df0" providerId="LiveId" clId="{B549AB03-9982-4976-A52B-28A52DC595B8}" dt="2024-03-25T18:47:45.038" v="940" actId="20577"/>
          <ac:spMkLst>
            <pc:docMk/>
            <pc:sldMk cId="4117931801" sldId="305"/>
            <ac:spMk id="2" creationId="{A75042E3-2782-2973-AB81-CD783D96AEFB}"/>
          </ac:spMkLst>
        </pc:spChg>
      </pc:sldChg>
      <pc:sldChg chg="modSp del mod">
        <pc:chgData name="Wanyi Lai" userId="b9141c39d24f4df0" providerId="LiveId" clId="{B549AB03-9982-4976-A52B-28A52DC595B8}" dt="2024-03-26T19:15:08.080" v="942" actId="47"/>
        <pc:sldMkLst>
          <pc:docMk/>
          <pc:sldMk cId="1987332498" sldId="309"/>
        </pc:sldMkLst>
        <pc:spChg chg="mod">
          <ac:chgData name="Wanyi Lai" userId="b9141c39d24f4df0" providerId="LiveId" clId="{B549AB03-9982-4976-A52B-28A52DC595B8}" dt="2024-03-13T23:28:18.619" v="810" actId="20577"/>
          <ac:spMkLst>
            <pc:docMk/>
            <pc:sldMk cId="1987332498" sldId="309"/>
            <ac:spMk id="3" creationId="{FED79865-446A-9929-770C-3BF503EE3208}"/>
          </ac:spMkLst>
        </pc:spChg>
      </pc:sldChg>
      <pc:sldChg chg="modSp new mod">
        <pc:chgData name="Wanyi Lai" userId="b9141c39d24f4df0" providerId="LiveId" clId="{B549AB03-9982-4976-A52B-28A52DC595B8}" dt="2024-03-15T02:00:32.625" v="835" actId="20577"/>
        <pc:sldMkLst>
          <pc:docMk/>
          <pc:sldMk cId="1038024846" sldId="311"/>
        </pc:sldMkLst>
        <pc:spChg chg="mod">
          <ac:chgData name="Wanyi Lai" userId="b9141c39d24f4df0" providerId="LiveId" clId="{B549AB03-9982-4976-A52B-28A52DC595B8}" dt="2024-03-13T22:27:47.727" v="113"/>
          <ac:spMkLst>
            <pc:docMk/>
            <pc:sldMk cId="1038024846" sldId="311"/>
            <ac:spMk id="2" creationId="{A728BD3C-3232-BF5E-59EB-D25241094CA4}"/>
          </ac:spMkLst>
        </pc:spChg>
        <pc:spChg chg="mod">
          <ac:chgData name="Wanyi Lai" userId="b9141c39d24f4df0" providerId="LiveId" clId="{B549AB03-9982-4976-A52B-28A52DC595B8}" dt="2024-03-15T02:00:32.625" v="835" actId="20577"/>
          <ac:spMkLst>
            <pc:docMk/>
            <pc:sldMk cId="1038024846" sldId="311"/>
            <ac:spMk id="3" creationId="{1E30EEEF-EC82-8821-25A7-1A70DFC9D9BB}"/>
          </ac:spMkLst>
        </pc:spChg>
      </pc:sldChg>
    </pc:docChg>
  </pc:docChgLst>
  <pc:docChgLst>
    <pc:chgData name="Wanyi Lai" userId="b9141c39d24f4df0" providerId="Windows Live" clId="Web-{0D279457-2EEB-4584-BEDD-2987F4DB9AD3}"/>
    <pc:docChg chg="modSld">
      <pc:chgData name="Wanyi Lai" userId="b9141c39d24f4df0" providerId="Windows Live" clId="Web-{0D279457-2EEB-4584-BEDD-2987F4DB9AD3}" dt="2024-03-12T18:46:16.924" v="4" actId="1076"/>
      <pc:docMkLst>
        <pc:docMk/>
      </pc:docMkLst>
      <pc:sldChg chg="modSp">
        <pc:chgData name="Wanyi Lai" userId="b9141c39d24f4df0" providerId="Windows Live" clId="Web-{0D279457-2EEB-4584-BEDD-2987F4DB9AD3}" dt="2024-03-12T18:45:25.422" v="1" actId="1076"/>
        <pc:sldMkLst>
          <pc:docMk/>
          <pc:sldMk cId="1742135028" sldId="266"/>
        </pc:sldMkLst>
        <pc:picChg chg="mod">
          <ac:chgData name="Wanyi Lai" userId="b9141c39d24f4df0" providerId="Windows Live" clId="Web-{0D279457-2EEB-4584-BEDD-2987F4DB9AD3}" dt="2024-03-12T18:45:25.422" v="1" actId="1076"/>
          <ac:picMkLst>
            <pc:docMk/>
            <pc:sldMk cId="1742135028" sldId="266"/>
            <ac:picMk id="5" creationId="{ECC91F60-988E-EF09-4D25-7F2CE52C4529}"/>
          </ac:picMkLst>
        </pc:picChg>
      </pc:sldChg>
      <pc:sldChg chg="modSp">
        <pc:chgData name="Wanyi Lai" userId="b9141c39d24f4df0" providerId="Windows Live" clId="Web-{0D279457-2EEB-4584-BEDD-2987F4DB9AD3}" dt="2024-03-12T18:45:06.765" v="0" actId="14100"/>
        <pc:sldMkLst>
          <pc:docMk/>
          <pc:sldMk cId="3139840995" sldId="284"/>
        </pc:sldMkLst>
        <pc:spChg chg="mod">
          <ac:chgData name="Wanyi Lai" userId="b9141c39d24f4df0" providerId="Windows Live" clId="Web-{0D279457-2EEB-4584-BEDD-2987F4DB9AD3}" dt="2024-03-12T18:45:06.765" v="0" actId="14100"/>
          <ac:spMkLst>
            <pc:docMk/>
            <pc:sldMk cId="3139840995" sldId="284"/>
            <ac:spMk id="3" creationId="{82A73FEF-2CA8-25A7-2243-E9EBD707371C}"/>
          </ac:spMkLst>
        </pc:spChg>
      </pc:sldChg>
      <pc:sldChg chg="modSp">
        <pc:chgData name="Wanyi Lai" userId="b9141c39d24f4df0" providerId="Windows Live" clId="Web-{0D279457-2EEB-4584-BEDD-2987F4DB9AD3}" dt="2024-03-12T18:46:16.924" v="4" actId="1076"/>
        <pc:sldMkLst>
          <pc:docMk/>
          <pc:sldMk cId="1253949057" sldId="288"/>
        </pc:sldMkLst>
        <pc:spChg chg="mod">
          <ac:chgData name="Wanyi Lai" userId="b9141c39d24f4df0" providerId="Windows Live" clId="Web-{0D279457-2EEB-4584-BEDD-2987F4DB9AD3}" dt="2024-03-12T18:46:16.924" v="4" actId="1076"/>
          <ac:spMkLst>
            <pc:docMk/>
            <pc:sldMk cId="1253949057" sldId="288"/>
            <ac:spMk id="3" creationId="{4A776664-8AA6-2F6A-75C5-E7734292916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lilZh60qd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05pTztjg5j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4jW668F7Hd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watch?v=gnArvcWaH6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youtube.com/watch?v=k-rWB1jOt9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LE5H9Byms0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youtube.com/watch?v=HBW5vdhr_PA&amp;list=WL&amp;index=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rzmvI6iM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443C-A235-E386-C6F6-CA1FCDA95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Developmental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BD60-DD71-014B-9CBC-641C32A65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42EF-7238-1925-EB5F-91E11D4C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 Research: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6591-1E5C-FB4C-2E35-336F0569D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330156"/>
            <a:ext cx="8770571" cy="4824178"/>
          </a:xfrm>
        </p:spPr>
        <p:txBody>
          <a:bodyPr>
            <a:normAutofit/>
          </a:bodyPr>
          <a:lstStyle/>
          <a:p>
            <a:r>
              <a:rPr lang="en-US" dirty="0"/>
              <a:t>Habituation: decreasing responsiveness with repeated stimulation.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infants gain familiarity with repeated exposure, their interest wanes.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habituation correlated with better executive function in later childhood (cognitive performance). </a:t>
            </a:r>
          </a:p>
          <a:p>
            <a:r>
              <a:rPr lang="en-US" dirty="0">
                <a:hlinkClick r:id="rId2"/>
              </a:rPr>
              <a:t>https://www.youtube.com/watch?v=dlilZh60qdA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2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5D5E-2E17-3F34-B364-74D2707A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 Research: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BB9F-27D6-0ACE-F2A0-720839B4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557693" cy="3651504"/>
          </a:xfrm>
        </p:spPr>
        <p:txBody>
          <a:bodyPr/>
          <a:lstStyle/>
          <a:p>
            <a:r>
              <a:rPr lang="en-US" dirty="0"/>
              <a:t>Looking time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Violation of expectancy</a:t>
            </a: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2"/>
              </a:rPr>
              <a:t>https://www.youtube.com/watch?v=05pTztjg5jA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3E331-24C5-501D-9BE6-133A4052E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20" y="2780271"/>
            <a:ext cx="4949991" cy="271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4BD4-C648-3E0C-D6BD-0D824DD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Language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3FEF-2CA8-25A7-2243-E9EBD7073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29" y="2228849"/>
            <a:ext cx="5238450" cy="4906736"/>
          </a:xfrm>
        </p:spPr>
        <p:txBody>
          <a:bodyPr>
            <a:normAutofit/>
          </a:bodyPr>
          <a:lstStyle/>
          <a:p>
            <a:r>
              <a:rPr lang="en-US" dirty="0"/>
              <a:t>Critical period hypothesis: time during which language develops readily.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born with ability to master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Absent exposure to language before adolescence, a person will never master any language. </a:t>
            </a:r>
          </a:p>
          <a:p>
            <a:r>
              <a:rPr lang="en-US" dirty="0"/>
              <a:t>Babies will babble in different “languages” and respond differently to sounds from their native language.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1BBEE-AE75-1CD2-69B8-0836B236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371" y="2621008"/>
            <a:ext cx="3468440" cy="322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4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96A8-0548-45D7-D5B8-2DB42A5F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C98A-8CEC-CF46-987C-1A9C82D9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70338"/>
            <a:ext cx="8770571" cy="4487662"/>
          </a:xfrm>
        </p:spPr>
        <p:txBody>
          <a:bodyPr>
            <a:normAutofit/>
          </a:bodyPr>
          <a:lstStyle/>
          <a:p>
            <a:r>
              <a:rPr lang="en-US" dirty="0"/>
              <a:t>Cognition: all mental activities associated with thinking, knowing, remembering, and communicating. </a:t>
            </a:r>
          </a:p>
          <a:p>
            <a:r>
              <a:rPr lang="en-US" dirty="0"/>
              <a:t>Piaget: stages of cognitive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of similar age made similar mistakes.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Maturing brains build schemas.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Schemas: concepts or framework that organizes and interprets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Assimilation and accommodation as complimentary processes that help children make sense of their world. </a:t>
            </a:r>
          </a:p>
        </p:txBody>
      </p:sp>
    </p:spTree>
    <p:extLst>
      <p:ext uri="{BB962C8B-B14F-4D97-AF65-F5344CB8AC3E}">
        <p14:creationId xmlns:p14="http://schemas.microsoft.com/office/powerpoint/2010/main" val="1894660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5B6C-F52B-A0B2-C68B-20F8E76D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Cognitive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03A6-37A1-5FE5-600B-9A518557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1340"/>
            <a:ext cx="8770571" cy="3782440"/>
          </a:xfrm>
        </p:spPr>
        <p:txBody>
          <a:bodyPr/>
          <a:lstStyle/>
          <a:p>
            <a:r>
              <a:rPr lang="en-US" dirty="0"/>
              <a:t>Assimilation: interpreting our new experience in terms of our existing schema.</a:t>
            </a:r>
          </a:p>
          <a:p>
            <a:r>
              <a:rPr lang="en-US" dirty="0"/>
              <a:t>Accommodation: adapting our current understandings to incorporate new information.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2268A-FB14-08E7-A16D-EE74822E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52" y="4041108"/>
            <a:ext cx="7340730" cy="276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9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E6DC4F-8E85-F337-C152-D4627C8B8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459" y="116174"/>
            <a:ext cx="9921224" cy="66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8179-242D-F3E2-2C7E-28BDE7C1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Sensorimotor Stage (birth - 2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853DB-099D-AAF4-4659-BA4A0453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80" y="2135158"/>
            <a:ext cx="9111399" cy="32990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Lives in the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Thought and action virtually identical as child explores.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occurs through use of hands and mouth.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object permanence until 8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A-not-B error: </a:t>
            </a:r>
            <a:r>
              <a:rPr lang="en-US" dirty="0">
                <a:hlinkClick r:id="rId2"/>
              </a:rPr>
              <a:t>https://www.youtube.com/watch?v=4jW668F7HdA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91F60-988E-EF09-4D25-7F2CE52C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028" y="4752786"/>
            <a:ext cx="5903234" cy="18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5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F840E1-C21B-A01D-022D-0B5EE4DF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81" y="385060"/>
            <a:ext cx="11192110" cy="4377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2D273-6EDC-03DC-8C3E-80B1FD380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47" y="3429000"/>
            <a:ext cx="3804923" cy="30439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98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C088-4D52-44EE-D7D7-203A6BFC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Preoperational Stage (2-7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8D12-6215-89FA-9360-F7EE073C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83406"/>
            <a:ext cx="4206323" cy="49276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Symbolic representation.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Conservation: the principle that properties remain the same despite changes in the form.</a:t>
            </a:r>
          </a:p>
          <a:p>
            <a:r>
              <a:rPr lang="en-US" dirty="0">
                <a:hlinkClick r:id="rId2"/>
              </a:rPr>
              <a:t>A typical child on Piaget's conservation tasks – YouTube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Ego-centric: difficulty perspective-taking.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Perceptual impression chosen over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0142C-9118-563A-C26E-BA7FE4C54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10" y="2275033"/>
            <a:ext cx="249555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FA439F-4C31-C045-6299-AD30AD87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685" y="4289053"/>
            <a:ext cx="2711927" cy="235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20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FDD-E098-8B03-989B-FBC9638909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1199" y="256392"/>
            <a:ext cx="6443133" cy="1623208"/>
          </a:xfrm>
        </p:spPr>
        <p:txBody>
          <a:bodyPr anchor="b">
            <a:normAutofit/>
          </a:bodyPr>
          <a:lstStyle/>
          <a:p>
            <a:r>
              <a:rPr lang="en-US" dirty="0"/>
              <a:t>Preoperational Stage (2-7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71AE-D9B0-C3DB-4419-4A87159D62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9295" y="1879600"/>
            <a:ext cx="6326937" cy="2577303"/>
          </a:xfrm>
        </p:spPr>
        <p:txBody>
          <a:bodyPr>
            <a:normAutofit/>
          </a:bodyPr>
          <a:lstStyle/>
          <a:p>
            <a:r>
              <a:rPr lang="en-US" dirty="0"/>
              <a:t>Theory of Mind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People’s ideas about their own and others’ mental states.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374F4-3456-2CD6-D55B-AFB39D69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54" y="84319"/>
            <a:ext cx="3879827" cy="6689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24228D-0E49-0FDE-91C1-33E3DAADC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36" y="3428998"/>
            <a:ext cx="4854257" cy="297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388-0208-C351-E101-8BA83868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Developmental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C5C5-252C-0883-D3D3-F0FE79A7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07319"/>
            <a:ext cx="4937760" cy="4711547"/>
          </a:xfrm>
        </p:spPr>
        <p:txBody>
          <a:bodyPr>
            <a:normAutofit/>
          </a:bodyPr>
          <a:lstStyle/>
          <a:p>
            <a:r>
              <a:rPr lang="en-US" dirty="0"/>
              <a:t>Developmental psychology: examines how people develop physically, cognitively, and socially from infancy through old age.</a:t>
            </a:r>
          </a:p>
          <a:p>
            <a:endParaRPr lang="en-US" dirty="0"/>
          </a:p>
          <a:p>
            <a:r>
              <a:rPr lang="en-US" dirty="0"/>
              <a:t>Three main focuses: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Nature/ nurture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Stability/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Continuity/ stages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6F81C-C8DA-1B8E-9984-FDB0C2675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266" y="2307319"/>
            <a:ext cx="3646545" cy="444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6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A802-470F-EF20-81A6-054FF3F28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052560" cy="1345269"/>
          </a:xfrm>
        </p:spPr>
        <p:txBody>
          <a:bodyPr>
            <a:normAutofit fontScale="90000"/>
          </a:bodyPr>
          <a:lstStyle/>
          <a:p>
            <a:r>
              <a:rPr lang="en-US" dirty="0"/>
              <a:t>Concrete Operational Stage (7-11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0556F-E3DF-AFD0-7332-AA9041E1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4080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Conservation abilities develop.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understanding of analogies, logic, mathematical concepts.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Thinking can be reversed and a sequence of changes can be held in the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of other people’s viewpoints.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Appearance of systemic and logical reasoning. </a:t>
            </a:r>
          </a:p>
        </p:txBody>
      </p:sp>
    </p:spTree>
    <p:extLst>
      <p:ext uri="{BB962C8B-B14F-4D97-AF65-F5344CB8AC3E}">
        <p14:creationId xmlns:p14="http://schemas.microsoft.com/office/powerpoint/2010/main" val="305775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6006-5C64-5515-BB99-56AC19E6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Operational (12+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2F5F-7FDE-AA4E-5907-F0B8A61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1035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analogies to understand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Independent, abstract thinking.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think about the future.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think about consequences.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reason systemically about possible outcomes: crucial for scientific reasoning. </a:t>
            </a:r>
          </a:p>
        </p:txBody>
      </p:sp>
    </p:spTree>
    <p:extLst>
      <p:ext uri="{BB962C8B-B14F-4D97-AF65-F5344CB8AC3E}">
        <p14:creationId xmlns:p14="http://schemas.microsoft.com/office/powerpoint/2010/main" val="294603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879B-DEB1-A23F-D0DB-EB697AC0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Piaget: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867A-D5A6-6E7E-1AA7-4B7D8839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5082"/>
            <a:ext cx="8770571" cy="4682918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significant cognitive milestones.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True across cultures. </a:t>
            </a:r>
          </a:p>
          <a:p>
            <a:r>
              <a:rPr lang="en-US" dirty="0"/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is more continuous than Piaget thought.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Emphasis less on age and more on their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Milestones can require specific motor skills.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more emphasis on interaction with the social environment rather than just the physical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105198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F425-9871-2214-69A6-050AF29B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Social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292B3-84BD-E2BD-7655-60634F3FD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19030"/>
          </a:xfrm>
        </p:spPr>
        <p:txBody>
          <a:bodyPr>
            <a:normAutofit/>
          </a:bodyPr>
          <a:lstStyle/>
          <a:p>
            <a:r>
              <a:rPr lang="en-US" dirty="0"/>
              <a:t>Attachment: emotional tie with another person/ entity, usually a caregiver. </a:t>
            </a:r>
          </a:p>
          <a:p>
            <a:endParaRPr lang="en-US" dirty="0"/>
          </a:p>
          <a:p>
            <a:r>
              <a:rPr lang="en-US" dirty="0"/>
              <a:t>Stranger anxiety: fear of strangers that infants begin to display around 8 months old.</a:t>
            </a:r>
          </a:p>
          <a:p>
            <a:endParaRPr lang="en-US" dirty="0"/>
          </a:p>
          <a:p>
            <a:r>
              <a:rPr lang="en-US" dirty="0"/>
              <a:t>Critical period: period of extremely high sensitivity to stimuli from environment that shapes future social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9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E22B-095F-D91F-2089-C3BB0AC86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8266" y="442914"/>
            <a:ext cx="6780213" cy="1225020"/>
          </a:xfrm>
        </p:spPr>
        <p:txBody>
          <a:bodyPr anchor="b">
            <a:normAutofit/>
          </a:bodyPr>
          <a:lstStyle/>
          <a:p>
            <a:r>
              <a:rPr lang="en-US" dirty="0"/>
              <a:t>Social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DC12-470E-C634-5342-62DCE1C421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48265" y="1667934"/>
            <a:ext cx="6780213" cy="5063066"/>
          </a:xfrm>
        </p:spPr>
        <p:txBody>
          <a:bodyPr>
            <a:normAutofit/>
          </a:bodyPr>
          <a:lstStyle/>
          <a:p>
            <a:r>
              <a:rPr lang="en-US" dirty="0"/>
              <a:t>Harlow et al. (1971)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attachment derive from association with nourishment?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artificial mothers.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Raised in isolation, babies missed important social skill development.</a:t>
            </a:r>
          </a:p>
          <a:p>
            <a:r>
              <a:rPr lang="en-US" dirty="0"/>
              <a:t>In humans, socially deprived children had lower cognitive ability scores, reduced brain development, abnormal stress responses.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Neglect and abuse became a cycle.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E1CB7-3F73-BDC9-55C1-7CD36146C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36" r="3246" b="2"/>
          <a:stretch/>
        </p:blipFill>
        <p:spPr>
          <a:xfrm>
            <a:off x="7640874" y="1094071"/>
            <a:ext cx="3536128" cy="486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C617-90CD-8FC1-0712-5650C325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A9E8-5DB6-71E2-5CCA-AA69B57A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6525"/>
            <a:ext cx="8770571" cy="45058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Imprinting: the process by which certain animals form attachments during a critical period very early in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Duckling studies (Lorenz, 1937).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Hatching is critical period for ducklings.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large moving object they see becomes imprinted as the mother.</a:t>
            </a:r>
          </a:p>
          <a:p>
            <a:r>
              <a:rPr lang="en-US" dirty="0"/>
              <a:t>Human children form attachments to people and things with which they are familiar.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Mere exposure can foster fondness.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Familiarity as a safety signal. </a:t>
            </a:r>
          </a:p>
        </p:txBody>
      </p:sp>
    </p:spTree>
    <p:extLst>
      <p:ext uri="{BB962C8B-B14F-4D97-AF65-F5344CB8AC3E}">
        <p14:creationId xmlns:p14="http://schemas.microsoft.com/office/powerpoint/2010/main" val="178107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FBF2-E4A5-D276-5606-A9BA84E8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2734-D490-605F-E5D6-0F94D188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4550"/>
            <a:ext cx="7510199" cy="4743450"/>
          </a:xfrm>
        </p:spPr>
        <p:txBody>
          <a:bodyPr>
            <a:normAutofit fontScale="92500"/>
          </a:bodyPr>
          <a:lstStyle/>
          <a:p>
            <a:r>
              <a:rPr lang="en-US" dirty="0"/>
              <a:t>Self concept: our understanding and evaluation of who we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Begins around 15-18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The Baby Human - Shopping Cart Study - YouTube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memberships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Psychological traits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Similarities and differences compared to other children.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self concept associated with increased confidence, independence, optimism, assertiveness, sociability.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E5C42-8B03-D4A5-2D3C-AF69731ED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771" y="2758986"/>
            <a:ext cx="1759040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370-1851-2852-56CF-2FA7ACA5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Adolescence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8F6B-FBB7-DD01-FB5A-A1625100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91508"/>
            <a:ext cx="8770571" cy="4566492"/>
          </a:xfrm>
        </p:spPr>
        <p:txBody>
          <a:bodyPr>
            <a:normAutofit/>
          </a:bodyPr>
          <a:lstStyle/>
          <a:p>
            <a:r>
              <a:rPr lang="en-US" dirty="0"/>
              <a:t>Transition period from childhood to adulthood.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Traits are not set in childhood, development is lifelong.</a:t>
            </a:r>
          </a:p>
          <a:p>
            <a:r>
              <a:rPr lang="en-US" dirty="0"/>
              <a:t>Adolescent brain vulnerable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stressors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Mental health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Impaired driving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Risky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Drug addiction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5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2257-1251-973F-4C6D-204FCFE6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Adolescence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B16FC-BE09-6903-8F36-2CCDE7FC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0787"/>
            <a:ext cx="5503435" cy="4902506"/>
          </a:xfrm>
        </p:spPr>
        <p:txBody>
          <a:bodyPr>
            <a:normAutofit fontScale="92500"/>
          </a:bodyPr>
          <a:lstStyle/>
          <a:p>
            <a:r>
              <a:rPr lang="en-US" dirty="0"/>
              <a:t>Prefrontal cortex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and maturation occurs primarily during adolescence.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 not fully accomplished until about 25 years old.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 for executive brain functions.</a:t>
            </a:r>
          </a:p>
          <a:p>
            <a:r>
              <a:rPr lang="en-US" dirty="0"/>
              <a:t>Prefrontal cortex responsible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Planning, prioritizing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Reasoning and judgment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Impulse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31489-D016-086D-4285-CE6643121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675" y="2766603"/>
            <a:ext cx="3295131" cy="265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5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42E3-2782-2973-AB81-CD783D96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Adolescence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9AB8-789C-E779-2BB4-BB87752C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 influence especially strong during childhood and adolescence.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will eat foods they dislike if sitting at a table with other children who like that food.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Children will adopt accent of their peers instead of their parents.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Adolescents seek out peers with similar attitudes, interests, and traits and adopt habits of their peers (e.g. smoking).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1814-49D2-A3DE-9C47-333F6A7D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6A13-3882-169C-7CFB-955B9DA3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312275"/>
            <a:ext cx="3614914" cy="4223435"/>
          </a:xfrm>
        </p:spPr>
        <p:txBody>
          <a:bodyPr>
            <a:normAutofit/>
          </a:bodyPr>
          <a:lstStyle/>
          <a:p>
            <a:r>
              <a:rPr lang="en-US" dirty="0"/>
              <a:t>Newborns have simple adaptive reflexes present at birth: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Rooting reflex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Tonic neck reflex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Palmar grasp reflex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Plantar reflex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Moro reflex</a:t>
            </a:r>
          </a:p>
        </p:txBody>
      </p:sp>
      <p:pic>
        <p:nvPicPr>
          <p:cNvPr id="5" name="Picture 4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329BA21C-B4E7-F7B4-B7D0-1500FFFF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15" y="2371899"/>
            <a:ext cx="1675505" cy="2114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BF1E0-488A-A287-A3C4-939363110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120" y="4139779"/>
            <a:ext cx="3614914" cy="239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59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9989-8F68-C3EF-E720-FA311C78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20EF-E650-337C-A576-AD8F3637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678833"/>
          </a:xfrm>
        </p:spPr>
        <p:txBody>
          <a:bodyPr>
            <a:normAutofit/>
          </a:bodyPr>
          <a:lstStyle/>
          <a:p>
            <a:r>
              <a:rPr lang="en-US" dirty="0"/>
              <a:t>Heinz Dilemma</a:t>
            </a:r>
          </a:p>
          <a:p>
            <a:r>
              <a:rPr lang="en-US" dirty="0">
                <a:hlinkClick r:id="rId2"/>
              </a:rPr>
              <a:t>https://www.youtube.com/watch?v=ALE5H9Byms0</a:t>
            </a:r>
            <a:endParaRPr lang="en-US" dirty="0"/>
          </a:p>
          <a:p>
            <a:r>
              <a:rPr lang="en-US" dirty="0"/>
              <a:t>What should Heinz do?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Heinz should not steal the drug since he would be breaking the law.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Heinz should steal the drug and accept the punishment.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Heinz should steal the drug and not be punished. </a:t>
            </a:r>
          </a:p>
        </p:txBody>
      </p:sp>
    </p:spTree>
    <p:extLst>
      <p:ext uri="{BB962C8B-B14F-4D97-AF65-F5344CB8AC3E}">
        <p14:creationId xmlns:p14="http://schemas.microsoft.com/office/powerpoint/2010/main" val="4085133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9697-CAD0-2F73-DC22-932564BB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Kohlberg’s Levels of Moral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83B4C-8D40-1674-F6AA-126A082F4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9" y="2467415"/>
            <a:ext cx="10070073" cy="34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59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CB7A-71B3-261D-9DE5-34486B2C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Reasoning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39C4-D283-60BC-7FEC-A6E49023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42070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Trolley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Magazine - Can Babies Tell Right From Wrong? | The New York Times – YouTube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2FF72-9424-94A5-D8BB-943FF3DB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15" y="2884898"/>
            <a:ext cx="8023235" cy="25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65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895D-D005-EF8E-ECC5-A48E99E8958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3891" y="84295"/>
            <a:ext cx="8769350" cy="1344612"/>
          </a:xfrm>
        </p:spPr>
        <p:txBody>
          <a:bodyPr>
            <a:normAutofit fontScale="90000"/>
          </a:bodyPr>
          <a:lstStyle/>
          <a:p>
            <a:r>
              <a:rPr lang="en-US" dirty="0"/>
              <a:t>Erikson’s Psychosocial Stages of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8791B-53F9-4CEA-AF25-12E432BA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1" y="1594475"/>
            <a:ext cx="9971594" cy="47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0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1BF9-9A90-2C59-E36D-C19C3793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76664-8AA6-2F6A-75C5-E7734292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43456"/>
            <a:ext cx="6368627" cy="46789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Sensory abilities diminish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Vision, hearing, muscle strength, stamina.</a:t>
            </a:r>
          </a:p>
          <a:p>
            <a:r>
              <a:rPr lang="en-US" dirty="0"/>
              <a:t>Neural processing slows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times, problem solving, memory. </a:t>
            </a:r>
          </a:p>
          <a:p>
            <a:r>
              <a:rPr lang="en-US" dirty="0"/>
              <a:t>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Crystallized intelligence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intelligence decreases. </a:t>
            </a:r>
          </a:p>
          <a:p>
            <a:r>
              <a:rPr lang="en-US" dirty="0"/>
              <a:t>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expression of positive emotions.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Decreased attention to negative information.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07C4F6-EE94-BDCF-1BB1-1F6265083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738" y="2596756"/>
            <a:ext cx="3525875" cy="29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4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2D74-934C-5D1B-7015-CA5A1CC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&amp; Grief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CEB6-15E5-FEE1-4240-6F363A96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Kubler-Ross (1977) Five Stages of Grief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Denial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Bargaining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Acceptance </a:t>
            </a:r>
          </a:p>
        </p:txBody>
      </p:sp>
    </p:spTree>
    <p:extLst>
      <p:ext uri="{BB962C8B-B14F-4D97-AF65-F5344CB8AC3E}">
        <p14:creationId xmlns:p14="http://schemas.microsoft.com/office/powerpoint/2010/main" val="751840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577-376E-672B-92CF-32BF1869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Behavior in Organizations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E860-57B7-DE56-1719-64595EC99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2891"/>
            <a:ext cx="8770571" cy="4872941"/>
          </a:xfrm>
        </p:spPr>
        <p:txBody>
          <a:bodyPr>
            <a:normAutofit/>
          </a:bodyPr>
          <a:lstStyle/>
          <a:p>
            <a:r>
              <a:rPr lang="en-US" dirty="0"/>
              <a:t>Ethics: the study of moral principles or values that determine whether actions are right or wrong and outcomes good or bad.</a:t>
            </a:r>
          </a:p>
          <a:p>
            <a:r>
              <a:rPr lang="en-US" dirty="0"/>
              <a:t>Moral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Degree that issue demands ethical principles.</a:t>
            </a:r>
          </a:p>
          <a:p>
            <a:r>
              <a:rPr lang="en-US" dirty="0"/>
              <a:t>Ethical sensitivity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Ability to recognize the presence and determine the relative importance of an ethical issue.</a:t>
            </a:r>
          </a:p>
          <a:p>
            <a:r>
              <a:rPr lang="en-US" dirty="0"/>
              <a:t>Situational influences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Competitive pressures and other conditions that affect ethical behavior.</a:t>
            </a:r>
          </a:p>
        </p:txBody>
      </p:sp>
    </p:spTree>
    <p:extLst>
      <p:ext uri="{BB962C8B-B14F-4D97-AF65-F5344CB8AC3E}">
        <p14:creationId xmlns:p14="http://schemas.microsoft.com/office/powerpoint/2010/main" val="1075031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7660-FA35-13DC-9668-50EE4494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Ethical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9EF4-4970-CB92-2018-70A3536D9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Ethical code of conduct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Establishes standards of behavior. </a:t>
            </a:r>
          </a:p>
          <a:p>
            <a:r>
              <a:rPr lang="en-US" dirty="0"/>
              <a:t>Ethics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Practice resolving ethical dilemmas.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Awareness and clarification of ethics code.</a:t>
            </a:r>
          </a:p>
          <a:p>
            <a:r>
              <a:rPr lang="en-US" dirty="0"/>
              <a:t>Ethical leadership and culture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Demonstrate integrity and model ethical conduct. </a:t>
            </a:r>
          </a:p>
        </p:txBody>
      </p:sp>
    </p:spTree>
    <p:extLst>
      <p:ext uri="{BB962C8B-B14F-4D97-AF65-F5344CB8AC3E}">
        <p14:creationId xmlns:p14="http://schemas.microsoft.com/office/powerpoint/2010/main" val="2591111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EE57-8261-6443-1680-1B211FC7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Dilemma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9865-446A-9929-770C-3BF503EE3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7138-F664-3936-9032-57143283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16A7-5FA7-6FA3-6F60-5D22B8D6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106" y="2312276"/>
            <a:ext cx="4196705" cy="36515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birth, have most the brain cells you will ever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Nervous system immature, neural networks become increasingly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Neuroplasticity.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F758-6B43-387F-4BED-2BCDE6DB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39" y="2517812"/>
            <a:ext cx="4501455" cy="33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BE58-922C-352F-FAC5-47FED44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5556-D34E-D0C9-4AD4-E29818C6E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088576"/>
            <a:ext cx="8770571" cy="4508170"/>
          </a:xfrm>
        </p:spPr>
        <p:txBody>
          <a:bodyPr>
            <a:normAutofit/>
          </a:bodyPr>
          <a:lstStyle/>
          <a:p>
            <a:r>
              <a:rPr lang="en-US" dirty="0"/>
              <a:t>Developmental accomplishments can have genetic components, but environment also matters.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environments linked to faster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feedback, attention, reinforcement.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157DD-C868-C9E3-1D69-6BA53B67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53" y="4057654"/>
            <a:ext cx="6119607" cy="253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0591-D3B6-AA35-56E9-80DE028A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1A68-2AAC-03C4-28C5-E453F23A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212521"/>
            <a:ext cx="8770571" cy="464547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Newborns have preference for faces.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nearsighted and seeing mostly black and white.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Sight not good but hearing/ smell/ taste are well-developed.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Babies turn heads in direction of human voices.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BB924-C5F0-DC4E-901E-AA1217A1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541" y="4375288"/>
            <a:ext cx="3586893" cy="231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4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BD3C-3232-BF5E-59EB-D2524109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EEEF-EC82-8821-25A7-1A70DFC9D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39588"/>
          </a:xfrm>
        </p:spPr>
        <p:txBody>
          <a:bodyPr>
            <a:normAutofit/>
          </a:bodyPr>
          <a:lstStyle/>
          <a:p>
            <a:r>
              <a:rPr lang="en-US" dirty="0"/>
              <a:t>Infantile amnesia: inability of adults to recollect early memories.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issue of memory, not of learning.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 children do form long term memories, but forget them as they get older.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development of hippocampus (where explicit memory lives) in childhood leads to improved learning but also more rapid forgetting (interference).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Neglect or aversive experiences in childhood can impact adult behavior even if exact memory is not accessible.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2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DFB7-C65C-C9AC-D81E-A03BC6CF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7A7B-0C9E-BE65-790E-125E3BD9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6809"/>
            <a:ext cx="8770571" cy="3651504"/>
          </a:xfrm>
        </p:spPr>
        <p:txBody>
          <a:bodyPr/>
          <a:lstStyle/>
          <a:p>
            <a:r>
              <a:rPr lang="en-US" dirty="0"/>
              <a:t>Motor reflexes develop during critical periods.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E7F37-D1F0-7FE9-3A61-E57FBCB5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20" y="2827247"/>
            <a:ext cx="6338207" cy="38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1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89F6-25AF-E9B1-E437-C145EFA9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Cliff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E838-9230-184F-06DA-50317032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409257"/>
            <a:ext cx="8770571" cy="4178579"/>
          </a:xfrm>
        </p:spPr>
        <p:txBody>
          <a:bodyPr/>
          <a:lstStyle/>
          <a:p>
            <a:r>
              <a:rPr lang="en-US" dirty="0"/>
              <a:t>Gibson &amp; Walk (1960)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Evidence that human depth perception develops around 9 months of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Visual Cliff Experiment: OSU Psychology 1100.mp4 (youtube.com)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9972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8733</TotalTime>
  <Words>1391</Words>
  <Application>Microsoft Office PowerPoint</Application>
  <PresentationFormat>Widescreen</PresentationFormat>
  <Paragraphs>205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Meiryo</vt:lpstr>
      <vt:lpstr>Arial</vt:lpstr>
      <vt:lpstr>Corbel</vt:lpstr>
      <vt:lpstr>SketchLinesVTI</vt:lpstr>
      <vt:lpstr>Developmental Psychology</vt:lpstr>
      <vt:lpstr>Developmental Psychology</vt:lpstr>
      <vt:lpstr>Infancy</vt:lpstr>
      <vt:lpstr>Infancy</vt:lpstr>
      <vt:lpstr>Infancy</vt:lpstr>
      <vt:lpstr>Infancy</vt:lpstr>
      <vt:lpstr>Infancy</vt:lpstr>
      <vt:lpstr>Infancy</vt:lpstr>
      <vt:lpstr>Visual Cliff </vt:lpstr>
      <vt:lpstr>Infant Research: Methodology</vt:lpstr>
      <vt:lpstr>Infant Research: Methodology</vt:lpstr>
      <vt:lpstr>Stages of Language Development</vt:lpstr>
      <vt:lpstr>Cognitive Development</vt:lpstr>
      <vt:lpstr>Cognitive Development</vt:lpstr>
      <vt:lpstr>PowerPoint Presentation</vt:lpstr>
      <vt:lpstr>Sensorimotor Stage (birth - 2 years)</vt:lpstr>
      <vt:lpstr>PowerPoint Presentation</vt:lpstr>
      <vt:lpstr>Preoperational Stage (2-7 years)</vt:lpstr>
      <vt:lpstr>Preoperational Stage (2-7 years)</vt:lpstr>
      <vt:lpstr>Concrete Operational Stage (7-11 years)</vt:lpstr>
      <vt:lpstr>Formal Operational (12+ years)</vt:lpstr>
      <vt:lpstr>Piaget: Pros and Cons</vt:lpstr>
      <vt:lpstr>Social Development</vt:lpstr>
      <vt:lpstr>Social Development</vt:lpstr>
      <vt:lpstr>Social Development</vt:lpstr>
      <vt:lpstr>Self Concept</vt:lpstr>
      <vt:lpstr>Adolescence </vt:lpstr>
      <vt:lpstr>Adolescence</vt:lpstr>
      <vt:lpstr>Adolescence</vt:lpstr>
      <vt:lpstr>Moral Development</vt:lpstr>
      <vt:lpstr>Kohlberg’s Levels of Moral Development</vt:lpstr>
      <vt:lpstr>Moral Reasoning </vt:lpstr>
      <vt:lpstr>Erikson’s Psychosocial Stages of Development</vt:lpstr>
      <vt:lpstr>Aging</vt:lpstr>
      <vt:lpstr>Death &amp; Grief</vt:lpstr>
      <vt:lpstr>Ethical Behavior in Organizations</vt:lpstr>
      <vt:lpstr>Supporting Ethical Behavior</vt:lpstr>
      <vt:lpstr>Ethics Dilemma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Development</dc:title>
  <dc:creator>Wanyi Lai</dc:creator>
  <cp:lastModifiedBy>Wanyi Lai</cp:lastModifiedBy>
  <cp:revision>62</cp:revision>
  <dcterms:created xsi:type="dcterms:W3CDTF">2023-01-12T23:24:38Z</dcterms:created>
  <dcterms:modified xsi:type="dcterms:W3CDTF">2024-06-19T18:42:21Z</dcterms:modified>
</cp:coreProperties>
</file>