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0" r:id="rId2"/>
    <p:sldId id="256" r:id="rId3"/>
    <p:sldId id="258" r:id="rId4"/>
    <p:sldId id="259" r:id="rId5"/>
    <p:sldId id="326" r:id="rId6"/>
    <p:sldId id="261" r:id="rId7"/>
    <p:sldId id="317" r:id="rId8"/>
    <p:sldId id="268" r:id="rId9"/>
    <p:sldId id="307" r:id="rId10"/>
    <p:sldId id="269" r:id="rId11"/>
    <p:sldId id="263" r:id="rId12"/>
    <p:sldId id="273" r:id="rId13"/>
    <p:sldId id="343" r:id="rId14"/>
    <p:sldId id="265" r:id="rId15"/>
    <p:sldId id="308" r:id="rId16"/>
    <p:sldId id="266" r:id="rId17"/>
    <p:sldId id="274" r:id="rId18"/>
    <p:sldId id="275" r:id="rId19"/>
    <p:sldId id="276" r:id="rId20"/>
    <p:sldId id="309" r:id="rId21"/>
    <p:sldId id="318" r:id="rId22"/>
    <p:sldId id="310" r:id="rId23"/>
    <p:sldId id="296" r:id="rId24"/>
    <p:sldId id="262" r:id="rId25"/>
    <p:sldId id="257" r:id="rId26"/>
    <p:sldId id="311" r:id="rId27"/>
    <p:sldId id="351" r:id="rId28"/>
    <p:sldId id="278" r:id="rId29"/>
    <p:sldId id="279" r:id="rId30"/>
    <p:sldId id="324" r:id="rId31"/>
    <p:sldId id="280" r:id="rId32"/>
    <p:sldId id="323" r:id="rId33"/>
    <p:sldId id="282" r:id="rId34"/>
    <p:sldId id="283" r:id="rId35"/>
    <p:sldId id="284" r:id="rId36"/>
    <p:sldId id="312" r:id="rId37"/>
    <p:sldId id="285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286" r:id="rId46"/>
    <p:sldId id="289" r:id="rId47"/>
    <p:sldId id="290" r:id="rId48"/>
    <p:sldId id="291" r:id="rId49"/>
    <p:sldId id="292" r:id="rId50"/>
    <p:sldId id="294" r:id="rId51"/>
    <p:sldId id="295" r:id="rId52"/>
    <p:sldId id="340" r:id="rId53"/>
    <p:sldId id="293" r:id="rId54"/>
    <p:sldId id="298" r:id="rId55"/>
    <p:sldId id="299" r:id="rId56"/>
    <p:sldId id="270" r:id="rId57"/>
    <p:sldId id="316" r:id="rId58"/>
    <p:sldId id="271" r:id="rId59"/>
    <p:sldId id="272" r:id="rId60"/>
    <p:sldId id="297" r:id="rId61"/>
    <p:sldId id="320" r:id="rId62"/>
    <p:sldId id="341" r:id="rId63"/>
    <p:sldId id="319" r:id="rId64"/>
    <p:sldId id="301" r:id="rId65"/>
    <p:sldId id="303" r:id="rId66"/>
    <p:sldId id="304" r:id="rId67"/>
    <p:sldId id="305" r:id="rId68"/>
    <p:sldId id="30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F1EC7-A68D-4368-8D34-EC3B51E08887}" v="5" dt="2024-06-16T22:23:09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E14C2069-E925-4D74-913F-1FE5F2918EDC}"/>
    <pc:docChg chg="undo custSel addSld delSld modSld sldOrd">
      <pc:chgData name="Wanyi Lai" userId="b9141c39d24f4df0" providerId="LiveId" clId="{E14C2069-E925-4D74-913F-1FE5F2918EDC}" dt="2023-06-08T15:51:23.438" v="2555" actId="14100"/>
      <pc:docMkLst>
        <pc:docMk/>
      </pc:docMkLst>
      <pc:sldChg chg="ord">
        <pc:chgData name="Wanyi Lai" userId="b9141c39d24f4df0" providerId="LiveId" clId="{E14C2069-E925-4D74-913F-1FE5F2918EDC}" dt="2023-06-05T16:03:02.631" v="3"/>
        <pc:sldMkLst>
          <pc:docMk/>
          <pc:sldMk cId="351906595" sldId="256"/>
        </pc:sldMkLst>
      </pc:sldChg>
      <pc:sldChg chg="modSp mod">
        <pc:chgData name="Wanyi Lai" userId="b9141c39d24f4df0" providerId="LiveId" clId="{E14C2069-E925-4D74-913F-1FE5F2918EDC}" dt="2023-06-05T20:28:46.051" v="360" actId="20577"/>
        <pc:sldMkLst>
          <pc:docMk/>
          <pc:sldMk cId="2949052137" sldId="257"/>
        </pc:sldMkLst>
        <pc:spChg chg="mod">
          <ac:chgData name="Wanyi Lai" userId="b9141c39d24f4df0" providerId="LiveId" clId="{E14C2069-E925-4D74-913F-1FE5F2918EDC}" dt="2023-06-05T20:28:46.051" v="360" actId="20577"/>
          <ac:spMkLst>
            <pc:docMk/>
            <pc:sldMk cId="2949052137" sldId="257"/>
            <ac:spMk id="3" creationId="{58ED145E-177E-5978-290A-CAD9AACB4F2B}"/>
          </ac:spMkLst>
        </pc:spChg>
      </pc:sldChg>
      <pc:sldChg chg="modSp mod">
        <pc:chgData name="Wanyi Lai" userId="b9141c39d24f4df0" providerId="LiveId" clId="{E14C2069-E925-4D74-913F-1FE5F2918EDC}" dt="2023-06-05T19:37:28.076" v="140" actId="20577"/>
        <pc:sldMkLst>
          <pc:docMk/>
          <pc:sldMk cId="813336113" sldId="259"/>
        </pc:sldMkLst>
        <pc:spChg chg="mod">
          <ac:chgData name="Wanyi Lai" userId="b9141c39d24f4df0" providerId="LiveId" clId="{E14C2069-E925-4D74-913F-1FE5F2918EDC}" dt="2023-06-05T19:37:28.076" v="140" actId="20577"/>
          <ac:spMkLst>
            <pc:docMk/>
            <pc:sldMk cId="813336113" sldId="259"/>
            <ac:spMk id="3" creationId="{6F733051-6FB8-4002-B436-6D8F35A790CE}"/>
          </ac:spMkLst>
        </pc:spChg>
      </pc:sldChg>
      <pc:sldChg chg="modSp del mod">
        <pc:chgData name="Wanyi Lai" userId="b9141c39d24f4df0" providerId="LiveId" clId="{E14C2069-E925-4D74-913F-1FE5F2918EDC}" dt="2023-06-05T19:48:48.339" v="175" actId="47"/>
        <pc:sldMkLst>
          <pc:docMk/>
          <pc:sldMk cId="3750299970" sldId="260"/>
        </pc:sldMkLst>
        <pc:spChg chg="mod">
          <ac:chgData name="Wanyi Lai" userId="b9141c39d24f4df0" providerId="LiveId" clId="{E14C2069-E925-4D74-913F-1FE5F2918EDC}" dt="2023-06-05T19:40:23.068" v="165" actId="20577"/>
          <ac:spMkLst>
            <pc:docMk/>
            <pc:sldMk cId="3750299970" sldId="260"/>
            <ac:spMk id="2" creationId="{3CEA4BF4-EB29-2A6C-4ED4-6C7B199B5461}"/>
          </ac:spMkLst>
        </pc:spChg>
      </pc:sldChg>
      <pc:sldChg chg="modSp mod">
        <pc:chgData name="Wanyi Lai" userId="b9141c39d24f4df0" providerId="LiveId" clId="{E14C2069-E925-4D74-913F-1FE5F2918EDC}" dt="2023-06-05T19:51:04.989" v="180" actId="20577"/>
        <pc:sldMkLst>
          <pc:docMk/>
          <pc:sldMk cId="3127746632" sldId="261"/>
        </pc:sldMkLst>
        <pc:spChg chg="mod">
          <ac:chgData name="Wanyi Lai" userId="b9141c39d24f4df0" providerId="LiveId" clId="{E14C2069-E925-4D74-913F-1FE5F2918EDC}" dt="2023-06-05T19:51:04.989" v="180" actId="20577"/>
          <ac:spMkLst>
            <pc:docMk/>
            <pc:sldMk cId="3127746632" sldId="261"/>
            <ac:spMk id="3" creationId="{E0B126AB-A131-11C9-B5C6-9D3C770FFB2E}"/>
          </ac:spMkLst>
        </pc:spChg>
      </pc:sldChg>
      <pc:sldChg chg="modSp mod">
        <pc:chgData name="Wanyi Lai" userId="b9141c39d24f4df0" providerId="LiveId" clId="{E14C2069-E925-4D74-913F-1FE5F2918EDC}" dt="2023-06-05T19:59:28.076" v="187" actId="20577"/>
        <pc:sldMkLst>
          <pc:docMk/>
          <pc:sldMk cId="3794294180" sldId="263"/>
        </pc:sldMkLst>
        <pc:spChg chg="mod">
          <ac:chgData name="Wanyi Lai" userId="b9141c39d24f4df0" providerId="LiveId" clId="{E14C2069-E925-4D74-913F-1FE5F2918EDC}" dt="2023-06-05T19:59:28.076" v="187" actId="20577"/>
          <ac:spMkLst>
            <pc:docMk/>
            <pc:sldMk cId="3794294180" sldId="263"/>
            <ac:spMk id="3" creationId="{37B33249-514C-1F02-E761-E472DA5E3C7F}"/>
          </ac:spMkLst>
        </pc:spChg>
      </pc:sldChg>
      <pc:sldChg chg="modSp mod">
        <pc:chgData name="Wanyi Lai" userId="b9141c39d24f4df0" providerId="LiveId" clId="{E14C2069-E925-4D74-913F-1FE5F2918EDC}" dt="2023-06-08T15:51:23.438" v="2555" actId="14100"/>
        <pc:sldMkLst>
          <pc:docMk/>
          <pc:sldMk cId="2035596066" sldId="265"/>
        </pc:sldMkLst>
        <pc:spChg chg="mod">
          <ac:chgData name="Wanyi Lai" userId="b9141c39d24f4df0" providerId="LiveId" clId="{E14C2069-E925-4D74-913F-1FE5F2918EDC}" dt="2023-06-08T15:51:23.438" v="2555" actId="14100"/>
          <ac:spMkLst>
            <pc:docMk/>
            <pc:sldMk cId="2035596066" sldId="265"/>
            <ac:spMk id="3" creationId="{0AEE667F-7423-96D9-90E4-76D1FB9311EF}"/>
          </ac:spMkLst>
        </pc:spChg>
      </pc:sldChg>
      <pc:sldChg chg="modSp mod">
        <pc:chgData name="Wanyi Lai" userId="b9141c39d24f4df0" providerId="LiveId" clId="{E14C2069-E925-4D74-913F-1FE5F2918EDC}" dt="2023-06-05T20:20:12.450" v="352" actId="21"/>
        <pc:sldMkLst>
          <pc:docMk/>
          <pc:sldMk cId="1075608130" sldId="269"/>
        </pc:sldMkLst>
        <pc:spChg chg="mod">
          <ac:chgData name="Wanyi Lai" userId="b9141c39d24f4df0" providerId="LiveId" clId="{E14C2069-E925-4D74-913F-1FE5F2918EDC}" dt="2023-06-05T20:20:12.450" v="352" actId="21"/>
          <ac:spMkLst>
            <pc:docMk/>
            <pc:sldMk cId="1075608130" sldId="269"/>
            <ac:spMk id="3" creationId="{11C1B0D8-55C7-0DF7-E103-F6C8954796CB}"/>
          </ac:spMkLst>
        </pc:spChg>
      </pc:sldChg>
      <pc:sldChg chg="modSp mod">
        <pc:chgData name="Wanyi Lai" userId="b9141c39d24f4df0" providerId="LiveId" clId="{E14C2069-E925-4D74-913F-1FE5F2918EDC}" dt="2023-06-05T19:57:37.154" v="186" actId="20577"/>
        <pc:sldMkLst>
          <pc:docMk/>
          <pc:sldMk cId="895725347" sldId="272"/>
        </pc:sldMkLst>
        <pc:spChg chg="mod">
          <ac:chgData name="Wanyi Lai" userId="b9141c39d24f4df0" providerId="LiveId" clId="{E14C2069-E925-4D74-913F-1FE5F2918EDC}" dt="2023-06-05T19:57:37.154" v="186" actId="20577"/>
          <ac:spMkLst>
            <pc:docMk/>
            <pc:sldMk cId="895725347" sldId="272"/>
            <ac:spMk id="6" creationId="{DEE6B779-6BBD-E522-8186-E4D11195C460}"/>
          </ac:spMkLst>
        </pc:spChg>
      </pc:sldChg>
      <pc:sldChg chg="modSp mod">
        <pc:chgData name="Wanyi Lai" userId="b9141c39d24f4df0" providerId="LiveId" clId="{E14C2069-E925-4D74-913F-1FE5F2918EDC}" dt="2023-06-05T20:01:57.458" v="190" actId="20577"/>
        <pc:sldMkLst>
          <pc:docMk/>
          <pc:sldMk cId="4043547368" sldId="273"/>
        </pc:sldMkLst>
        <pc:spChg chg="mod">
          <ac:chgData name="Wanyi Lai" userId="b9141c39d24f4df0" providerId="LiveId" clId="{E14C2069-E925-4D74-913F-1FE5F2918EDC}" dt="2023-06-05T20:01:57.458" v="190" actId="20577"/>
          <ac:spMkLst>
            <pc:docMk/>
            <pc:sldMk cId="4043547368" sldId="273"/>
            <ac:spMk id="3" creationId="{3A370BEE-134E-EFF4-BE0A-4E419B7FCE6B}"/>
          </ac:spMkLst>
        </pc:spChg>
      </pc:sldChg>
      <pc:sldChg chg="modSp mod">
        <pc:chgData name="Wanyi Lai" userId="b9141c39d24f4df0" providerId="LiveId" clId="{E14C2069-E925-4D74-913F-1FE5F2918EDC}" dt="2023-06-05T20:20:50.565" v="357"/>
        <pc:sldMkLst>
          <pc:docMk/>
          <pc:sldMk cId="2146757898" sldId="274"/>
        </pc:sldMkLst>
        <pc:spChg chg="mod">
          <ac:chgData name="Wanyi Lai" userId="b9141c39d24f4df0" providerId="LiveId" clId="{E14C2069-E925-4D74-913F-1FE5F2918EDC}" dt="2023-06-05T20:20:50.565" v="357"/>
          <ac:spMkLst>
            <pc:docMk/>
            <pc:sldMk cId="2146757898" sldId="274"/>
            <ac:spMk id="3" creationId="{B8D362A5-BEE9-B4D5-E847-FCAD68552E3A}"/>
          </ac:spMkLst>
        </pc:spChg>
      </pc:sldChg>
      <pc:sldChg chg="modSp mod">
        <pc:chgData name="Wanyi Lai" userId="b9141c39d24f4df0" providerId="LiveId" clId="{E14C2069-E925-4D74-913F-1FE5F2918EDC}" dt="2023-06-05T20:20:39.675" v="354"/>
        <pc:sldMkLst>
          <pc:docMk/>
          <pc:sldMk cId="867180179" sldId="275"/>
        </pc:sldMkLst>
        <pc:spChg chg="mod">
          <ac:chgData name="Wanyi Lai" userId="b9141c39d24f4df0" providerId="LiveId" clId="{E14C2069-E925-4D74-913F-1FE5F2918EDC}" dt="2023-06-05T20:20:39.675" v="354"/>
          <ac:spMkLst>
            <pc:docMk/>
            <pc:sldMk cId="867180179" sldId="275"/>
            <ac:spMk id="3" creationId="{A9C98C6D-804F-F80B-A6BB-77C3A4EF7BB1}"/>
          </ac:spMkLst>
        </pc:spChg>
      </pc:sldChg>
      <pc:sldChg chg="modSp mod">
        <pc:chgData name="Wanyi Lai" userId="b9141c39d24f4df0" providerId="LiveId" clId="{E14C2069-E925-4D74-913F-1FE5F2918EDC}" dt="2023-06-05T20:08:24.165" v="292" actId="20577"/>
        <pc:sldMkLst>
          <pc:docMk/>
          <pc:sldMk cId="3256627846" sldId="276"/>
        </pc:sldMkLst>
        <pc:spChg chg="mod">
          <ac:chgData name="Wanyi Lai" userId="b9141c39d24f4df0" providerId="LiveId" clId="{E14C2069-E925-4D74-913F-1FE5F2918EDC}" dt="2023-06-05T20:08:24.165" v="292" actId="20577"/>
          <ac:spMkLst>
            <pc:docMk/>
            <pc:sldMk cId="3256627846" sldId="276"/>
            <ac:spMk id="3" creationId="{5705BB66-DBF3-F63D-C07C-6F0004D36DB4}"/>
          </ac:spMkLst>
        </pc:spChg>
      </pc:sldChg>
      <pc:sldChg chg="modSp mod">
        <pc:chgData name="Wanyi Lai" userId="b9141c39d24f4df0" providerId="LiveId" clId="{E14C2069-E925-4D74-913F-1FE5F2918EDC}" dt="2023-06-05T20:33:56.927" v="420" actId="14100"/>
        <pc:sldMkLst>
          <pc:docMk/>
          <pc:sldMk cId="1749479080" sldId="279"/>
        </pc:sldMkLst>
        <pc:spChg chg="mod">
          <ac:chgData name="Wanyi Lai" userId="b9141c39d24f4df0" providerId="LiveId" clId="{E14C2069-E925-4D74-913F-1FE5F2918EDC}" dt="2023-06-05T20:33:56.927" v="420" actId="14100"/>
          <ac:spMkLst>
            <pc:docMk/>
            <pc:sldMk cId="1749479080" sldId="279"/>
            <ac:spMk id="3" creationId="{0F4F01B8-448A-9978-C98F-24D72B04E5EE}"/>
          </ac:spMkLst>
        </pc:spChg>
      </pc:sldChg>
      <pc:sldChg chg="modSp mod">
        <pc:chgData name="Wanyi Lai" userId="b9141c39d24f4df0" providerId="LiveId" clId="{E14C2069-E925-4D74-913F-1FE5F2918EDC}" dt="2023-06-05T20:54:46.013" v="622" actId="20577"/>
        <pc:sldMkLst>
          <pc:docMk/>
          <pc:sldMk cId="2640142276" sldId="280"/>
        </pc:sldMkLst>
        <pc:spChg chg="mod">
          <ac:chgData name="Wanyi Lai" userId="b9141c39d24f4df0" providerId="LiveId" clId="{E14C2069-E925-4D74-913F-1FE5F2918EDC}" dt="2023-06-05T20:54:46.013" v="622" actId="20577"/>
          <ac:spMkLst>
            <pc:docMk/>
            <pc:sldMk cId="2640142276" sldId="280"/>
            <ac:spMk id="3" creationId="{AF6391AC-CCEE-49FF-6B4B-D530CB33E153}"/>
          </ac:spMkLst>
        </pc:spChg>
      </pc:sldChg>
      <pc:sldChg chg="modSp mod">
        <pc:chgData name="Wanyi Lai" userId="b9141c39d24f4df0" providerId="LiveId" clId="{E14C2069-E925-4D74-913F-1FE5F2918EDC}" dt="2023-06-05T21:02:02.322" v="704" actId="20577"/>
        <pc:sldMkLst>
          <pc:docMk/>
          <pc:sldMk cId="248231419" sldId="282"/>
        </pc:sldMkLst>
        <pc:spChg chg="mod">
          <ac:chgData name="Wanyi Lai" userId="b9141c39d24f4df0" providerId="LiveId" clId="{E14C2069-E925-4D74-913F-1FE5F2918EDC}" dt="2023-06-05T21:02:02.322" v="704" actId="20577"/>
          <ac:spMkLst>
            <pc:docMk/>
            <pc:sldMk cId="248231419" sldId="282"/>
            <ac:spMk id="3" creationId="{8E10D236-6425-C382-7A05-5B539DE5C1AE}"/>
          </ac:spMkLst>
        </pc:spChg>
      </pc:sldChg>
      <pc:sldChg chg="modSp mod">
        <pc:chgData name="Wanyi Lai" userId="b9141c39d24f4df0" providerId="LiveId" clId="{E14C2069-E925-4D74-913F-1FE5F2918EDC}" dt="2023-06-05T21:13:12.087" v="754" actId="20577"/>
        <pc:sldMkLst>
          <pc:docMk/>
          <pc:sldMk cId="669154938" sldId="284"/>
        </pc:sldMkLst>
        <pc:spChg chg="mod">
          <ac:chgData name="Wanyi Lai" userId="b9141c39d24f4df0" providerId="LiveId" clId="{E14C2069-E925-4D74-913F-1FE5F2918EDC}" dt="2023-06-05T21:13:12.087" v="754" actId="20577"/>
          <ac:spMkLst>
            <pc:docMk/>
            <pc:sldMk cId="669154938" sldId="284"/>
            <ac:spMk id="3" creationId="{47551F29-1074-D9E8-0B70-5EAAE42378C9}"/>
          </ac:spMkLst>
        </pc:spChg>
      </pc:sldChg>
      <pc:sldChg chg="modSp mod">
        <pc:chgData name="Wanyi Lai" userId="b9141c39d24f4df0" providerId="LiveId" clId="{E14C2069-E925-4D74-913F-1FE5F2918EDC}" dt="2023-06-06T21:08:29.384" v="2100" actId="20577"/>
        <pc:sldMkLst>
          <pc:docMk/>
          <pc:sldMk cId="3734810394" sldId="286"/>
        </pc:sldMkLst>
        <pc:spChg chg="mod">
          <ac:chgData name="Wanyi Lai" userId="b9141c39d24f4df0" providerId="LiveId" clId="{E14C2069-E925-4D74-913F-1FE5F2918EDC}" dt="2023-06-06T21:08:29.384" v="2100" actId="20577"/>
          <ac:spMkLst>
            <pc:docMk/>
            <pc:sldMk cId="3734810394" sldId="286"/>
            <ac:spMk id="3" creationId="{8D62BF24-7884-7838-0437-A3D12DDA4154}"/>
          </ac:spMkLst>
        </pc:spChg>
      </pc:sldChg>
      <pc:sldChg chg="modSp mod">
        <pc:chgData name="Wanyi Lai" userId="b9141c39d24f4df0" providerId="LiveId" clId="{E14C2069-E925-4D74-913F-1FE5F2918EDC}" dt="2023-06-06T21:24:30.331" v="2192" actId="20577"/>
        <pc:sldMkLst>
          <pc:docMk/>
          <pc:sldMk cId="668289687" sldId="287"/>
        </pc:sldMkLst>
        <pc:spChg chg="mod">
          <ac:chgData name="Wanyi Lai" userId="b9141c39d24f4df0" providerId="LiveId" clId="{E14C2069-E925-4D74-913F-1FE5F2918EDC}" dt="2023-06-06T21:24:30.331" v="2192" actId="20577"/>
          <ac:spMkLst>
            <pc:docMk/>
            <pc:sldMk cId="668289687" sldId="287"/>
            <ac:spMk id="3" creationId="{F71A4124-4470-0735-4CCF-831C7F7D0682}"/>
          </ac:spMkLst>
        </pc:spChg>
      </pc:sldChg>
      <pc:sldChg chg="modSp mod">
        <pc:chgData name="Wanyi Lai" userId="b9141c39d24f4df0" providerId="LiveId" clId="{E14C2069-E925-4D74-913F-1FE5F2918EDC}" dt="2023-06-05T21:18:53.388" v="761" actId="20577"/>
        <pc:sldMkLst>
          <pc:docMk/>
          <pc:sldMk cId="1316249649" sldId="288"/>
        </pc:sldMkLst>
        <pc:spChg chg="mod">
          <ac:chgData name="Wanyi Lai" userId="b9141c39d24f4df0" providerId="LiveId" clId="{E14C2069-E925-4D74-913F-1FE5F2918EDC}" dt="2023-06-05T21:18:53.388" v="761" actId="20577"/>
          <ac:spMkLst>
            <pc:docMk/>
            <pc:sldMk cId="1316249649" sldId="288"/>
            <ac:spMk id="3" creationId="{65D0E2F7-E409-79F7-FCD7-A1F4CF7BE3FB}"/>
          </ac:spMkLst>
        </pc:spChg>
      </pc:sldChg>
      <pc:sldChg chg="modSp mod">
        <pc:chgData name="Wanyi Lai" userId="b9141c39d24f4df0" providerId="LiveId" clId="{E14C2069-E925-4D74-913F-1FE5F2918EDC}" dt="2023-06-05T21:37:32.364" v="1883" actId="20577"/>
        <pc:sldMkLst>
          <pc:docMk/>
          <pc:sldMk cId="2514055956" sldId="289"/>
        </pc:sldMkLst>
        <pc:spChg chg="mod">
          <ac:chgData name="Wanyi Lai" userId="b9141c39d24f4df0" providerId="LiveId" clId="{E14C2069-E925-4D74-913F-1FE5F2918EDC}" dt="2023-06-05T21:37:32.364" v="1883" actId="20577"/>
          <ac:spMkLst>
            <pc:docMk/>
            <pc:sldMk cId="2514055956" sldId="289"/>
            <ac:spMk id="3" creationId="{A80501FB-5352-14ED-646B-92DF2D9E8F20}"/>
          </ac:spMkLst>
        </pc:spChg>
      </pc:sldChg>
      <pc:sldChg chg="modSp mod">
        <pc:chgData name="Wanyi Lai" userId="b9141c39d24f4df0" providerId="LiveId" clId="{E14C2069-E925-4D74-913F-1FE5F2918EDC}" dt="2023-06-07T17:38:32.478" v="2202" actId="20577"/>
        <pc:sldMkLst>
          <pc:docMk/>
          <pc:sldMk cId="4028091522" sldId="290"/>
        </pc:sldMkLst>
        <pc:spChg chg="mod">
          <ac:chgData name="Wanyi Lai" userId="b9141c39d24f4df0" providerId="LiveId" clId="{E14C2069-E925-4D74-913F-1FE5F2918EDC}" dt="2023-06-07T17:38:32.478" v="2202" actId="20577"/>
          <ac:spMkLst>
            <pc:docMk/>
            <pc:sldMk cId="4028091522" sldId="290"/>
            <ac:spMk id="3" creationId="{9EE00FEB-0494-E9AA-E673-727DE359E9B8}"/>
          </ac:spMkLst>
        </pc:spChg>
      </pc:sldChg>
      <pc:sldChg chg="modSp mod">
        <pc:chgData name="Wanyi Lai" userId="b9141c39d24f4df0" providerId="LiveId" clId="{E14C2069-E925-4D74-913F-1FE5F2918EDC}" dt="2023-06-05T21:40:08.215" v="1990" actId="14100"/>
        <pc:sldMkLst>
          <pc:docMk/>
          <pc:sldMk cId="1960343194" sldId="291"/>
        </pc:sldMkLst>
        <pc:spChg chg="mod">
          <ac:chgData name="Wanyi Lai" userId="b9141c39d24f4df0" providerId="LiveId" clId="{E14C2069-E925-4D74-913F-1FE5F2918EDC}" dt="2023-06-05T21:40:08.215" v="1990" actId="14100"/>
          <ac:spMkLst>
            <pc:docMk/>
            <pc:sldMk cId="1960343194" sldId="291"/>
            <ac:spMk id="3" creationId="{769C0C27-D2D5-7571-009C-09331EAB2542}"/>
          </ac:spMkLst>
        </pc:spChg>
      </pc:sldChg>
      <pc:sldChg chg="addSp modSp mod">
        <pc:chgData name="Wanyi Lai" userId="b9141c39d24f4df0" providerId="LiveId" clId="{E14C2069-E925-4D74-913F-1FE5F2918EDC}" dt="2023-06-07T19:25:20.712" v="2282" actId="1076"/>
        <pc:sldMkLst>
          <pc:docMk/>
          <pc:sldMk cId="2980367051" sldId="292"/>
        </pc:sldMkLst>
        <pc:spChg chg="mod">
          <ac:chgData name="Wanyi Lai" userId="b9141c39d24f4df0" providerId="LiveId" clId="{E14C2069-E925-4D74-913F-1FE5F2918EDC}" dt="2023-06-07T19:24:57.869" v="2278" actId="14100"/>
          <ac:spMkLst>
            <pc:docMk/>
            <pc:sldMk cId="2980367051" sldId="292"/>
            <ac:spMk id="3" creationId="{35F13F25-F14E-9CD9-9E72-7543E4F2D259}"/>
          </ac:spMkLst>
        </pc:spChg>
        <pc:picChg chg="add mod">
          <ac:chgData name="Wanyi Lai" userId="b9141c39d24f4df0" providerId="LiveId" clId="{E14C2069-E925-4D74-913F-1FE5F2918EDC}" dt="2023-06-07T19:25:20.712" v="2282" actId="1076"/>
          <ac:picMkLst>
            <pc:docMk/>
            <pc:sldMk cId="2980367051" sldId="292"/>
            <ac:picMk id="5" creationId="{B7F9F375-7022-D1D2-697A-306086C641B6}"/>
          </ac:picMkLst>
        </pc:picChg>
      </pc:sldChg>
      <pc:sldChg chg="modSp mod">
        <pc:chgData name="Wanyi Lai" userId="b9141c39d24f4df0" providerId="LiveId" clId="{E14C2069-E925-4D74-913F-1FE5F2918EDC}" dt="2023-06-07T19:41:06.061" v="2400" actId="20577"/>
        <pc:sldMkLst>
          <pc:docMk/>
          <pc:sldMk cId="41231698" sldId="293"/>
        </pc:sldMkLst>
        <pc:spChg chg="mod">
          <ac:chgData name="Wanyi Lai" userId="b9141c39d24f4df0" providerId="LiveId" clId="{E14C2069-E925-4D74-913F-1FE5F2918EDC}" dt="2023-06-07T19:41:06.061" v="2400" actId="20577"/>
          <ac:spMkLst>
            <pc:docMk/>
            <pc:sldMk cId="41231698" sldId="293"/>
            <ac:spMk id="3" creationId="{0B552191-C845-0156-09EC-B3E847E5DF62}"/>
          </ac:spMkLst>
        </pc:spChg>
      </pc:sldChg>
      <pc:sldChg chg="modSp mod">
        <pc:chgData name="Wanyi Lai" userId="b9141c39d24f4df0" providerId="LiveId" clId="{E14C2069-E925-4D74-913F-1FE5F2918EDC}" dt="2023-06-07T18:11:00.923" v="2238" actId="14100"/>
        <pc:sldMkLst>
          <pc:docMk/>
          <pc:sldMk cId="203671658" sldId="295"/>
        </pc:sldMkLst>
        <pc:spChg chg="mod">
          <ac:chgData name="Wanyi Lai" userId="b9141c39d24f4df0" providerId="LiveId" clId="{E14C2069-E925-4D74-913F-1FE5F2918EDC}" dt="2023-06-07T18:11:00.923" v="2238" actId="14100"/>
          <ac:spMkLst>
            <pc:docMk/>
            <pc:sldMk cId="203671658" sldId="295"/>
            <ac:spMk id="3" creationId="{BD502897-5806-D547-51DF-5F61BCE71524}"/>
          </ac:spMkLst>
        </pc:spChg>
      </pc:sldChg>
      <pc:sldChg chg="modSp mod">
        <pc:chgData name="Wanyi Lai" userId="b9141c39d24f4df0" providerId="LiveId" clId="{E14C2069-E925-4D74-913F-1FE5F2918EDC}" dt="2023-06-05T20:11:04.820" v="330" actId="20577"/>
        <pc:sldMkLst>
          <pc:docMk/>
          <pc:sldMk cId="1157193761" sldId="296"/>
        </pc:sldMkLst>
        <pc:spChg chg="mod">
          <ac:chgData name="Wanyi Lai" userId="b9141c39d24f4df0" providerId="LiveId" clId="{E14C2069-E925-4D74-913F-1FE5F2918EDC}" dt="2023-06-05T20:11:04.820" v="330" actId="20577"/>
          <ac:spMkLst>
            <pc:docMk/>
            <pc:sldMk cId="1157193761" sldId="296"/>
            <ac:spMk id="3" creationId="{FAC54438-390C-C476-5F10-57EE2E049D17}"/>
          </ac:spMkLst>
        </pc:spChg>
      </pc:sldChg>
      <pc:sldChg chg="modSp mod">
        <pc:chgData name="Wanyi Lai" userId="b9141c39d24f4df0" providerId="LiveId" clId="{E14C2069-E925-4D74-913F-1FE5F2918EDC}" dt="2023-06-07T19:43:16.207" v="2401" actId="20577"/>
        <pc:sldMkLst>
          <pc:docMk/>
          <pc:sldMk cId="803391212" sldId="298"/>
        </pc:sldMkLst>
        <pc:spChg chg="mod">
          <ac:chgData name="Wanyi Lai" userId="b9141c39d24f4df0" providerId="LiveId" clId="{E14C2069-E925-4D74-913F-1FE5F2918EDC}" dt="2023-06-07T19:43:16.207" v="2401" actId="20577"/>
          <ac:spMkLst>
            <pc:docMk/>
            <pc:sldMk cId="803391212" sldId="298"/>
            <ac:spMk id="3" creationId="{F9CAB139-8745-0CED-B1B4-BF4F2791B2BA}"/>
          </ac:spMkLst>
        </pc:spChg>
      </pc:sldChg>
      <pc:sldChg chg="ord">
        <pc:chgData name="Wanyi Lai" userId="b9141c39d24f4df0" providerId="LiveId" clId="{E14C2069-E925-4D74-913F-1FE5F2918EDC}" dt="2023-06-01T20:28:39.139" v="1"/>
        <pc:sldMkLst>
          <pc:docMk/>
          <pc:sldMk cId="1431487610" sldId="300"/>
        </pc:sldMkLst>
      </pc:sldChg>
      <pc:sldChg chg="modSp mod">
        <pc:chgData name="Wanyi Lai" userId="b9141c39d24f4df0" providerId="LiveId" clId="{E14C2069-E925-4D74-913F-1FE5F2918EDC}" dt="2023-06-07T19:51:01.426" v="2404" actId="20577"/>
        <pc:sldMkLst>
          <pc:docMk/>
          <pc:sldMk cId="1990964253" sldId="302"/>
        </pc:sldMkLst>
        <pc:spChg chg="mod">
          <ac:chgData name="Wanyi Lai" userId="b9141c39d24f4df0" providerId="LiveId" clId="{E14C2069-E925-4D74-913F-1FE5F2918EDC}" dt="2023-06-07T19:51:01.426" v="2404" actId="20577"/>
          <ac:spMkLst>
            <pc:docMk/>
            <pc:sldMk cId="1990964253" sldId="302"/>
            <ac:spMk id="3" creationId="{E522A11B-5492-C756-BB91-9ACCD4188903}"/>
          </ac:spMkLst>
        </pc:spChg>
      </pc:sldChg>
      <pc:sldChg chg="modSp mod">
        <pc:chgData name="Wanyi Lai" userId="b9141c39d24f4df0" providerId="LiveId" clId="{E14C2069-E925-4D74-913F-1FE5F2918EDC}" dt="2023-06-07T19:54:08.007" v="2408" actId="20577"/>
        <pc:sldMkLst>
          <pc:docMk/>
          <pc:sldMk cId="783044830" sldId="303"/>
        </pc:sldMkLst>
        <pc:spChg chg="mod">
          <ac:chgData name="Wanyi Lai" userId="b9141c39d24f4df0" providerId="LiveId" clId="{E14C2069-E925-4D74-913F-1FE5F2918EDC}" dt="2023-06-07T19:54:08.007" v="2408" actId="20577"/>
          <ac:spMkLst>
            <pc:docMk/>
            <pc:sldMk cId="783044830" sldId="303"/>
            <ac:spMk id="3" creationId="{B197E5B1-C0B3-8BF4-A1F3-C52C57F5D731}"/>
          </ac:spMkLst>
        </pc:spChg>
      </pc:sldChg>
      <pc:sldChg chg="modSp mod">
        <pc:chgData name="Wanyi Lai" userId="b9141c39d24f4df0" providerId="LiveId" clId="{E14C2069-E925-4D74-913F-1FE5F2918EDC}" dt="2023-06-07T19:59:15.920" v="2415" actId="20577"/>
        <pc:sldMkLst>
          <pc:docMk/>
          <pc:sldMk cId="1518154369" sldId="304"/>
        </pc:sldMkLst>
        <pc:spChg chg="mod">
          <ac:chgData name="Wanyi Lai" userId="b9141c39d24f4df0" providerId="LiveId" clId="{E14C2069-E925-4D74-913F-1FE5F2918EDC}" dt="2023-06-07T19:59:15.920" v="2415" actId="20577"/>
          <ac:spMkLst>
            <pc:docMk/>
            <pc:sldMk cId="1518154369" sldId="304"/>
            <ac:spMk id="3" creationId="{399BAD5D-D778-4850-1C2E-DF01A638ADF4}"/>
          </ac:spMkLst>
        </pc:spChg>
      </pc:sldChg>
      <pc:sldChg chg="addSp delSp modSp mod">
        <pc:chgData name="Wanyi Lai" userId="b9141c39d24f4df0" providerId="LiveId" clId="{E14C2069-E925-4D74-913F-1FE5F2918EDC}" dt="2023-06-07T20:03:20.661" v="2456" actId="20577"/>
        <pc:sldMkLst>
          <pc:docMk/>
          <pc:sldMk cId="3089713272" sldId="305"/>
        </pc:sldMkLst>
        <pc:spChg chg="mod">
          <ac:chgData name="Wanyi Lai" userId="b9141c39d24f4df0" providerId="LiveId" clId="{E14C2069-E925-4D74-913F-1FE5F2918EDC}" dt="2023-06-07T20:03:20.661" v="2456" actId="20577"/>
          <ac:spMkLst>
            <pc:docMk/>
            <pc:sldMk cId="3089713272" sldId="305"/>
            <ac:spMk id="3" creationId="{5FC89A8E-1706-F813-E637-05E601699328}"/>
          </ac:spMkLst>
        </pc:spChg>
        <pc:picChg chg="del">
          <ac:chgData name="Wanyi Lai" userId="b9141c39d24f4df0" providerId="LiveId" clId="{E14C2069-E925-4D74-913F-1FE5F2918EDC}" dt="2023-06-05T18:28:34.547" v="4" actId="478"/>
          <ac:picMkLst>
            <pc:docMk/>
            <pc:sldMk cId="3089713272" sldId="305"/>
            <ac:picMk id="4" creationId="{B8D2AB86-662E-8C47-2882-476140F6A5A5}"/>
          </ac:picMkLst>
        </pc:picChg>
        <pc:picChg chg="add mod">
          <ac:chgData name="Wanyi Lai" userId="b9141c39d24f4df0" providerId="LiveId" clId="{E14C2069-E925-4D74-913F-1FE5F2918EDC}" dt="2023-06-05T18:28:51.709" v="10" actId="1076"/>
          <ac:picMkLst>
            <pc:docMk/>
            <pc:sldMk cId="3089713272" sldId="305"/>
            <ac:picMk id="6" creationId="{C905E57F-59A0-7323-9708-FB4EE44F2960}"/>
          </ac:picMkLst>
        </pc:picChg>
      </pc:sldChg>
      <pc:sldChg chg="modSp mod">
        <pc:chgData name="Wanyi Lai" userId="b9141c39d24f4df0" providerId="LiveId" clId="{E14C2069-E925-4D74-913F-1FE5F2918EDC}" dt="2023-06-05T20:30:01.909" v="364" actId="20577"/>
        <pc:sldMkLst>
          <pc:docMk/>
          <pc:sldMk cId="150486982" sldId="311"/>
        </pc:sldMkLst>
        <pc:spChg chg="mod">
          <ac:chgData name="Wanyi Lai" userId="b9141c39d24f4df0" providerId="LiveId" clId="{E14C2069-E925-4D74-913F-1FE5F2918EDC}" dt="2023-06-05T20:30:01.909" v="364" actId="20577"/>
          <ac:spMkLst>
            <pc:docMk/>
            <pc:sldMk cId="150486982" sldId="311"/>
            <ac:spMk id="3" creationId="{33017F03-3A65-2437-F4E3-708FFB281BCD}"/>
          </ac:spMkLst>
        </pc:spChg>
      </pc:sldChg>
      <pc:sldChg chg="addSp delSp modSp mod modClrScheme chgLayout">
        <pc:chgData name="Wanyi Lai" userId="b9141c39d24f4df0" providerId="LiveId" clId="{E14C2069-E925-4D74-913F-1FE5F2918EDC}" dt="2023-06-07T22:08:32.528" v="2493" actId="20577"/>
        <pc:sldMkLst>
          <pc:docMk/>
          <pc:sldMk cId="2236410280" sldId="314"/>
        </pc:sldMkLst>
        <pc:spChg chg="add del mod ord">
          <ac:chgData name="Wanyi Lai" userId="b9141c39d24f4df0" providerId="LiveId" clId="{E14C2069-E925-4D74-913F-1FE5F2918EDC}" dt="2023-06-07T22:08:19.901" v="2459" actId="700"/>
          <ac:spMkLst>
            <pc:docMk/>
            <pc:sldMk cId="2236410280" sldId="314"/>
            <ac:spMk id="2" creationId="{E131FB2F-7480-E4EA-E564-C3CA4B01666B}"/>
          </ac:spMkLst>
        </pc:spChg>
        <pc:spChg chg="add mod ord">
          <ac:chgData name="Wanyi Lai" userId="b9141c39d24f4df0" providerId="LiveId" clId="{E14C2069-E925-4D74-913F-1FE5F2918EDC}" dt="2023-06-07T22:08:25.254" v="2460"/>
          <ac:spMkLst>
            <pc:docMk/>
            <pc:sldMk cId="2236410280" sldId="314"/>
            <ac:spMk id="3" creationId="{AA2432B9-F2BD-4098-62D8-88EEF984F433}"/>
          </ac:spMkLst>
        </pc:spChg>
        <pc:spChg chg="add mod ord">
          <ac:chgData name="Wanyi Lai" userId="b9141c39d24f4df0" providerId="LiveId" clId="{E14C2069-E925-4D74-913F-1FE5F2918EDC}" dt="2023-06-07T22:08:32.528" v="2493" actId="20577"/>
          <ac:spMkLst>
            <pc:docMk/>
            <pc:sldMk cId="2236410280" sldId="314"/>
            <ac:spMk id="4" creationId="{E4CCAD83-8BE5-91CB-3357-88748BC2A3B0}"/>
          </ac:spMkLst>
        </pc:spChg>
      </pc:sldChg>
      <pc:sldChg chg="modSp mod">
        <pc:chgData name="Wanyi Lai" userId="b9141c39d24f4df0" providerId="LiveId" clId="{E14C2069-E925-4D74-913F-1FE5F2918EDC}" dt="2023-06-07T20:04:47.357" v="2457" actId="20577"/>
        <pc:sldMkLst>
          <pc:docMk/>
          <pc:sldMk cId="3869377960" sldId="315"/>
        </pc:sldMkLst>
        <pc:spChg chg="mod">
          <ac:chgData name="Wanyi Lai" userId="b9141c39d24f4df0" providerId="LiveId" clId="{E14C2069-E925-4D74-913F-1FE5F2918EDC}" dt="2023-06-07T20:04:47.357" v="2457" actId="20577"/>
          <ac:spMkLst>
            <pc:docMk/>
            <pc:sldMk cId="3869377960" sldId="315"/>
            <ac:spMk id="3" creationId="{2EEB2008-8E67-D0DE-E437-8E054273891F}"/>
          </ac:spMkLst>
        </pc:spChg>
      </pc:sldChg>
      <pc:sldChg chg="modSp mod">
        <pc:chgData name="Wanyi Lai" userId="b9141c39d24f4df0" providerId="LiveId" clId="{E14C2069-E925-4D74-913F-1FE5F2918EDC}" dt="2023-06-05T20:09:38.642" v="322" actId="20577"/>
        <pc:sldMkLst>
          <pc:docMk/>
          <pc:sldMk cId="3302982618" sldId="318"/>
        </pc:sldMkLst>
        <pc:spChg chg="mod">
          <ac:chgData name="Wanyi Lai" userId="b9141c39d24f4df0" providerId="LiveId" clId="{E14C2069-E925-4D74-913F-1FE5F2918EDC}" dt="2023-06-05T20:09:38.642" v="322" actId="20577"/>
          <ac:spMkLst>
            <pc:docMk/>
            <pc:sldMk cId="3302982618" sldId="318"/>
            <ac:spMk id="3" creationId="{8229EB39-A39B-FFAE-9DCF-BE9CFCA4DFD7}"/>
          </ac:spMkLst>
        </pc:spChg>
      </pc:sldChg>
      <pc:sldChg chg="addSp delSp modSp mod">
        <pc:chgData name="Wanyi Lai" userId="b9141c39d24f4df0" providerId="LiveId" clId="{E14C2069-E925-4D74-913F-1FE5F2918EDC}" dt="2023-06-06T20:26:32.756" v="2010" actId="1037"/>
        <pc:sldMkLst>
          <pc:docMk/>
          <pc:sldMk cId="1787333894" sldId="320"/>
        </pc:sldMkLst>
        <pc:graphicFrameChg chg="add mod">
          <ac:chgData name="Wanyi Lai" userId="b9141c39d24f4df0" providerId="LiveId" clId="{E14C2069-E925-4D74-913F-1FE5F2918EDC}" dt="2023-06-06T20:26:32.756" v="2010" actId="1037"/>
          <ac:graphicFrameMkLst>
            <pc:docMk/>
            <pc:sldMk cId="1787333894" sldId="320"/>
            <ac:graphicFrameMk id="3" creationId="{213962D3-3823-4010-8F59-46AD3E434E1F}"/>
          </ac:graphicFrameMkLst>
        </pc:graphicFrameChg>
        <pc:graphicFrameChg chg="del">
          <ac:chgData name="Wanyi Lai" userId="b9141c39d24f4df0" providerId="LiveId" clId="{E14C2069-E925-4D74-913F-1FE5F2918EDC}" dt="2023-06-06T20:26:07.234" v="1991" actId="478"/>
          <ac:graphicFrameMkLst>
            <pc:docMk/>
            <pc:sldMk cId="1787333894" sldId="320"/>
            <ac:graphicFrameMk id="4" creationId="{213962D3-3823-4010-8F59-46AD3E434E1F}"/>
          </ac:graphicFrameMkLst>
        </pc:graphicFrameChg>
      </pc:sldChg>
      <pc:sldChg chg="modSp mod">
        <pc:chgData name="Wanyi Lai" userId="b9141c39d24f4df0" providerId="LiveId" clId="{E14C2069-E925-4D74-913F-1FE5F2918EDC}" dt="2023-06-05T21:00:45.383" v="625" actId="20577"/>
        <pc:sldMkLst>
          <pc:docMk/>
          <pc:sldMk cId="4121828334" sldId="323"/>
        </pc:sldMkLst>
        <pc:spChg chg="mod">
          <ac:chgData name="Wanyi Lai" userId="b9141c39d24f4df0" providerId="LiveId" clId="{E14C2069-E925-4D74-913F-1FE5F2918EDC}" dt="2023-06-05T21:00:45.383" v="625" actId="20577"/>
          <ac:spMkLst>
            <pc:docMk/>
            <pc:sldMk cId="4121828334" sldId="323"/>
            <ac:spMk id="3" creationId="{F78174A5-DD47-2D87-64A5-E29BB387054C}"/>
          </ac:spMkLst>
        </pc:spChg>
      </pc:sldChg>
      <pc:sldChg chg="modSp mod">
        <pc:chgData name="Wanyi Lai" userId="b9141c39d24f4df0" providerId="LiveId" clId="{E14C2069-E925-4D74-913F-1FE5F2918EDC}" dt="2023-06-05T20:34:58.576" v="444" actId="20577"/>
        <pc:sldMkLst>
          <pc:docMk/>
          <pc:sldMk cId="423883199" sldId="324"/>
        </pc:sldMkLst>
        <pc:spChg chg="mod">
          <ac:chgData name="Wanyi Lai" userId="b9141c39d24f4df0" providerId="LiveId" clId="{E14C2069-E925-4D74-913F-1FE5F2918EDC}" dt="2023-06-05T20:34:58.576" v="444" actId="20577"/>
          <ac:spMkLst>
            <pc:docMk/>
            <pc:sldMk cId="423883199" sldId="324"/>
            <ac:spMk id="3" creationId="{EAE1E584-34E4-039D-2151-595D72DEA693}"/>
          </ac:spMkLst>
        </pc:spChg>
      </pc:sldChg>
      <pc:sldChg chg="addSp modSp new mod">
        <pc:chgData name="Wanyi Lai" userId="b9141c39d24f4df0" providerId="LiveId" clId="{E14C2069-E925-4D74-913F-1FE5F2918EDC}" dt="2023-06-05T19:35:04.935" v="134" actId="20577"/>
        <pc:sldMkLst>
          <pc:docMk/>
          <pc:sldMk cId="3786762695" sldId="325"/>
        </pc:sldMkLst>
        <pc:spChg chg="mod">
          <ac:chgData name="Wanyi Lai" userId="b9141c39d24f4df0" providerId="LiveId" clId="{E14C2069-E925-4D74-913F-1FE5F2918EDC}" dt="2023-06-05T19:32:30.325" v="21" actId="20577"/>
          <ac:spMkLst>
            <pc:docMk/>
            <pc:sldMk cId="3786762695" sldId="325"/>
            <ac:spMk id="2" creationId="{B9408726-4E12-011C-53C1-571E88157F84}"/>
          </ac:spMkLst>
        </pc:spChg>
        <pc:spChg chg="mod">
          <ac:chgData name="Wanyi Lai" userId="b9141c39d24f4df0" providerId="LiveId" clId="{E14C2069-E925-4D74-913F-1FE5F2918EDC}" dt="2023-06-05T19:35:04.935" v="134" actId="20577"/>
          <ac:spMkLst>
            <pc:docMk/>
            <pc:sldMk cId="3786762695" sldId="325"/>
            <ac:spMk id="3" creationId="{54BF85D6-4A81-18FA-F7D8-89FD587535AE}"/>
          </ac:spMkLst>
        </pc:spChg>
        <pc:picChg chg="add mod">
          <ac:chgData name="Wanyi Lai" userId="b9141c39d24f4df0" providerId="LiveId" clId="{E14C2069-E925-4D74-913F-1FE5F2918EDC}" dt="2023-06-05T19:32:53.567" v="27" actId="1076"/>
          <ac:picMkLst>
            <pc:docMk/>
            <pc:sldMk cId="3786762695" sldId="325"/>
            <ac:picMk id="5" creationId="{FD5D7C57-3AC2-8DC7-20B0-BFD60CD39D78}"/>
          </ac:picMkLst>
        </pc:picChg>
      </pc:sldChg>
      <pc:sldChg chg="addSp delSp modSp new mod">
        <pc:chgData name="Wanyi Lai" userId="b9141c39d24f4df0" providerId="LiveId" clId="{E14C2069-E925-4D74-913F-1FE5F2918EDC}" dt="2023-06-05T19:49:04.859" v="178" actId="1076"/>
        <pc:sldMkLst>
          <pc:docMk/>
          <pc:sldMk cId="2302489941" sldId="326"/>
        </pc:sldMkLst>
        <pc:spChg chg="mod">
          <ac:chgData name="Wanyi Lai" userId="b9141c39d24f4df0" providerId="LiveId" clId="{E14C2069-E925-4D74-913F-1FE5F2918EDC}" dt="2023-06-05T19:47:34.828" v="168" actId="27636"/>
          <ac:spMkLst>
            <pc:docMk/>
            <pc:sldMk cId="2302489941" sldId="326"/>
            <ac:spMk id="2" creationId="{071CBFCE-77F1-1E5A-3F8B-56F9720FC6D9}"/>
          </ac:spMkLst>
        </pc:spChg>
        <pc:spChg chg="del">
          <ac:chgData name="Wanyi Lai" userId="b9141c39d24f4df0" providerId="LiveId" clId="{E14C2069-E925-4D74-913F-1FE5F2918EDC}" dt="2023-06-05T19:48:03.808" v="170" actId="478"/>
          <ac:spMkLst>
            <pc:docMk/>
            <pc:sldMk cId="2302489941" sldId="326"/>
            <ac:spMk id="3" creationId="{E88F894D-FF51-E473-421F-0BE5E971DFD4}"/>
          </ac:spMkLst>
        </pc:spChg>
        <pc:spChg chg="add mod">
          <ac:chgData name="Wanyi Lai" userId="b9141c39d24f4df0" providerId="LiveId" clId="{E14C2069-E925-4D74-913F-1FE5F2918EDC}" dt="2023-06-05T19:49:04.859" v="178" actId="1076"/>
          <ac:spMkLst>
            <pc:docMk/>
            <pc:sldMk cId="2302489941" sldId="326"/>
            <ac:spMk id="6" creationId="{3DB8DAAC-3DA0-858D-04DD-C5BDBD7E3643}"/>
          </ac:spMkLst>
        </pc:spChg>
        <pc:picChg chg="add mod">
          <ac:chgData name="Wanyi Lai" userId="b9141c39d24f4df0" providerId="LiveId" clId="{E14C2069-E925-4D74-913F-1FE5F2918EDC}" dt="2023-06-05T19:49:01.966" v="177" actId="1076"/>
          <ac:picMkLst>
            <pc:docMk/>
            <pc:sldMk cId="2302489941" sldId="326"/>
            <ac:picMk id="5" creationId="{CEA351F1-0DC3-94AF-9379-FF873E0DAA2D}"/>
          </ac:picMkLst>
        </pc:picChg>
      </pc:sldChg>
      <pc:sldChg chg="addSp delSp modSp new del mod">
        <pc:chgData name="Wanyi Lai" userId="b9141c39d24f4df0" providerId="LiveId" clId="{E14C2069-E925-4D74-913F-1FE5F2918EDC}" dt="2023-06-06T21:31:51.156" v="2193" actId="47"/>
        <pc:sldMkLst>
          <pc:docMk/>
          <pc:sldMk cId="2634518429" sldId="327"/>
        </pc:sldMkLst>
        <pc:spChg chg="mod">
          <ac:chgData name="Wanyi Lai" userId="b9141c39d24f4df0" providerId="LiveId" clId="{E14C2069-E925-4D74-913F-1FE5F2918EDC}" dt="2023-06-05T21:20:39.823" v="788" actId="20577"/>
          <ac:spMkLst>
            <pc:docMk/>
            <pc:sldMk cId="2634518429" sldId="327"/>
            <ac:spMk id="2" creationId="{17E65449-1EFD-7DDA-60A2-940C461DC8BA}"/>
          </ac:spMkLst>
        </pc:spChg>
        <pc:spChg chg="del">
          <ac:chgData name="Wanyi Lai" userId="b9141c39d24f4df0" providerId="LiveId" clId="{E14C2069-E925-4D74-913F-1FE5F2918EDC}" dt="2023-06-05T21:21:40.762" v="790" actId="478"/>
          <ac:spMkLst>
            <pc:docMk/>
            <pc:sldMk cId="2634518429" sldId="327"/>
            <ac:spMk id="3" creationId="{5736AEA0-0027-6FEE-2871-0CAE753235C8}"/>
          </ac:spMkLst>
        </pc:spChg>
        <pc:picChg chg="add mod">
          <ac:chgData name="Wanyi Lai" userId="b9141c39d24f4df0" providerId="LiveId" clId="{E14C2069-E925-4D74-913F-1FE5F2918EDC}" dt="2023-06-05T21:21:53.273" v="794" actId="1076"/>
          <ac:picMkLst>
            <pc:docMk/>
            <pc:sldMk cId="2634518429" sldId="327"/>
            <ac:picMk id="5" creationId="{DF167784-0988-B0FC-21FC-8F0692F303F6}"/>
          </ac:picMkLst>
        </pc:picChg>
      </pc:sldChg>
      <pc:sldChg chg="addSp delSp modSp new mod modClrScheme chgLayout">
        <pc:chgData name="Wanyi Lai" userId="b9141c39d24f4df0" providerId="LiveId" clId="{E14C2069-E925-4D74-913F-1FE5F2918EDC}" dt="2023-06-05T21:22:43.690" v="814" actId="1076"/>
        <pc:sldMkLst>
          <pc:docMk/>
          <pc:sldMk cId="2545428991" sldId="328"/>
        </pc:sldMkLst>
        <pc:spChg chg="del mod ord">
          <ac:chgData name="Wanyi Lai" userId="b9141c39d24f4df0" providerId="LiveId" clId="{E14C2069-E925-4D74-913F-1FE5F2918EDC}" dt="2023-06-05T21:22:09.481" v="796" actId="700"/>
          <ac:spMkLst>
            <pc:docMk/>
            <pc:sldMk cId="2545428991" sldId="328"/>
            <ac:spMk id="2" creationId="{DE2E65E6-2F44-5918-9A6E-5EBC47FD4FF5}"/>
          </ac:spMkLst>
        </pc:spChg>
        <pc:spChg chg="del">
          <ac:chgData name="Wanyi Lai" userId="b9141c39d24f4df0" providerId="LiveId" clId="{E14C2069-E925-4D74-913F-1FE5F2918EDC}" dt="2023-06-05T21:22:09.481" v="796" actId="700"/>
          <ac:spMkLst>
            <pc:docMk/>
            <pc:sldMk cId="2545428991" sldId="328"/>
            <ac:spMk id="3" creationId="{3E7FD07C-6298-CD4B-3C62-E48686B43998}"/>
          </ac:spMkLst>
        </pc:spChg>
        <pc:spChg chg="add del mod ord">
          <ac:chgData name="Wanyi Lai" userId="b9141c39d24f4df0" providerId="LiveId" clId="{E14C2069-E925-4D74-913F-1FE5F2918EDC}" dt="2023-06-05T21:22:20.092" v="797" actId="700"/>
          <ac:spMkLst>
            <pc:docMk/>
            <pc:sldMk cId="2545428991" sldId="328"/>
            <ac:spMk id="4" creationId="{30545DD6-F3EB-C099-F3FF-441C3628CFB6}"/>
          </ac:spMkLst>
        </pc:spChg>
        <pc:spChg chg="add mod ord">
          <ac:chgData name="Wanyi Lai" userId="b9141c39d24f4df0" providerId="LiveId" clId="{E14C2069-E925-4D74-913F-1FE5F2918EDC}" dt="2023-06-05T21:22:43.690" v="814" actId="1076"/>
          <ac:spMkLst>
            <pc:docMk/>
            <pc:sldMk cId="2545428991" sldId="328"/>
            <ac:spMk id="5" creationId="{756EC46E-C6C1-AF0C-50A8-DD299EAE6D72}"/>
          </ac:spMkLst>
        </pc:spChg>
        <pc:spChg chg="add del mod ord">
          <ac:chgData name="Wanyi Lai" userId="b9141c39d24f4df0" providerId="LiveId" clId="{E14C2069-E925-4D74-913F-1FE5F2918EDC}" dt="2023-06-05T21:22:28.017" v="800" actId="478"/>
          <ac:spMkLst>
            <pc:docMk/>
            <pc:sldMk cId="2545428991" sldId="328"/>
            <ac:spMk id="6" creationId="{DDCEF5DC-A790-2827-B389-835E1A1DC4F1}"/>
          </ac:spMkLst>
        </pc:spChg>
      </pc:sldChg>
      <pc:sldChg chg="addSp delSp modSp new mod modClrScheme chgLayout">
        <pc:chgData name="Wanyi Lai" userId="b9141c39d24f4df0" providerId="LiveId" clId="{E14C2069-E925-4D74-913F-1FE5F2918EDC}" dt="2023-06-05T21:23:16.121" v="857" actId="20577"/>
        <pc:sldMkLst>
          <pc:docMk/>
          <pc:sldMk cId="2958200021" sldId="329"/>
        </pc:sldMkLst>
        <pc:spChg chg="del mod ord">
          <ac:chgData name="Wanyi Lai" userId="b9141c39d24f4df0" providerId="LiveId" clId="{E14C2069-E925-4D74-913F-1FE5F2918EDC}" dt="2023-06-05T21:23:02.020" v="816" actId="700"/>
          <ac:spMkLst>
            <pc:docMk/>
            <pc:sldMk cId="2958200021" sldId="329"/>
            <ac:spMk id="2" creationId="{C4B8AF1A-937C-650C-E220-DE8163285AEE}"/>
          </ac:spMkLst>
        </pc:spChg>
        <pc:spChg chg="del mod ord">
          <ac:chgData name="Wanyi Lai" userId="b9141c39d24f4df0" providerId="LiveId" clId="{E14C2069-E925-4D74-913F-1FE5F2918EDC}" dt="2023-06-05T21:23:02.020" v="816" actId="700"/>
          <ac:spMkLst>
            <pc:docMk/>
            <pc:sldMk cId="2958200021" sldId="329"/>
            <ac:spMk id="3" creationId="{844D3D64-FA7A-A6AE-A071-2B5B9EF0DD13}"/>
          </ac:spMkLst>
        </pc:spChg>
        <pc:spChg chg="add mod ord">
          <ac:chgData name="Wanyi Lai" userId="b9141c39d24f4df0" providerId="LiveId" clId="{E14C2069-E925-4D74-913F-1FE5F2918EDC}" dt="2023-06-05T21:23:08.604" v="826" actId="20577"/>
          <ac:spMkLst>
            <pc:docMk/>
            <pc:sldMk cId="2958200021" sldId="329"/>
            <ac:spMk id="4" creationId="{87537D19-38C2-E01D-585D-6EF231118083}"/>
          </ac:spMkLst>
        </pc:spChg>
        <pc:spChg chg="add mod ord">
          <ac:chgData name="Wanyi Lai" userId="b9141c39d24f4df0" providerId="LiveId" clId="{E14C2069-E925-4D74-913F-1FE5F2918EDC}" dt="2023-06-05T21:23:16.121" v="857" actId="20577"/>
          <ac:spMkLst>
            <pc:docMk/>
            <pc:sldMk cId="2958200021" sldId="329"/>
            <ac:spMk id="5" creationId="{E542AFFF-1123-6C0D-7E49-6B5A0C5BA141}"/>
          </ac:spMkLst>
        </pc:spChg>
      </pc:sldChg>
      <pc:sldChg chg="modSp add mod">
        <pc:chgData name="Wanyi Lai" userId="b9141c39d24f4df0" providerId="LiveId" clId="{E14C2069-E925-4D74-913F-1FE5F2918EDC}" dt="2023-06-05T21:23:33.376" v="864" actId="20577"/>
        <pc:sldMkLst>
          <pc:docMk/>
          <pc:sldMk cId="3608423236" sldId="330"/>
        </pc:sldMkLst>
        <pc:spChg chg="mod">
          <ac:chgData name="Wanyi Lai" userId="b9141c39d24f4df0" providerId="LiveId" clId="{E14C2069-E925-4D74-913F-1FE5F2918EDC}" dt="2023-06-05T21:23:33.376" v="864" actId="20577"/>
          <ac:spMkLst>
            <pc:docMk/>
            <pc:sldMk cId="3608423236" sldId="330"/>
            <ac:spMk id="5" creationId="{756EC46E-C6C1-AF0C-50A8-DD299EAE6D72}"/>
          </ac:spMkLst>
        </pc:spChg>
      </pc:sldChg>
      <pc:sldChg chg="modSp add mod">
        <pc:chgData name="Wanyi Lai" userId="b9141c39d24f4df0" providerId="LiveId" clId="{E14C2069-E925-4D74-913F-1FE5F2918EDC}" dt="2023-06-05T21:23:47.270" v="903" actId="20577"/>
        <pc:sldMkLst>
          <pc:docMk/>
          <pc:sldMk cId="2308270734" sldId="331"/>
        </pc:sldMkLst>
        <pc:spChg chg="mod">
          <ac:chgData name="Wanyi Lai" userId="b9141c39d24f4df0" providerId="LiveId" clId="{E14C2069-E925-4D74-913F-1FE5F2918EDC}" dt="2023-06-05T21:23:38.220" v="868" actId="20577"/>
          <ac:spMkLst>
            <pc:docMk/>
            <pc:sldMk cId="2308270734" sldId="331"/>
            <ac:spMk id="4" creationId="{87537D19-38C2-E01D-585D-6EF231118083}"/>
          </ac:spMkLst>
        </pc:spChg>
        <pc:spChg chg="mod">
          <ac:chgData name="Wanyi Lai" userId="b9141c39d24f4df0" providerId="LiveId" clId="{E14C2069-E925-4D74-913F-1FE5F2918EDC}" dt="2023-06-05T21:23:47.270" v="903" actId="20577"/>
          <ac:spMkLst>
            <pc:docMk/>
            <pc:sldMk cId="2308270734" sldId="331"/>
            <ac:spMk id="5" creationId="{E542AFFF-1123-6C0D-7E49-6B5A0C5BA141}"/>
          </ac:spMkLst>
        </pc:spChg>
      </pc:sldChg>
      <pc:sldChg chg="modSp add mod">
        <pc:chgData name="Wanyi Lai" userId="b9141c39d24f4df0" providerId="LiveId" clId="{E14C2069-E925-4D74-913F-1FE5F2918EDC}" dt="2023-06-05T21:24:01.642" v="917" actId="20577"/>
        <pc:sldMkLst>
          <pc:docMk/>
          <pc:sldMk cId="2066227854" sldId="332"/>
        </pc:sldMkLst>
        <pc:spChg chg="mod">
          <ac:chgData name="Wanyi Lai" userId="b9141c39d24f4df0" providerId="LiveId" clId="{E14C2069-E925-4D74-913F-1FE5F2918EDC}" dt="2023-06-05T21:24:01.642" v="917" actId="20577"/>
          <ac:spMkLst>
            <pc:docMk/>
            <pc:sldMk cId="2066227854" sldId="332"/>
            <ac:spMk id="5" creationId="{756EC46E-C6C1-AF0C-50A8-DD299EAE6D72}"/>
          </ac:spMkLst>
        </pc:spChg>
      </pc:sldChg>
      <pc:sldChg chg="modSp add mod">
        <pc:chgData name="Wanyi Lai" userId="b9141c39d24f4df0" providerId="LiveId" clId="{E14C2069-E925-4D74-913F-1FE5F2918EDC}" dt="2023-06-05T21:24:26.980" v="1017" actId="20577"/>
        <pc:sldMkLst>
          <pc:docMk/>
          <pc:sldMk cId="4108520318" sldId="333"/>
        </pc:sldMkLst>
        <pc:spChg chg="mod">
          <ac:chgData name="Wanyi Lai" userId="b9141c39d24f4df0" providerId="LiveId" clId="{E14C2069-E925-4D74-913F-1FE5F2918EDC}" dt="2023-06-05T21:24:06.491" v="919" actId="20577"/>
          <ac:spMkLst>
            <pc:docMk/>
            <pc:sldMk cId="4108520318" sldId="333"/>
            <ac:spMk id="4" creationId="{87537D19-38C2-E01D-585D-6EF231118083}"/>
          </ac:spMkLst>
        </pc:spChg>
        <pc:spChg chg="mod">
          <ac:chgData name="Wanyi Lai" userId="b9141c39d24f4df0" providerId="LiveId" clId="{E14C2069-E925-4D74-913F-1FE5F2918EDC}" dt="2023-06-05T21:24:26.980" v="1017" actId="20577"/>
          <ac:spMkLst>
            <pc:docMk/>
            <pc:sldMk cId="4108520318" sldId="333"/>
            <ac:spMk id="5" creationId="{E542AFFF-1123-6C0D-7E49-6B5A0C5BA141}"/>
          </ac:spMkLst>
        </pc:spChg>
      </pc:sldChg>
      <pc:sldChg chg="modSp new mod">
        <pc:chgData name="Wanyi Lai" userId="b9141c39d24f4df0" providerId="LiveId" clId="{E14C2069-E925-4D74-913F-1FE5F2918EDC}" dt="2023-06-05T21:24:59.412" v="1102" actId="20577"/>
        <pc:sldMkLst>
          <pc:docMk/>
          <pc:sldMk cId="4114174217" sldId="334"/>
        </pc:sldMkLst>
        <pc:spChg chg="mod">
          <ac:chgData name="Wanyi Lai" userId="b9141c39d24f4df0" providerId="LiveId" clId="{E14C2069-E925-4D74-913F-1FE5F2918EDC}" dt="2023-06-05T21:24:46.891" v="1051" actId="20577"/>
          <ac:spMkLst>
            <pc:docMk/>
            <pc:sldMk cId="4114174217" sldId="334"/>
            <ac:spMk id="2" creationId="{049B7A4B-0BFF-F0C5-D6DF-56036F3D0F2B}"/>
          </ac:spMkLst>
        </pc:spChg>
        <pc:spChg chg="mod">
          <ac:chgData name="Wanyi Lai" userId="b9141c39d24f4df0" providerId="LiveId" clId="{E14C2069-E925-4D74-913F-1FE5F2918EDC}" dt="2023-06-05T21:24:59.412" v="1102" actId="20577"/>
          <ac:spMkLst>
            <pc:docMk/>
            <pc:sldMk cId="4114174217" sldId="334"/>
            <ac:spMk id="3" creationId="{6DB6C858-E29D-4FEE-D8FD-0919AEA0A1F3}"/>
          </ac:spMkLst>
        </pc:spChg>
      </pc:sldChg>
      <pc:sldChg chg="modSp new mod">
        <pc:chgData name="Wanyi Lai" userId="b9141c39d24f4df0" providerId="LiveId" clId="{E14C2069-E925-4D74-913F-1FE5F2918EDC}" dt="2023-06-05T21:25:46.381" v="1242" actId="20577"/>
        <pc:sldMkLst>
          <pc:docMk/>
          <pc:sldMk cId="3738970233" sldId="335"/>
        </pc:sldMkLst>
        <pc:spChg chg="mod">
          <ac:chgData name="Wanyi Lai" userId="b9141c39d24f4df0" providerId="LiveId" clId="{E14C2069-E925-4D74-913F-1FE5F2918EDC}" dt="2023-06-05T21:25:22.812" v="1135" actId="20577"/>
          <ac:spMkLst>
            <pc:docMk/>
            <pc:sldMk cId="3738970233" sldId="335"/>
            <ac:spMk id="2" creationId="{0A5BB2D1-2C0B-D5C3-F6A5-4C43F986DDDE}"/>
          </ac:spMkLst>
        </pc:spChg>
        <pc:spChg chg="mod">
          <ac:chgData name="Wanyi Lai" userId="b9141c39d24f4df0" providerId="LiveId" clId="{E14C2069-E925-4D74-913F-1FE5F2918EDC}" dt="2023-06-05T21:25:46.381" v="1242" actId="20577"/>
          <ac:spMkLst>
            <pc:docMk/>
            <pc:sldMk cId="3738970233" sldId="335"/>
            <ac:spMk id="3" creationId="{4F3AF6F8-ECFE-3AD4-D8FE-62EDD7F5358B}"/>
          </ac:spMkLst>
        </pc:spChg>
      </pc:sldChg>
      <pc:sldChg chg="addSp delSp modSp new mod modClrScheme chgLayout">
        <pc:chgData name="Wanyi Lai" userId="b9141c39d24f4df0" providerId="LiveId" clId="{E14C2069-E925-4D74-913F-1FE5F2918EDC}" dt="2023-06-07T22:12:48.457" v="2554" actId="20577"/>
        <pc:sldMkLst>
          <pc:docMk/>
          <pc:sldMk cId="3189848433" sldId="336"/>
        </pc:sldMkLst>
        <pc:spChg chg="del">
          <ac:chgData name="Wanyi Lai" userId="b9141c39d24f4df0" providerId="LiveId" clId="{E14C2069-E925-4D74-913F-1FE5F2918EDC}" dt="2023-06-05T21:26:01.234" v="1244" actId="700"/>
          <ac:spMkLst>
            <pc:docMk/>
            <pc:sldMk cId="3189848433" sldId="336"/>
            <ac:spMk id="2" creationId="{61CDB5A1-2173-9FBB-772C-D798EC763871}"/>
          </ac:spMkLst>
        </pc:spChg>
        <pc:spChg chg="add mod">
          <ac:chgData name="Wanyi Lai" userId="b9141c39d24f4df0" providerId="LiveId" clId="{E14C2069-E925-4D74-913F-1FE5F2918EDC}" dt="2023-06-07T22:12:24.924" v="2514" actId="20577"/>
          <ac:spMkLst>
            <pc:docMk/>
            <pc:sldMk cId="3189848433" sldId="336"/>
            <ac:spMk id="2" creationId="{8828FEB9-6393-0C33-EBC8-41EA8870758E}"/>
          </ac:spMkLst>
        </pc:spChg>
        <pc:spChg chg="add mod">
          <ac:chgData name="Wanyi Lai" userId="b9141c39d24f4df0" providerId="LiveId" clId="{E14C2069-E925-4D74-913F-1FE5F2918EDC}" dt="2023-06-07T22:12:48.457" v="2554" actId="20577"/>
          <ac:spMkLst>
            <pc:docMk/>
            <pc:sldMk cId="3189848433" sldId="336"/>
            <ac:spMk id="3" creationId="{A95AA50D-A8A5-82A2-9F96-81291C8FA4D6}"/>
          </ac:spMkLst>
        </pc:spChg>
        <pc:spChg chg="del">
          <ac:chgData name="Wanyi Lai" userId="b9141c39d24f4df0" providerId="LiveId" clId="{E14C2069-E925-4D74-913F-1FE5F2918EDC}" dt="2023-06-05T21:26:01.234" v="1244" actId="700"/>
          <ac:spMkLst>
            <pc:docMk/>
            <pc:sldMk cId="3189848433" sldId="336"/>
            <ac:spMk id="3" creationId="{C464846A-235C-30C5-D1A0-22E785BBD931}"/>
          </ac:spMkLst>
        </pc:spChg>
      </pc:sldChg>
      <pc:sldChg chg="modSp new mod">
        <pc:chgData name="Wanyi Lai" userId="b9141c39d24f4df0" providerId="LiveId" clId="{E14C2069-E925-4D74-913F-1FE5F2918EDC}" dt="2023-06-06T21:32:23.670" v="2195" actId="20577"/>
        <pc:sldMkLst>
          <pc:docMk/>
          <pc:sldMk cId="2297429904" sldId="337"/>
        </pc:sldMkLst>
        <pc:spChg chg="mod">
          <ac:chgData name="Wanyi Lai" userId="b9141c39d24f4df0" providerId="LiveId" clId="{E14C2069-E925-4D74-913F-1FE5F2918EDC}" dt="2023-06-05T21:27:21.220" v="1275" actId="20577"/>
          <ac:spMkLst>
            <pc:docMk/>
            <pc:sldMk cId="2297429904" sldId="337"/>
            <ac:spMk id="2" creationId="{3592FCE2-7666-D5CF-A280-943107909EF9}"/>
          </ac:spMkLst>
        </pc:spChg>
        <pc:spChg chg="mod">
          <ac:chgData name="Wanyi Lai" userId="b9141c39d24f4df0" providerId="LiveId" clId="{E14C2069-E925-4D74-913F-1FE5F2918EDC}" dt="2023-06-06T21:32:23.670" v="2195" actId="20577"/>
          <ac:spMkLst>
            <pc:docMk/>
            <pc:sldMk cId="2297429904" sldId="337"/>
            <ac:spMk id="3" creationId="{01A1E707-B773-D566-3756-39985ED0C0F8}"/>
          </ac:spMkLst>
        </pc:spChg>
      </pc:sldChg>
      <pc:sldChg chg="delSp new del mod modClrScheme chgLayout">
        <pc:chgData name="Wanyi Lai" userId="b9141c39d24f4df0" providerId="LiveId" clId="{E14C2069-E925-4D74-913F-1FE5F2918EDC}" dt="2023-06-05T21:31:00.364" v="1757" actId="47"/>
        <pc:sldMkLst>
          <pc:docMk/>
          <pc:sldMk cId="1232393523" sldId="338"/>
        </pc:sldMkLst>
        <pc:spChg chg="del">
          <ac:chgData name="Wanyi Lai" userId="b9141c39d24f4df0" providerId="LiveId" clId="{E14C2069-E925-4D74-913F-1FE5F2918EDC}" dt="2023-06-05T21:30:30.474" v="1755" actId="700"/>
          <ac:spMkLst>
            <pc:docMk/>
            <pc:sldMk cId="1232393523" sldId="338"/>
            <ac:spMk id="2" creationId="{29D55629-498D-5461-1D21-E8BF57D9112C}"/>
          </ac:spMkLst>
        </pc:spChg>
        <pc:spChg chg="del">
          <ac:chgData name="Wanyi Lai" userId="b9141c39d24f4df0" providerId="LiveId" clId="{E14C2069-E925-4D74-913F-1FE5F2918EDC}" dt="2023-06-05T21:30:30.474" v="1755" actId="700"/>
          <ac:spMkLst>
            <pc:docMk/>
            <pc:sldMk cId="1232393523" sldId="338"/>
            <ac:spMk id="3" creationId="{0CE8B86A-1792-F15E-30A5-381C41CF851F}"/>
          </ac:spMkLst>
        </pc:spChg>
      </pc:sldChg>
      <pc:sldChg chg="modSp add mod">
        <pc:chgData name="Wanyi Lai" userId="b9141c39d24f4df0" providerId="LiveId" clId="{E14C2069-E925-4D74-913F-1FE5F2918EDC}" dt="2023-06-05T21:31:14.742" v="1802" actId="20577"/>
        <pc:sldMkLst>
          <pc:docMk/>
          <pc:sldMk cId="3780569498" sldId="339"/>
        </pc:sldMkLst>
        <pc:spChg chg="mod">
          <ac:chgData name="Wanyi Lai" userId="b9141c39d24f4df0" providerId="LiveId" clId="{E14C2069-E925-4D74-913F-1FE5F2918EDC}" dt="2023-06-05T21:31:14.742" v="1802" actId="20577"/>
          <ac:spMkLst>
            <pc:docMk/>
            <pc:sldMk cId="3780569498" sldId="339"/>
            <ac:spMk id="3" creationId="{01A1E707-B773-D566-3756-39985ED0C0F8}"/>
          </ac:spMkLst>
        </pc:spChg>
      </pc:sldChg>
      <pc:sldChg chg="addSp modSp new mod">
        <pc:chgData name="Wanyi Lai" userId="b9141c39d24f4df0" providerId="LiveId" clId="{E14C2069-E925-4D74-913F-1FE5F2918EDC}" dt="2023-06-07T18:13:10.916" v="2276" actId="20577"/>
        <pc:sldMkLst>
          <pc:docMk/>
          <pc:sldMk cId="3113373858" sldId="340"/>
        </pc:sldMkLst>
        <pc:spChg chg="mod">
          <ac:chgData name="Wanyi Lai" userId="b9141c39d24f4df0" providerId="LiveId" clId="{E14C2069-E925-4D74-913F-1FE5F2918EDC}" dt="2023-06-07T18:11:07.567" v="2240"/>
          <ac:spMkLst>
            <pc:docMk/>
            <pc:sldMk cId="3113373858" sldId="340"/>
            <ac:spMk id="2" creationId="{AA86B249-AAD9-4A6C-A36C-92F6D15856C9}"/>
          </ac:spMkLst>
        </pc:spChg>
        <pc:spChg chg="mod">
          <ac:chgData name="Wanyi Lai" userId="b9141c39d24f4df0" providerId="LiveId" clId="{E14C2069-E925-4D74-913F-1FE5F2918EDC}" dt="2023-06-07T18:13:10.916" v="2276" actId="20577"/>
          <ac:spMkLst>
            <pc:docMk/>
            <pc:sldMk cId="3113373858" sldId="340"/>
            <ac:spMk id="3" creationId="{DF394C3D-F92F-94F5-7B5A-D3EAAE39AE44}"/>
          </ac:spMkLst>
        </pc:spChg>
        <pc:picChg chg="add mod">
          <ac:chgData name="Wanyi Lai" userId="b9141c39d24f4df0" providerId="LiveId" clId="{E14C2069-E925-4D74-913F-1FE5F2918EDC}" dt="2023-06-07T18:12:41.956" v="2252" actId="1076"/>
          <ac:picMkLst>
            <pc:docMk/>
            <pc:sldMk cId="3113373858" sldId="340"/>
            <ac:picMk id="4" creationId="{A24A4EE8-A31E-13F9-0A16-8012BA770A67}"/>
          </ac:picMkLst>
        </pc:picChg>
      </pc:sldChg>
      <pc:sldChg chg="modSp new del mod">
        <pc:chgData name="Wanyi Lai" userId="b9141c39d24f4df0" providerId="LiveId" clId="{E14C2069-E925-4D74-913F-1FE5F2918EDC}" dt="2023-06-07T18:05:20.508" v="2232" actId="47"/>
        <pc:sldMkLst>
          <pc:docMk/>
          <pc:sldMk cId="3483052654" sldId="340"/>
        </pc:sldMkLst>
        <pc:spChg chg="mod">
          <ac:chgData name="Wanyi Lai" userId="b9141c39d24f4df0" providerId="LiveId" clId="{E14C2069-E925-4D74-913F-1FE5F2918EDC}" dt="2023-06-07T18:05:08.859" v="2231" actId="20577"/>
          <ac:spMkLst>
            <pc:docMk/>
            <pc:sldMk cId="3483052654" sldId="340"/>
            <ac:spMk id="2" creationId="{9BA7E52A-B0C3-0261-A40F-7E99D4DC9C22}"/>
          </ac:spMkLst>
        </pc:spChg>
      </pc:sldChg>
      <pc:sldChg chg="modSp new del mod">
        <pc:chgData name="Wanyi Lai" userId="b9141c39d24f4df0" providerId="LiveId" clId="{E14C2069-E925-4D74-913F-1FE5F2918EDC}" dt="2023-06-07T19:28:51.476" v="2383" actId="47"/>
        <pc:sldMkLst>
          <pc:docMk/>
          <pc:sldMk cId="3545552074" sldId="341"/>
        </pc:sldMkLst>
        <pc:spChg chg="mod">
          <ac:chgData name="Wanyi Lai" userId="b9141c39d24f4df0" providerId="LiveId" clId="{E14C2069-E925-4D74-913F-1FE5F2918EDC}" dt="2023-06-07T19:28:23.636" v="2317" actId="20577"/>
          <ac:spMkLst>
            <pc:docMk/>
            <pc:sldMk cId="3545552074" sldId="341"/>
            <ac:spMk id="2" creationId="{8D63191E-1B15-AC9F-49A2-4F33FC4C3D0D}"/>
          </ac:spMkLst>
        </pc:spChg>
        <pc:spChg chg="mod">
          <ac:chgData name="Wanyi Lai" userId="b9141c39d24f4df0" providerId="LiveId" clId="{E14C2069-E925-4D74-913F-1FE5F2918EDC}" dt="2023-06-07T19:28:43.831" v="2382" actId="20577"/>
          <ac:spMkLst>
            <pc:docMk/>
            <pc:sldMk cId="3545552074" sldId="341"/>
            <ac:spMk id="3" creationId="{A2D94753-5C93-F7CD-284C-7FAD3EA5B94F}"/>
          </ac:spMkLst>
        </pc:spChg>
      </pc:sldChg>
    </pc:docChg>
  </pc:docChgLst>
  <pc:docChgLst>
    <pc:chgData name="Wanyi Lai" userId="b9141c39d24f4df0" providerId="LiveId" clId="{569F1EC7-A68D-4368-8D34-EC3B51E08887}"/>
    <pc:docChg chg="undo custSel addSld delSld modSld">
      <pc:chgData name="Wanyi Lai" userId="b9141c39d24f4df0" providerId="LiveId" clId="{569F1EC7-A68D-4368-8D34-EC3B51E08887}" dt="2024-06-16T22:40:44.308" v="224" actId="14100"/>
      <pc:docMkLst>
        <pc:docMk/>
      </pc:docMkLst>
      <pc:sldChg chg="addSp modSp mod">
        <pc:chgData name="Wanyi Lai" userId="b9141c39d24f4df0" providerId="LiveId" clId="{569F1EC7-A68D-4368-8D34-EC3B51E08887}" dt="2024-06-13T01:54:26.724" v="32" actId="14100"/>
        <pc:sldMkLst>
          <pc:docMk/>
          <pc:sldMk cId="4276045641" sldId="262"/>
        </pc:sldMkLst>
        <pc:spChg chg="mod">
          <ac:chgData name="Wanyi Lai" userId="b9141c39d24f4df0" providerId="LiveId" clId="{569F1EC7-A68D-4368-8D34-EC3B51E08887}" dt="2024-06-13T01:54:26.724" v="32" actId="14100"/>
          <ac:spMkLst>
            <pc:docMk/>
            <pc:sldMk cId="4276045641" sldId="262"/>
            <ac:spMk id="3" creationId="{98CDB738-DB0F-605B-0F23-DBF30B648E1B}"/>
          </ac:spMkLst>
        </pc:spChg>
        <pc:graphicFrameChg chg="mod modGraphic">
          <ac:chgData name="Wanyi Lai" userId="b9141c39d24f4df0" providerId="LiveId" clId="{569F1EC7-A68D-4368-8D34-EC3B51E08887}" dt="2024-06-13T01:53:54.768" v="30" actId="14100"/>
          <ac:graphicFrameMkLst>
            <pc:docMk/>
            <pc:sldMk cId="4276045641" sldId="262"/>
            <ac:graphicFrameMk id="6" creationId="{F226DDB3-F026-DED2-190B-FBB13FA9DCAF}"/>
          </ac:graphicFrameMkLst>
        </pc:graphicFrameChg>
        <pc:picChg chg="add mod">
          <ac:chgData name="Wanyi Lai" userId="b9141c39d24f4df0" providerId="LiveId" clId="{569F1EC7-A68D-4368-8D34-EC3B51E08887}" dt="2024-06-13T01:53:59.765" v="31" actId="14100"/>
          <ac:picMkLst>
            <pc:docMk/>
            <pc:sldMk cId="4276045641" sldId="262"/>
            <ac:picMk id="5" creationId="{88547869-6F1D-B8B9-2FF2-DFA6AA0E0EAA}"/>
          </ac:picMkLst>
        </pc:picChg>
      </pc:sldChg>
      <pc:sldChg chg="modSp mod">
        <pc:chgData name="Wanyi Lai" userId="b9141c39d24f4df0" providerId="LiveId" clId="{569F1EC7-A68D-4368-8D34-EC3B51E08887}" dt="2024-06-13T01:37:49.036" v="0" actId="1076"/>
        <pc:sldMkLst>
          <pc:docMk/>
          <pc:sldMk cId="2035596066" sldId="265"/>
        </pc:sldMkLst>
        <pc:spChg chg="mod">
          <ac:chgData name="Wanyi Lai" userId="b9141c39d24f4df0" providerId="LiveId" clId="{569F1EC7-A68D-4368-8D34-EC3B51E08887}" dt="2024-06-13T01:37:49.036" v="0" actId="1076"/>
          <ac:spMkLst>
            <pc:docMk/>
            <pc:sldMk cId="2035596066" sldId="265"/>
            <ac:spMk id="3" creationId="{0AEE667F-7423-96D9-90E4-76D1FB9311EF}"/>
          </ac:spMkLst>
        </pc:spChg>
      </pc:sldChg>
      <pc:sldChg chg="modSp mod">
        <pc:chgData name="Wanyi Lai" userId="b9141c39d24f4df0" providerId="LiveId" clId="{569F1EC7-A68D-4368-8D34-EC3B51E08887}" dt="2024-06-16T21:52:48.757" v="85" actId="20577"/>
        <pc:sldMkLst>
          <pc:docMk/>
          <pc:sldMk cId="3734810394" sldId="286"/>
        </pc:sldMkLst>
        <pc:spChg chg="mod">
          <ac:chgData name="Wanyi Lai" userId="b9141c39d24f4df0" providerId="LiveId" clId="{569F1EC7-A68D-4368-8D34-EC3B51E08887}" dt="2024-06-16T21:52:48.757" v="85" actId="20577"/>
          <ac:spMkLst>
            <pc:docMk/>
            <pc:sldMk cId="3734810394" sldId="286"/>
            <ac:spMk id="3" creationId="{8D62BF24-7884-7838-0437-A3D12DDA4154}"/>
          </ac:spMkLst>
        </pc:spChg>
      </pc:sldChg>
      <pc:sldChg chg="modSp mod">
        <pc:chgData name="Wanyi Lai" userId="b9141c39d24f4df0" providerId="LiveId" clId="{569F1EC7-A68D-4368-8D34-EC3B51E08887}" dt="2024-06-16T21:59:00.450" v="88" actId="14100"/>
        <pc:sldMkLst>
          <pc:docMk/>
          <pc:sldMk cId="1960343194" sldId="291"/>
        </pc:sldMkLst>
        <pc:spChg chg="mod">
          <ac:chgData name="Wanyi Lai" userId="b9141c39d24f4df0" providerId="LiveId" clId="{569F1EC7-A68D-4368-8D34-EC3B51E08887}" dt="2024-06-16T21:59:00.450" v="88" actId="14100"/>
          <ac:spMkLst>
            <pc:docMk/>
            <pc:sldMk cId="1960343194" sldId="291"/>
            <ac:spMk id="3" creationId="{769C0C27-D2D5-7571-009C-09331EAB2542}"/>
          </ac:spMkLst>
        </pc:spChg>
      </pc:sldChg>
      <pc:sldChg chg="modSp mod">
        <pc:chgData name="Wanyi Lai" userId="b9141c39d24f4df0" providerId="LiveId" clId="{569F1EC7-A68D-4368-8D34-EC3B51E08887}" dt="2024-06-16T22:05:32.400" v="89" actId="20577"/>
        <pc:sldMkLst>
          <pc:docMk/>
          <pc:sldMk cId="41231698" sldId="293"/>
        </pc:sldMkLst>
        <pc:spChg chg="mod">
          <ac:chgData name="Wanyi Lai" userId="b9141c39d24f4df0" providerId="LiveId" clId="{569F1EC7-A68D-4368-8D34-EC3B51E08887}" dt="2024-06-16T22:05:32.400" v="89" actId="20577"/>
          <ac:spMkLst>
            <pc:docMk/>
            <pc:sldMk cId="41231698" sldId="293"/>
            <ac:spMk id="3" creationId="{0B552191-C845-0156-09EC-B3E847E5DF62}"/>
          </ac:spMkLst>
        </pc:spChg>
      </pc:sldChg>
      <pc:sldChg chg="addSp delSp modSp mod">
        <pc:chgData name="Wanyi Lai" userId="b9141c39d24f4df0" providerId="LiveId" clId="{569F1EC7-A68D-4368-8D34-EC3B51E08887}" dt="2024-06-16T22:40:44.308" v="224" actId="14100"/>
        <pc:sldMkLst>
          <pc:docMk/>
          <pc:sldMk cId="1787333894" sldId="320"/>
        </pc:sldMkLst>
        <pc:graphicFrameChg chg="add mod">
          <ac:chgData name="Wanyi Lai" userId="b9141c39d24f4df0" providerId="LiveId" clId="{569F1EC7-A68D-4368-8D34-EC3B51E08887}" dt="2024-06-16T22:40:44.308" v="224" actId="14100"/>
          <ac:graphicFrameMkLst>
            <pc:docMk/>
            <pc:sldMk cId="1787333894" sldId="320"/>
            <ac:graphicFrameMk id="3" creationId="{911E1AE2-76D5-4B9E-8D9A-3D52FE9A5381}"/>
          </ac:graphicFrameMkLst>
        </pc:graphicFrameChg>
        <pc:graphicFrameChg chg="del">
          <ac:chgData name="Wanyi Lai" userId="b9141c39d24f4df0" providerId="LiveId" clId="{569F1EC7-A68D-4368-8D34-EC3B51E08887}" dt="2024-06-16T22:16:17.294" v="90" actId="478"/>
          <ac:graphicFrameMkLst>
            <pc:docMk/>
            <pc:sldMk cId="1787333894" sldId="320"/>
            <ac:graphicFrameMk id="4" creationId="{A3F09D67-306F-4E6C-93B6-67EFEC5BC520}"/>
          </ac:graphicFrameMkLst>
        </pc:graphicFrameChg>
      </pc:sldChg>
      <pc:sldChg chg="modSp mod">
        <pc:chgData name="Wanyi Lai" userId="b9141c39d24f4df0" providerId="LiveId" clId="{569F1EC7-A68D-4368-8D34-EC3B51E08887}" dt="2024-06-16T21:48:50.445" v="35" actId="1076"/>
        <pc:sldMkLst>
          <pc:docMk/>
          <pc:sldMk cId="4121828334" sldId="323"/>
        </pc:sldMkLst>
        <pc:picChg chg="mod">
          <ac:chgData name="Wanyi Lai" userId="b9141c39d24f4df0" providerId="LiveId" clId="{569F1EC7-A68D-4368-8D34-EC3B51E08887}" dt="2024-06-16T21:48:50.445" v="35" actId="1076"/>
          <ac:picMkLst>
            <pc:docMk/>
            <pc:sldMk cId="4121828334" sldId="323"/>
            <ac:picMk id="6" creationId="{4BC9B748-7410-F5E1-8572-2F4E878BF6E3}"/>
          </ac:picMkLst>
        </pc:picChg>
      </pc:sldChg>
      <pc:sldChg chg="del">
        <pc:chgData name="Wanyi Lai" userId="b9141c39d24f4df0" providerId="LiveId" clId="{569F1EC7-A68D-4368-8D34-EC3B51E08887}" dt="2024-06-13T02:16:35.698" v="34" actId="47"/>
        <pc:sldMkLst>
          <pc:docMk/>
          <pc:sldMk cId="2297429904" sldId="337"/>
        </pc:sldMkLst>
      </pc:sldChg>
      <pc:sldChg chg="del">
        <pc:chgData name="Wanyi Lai" userId="b9141c39d24f4df0" providerId="LiveId" clId="{569F1EC7-A68D-4368-8D34-EC3B51E08887}" dt="2024-06-13T02:16:32.114" v="33" actId="47"/>
        <pc:sldMkLst>
          <pc:docMk/>
          <pc:sldMk cId="3780569498" sldId="339"/>
        </pc:sldMkLst>
      </pc:sldChg>
      <pc:sldChg chg="addSp delSp modSp mod modClrScheme chgLayout">
        <pc:chgData name="Wanyi Lai" userId="b9141c39d24f4df0" providerId="LiveId" clId="{569F1EC7-A68D-4368-8D34-EC3B51E08887}" dt="2024-06-16T22:26:03.438" v="217" actId="20577"/>
        <pc:sldMkLst>
          <pc:docMk/>
          <pc:sldMk cId="4233233737" sldId="341"/>
        </pc:sldMkLst>
        <pc:spChg chg="del mod ord">
          <ac:chgData name="Wanyi Lai" userId="b9141c39d24f4df0" providerId="LiveId" clId="{569F1EC7-A68D-4368-8D34-EC3B51E08887}" dt="2024-06-16T22:23:31.945" v="108" actId="478"/>
          <ac:spMkLst>
            <pc:docMk/>
            <pc:sldMk cId="4233233737" sldId="341"/>
            <ac:spMk id="2" creationId="{3452FB3D-9FA2-86A0-5EA9-3C7788B92F0F}"/>
          </ac:spMkLst>
        </pc:spChg>
        <pc:spChg chg="del">
          <ac:chgData name="Wanyi Lai" userId="b9141c39d24f4df0" providerId="LiveId" clId="{569F1EC7-A68D-4368-8D34-EC3B51E08887}" dt="2024-06-16T22:22:59.807" v="100" actId="478"/>
          <ac:spMkLst>
            <pc:docMk/>
            <pc:sldMk cId="4233233737" sldId="341"/>
            <ac:spMk id="3" creationId="{7C6BEE6D-8B9C-4A61-4B35-0D1E00196994}"/>
          </ac:spMkLst>
        </pc:spChg>
        <pc:spChg chg="add del mod">
          <ac:chgData name="Wanyi Lai" userId="b9141c39d24f4df0" providerId="LiveId" clId="{569F1EC7-A68D-4368-8D34-EC3B51E08887}" dt="2024-06-16T22:23:09.136" v="102"/>
          <ac:spMkLst>
            <pc:docMk/>
            <pc:sldMk cId="4233233737" sldId="341"/>
            <ac:spMk id="5" creationId="{07D711AA-C7EC-2D52-89D6-F178B5A766A0}"/>
          </ac:spMkLst>
        </pc:spChg>
        <pc:spChg chg="add mod ord">
          <ac:chgData name="Wanyi Lai" userId="b9141c39d24f4df0" providerId="LiveId" clId="{569F1EC7-A68D-4368-8D34-EC3B51E08887}" dt="2024-06-16T22:24:43.662" v="141" actId="20577"/>
          <ac:spMkLst>
            <pc:docMk/>
            <pc:sldMk cId="4233233737" sldId="341"/>
            <ac:spMk id="9" creationId="{5B738E2E-0D44-A3DE-80C1-227E45E229A9}"/>
          </ac:spMkLst>
        </pc:spChg>
        <pc:spChg chg="add mod ord">
          <ac:chgData name="Wanyi Lai" userId="b9141c39d24f4df0" providerId="LiveId" clId="{569F1EC7-A68D-4368-8D34-EC3B51E08887}" dt="2024-06-16T22:26:03.438" v="217" actId="20577"/>
          <ac:spMkLst>
            <pc:docMk/>
            <pc:sldMk cId="4233233737" sldId="341"/>
            <ac:spMk id="10" creationId="{FFF28CA5-009F-8F54-CC4F-66A88B230526}"/>
          </ac:spMkLst>
        </pc:spChg>
        <pc:graphicFrameChg chg="del">
          <ac:chgData name="Wanyi Lai" userId="b9141c39d24f4df0" providerId="LiveId" clId="{569F1EC7-A68D-4368-8D34-EC3B51E08887}" dt="2024-06-16T22:16:21.479" v="91" actId="478"/>
          <ac:graphicFrameMkLst>
            <pc:docMk/>
            <pc:sldMk cId="4233233737" sldId="341"/>
            <ac:graphicFrameMk id="6" creationId="{911E1AE2-76D5-4B9E-8D9A-3D52FE9A5381}"/>
          </ac:graphicFrameMkLst>
        </pc:graphicFrameChg>
        <pc:graphicFrameChg chg="del">
          <ac:chgData name="Wanyi Lai" userId="b9141c39d24f4df0" providerId="LiveId" clId="{569F1EC7-A68D-4368-8D34-EC3B51E08887}" dt="2024-06-16T22:16:24.774" v="92" actId="478"/>
          <ac:graphicFrameMkLst>
            <pc:docMk/>
            <pc:sldMk cId="4233233737" sldId="341"/>
            <ac:graphicFrameMk id="7" creationId="{213962D3-3823-4010-8F59-46AD3E434E1F}"/>
          </ac:graphicFrameMkLst>
        </pc:graphicFrameChg>
        <pc:graphicFrameChg chg="add mod ord">
          <ac:chgData name="Wanyi Lai" userId="b9141c39d24f4df0" providerId="LiveId" clId="{569F1EC7-A68D-4368-8D34-EC3B51E08887}" dt="2024-06-16T22:25:50.560" v="209" actId="14100"/>
          <ac:graphicFrameMkLst>
            <pc:docMk/>
            <pc:sldMk cId="4233233737" sldId="341"/>
            <ac:graphicFrameMk id="8" creationId="{A3F09D67-306F-4E6C-93B6-67EFEC5BC520}"/>
          </ac:graphicFrameMkLst>
        </pc:graphicFrameChg>
      </pc:sldChg>
      <pc:sldChg chg="add del">
        <pc:chgData name="Wanyi Lai" userId="b9141c39d24f4df0" providerId="LiveId" clId="{569F1EC7-A68D-4368-8D34-EC3B51E08887}" dt="2024-06-16T22:29:37.499" v="220" actId="47"/>
        <pc:sldMkLst>
          <pc:docMk/>
          <pc:sldMk cId="2608788598" sldId="342"/>
        </pc:sldMkLst>
      </pc:sldChg>
    </pc:docChg>
  </pc:docChgLst>
  <pc:docChgLst>
    <pc:chgData name="Wanyi Lai" userId="b9141c39d24f4df0" providerId="Windows Live" clId="Web-{1D2F2A28-A01A-42DD-B00C-D89843089532}"/>
    <pc:docChg chg="addSld delSld modSld sldOrd">
      <pc:chgData name="Wanyi Lai" userId="b9141c39d24f4df0" providerId="Windows Live" clId="Web-{1D2F2A28-A01A-42DD-B00C-D89843089532}" dt="2023-02-16T01:51:29.005" v="55" actId="20577"/>
      <pc:docMkLst>
        <pc:docMk/>
      </pc:docMkLst>
      <pc:sldChg chg="modSp">
        <pc:chgData name="Wanyi Lai" userId="b9141c39d24f4df0" providerId="Windows Live" clId="Web-{1D2F2A28-A01A-42DD-B00C-D89843089532}" dt="2023-02-16T01:33:00.478" v="3" actId="1076"/>
        <pc:sldMkLst>
          <pc:docMk/>
          <pc:sldMk cId="3256627846" sldId="276"/>
        </pc:sldMkLst>
        <pc:picChg chg="mod">
          <ac:chgData name="Wanyi Lai" userId="b9141c39d24f4df0" providerId="Windows Live" clId="Web-{1D2F2A28-A01A-42DD-B00C-D89843089532}" dt="2023-02-16T01:33:00.478" v="3" actId="1076"/>
          <ac:picMkLst>
            <pc:docMk/>
            <pc:sldMk cId="3256627846" sldId="276"/>
            <ac:picMk id="4" creationId="{EAC1E9C9-124D-55EE-8E08-D1DBF8F70206}"/>
          </ac:picMkLst>
        </pc:picChg>
      </pc:sldChg>
      <pc:sldChg chg="addSp modSp mod modClrScheme chgLayout">
        <pc:chgData name="Wanyi Lai" userId="b9141c39d24f4df0" providerId="Windows Live" clId="Web-{1D2F2A28-A01A-42DD-B00C-D89843089532}" dt="2023-02-16T01:51:05.051" v="45" actId="20577"/>
        <pc:sldMkLst>
          <pc:docMk/>
          <pc:sldMk cId="3633715490" sldId="309"/>
        </pc:sldMkLst>
        <pc:spChg chg="add mod">
          <ac:chgData name="Wanyi Lai" userId="b9141c39d24f4df0" providerId="Windows Live" clId="Web-{1D2F2A28-A01A-42DD-B00C-D89843089532}" dt="2023-02-16T01:50:13.439" v="26" actId="20577"/>
          <ac:spMkLst>
            <pc:docMk/>
            <pc:sldMk cId="3633715490" sldId="309"/>
            <ac:spMk id="2" creationId="{B0D6CA23-5701-F1DB-5081-EBEF9647C49B}"/>
          </ac:spMkLst>
        </pc:spChg>
        <pc:spChg chg="add mod">
          <ac:chgData name="Wanyi Lai" userId="b9141c39d24f4df0" providerId="Windows Live" clId="Web-{1D2F2A28-A01A-42DD-B00C-D89843089532}" dt="2023-02-16T01:51:05.051" v="45" actId="20577"/>
          <ac:spMkLst>
            <pc:docMk/>
            <pc:sldMk cId="3633715490" sldId="309"/>
            <ac:spMk id="3" creationId="{B3E98E72-CE34-30FE-3675-5B6F50BE5FF1}"/>
          </ac:spMkLst>
        </pc:spChg>
      </pc:sldChg>
      <pc:sldChg chg="addSp modSp mod modClrScheme chgLayout">
        <pc:chgData name="Wanyi Lai" userId="b9141c39d24f4df0" providerId="Windows Live" clId="Web-{1D2F2A28-A01A-42DD-B00C-D89843089532}" dt="2023-02-16T01:34:28.498" v="8" actId="20577"/>
        <pc:sldMkLst>
          <pc:docMk/>
          <pc:sldMk cId="2203257570" sldId="313"/>
        </pc:sldMkLst>
        <pc:spChg chg="mod ord">
          <ac:chgData name="Wanyi Lai" userId="b9141c39d24f4df0" providerId="Windows Live" clId="Web-{1D2F2A28-A01A-42DD-B00C-D89843089532}" dt="2023-02-16T01:34:18.966" v="4"/>
          <ac:spMkLst>
            <pc:docMk/>
            <pc:sldMk cId="2203257570" sldId="313"/>
            <ac:spMk id="2" creationId="{4E56B8E2-7B4D-2078-6E74-3AF6A6105C84}"/>
          </ac:spMkLst>
        </pc:spChg>
        <pc:spChg chg="add mod ord">
          <ac:chgData name="Wanyi Lai" userId="b9141c39d24f4df0" providerId="Windows Live" clId="Web-{1D2F2A28-A01A-42DD-B00C-D89843089532}" dt="2023-02-16T01:34:28.498" v="8" actId="20577"/>
          <ac:spMkLst>
            <pc:docMk/>
            <pc:sldMk cId="2203257570" sldId="313"/>
            <ac:spMk id="3" creationId="{7B1E32C6-6FE6-6528-25E1-3E727CC6E961}"/>
          </ac:spMkLst>
        </pc:spChg>
      </pc:sldChg>
      <pc:sldChg chg="delSp new mod ord modClrScheme chgLayout">
        <pc:chgData name="Wanyi Lai" userId="b9141c39d24f4df0" providerId="Windows Live" clId="Web-{1D2F2A28-A01A-42DD-B00C-D89843089532}" dt="2023-02-16T01:30:49.221" v="2"/>
        <pc:sldMkLst>
          <pc:docMk/>
          <pc:sldMk cId="1513706011" sldId="316"/>
        </pc:sldMkLst>
        <pc:spChg chg="del">
          <ac:chgData name="Wanyi Lai" userId="b9141c39d24f4df0" providerId="Windows Live" clId="Web-{1D2F2A28-A01A-42DD-B00C-D89843089532}" dt="2023-02-16T01:30:49.221" v="2"/>
          <ac:spMkLst>
            <pc:docMk/>
            <pc:sldMk cId="1513706011" sldId="316"/>
            <ac:spMk id="2" creationId="{6F707156-2EB4-A565-00D0-897281DF9556}"/>
          </ac:spMkLst>
        </pc:spChg>
        <pc:spChg chg="del">
          <ac:chgData name="Wanyi Lai" userId="b9141c39d24f4df0" providerId="Windows Live" clId="Web-{1D2F2A28-A01A-42DD-B00C-D89843089532}" dt="2023-02-16T01:30:49.221" v="2"/>
          <ac:spMkLst>
            <pc:docMk/>
            <pc:sldMk cId="1513706011" sldId="316"/>
            <ac:spMk id="3" creationId="{F7724FD0-525E-2F42-026A-3C874C08ED85}"/>
          </ac:spMkLst>
        </pc:spChg>
        <pc:spChg chg="del">
          <ac:chgData name="Wanyi Lai" userId="b9141c39d24f4df0" providerId="Windows Live" clId="Web-{1D2F2A28-A01A-42DD-B00C-D89843089532}" dt="2023-02-16T01:30:49.221" v="2"/>
          <ac:spMkLst>
            <pc:docMk/>
            <pc:sldMk cId="1513706011" sldId="316"/>
            <ac:spMk id="4" creationId="{0FCEF3FC-153E-28B3-6CA9-479E763E5009}"/>
          </ac:spMkLst>
        </pc:spChg>
      </pc:sldChg>
      <pc:sldChg chg="addSp delSp modSp new mod modClrScheme chgLayout">
        <pc:chgData name="Wanyi Lai" userId="b9141c39d24f4df0" providerId="Windows Live" clId="Web-{1D2F2A28-A01A-42DD-B00C-D89843089532}" dt="2023-02-16T01:43:35.918" v="20" actId="20577"/>
        <pc:sldMkLst>
          <pc:docMk/>
          <pc:sldMk cId="2571988162" sldId="317"/>
        </pc:sldMkLst>
        <pc:spChg chg="del">
          <ac:chgData name="Wanyi Lai" userId="b9141c39d24f4df0" providerId="Windows Live" clId="Web-{1D2F2A28-A01A-42DD-B00C-D89843089532}" dt="2023-02-16T01:42:51.931" v="10"/>
          <ac:spMkLst>
            <pc:docMk/>
            <pc:sldMk cId="2571988162" sldId="317"/>
            <ac:spMk id="2" creationId="{861B8351-6FD1-8E14-9791-FC33CFAB1272}"/>
          </ac:spMkLst>
        </pc:spChg>
        <pc:spChg chg="del">
          <ac:chgData name="Wanyi Lai" userId="b9141c39d24f4df0" providerId="Windows Live" clId="Web-{1D2F2A28-A01A-42DD-B00C-D89843089532}" dt="2023-02-16T01:42:51.931" v="10"/>
          <ac:spMkLst>
            <pc:docMk/>
            <pc:sldMk cId="2571988162" sldId="317"/>
            <ac:spMk id="3" creationId="{712D3968-9109-A1D9-B1FB-8ED8648057EE}"/>
          </ac:spMkLst>
        </pc:spChg>
        <pc:spChg chg="add mod">
          <ac:chgData name="Wanyi Lai" userId="b9141c39d24f4df0" providerId="Windows Live" clId="Web-{1D2F2A28-A01A-42DD-B00C-D89843089532}" dt="2023-02-16T01:43:20.370" v="13" actId="20577"/>
          <ac:spMkLst>
            <pc:docMk/>
            <pc:sldMk cId="2571988162" sldId="317"/>
            <ac:spMk id="4" creationId="{93D78A86-ED0B-4919-CC18-FD42ECDC1147}"/>
          </ac:spMkLst>
        </pc:spChg>
        <pc:spChg chg="add mod">
          <ac:chgData name="Wanyi Lai" userId="b9141c39d24f4df0" providerId="Windows Live" clId="Web-{1D2F2A28-A01A-42DD-B00C-D89843089532}" dt="2023-02-16T01:43:35.918" v="20" actId="20577"/>
          <ac:spMkLst>
            <pc:docMk/>
            <pc:sldMk cId="2571988162" sldId="317"/>
            <ac:spMk id="5" creationId="{728F2106-47C9-95DB-ECDC-4CD4C5CAE633}"/>
          </ac:spMkLst>
        </pc:spChg>
      </pc:sldChg>
      <pc:sldChg chg="delSp new del mod modClrScheme chgLayout">
        <pc:chgData name="Wanyi Lai" userId="b9141c39d24f4df0" providerId="Windows Live" clId="Web-{1D2F2A28-A01A-42DD-B00C-D89843089532}" dt="2023-02-16T01:48:48.762" v="23"/>
        <pc:sldMkLst>
          <pc:docMk/>
          <pc:sldMk cId="2410966760" sldId="318"/>
        </pc:sldMkLst>
        <pc:spChg chg="del">
          <ac:chgData name="Wanyi Lai" userId="b9141c39d24f4df0" providerId="Windows Live" clId="Web-{1D2F2A28-A01A-42DD-B00C-D89843089532}" dt="2023-02-16T01:48:34.621" v="22"/>
          <ac:spMkLst>
            <pc:docMk/>
            <pc:sldMk cId="2410966760" sldId="318"/>
            <ac:spMk id="2" creationId="{F19BD2CB-FBD5-5B66-F611-BD9CB18D8718}"/>
          </ac:spMkLst>
        </pc:spChg>
        <pc:spChg chg="del">
          <ac:chgData name="Wanyi Lai" userId="b9141c39d24f4df0" providerId="Windows Live" clId="Web-{1D2F2A28-A01A-42DD-B00C-D89843089532}" dt="2023-02-16T01:48:34.621" v="22"/>
          <ac:spMkLst>
            <pc:docMk/>
            <pc:sldMk cId="2410966760" sldId="318"/>
            <ac:spMk id="3" creationId="{AD77A526-12D4-AFF5-420B-E1E876ADF3AF}"/>
          </ac:spMkLst>
        </pc:spChg>
      </pc:sldChg>
      <pc:sldChg chg="modSp new">
        <pc:chgData name="Wanyi Lai" userId="b9141c39d24f4df0" providerId="Windows Live" clId="Web-{1D2F2A28-A01A-42DD-B00C-D89843089532}" dt="2023-02-16T01:51:29.005" v="55" actId="20577"/>
        <pc:sldMkLst>
          <pc:docMk/>
          <pc:sldMk cId="3302982618" sldId="318"/>
        </pc:sldMkLst>
        <pc:spChg chg="mod">
          <ac:chgData name="Wanyi Lai" userId="b9141c39d24f4df0" providerId="Windows Live" clId="Web-{1D2F2A28-A01A-42DD-B00C-D89843089532}" dt="2023-02-16T01:51:22.677" v="48" actId="20577"/>
          <ac:spMkLst>
            <pc:docMk/>
            <pc:sldMk cId="3302982618" sldId="318"/>
            <ac:spMk id="2" creationId="{F2445EC9-AB61-1108-83A5-DDA5285F33F1}"/>
          </ac:spMkLst>
        </pc:spChg>
        <pc:spChg chg="mod">
          <ac:chgData name="Wanyi Lai" userId="b9141c39d24f4df0" providerId="Windows Live" clId="Web-{1D2F2A28-A01A-42DD-B00C-D89843089532}" dt="2023-02-16T01:51:29.005" v="55" actId="20577"/>
          <ac:spMkLst>
            <pc:docMk/>
            <pc:sldMk cId="3302982618" sldId="318"/>
            <ac:spMk id="3" creationId="{8229EB39-A39B-FFAE-9DCF-BE9CFCA4DFD7}"/>
          </ac:spMkLst>
        </pc:spChg>
      </pc:sldChg>
    </pc:docChg>
  </pc:docChgLst>
  <pc:docChgLst>
    <pc:chgData name="Wanyi Lai" userId="b9141c39d24f4df0" providerId="Windows Live" clId="Web-{EC992B52-53A0-4BC1-8224-EC6BA6B7133C}"/>
    <pc:docChg chg="addSld delSld modSld sldOrd">
      <pc:chgData name="Wanyi Lai" userId="b9141c39d24f4df0" providerId="Windows Live" clId="Web-{EC992B52-53A0-4BC1-8224-EC6BA6B7133C}" dt="2023-02-23T00:49:22.604" v="3"/>
      <pc:docMkLst>
        <pc:docMk/>
      </pc:docMkLst>
      <pc:sldChg chg="ord">
        <pc:chgData name="Wanyi Lai" userId="b9141c39d24f4df0" providerId="Windows Live" clId="Web-{EC992B52-53A0-4BC1-8224-EC6BA6B7133C}" dt="2023-02-23T00:49:17.213" v="2"/>
        <pc:sldMkLst>
          <pc:docMk/>
          <pc:sldMk cId="1588928813" sldId="308"/>
        </pc:sldMkLst>
      </pc:sldChg>
      <pc:sldChg chg="delSp new del mod modClrScheme chgLayout">
        <pc:chgData name="Wanyi Lai" userId="b9141c39d24f4df0" providerId="Windows Live" clId="Web-{EC992B52-53A0-4BC1-8224-EC6BA6B7133C}" dt="2023-02-23T00:49:22.604" v="3"/>
        <pc:sldMkLst>
          <pc:docMk/>
          <pc:sldMk cId="360270503" sldId="325"/>
        </pc:sldMkLst>
        <pc:spChg chg="del">
          <ac:chgData name="Wanyi Lai" userId="b9141c39d24f4df0" providerId="Windows Live" clId="Web-{EC992B52-53A0-4BC1-8224-EC6BA6B7133C}" dt="2023-02-23T00:47:17.085" v="1"/>
          <ac:spMkLst>
            <pc:docMk/>
            <pc:sldMk cId="360270503" sldId="325"/>
            <ac:spMk id="2" creationId="{F6B56CEF-2AC2-0228-4B13-FF475B68C754}"/>
          </ac:spMkLst>
        </pc:spChg>
        <pc:spChg chg="del">
          <ac:chgData name="Wanyi Lai" userId="b9141c39d24f4df0" providerId="Windows Live" clId="Web-{EC992B52-53A0-4BC1-8224-EC6BA6B7133C}" dt="2023-02-23T00:47:17.085" v="1"/>
          <ac:spMkLst>
            <pc:docMk/>
            <pc:sldMk cId="360270503" sldId="325"/>
            <ac:spMk id="3" creationId="{AC7E1244-B4B7-6272-C06F-E4D75DB747CC}"/>
          </ac:spMkLst>
        </pc:spChg>
      </pc:sldChg>
    </pc:docChg>
  </pc:docChgLst>
  <pc:docChgLst>
    <pc:chgData name="Wanyi Lai" userId="b9141c39d24f4df0" providerId="Windows Live" clId="Web-{405A24C5-D8FC-4B4A-830D-A15CDF1F76AB}"/>
    <pc:docChg chg="modSld">
      <pc:chgData name="Wanyi Lai" userId="b9141c39d24f4df0" providerId="Windows Live" clId="Web-{405A24C5-D8FC-4B4A-830D-A15CDF1F76AB}" dt="2023-02-23T18:16:17.987" v="4" actId="20577"/>
      <pc:docMkLst>
        <pc:docMk/>
      </pc:docMkLst>
      <pc:sldChg chg="modSp">
        <pc:chgData name="Wanyi Lai" userId="b9141c39d24f4df0" providerId="Windows Live" clId="Web-{405A24C5-D8FC-4B4A-830D-A15CDF1F76AB}" dt="2023-02-23T18:16:17.987" v="4" actId="20577"/>
        <pc:sldMkLst>
          <pc:docMk/>
          <pc:sldMk cId="1990964253" sldId="302"/>
        </pc:sldMkLst>
        <pc:spChg chg="mod">
          <ac:chgData name="Wanyi Lai" userId="b9141c39d24f4df0" providerId="Windows Live" clId="Web-{405A24C5-D8FC-4B4A-830D-A15CDF1F76AB}" dt="2023-02-23T18:16:17.987" v="4" actId="20577"/>
          <ac:spMkLst>
            <pc:docMk/>
            <pc:sldMk cId="1990964253" sldId="302"/>
            <ac:spMk id="3" creationId="{E522A11B-5492-C756-BB91-9ACCD4188903}"/>
          </ac:spMkLst>
        </pc:spChg>
      </pc:sldChg>
    </pc:docChg>
  </pc:docChgLst>
  <pc:docChgLst>
    <pc:chgData name="Wanyi Lai" userId="b9141c39d24f4df0" providerId="Windows Live" clId="Web-{C4025815-2690-4FB1-82D9-6ACF0B9B8D9E}"/>
    <pc:docChg chg="modSld sldOrd">
      <pc:chgData name="Wanyi Lai" userId="b9141c39d24f4df0" providerId="Windows Live" clId="Web-{C4025815-2690-4FB1-82D9-6ACF0B9B8D9E}" dt="2023-02-23T01:44:12.202" v="9" actId="20577"/>
      <pc:docMkLst>
        <pc:docMk/>
      </pc:docMkLst>
      <pc:sldChg chg="modSp">
        <pc:chgData name="Wanyi Lai" userId="b9141c39d24f4df0" providerId="Windows Live" clId="Web-{C4025815-2690-4FB1-82D9-6ACF0B9B8D9E}" dt="2023-02-23T01:40:15.303" v="5" actId="1076"/>
        <pc:sldMkLst>
          <pc:docMk/>
          <pc:sldMk cId="3256627846" sldId="276"/>
        </pc:sldMkLst>
        <pc:spChg chg="mod">
          <ac:chgData name="Wanyi Lai" userId="b9141c39d24f4df0" providerId="Windows Live" clId="Web-{C4025815-2690-4FB1-82D9-6ACF0B9B8D9E}" dt="2023-02-23T01:40:15.303" v="5" actId="1076"/>
          <ac:spMkLst>
            <pc:docMk/>
            <pc:sldMk cId="3256627846" sldId="276"/>
            <ac:spMk id="3" creationId="{5705BB66-DBF3-F63D-C07C-6F0004D36DB4}"/>
          </ac:spMkLst>
        </pc:spChg>
      </pc:sldChg>
      <pc:sldChg chg="modSp">
        <pc:chgData name="Wanyi Lai" userId="b9141c39d24f4df0" providerId="Windows Live" clId="Web-{C4025815-2690-4FB1-82D9-6ACF0B9B8D9E}" dt="2023-02-23T01:38:27.408" v="4" actId="20577"/>
        <pc:sldMkLst>
          <pc:docMk/>
          <pc:sldMk cId="1588928813" sldId="308"/>
        </pc:sldMkLst>
        <pc:spChg chg="mod">
          <ac:chgData name="Wanyi Lai" userId="b9141c39d24f4df0" providerId="Windows Live" clId="Web-{C4025815-2690-4FB1-82D9-6ACF0B9B8D9E}" dt="2023-02-23T01:38:27.408" v="4" actId="20577"/>
          <ac:spMkLst>
            <pc:docMk/>
            <pc:sldMk cId="1588928813" sldId="308"/>
            <ac:spMk id="5" creationId="{83B4E0AF-D572-AD62-B945-9C0987A6E179}"/>
          </ac:spMkLst>
        </pc:spChg>
      </pc:sldChg>
      <pc:sldChg chg="ord">
        <pc:chgData name="Wanyi Lai" userId="b9141c39d24f4df0" providerId="Windows Live" clId="Web-{C4025815-2690-4FB1-82D9-6ACF0B9B8D9E}" dt="2023-02-23T01:36:18.981" v="0"/>
        <pc:sldMkLst>
          <pc:docMk/>
          <pc:sldMk cId="3869377960" sldId="315"/>
        </pc:sldMkLst>
      </pc:sldChg>
      <pc:sldChg chg="modSp">
        <pc:chgData name="Wanyi Lai" userId="b9141c39d24f4df0" providerId="Windows Live" clId="Web-{C4025815-2690-4FB1-82D9-6ACF0B9B8D9E}" dt="2023-02-23T01:44:12.202" v="9" actId="20577"/>
        <pc:sldMkLst>
          <pc:docMk/>
          <pc:sldMk cId="423883199" sldId="324"/>
        </pc:sldMkLst>
        <pc:spChg chg="mod">
          <ac:chgData name="Wanyi Lai" userId="b9141c39d24f4df0" providerId="Windows Live" clId="Web-{C4025815-2690-4FB1-82D9-6ACF0B9B8D9E}" dt="2023-02-23T01:44:12.202" v="9" actId="20577"/>
          <ac:spMkLst>
            <pc:docMk/>
            <pc:sldMk cId="423883199" sldId="324"/>
            <ac:spMk id="2" creationId="{101FCD04-03A5-DD8F-66B7-25CCA23BC13D}"/>
          </ac:spMkLst>
        </pc:spChg>
        <pc:spChg chg="mod">
          <ac:chgData name="Wanyi Lai" userId="b9141c39d24f4df0" providerId="Windows Live" clId="Web-{C4025815-2690-4FB1-82D9-6ACF0B9B8D9E}" dt="2023-02-23T01:44:06.186" v="7" actId="20577"/>
          <ac:spMkLst>
            <pc:docMk/>
            <pc:sldMk cId="423883199" sldId="324"/>
            <ac:spMk id="3" creationId="{EAE1E584-34E4-039D-2151-595D72DEA693}"/>
          </ac:spMkLst>
        </pc:spChg>
      </pc:sldChg>
    </pc:docChg>
  </pc:docChgLst>
  <pc:docChgLst>
    <pc:chgData name="Wanyi Lai" userId="b9141c39d24f4df0" providerId="LiveId" clId="{EC292BE0-891A-40F6-8AF4-A0971E17254A}"/>
    <pc:docChg chg="delSld">
      <pc:chgData name="Wanyi Lai" userId="b9141c39d24f4df0" providerId="LiveId" clId="{EC292BE0-891A-40F6-8AF4-A0971E17254A}" dt="2024-01-22T19:36:01.126" v="0" actId="2696"/>
      <pc:docMkLst>
        <pc:docMk/>
      </pc:docMkLst>
      <pc:sldChg chg="del">
        <pc:chgData name="Wanyi Lai" userId="b9141c39d24f4df0" providerId="LiveId" clId="{EC292BE0-891A-40F6-8AF4-A0971E17254A}" dt="2024-01-22T19:36:01.126" v="0" actId="2696"/>
        <pc:sldMkLst>
          <pc:docMk/>
          <pc:sldMk cId="2133668994" sldId="321"/>
        </pc:sldMkLst>
      </pc:sldChg>
      <pc:sldChg chg="del">
        <pc:chgData name="Wanyi Lai" userId="b9141c39d24f4df0" providerId="LiveId" clId="{EC292BE0-891A-40F6-8AF4-A0971E17254A}" dt="2024-01-22T19:36:01.126" v="0" actId="2696"/>
        <pc:sldMkLst>
          <pc:docMk/>
          <pc:sldMk cId="3402984675" sldId="322"/>
        </pc:sldMkLst>
      </pc:sldChg>
    </pc:docChg>
  </pc:docChgLst>
  <pc:docChgLst>
    <pc:chgData name="Wanyi Lai" userId="b9141c39d24f4df0" providerId="LiveId" clId="{406A31C7-4C66-4A22-9FBD-22876E320822}"/>
    <pc:docChg chg="undo custSel addSld modSld">
      <pc:chgData name="Wanyi Lai" userId="b9141c39d24f4df0" providerId="LiveId" clId="{406A31C7-4C66-4A22-9FBD-22876E320822}" dt="2023-02-19T22:09:45.983" v="1583" actId="1076"/>
      <pc:docMkLst>
        <pc:docMk/>
      </pc:docMkLst>
      <pc:sldChg chg="modSp mod">
        <pc:chgData name="Wanyi Lai" userId="b9141c39d24f4df0" providerId="LiveId" clId="{406A31C7-4C66-4A22-9FBD-22876E320822}" dt="2023-02-19T21:45:27.457" v="407" actId="5793"/>
        <pc:sldMkLst>
          <pc:docMk/>
          <pc:sldMk cId="1749479080" sldId="279"/>
        </pc:sldMkLst>
        <pc:spChg chg="mod">
          <ac:chgData name="Wanyi Lai" userId="b9141c39d24f4df0" providerId="LiveId" clId="{406A31C7-4C66-4A22-9FBD-22876E320822}" dt="2023-02-19T21:45:27.457" v="407" actId="5793"/>
          <ac:spMkLst>
            <pc:docMk/>
            <pc:sldMk cId="1749479080" sldId="279"/>
            <ac:spMk id="3" creationId="{0F4F01B8-448A-9978-C98F-24D72B04E5EE}"/>
          </ac:spMkLst>
        </pc:spChg>
      </pc:sldChg>
      <pc:sldChg chg="delSp modSp mod">
        <pc:chgData name="Wanyi Lai" userId="b9141c39d24f4df0" providerId="LiveId" clId="{406A31C7-4C66-4A22-9FBD-22876E320822}" dt="2023-02-17T17:37:50.070" v="363" actId="5793"/>
        <pc:sldMkLst>
          <pc:docMk/>
          <pc:sldMk cId="2640142276" sldId="280"/>
        </pc:sldMkLst>
        <pc:spChg chg="mod">
          <ac:chgData name="Wanyi Lai" userId="b9141c39d24f4df0" providerId="LiveId" clId="{406A31C7-4C66-4A22-9FBD-22876E320822}" dt="2023-02-17T17:37:50.070" v="363" actId="5793"/>
          <ac:spMkLst>
            <pc:docMk/>
            <pc:sldMk cId="2640142276" sldId="280"/>
            <ac:spMk id="3" creationId="{AF6391AC-CCEE-49FF-6B4B-D530CB33E153}"/>
          </ac:spMkLst>
        </pc:spChg>
        <pc:picChg chg="del">
          <ac:chgData name="Wanyi Lai" userId="b9141c39d24f4df0" providerId="LiveId" clId="{406A31C7-4C66-4A22-9FBD-22876E320822}" dt="2023-02-17T17:36:30.594" v="312" actId="21"/>
          <ac:picMkLst>
            <pc:docMk/>
            <pc:sldMk cId="2640142276" sldId="280"/>
            <ac:picMk id="5" creationId="{D9A702E7-779B-45BB-8C36-9D28103D7BB9}"/>
          </ac:picMkLst>
        </pc:picChg>
        <pc:picChg chg="del">
          <ac:chgData name="Wanyi Lai" userId="b9141c39d24f4df0" providerId="LiveId" clId="{406A31C7-4C66-4A22-9FBD-22876E320822}" dt="2023-02-17T17:36:30.594" v="312" actId="21"/>
          <ac:picMkLst>
            <pc:docMk/>
            <pc:sldMk cId="2640142276" sldId="280"/>
            <ac:picMk id="7" creationId="{097B041E-DB26-6CD4-E524-5F595A600FA7}"/>
          </ac:picMkLst>
        </pc:picChg>
      </pc:sldChg>
      <pc:sldChg chg="modSp mod">
        <pc:chgData name="Wanyi Lai" userId="b9141c39d24f4df0" providerId="LiveId" clId="{406A31C7-4C66-4A22-9FBD-22876E320822}" dt="2023-02-19T22:06:09.056" v="1577" actId="27636"/>
        <pc:sldMkLst>
          <pc:docMk/>
          <pc:sldMk cId="2920766104" sldId="297"/>
        </pc:sldMkLst>
        <pc:spChg chg="mod">
          <ac:chgData name="Wanyi Lai" userId="b9141c39d24f4df0" providerId="LiveId" clId="{406A31C7-4C66-4A22-9FBD-22876E320822}" dt="2023-02-19T22:06:09.056" v="1577" actId="27636"/>
          <ac:spMkLst>
            <pc:docMk/>
            <pc:sldMk cId="2920766104" sldId="297"/>
            <ac:spMk id="3" creationId="{34F165E0-D1BE-0C0C-F613-33FA910AA809}"/>
          </ac:spMkLst>
        </pc:spChg>
      </pc:sldChg>
      <pc:sldChg chg="modSp new mod">
        <pc:chgData name="Wanyi Lai" userId="b9141c39d24f4df0" providerId="LiveId" clId="{406A31C7-4C66-4A22-9FBD-22876E320822}" dt="2023-02-17T16:52:44.080" v="16" actId="20577"/>
        <pc:sldMkLst>
          <pc:docMk/>
          <pc:sldMk cId="2893693091" sldId="319"/>
        </pc:sldMkLst>
        <pc:spChg chg="mod">
          <ac:chgData name="Wanyi Lai" userId="b9141c39d24f4df0" providerId="LiveId" clId="{406A31C7-4C66-4A22-9FBD-22876E320822}" dt="2023-02-17T16:52:44.080" v="16" actId="20577"/>
          <ac:spMkLst>
            <pc:docMk/>
            <pc:sldMk cId="2893693091" sldId="319"/>
            <ac:spMk id="2" creationId="{415603C0-EE19-F904-E914-43D168B35972}"/>
          </ac:spMkLst>
        </pc:spChg>
        <pc:spChg chg="mod">
          <ac:chgData name="Wanyi Lai" userId="b9141c39d24f4df0" providerId="LiveId" clId="{406A31C7-4C66-4A22-9FBD-22876E320822}" dt="2023-02-17T16:52:40.744" v="2"/>
          <ac:spMkLst>
            <pc:docMk/>
            <pc:sldMk cId="2893693091" sldId="319"/>
            <ac:spMk id="3" creationId="{480E38C6-AAD2-D9A6-9136-89CD28EE1ABB}"/>
          </ac:spMkLst>
        </pc:spChg>
      </pc:sldChg>
      <pc:sldChg chg="addSp delSp modSp new mod">
        <pc:chgData name="Wanyi Lai" userId="b9141c39d24f4df0" providerId="LiveId" clId="{406A31C7-4C66-4A22-9FBD-22876E320822}" dt="2023-02-19T22:09:45.983" v="1583" actId="1076"/>
        <pc:sldMkLst>
          <pc:docMk/>
          <pc:sldMk cId="1787333894" sldId="320"/>
        </pc:sldMkLst>
        <pc:spChg chg="mod">
          <ac:chgData name="Wanyi Lai" userId="b9141c39d24f4df0" providerId="LiveId" clId="{406A31C7-4C66-4A22-9FBD-22876E320822}" dt="2023-02-17T16:53:00.083" v="31" actId="20577"/>
          <ac:spMkLst>
            <pc:docMk/>
            <pc:sldMk cId="1787333894" sldId="320"/>
            <ac:spMk id="2" creationId="{979BAD69-1241-66B4-BE79-02632DFF0D98}"/>
          </ac:spMkLst>
        </pc:spChg>
        <pc:spChg chg="add del mod">
          <ac:chgData name="Wanyi Lai" userId="b9141c39d24f4df0" providerId="LiveId" clId="{406A31C7-4C66-4A22-9FBD-22876E320822}" dt="2023-02-17T17:22:51.566" v="46" actId="478"/>
          <ac:spMkLst>
            <pc:docMk/>
            <pc:sldMk cId="1787333894" sldId="320"/>
            <ac:spMk id="3" creationId="{C07B5935-2773-7482-5882-CDDE0ECDFE32}"/>
          </ac:spMkLst>
        </pc:spChg>
        <pc:graphicFrameChg chg="add mod">
          <ac:chgData name="Wanyi Lai" userId="b9141c39d24f4df0" providerId="LiveId" clId="{406A31C7-4C66-4A22-9FBD-22876E320822}" dt="2023-02-19T22:09:45.983" v="1583" actId="1076"/>
          <ac:graphicFrameMkLst>
            <pc:docMk/>
            <pc:sldMk cId="1787333894" sldId="320"/>
            <ac:graphicFrameMk id="4" creationId="{213962D3-3823-4010-8F59-46AD3E434E1F}"/>
          </ac:graphicFrameMkLst>
        </pc:graphicFrameChg>
        <pc:picChg chg="add mod">
          <ac:chgData name="Wanyi Lai" userId="b9141c39d24f4df0" providerId="LiveId" clId="{406A31C7-4C66-4A22-9FBD-22876E320822}" dt="2023-02-19T22:09:42.658" v="1582" actId="1076"/>
          <ac:picMkLst>
            <pc:docMk/>
            <pc:sldMk cId="1787333894" sldId="320"/>
            <ac:picMk id="5" creationId="{DB6C8128-70B9-B494-706D-7A5A3B9FEA06}"/>
          </ac:picMkLst>
        </pc:picChg>
      </pc:sldChg>
      <pc:sldChg chg="addSp delSp modSp new mod">
        <pc:chgData name="Wanyi Lai" userId="b9141c39d24f4df0" providerId="LiveId" clId="{406A31C7-4C66-4A22-9FBD-22876E320822}" dt="2023-02-17T17:32:39.379" v="123" actId="122"/>
        <pc:sldMkLst>
          <pc:docMk/>
          <pc:sldMk cId="2133668994" sldId="321"/>
        </pc:sldMkLst>
        <pc:spChg chg="mod">
          <ac:chgData name="Wanyi Lai" userId="b9141c39d24f4df0" providerId="LiveId" clId="{406A31C7-4C66-4A22-9FBD-22876E320822}" dt="2023-02-17T17:29:55.881" v="66" actId="20577"/>
          <ac:spMkLst>
            <pc:docMk/>
            <pc:sldMk cId="2133668994" sldId="321"/>
            <ac:spMk id="2" creationId="{E7D587B6-45FC-82F9-D661-9279E7B67967}"/>
          </ac:spMkLst>
        </pc:spChg>
        <pc:spChg chg="del">
          <ac:chgData name="Wanyi Lai" userId="b9141c39d24f4df0" providerId="LiveId" clId="{406A31C7-4C66-4A22-9FBD-22876E320822}" dt="2023-02-17T17:30:07.421" v="82" actId="478"/>
          <ac:spMkLst>
            <pc:docMk/>
            <pc:sldMk cId="2133668994" sldId="321"/>
            <ac:spMk id="3" creationId="{B70378CF-8E45-53B0-7233-BD33C68FCEA9}"/>
          </ac:spMkLst>
        </pc:spChg>
        <pc:graphicFrameChg chg="add mod modGraphic">
          <ac:chgData name="Wanyi Lai" userId="b9141c39d24f4df0" providerId="LiveId" clId="{406A31C7-4C66-4A22-9FBD-22876E320822}" dt="2023-02-17T17:32:39.379" v="123" actId="122"/>
          <ac:graphicFrameMkLst>
            <pc:docMk/>
            <pc:sldMk cId="2133668994" sldId="321"/>
            <ac:graphicFrameMk id="4" creationId="{D0A562BF-1FDF-E921-1906-AFDCCD57BFDF}"/>
          </ac:graphicFrameMkLst>
        </pc:graphicFrameChg>
      </pc:sldChg>
      <pc:sldChg chg="addSp delSp modSp new mod">
        <pc:chgData name="Wanyi Lai" userId="b9141c39d24f4df0" providerId="LiveId" clId="{406A31C7-4C66-4A22-9FBD-22876E320822}" dt="2023-02-17T17:33:24.038" v="156" actId="1076"/>
        <pc:sldMkLst>
          <pc:docMk/>
          <pc:sldMk cId="3402984675" sldId="322"/>
        </pc:sldMkLst>
        <pc:spChg chg="mod">
          <ac:chgData name="Wanyi Lai" userId="b9141c39d24f4df0" providerId="LiveId" clId="{406A31C7-4C66-4A22-9FBD-22876E320822}" dt="2023-02-17T17:30:01.161" v="81" actId="20577"/>
          <ac:spMkLst>
            <pc:docMk/>
            <pc:sldMk cId="3402984675" sldId="322"/>
            <ac:spMk id="2" creationId="{ED8EF3EE-AFF4-00F7-1E28-D503B38505FE}"/>
          </ac:spMkLst>
        </pc:spChg>
        <pc:spChg chg="del">
          <ac:chgData name="Wanyi Lai" userId="b9141c39d24f4df0" providerId="LiveId" clId="{406A31C7-4C66-4A22-9FBD-22876E320822}" dt="2023-02-17T17:32:52.365" v="124" actId="478"/>
          <ac:spMkLst>
            <pc:docMk/>
            <pc:sldMk cId="3402984675" sldId="322"/>
            <ac:spMk id="3" creationId="{DA821877-B07F-B7C2-6D04-8A6DFCAFBFE0}"/>
          </ac:spMkLst>
        </pc:spChg>
        <pc:graphicFrameChg chg="add mod modGraphic">
          <ac:chgData name="Wanyi Lai" userId="b9141c39d24f4df0" providerId="LiveId" clId="{406A31C7-4C66-4A22-9FBD-22876E320822}" dt="2023-02-17T17:33:24.038" v="156" actId="1076"/>
          <ac:graphicFrameMkLst>
            <pc:docMk/>
            <pc:sldMk cId="3402984675" sldId="322"/>
            <ac:graphicFrameMk id="4" creationId="{C5F2CFD1-359E-9FAE-B08C-3AEA73A51142}"/>
          </ac:graphicFrameMkLst>
        </pc:graphicFrameChg>
      </pc:sldChg>
      <pc:sldChg chg="addSp delSp modSp new mod">
        <pc:chgData name="Wanyi Lai" userId="b9141c39d24f4df0" providerId="LiveId" clId="{406A31C7-4C66-4A22-9FBD-22876E320822}" dt="2023-02-17T17:37:23.176" v="359" actId="20577"/>
        <pc:sldMkLst>
          <pc:docMk/>
          <pc:sldMk cId="4121828334" sldId="323"/>
        </pc:sldMkLst>
        <pc:spChg chg="mod">
          <ac:chgData name="Wanyi Lai" userId="b9141c39d24f4df0" providerId="LiveId" clId="{406A31C7-4C66-4A22-9FBD-22876E320822}" dt="2023-02-17T17:37:23.176" v="359" actId="20577"/>
          <ac:spMkLst>
            <pc:docMk/>
            <pc:sldMk cId="4121828334" sldId="323"/>
            <ac:spMk id="2" creationId="{8C9ED5E2-77CC-3CE2-A5A6-90341EB80B11}"/>
          </ac:spMkLst>
        </pc:spChg>
        <pc:spChg chg="mod">
          <ac:chgData name="Wanyi Lai" userId="b9141c39d24f4df0" providerId="LiveId" clId="{406A31C7-4C66-4A22-9FBD-22876E320822}" dt="2023-02-17T17:36:59.179" v="325"/>
          <ac:spMkLst>
            <pc:docMk/>
            <pc:sldMk cId="4121828334" sldId="323"/>
            <ac:spMk id="3" creationId="{F78174A5-DD47-2D87-64A5-E29BB387054C}"/>
          </ac:spMkLst>
        </pc:spChg>
        <pc:graphicFrameChg chg="add del mod">
          <ac:chgData name="Wanyi Lai" userId="b9141c39d24f4df0" providerId="LiveId" clId="{406A31C7-4C66-4A22-9FBD-22876E320822}" dt="2023-02-17T17:36:17.121" v="310"/>
          <ac:graphicFrameMkLst>
            <pc:docMk/>
            <pc:sldMk cId="4121828334" sldId="323"/>
            <ac:graphicFrameMk id="4" creationId="{7B96216F-D1FC-CD81-BECD-988ED4B4BF3E}"/>
          </ac:graphicFrameMkLst>
        </pc:graphicFrameChg>
        <pc:picChg chg="add mod">
          <ac:chgData name="Wanyi Lai" userId="b9141c39d24f4df0" providerId="LiveId" clId="{406A31C7-4C66-4A22-9FBD-22876E320822}" dt="2023-02-17T17:37:09.646" v="326" actId="1076"/>
          <ac:picMkLst>
            <pc:docMk/>
            <pc:sldMk cId="4121828334" sldId="323"/>
            <ac:picMk id="5" creationId="{9FBF064A-4BB4-AD13-E242-566316FE4E1A}"/>
          </ac:picMkLst>
        </pc:picChg>
        <pc:picChg chg="add mod">
          <ac:chgData name="Wanyi Lai" userId="b9141c39d24f4df0" providerId="LiveId" clId="{406A31C7-4C66-4A22-9FBD-22876E320822}" dt="2023-02-17T17:37:09.646" v="326" actId="1076"/>
          <ac:picMkLst>
            <pc:docMk/>
            <pc:sldMk cId="4121828334" sldId="323"/>
            <ac:picMk id="6" creationId="{4BC9B748-7410-F5E1-8572-2F4E878BF6E3}"/>
          </ac:picMkLst>
        </pc:picChg>
      </pc:sldChg>
      <pc:sldChg chg="modSp new mod">
        <pc:chgData name="Wanyi Lai" userId="b9141c39d24f4df0" providerId="LiveId" clId="{406A31C7-4C66-4A22-9FBD-22876E320822}" dt="2023-02-19T21:54:19.561" v="1039" actId="20577"/>
        <pc:sldMkLst>
          <pc:docMk/>
          <pc:sldMk cId="423883199" sldId="324"/>
        </pc:sldMkLst>
        <pc:spChg chg="mod">
          <ac:chgData name="Wanyi Lai" userId="b9141c39d24f4df0" providerId="LiveId" clId="{406A31C7-4C66-4A22-9FBD-22876E320822}" dt="2023-02-19T21:45:13.073" v="402" actId="20577"/>
          <ac:spMkLst>
            <pc:docMk/>
            <pc:sldMk cId="423883199" sldId="324"/>
            <ac:spMk id="2" creationId="{101FCD04-03A5-DD8F-66B7-25CCA23BC13D}"/>
          </ac:spMkLst>
        </pc:spChg>
        <pc:spChg chg="mod">
          <ac:chgData name="Wanyi Lai" userId="b9141c39d24f4df0" providerId="LiveId" clId="{406A31C7-4C66-4A22-9FBD-22876E320822}" dt="2023-02-19T21:54:19.561" v="1039" actId="20577"/>
          <ac:spMkLst>
            <pc:docMk/>
            <pc:sldMk cId="423883199" sldId="324"/>
            <ac:spMk id="3" creationId="{EAE1E584-34E4-039D-2151-595D72DEA693}"/>
          </ac:spMkLst>
        </pc:spChg>
      </pc:sldChg>
    </pc:docChg>
  </pc:docChgLst>
  <pc:docChgLst>
    <pc:chgData name="Wanyi Lai" userId="b9141c39d24f4df0" providerId="LiveId" clId="{369AA468-AE43-4CCB-A5B2-6CF937FA206C}"/>
    <pc:docChg chg="undo custSel addSld delSld modSld sldOrd">
      <pc:chgData name="Wanyi Lai" userId="b9141c39d24f4df0" providerId="LiveId" clId="{369AA468-AE43-4CCB-A5B2-6CF937FA206C}" dt="2024-02-20T01:08:01.168" v="3338"/>
      <pc:docMkLst>
        <pc:docMk/>
      </pc:docMkLst>
      <pc:sldChg chg="modSp mod">
        <pc:chgData name="Wanyi Lai" userId="b9141c39d24f4df0" providerId="LiveId" clId="{369AA468-AE43-4CCB-A5B2-6CF937FA206C}" dt="2024-02-12T19:07:09.345" v="0" actId="20577"/>
        <pc:sldMkLst>
          <pc:docMk/>
          <pc:sldMk cId="845300305" sldId="258"/>
        </pc:sldMkLst>
        <pc:spChg chg="mod">
          <ac:chgData name="Wanyi Lai" userId="b9141c39d24f4df0" providerId="LiveId" clId="{369AA468-AE43-4CCB-A5B2-6CF937FA206C}" dt="2024-02-12T19:07:09.345" v="0" actId="20577"/>
          <ac:spMkLst>
            <pc:docMk/>
            <pc:sldMk cId="845300305" sldId="258"/>
            <ac:spMk id="3" creationId="{43DD73E6-B68E-3BE7-37D6-EFC6D0108145}"/>
          </ac:spMkLst>
        </pc:spChg>
      </pc:sldChg>
      <pc:sldChg chg="modSp mod">
        <pc:chgData name="Wanyi Lai" userId="b9141c39d24f4df0" providerId="LiveId" clId="{369AA468-AE43-4CCB-A5B2-6CF937FA206C}" dt="2024-02-12T19:07:47.835" v="53" actId="27636"/>
        <pc:sldMkLst>
          <pc:docMk/>
          <pc:sldMk cId="813336113" sldId="259"/>
        </pc:sldMkLst>
        <pc:spChg chg="mod">
          <ac:chgData name="Wanyi Lai" userId="b9141c39d24f4df0" providerId="LiveId" clId="{369AA468-AE43-4CCB-A5B2-6CF937FA206C}" dt="2024-02-12T19:07:47.835" v="53" actId="27636"/>
          <ac:spMkLst>
            <pc:docMk/>
            <pc:sldMk cId="813336113" sldId="259"/>
            <ac:spMk id="3" creationId="{6F733051-6FB8-4002-B436-6D8F35A790CE}"/>
          </ac:spMkLst>
        </pc:spChg>
      </pc:sldChg>
      <pc:sldChg chg="modSp mod">
        <pc:chgData name="Wanyi Lai" userId="b9141c39d24f4df0" providerId="LiveId" clId="{369AA468-AE43-4CCB-A5B2-6CF937FA206C}" dt="2024-02-16T02:02:46.913" v="2583" actId="20577"/>
        <pc:sldMkLst>
          <pc:docMk/>
          <pc:sldMk cId="4276045641" sldId="262"/>
        </pc:sldMkLst>
        <pc:spChg chg="mod">
          <ac:chgData name="Wanyi Lai" userId="b9141c39d24f4df0" providerId="LiveId" clId="{369AA468-AE43-4CCB-A5B2-6CF937FA206C}" dt="2024-02-16T02:02:23.838" v="2578" actId="14100"/>
          <ac:spMkLst>
            <pc:docMk/>
            <pc:sldMk cId="4276045641" sldId="262"/>
            <ac:spMk id="3" creationId="{98CDB738-DB0F-605B-0F23-DBF30B648E1B}"/>
          </ac:spMkLst>
        </pc:spChg>
        <pc:graphicFrameChg chg="mod modGraphic">
          <ac:chgData name="Wanyi Lai" userId="b9141c39d24f4df0" providerId="LiveId" clId="{369AA468-AE43-4CCB-A5B2-6CF937FA206C}" dt="2024-02-16T02:02:46.913" v="2583" actId="20577"/>
          <ac:graphicFrameMkLst>
            <pc:docMk/>
            <pc:sldMk cId="4276045641" sldId="262"/>
            <ac:graphicFrameMk id="6" creationId="{F226DDB3-F026-DED2-190B-FBB13FA9DCAF}"/>
          </ac:graphicFrameMkLst>
        </pc:graphicFrameChg>
      </pc:sldChg>
      <pc:sldChg chg="modSp mod">
        <pc:chgData name="Wanyi Lai" userId="b9141c39d24f4df0" providerId="LiveId" clId="{369AA468-AE43-4CCB-A5B2-6CF937FA206C}" dt="2024-02-15T19:12:40.503" v="2159" actId="14100"/>
        <pc:sldMkLst>
          <pc:docMk/>
          <pc:sldMk cId="2035596066" sldId="265"/>
        </pc:sldMkLst>
        <pc:spChg chg="mod">
          <ac:chgData name="Wanyi Lai" userId="b9141c39d24f4df0" providerId="LiveId" clId="{369AA468-AE43-4CCB-A5B2-6CF937FA206C}" dt="2024-02-15T19:12:40.503" v="2159" actId="14100"/>
          <ac:spMkLst>
            <pc:docMk/>
            <pc:sldMk cId="2035596066" sldId="265"/>
            <ac:spMk id="3" creationId="{0AEE667F-7423-96D9-90E4-76D1FB9311EF}"/>
          </ac:spMkLst>
        </pc:spChg>
      </pc:sldChg>
      <pc:sldChg chg="add">
        <pc:chgData name="Wanyi Lai" userId="b9141c39d24f4df0" providerId="LiveId" clId="{369AA468-AE43-4CCB-A5B2-6CF937FA206C}" dt="2024-02-12T21:33:59.247" v="622"/>
        <pc:sldMkLst>
          <pc:docMk/>
          <pc:sldMk cId="2175097944" sldId="270"/>
        </pc:sldMkLst>
      </pc:sldChg>
      <pc:sldChg chg="del">
        <pc:chgData name="Wanyi Lai" userId="b9141c39d24f4df0" providerId="LiveId" clId="{369AA468-AE43-4CCB-A5B2-6CF937FA206C}" dt="2024-02-12T21:33:41.665" v="621" actId="2696"/>
        <pc:sldMkLst>
          <pc:docMk/>
          <pc:sldMk cId="2287787581" sldId="270"/>
        </pc:sldMkLst>
      </pc:sldChg>
      <pc:sldChg chg="modSp add mod">
        <pc:chgData name="Wanyi Lai" userId="b9141c39d24f4df0" providerId="LiveId" clId="{369AA468-AE43-4CCB-A5B2-6CF937FA206C}" dt="2024-02-12T22:45:58.699" v="2104" actId="20577"/>
        <pc:sldMkLst>
          <pc:docMk/>
          <pc:sldMk cId="2154233158" sldId="271"/>
        </pc:sldMkLst>
        <pc:spChg chg="mod">
          <ac:chgData name="Wanyi Lai" userId="b9141c39d24f4df0" providerId="LiveId" clId="{369AA468-AE43-4CCB-A5B2-6CF937FA206C}" dt="2024-02-12T22:45:58.699" v="2104" actId="20577"/>
          <ac:spMkLst>
            <pc:docMk/>
            <pc:sldMk cId="2154233158" sldId="271"/>
            <ac:spMk id="4" creationId="{E3AE127F-C30E-1D38-633D-7354326FEE13}"/>
          </ac:spMkLst>
        </pc:spChg>
      </pc:sldChg>
      <pc:sldChg chg="del">
        <pc:chgData name="Wanyi Lai" userId="b9141c39d24f4df0" providerId="LiveId" clId="{369AA468-AE43-4CCB-A5B2-6CF937FA206C}" dt="2024-02-12T21:33:41.665" v="621" actId="2696"/>
        <pc:sldMkLst>
          <pc:docMk/>
          <pc:sldMk cId="2270822262" sldId="271"/>
        </pc:sldMkLst>
      </pc:sldChg>
      <pc:sldChg chg="modSp add mod">
        <pc:chgData name="Wanyi Lai" userId="b9141c39d24f4df0" providerId="LiveId" clId="{369AA468-AE43-4CCB-A5B2-6CF937FA206C}" dt="2024-02-19T00:28:46.622" v="3264" actId="20577"/>
        <pc:sldMkLst>
          <pc:docMk/>
          <pc:sldMk cId="104726819" sldId="272"/>
        </pc:sldMkLst>
        <pc:spChg chg="mod">
          <ac:chgData name="Wanyi Lai" userId="b9141c39d24f4df0" providerId="LiveId" clId="{369AA468-AE43-4CCB-A5B2-6CF937FA206C}" dt="2024-02-19T00:28:42.990" v="3263" actId="20577"/>
          <ac:spMkLst>
            <pc:docMk/>
            <pc:sldMk cId="104726819" sldId="272"/>
            <ac:spMk id="5" creationId="{D68BD557-0781-7B40-3A17-08A7F8C9655E}"/>
          </ac:spMkLst>
        </pc:spChg>
        <pc:spChg chg="mod">
          <ac:chgData name="Wanyi Lai" userId="b9141c39d24f4df0" providerId="LiveId" clId="{369AA468-AE43-4CCB-A5B2-6CF937FA206C}" dt="2024-02-19T00:28:46.622" v="3264" actId="20577"/>
          <ac:spMkLst>
            <pc:docMk/>
            <pc:sldMk cId="104726819" sldId="272"/>
            <ac:spMk id="6" creationId="{2C2F5C6E-1F67-3CBB-B318-2EBC64733BCF}"/>
          </ac:spMkLst>
        </pc:spChg>
      </pc:sldChg>
      <pc:sldChg chg="del">
        <pc:chgData name="Wanyi Lai" userId="b9141c39d24f4df0" providerId="LiveId" clId="{369AA468-AE43-4CCB-A5B2-6CF937FA206C}" dt="2024-02-12T21:33:41.665" v="621" actId="2696"/>
        <pc:sldMkLst>
          <pc:docMk/>
          <pc:sldMk cId="895725347" sldId="272"/>
        </pc:sldMkLst>
      </pc:sldChg>
      <pc:sldChg chg="modSp mod">
        <pc:chgData name="Wanyi Lai" userId="b9141c39d24f4df0" providerId="LiveId" clId="{369AA468-AE43-4CCB-A5B2-6CF937FA206C}" dt="2024-02-16T01:56:00.527" v="2449" actId="14100"/>
        <pc:sldMkLst>
          <pc:docMk/>
          <pc:sldMk cId="867180179" sldId="275"/>
        </pc:sldMkLst>
        <pc:spChg chg="mod">
          <ac:chgData name="Wanyi Lai" userId="b9141c39d24f4df0" providerId="LiveId" clId="{369AA468-AE43-4CCB-A5B2-6CF937FA206C}" dt="2024-02-16T01:56:00.527" v="2449" actId="14100"/>
          <ac:spMkLst>
            <pc:docMk/>
            <pc:sldMk cId="867180179" sldId="275"/>
            <ac:spMk id="3" creationId="{A9C98C6D-804F-F80B-A6BB-77C3A4EF7BB1}"/>
          </ac:spMkLst>
        </pc:spChg>
      </pc:sldChg>
      <pc:sldChg chg="modSp mod">
        <pc:chgData name="Wanyi Lai" userId="b9141c39d24f4df0" providerId="LiveId" clId="{369AA468-AE43-4CCB-A5B2-6CF937FA206C}" dt="2024-02-16T02:00:47.245" v="2576" actId="20577"/>
        <pc:sldMkLst>
          <pc:docMk/>
          <pc:sldMk cId="3256627846" sldId="276"/>
        </pc:sldMkLst>
        <pc:spChg chg="mod">
          <ac:chgData name="Wanyi Lai" userId="b9141c39d24f4df0" providerId="LiveId" clId="{369AA468-AE43-4CCB-A5B2-6CF937FA206C}" dt="2024-02-16T02:00:47.245" v="2576" actId="20577"/>
          <ac:spMkLst>
            <pc:docMk/>
            <pc:sldMk cId="3256627846" sldId="276"/>
            <ac:spMk id="3" creationId="{5705BB66-DBF3-F63D-C07C-6F0004D36DB4}"/>
          </ac:spMkLst>
        </pc:spChg>
        <pc:picChg chg="mod">
          <ac:chgData name="Wanyi Lai" userId="b9141c39d24f4df0" providerId="LiveId" clId="{369AA468-AE43-4CCB-A5B2-6CF937FA206C}" dt="2024-02-16T02:00:08.964" v="2574" actId="1076"/>
          <ac:picMkLst>
            <pc:docMk/>
            <pc:sldMk cId="3256627846" sldId="276"/>
            <ac:picMk id="4" creationId="{EAC1E9C9-124D-55EE-8E08-D1DBF8F70206}"/>
          </ac:picMkLst>
        </pc:picChg>
      </pc:sldChg>
      <pc:sldChg chg="modSp mod">
        <pc:chgData name="Wanyi Lai" userId="b9141c39d24f4df0" providerId="LiveId" clId="{369AA468-AE43-4CCB-A5B2-6CF937FA206C}" dt="2024-02-16T02:10:48.899" v="2584" actId="20577"/>
        <pc:sldMkLst>
          <pc:docMk/>
          <pc:sldMk cId="1749479080" sldId="279"/>
        </pc:sldMkLst>
        <pc:spChg chg="mod">
          <ac:chgData name="Wanyi Lai" userId="b9141c39d24f4df0" providerId="LiveId" clId="{369AA468-AE43-4CCB-A5B2-6CF937FA206C}" dt="2024-02-16T02:10:48.899" v="2584" actId="20577"/>
          <ac:spMkLst>
            <pc:docMk/>
            <pc:sldMk cId="1749479080" sldId="279"/>
            <ac:spMk id="3" creationId="{0F4F01B8-448A-9978-C98F-24D72B04E5EE}"/>
          </ac:spMkLst>
        </pc:spChg>
      </pc:sldChg>
      <pc:sldChg chg="modSp mod">
        <pc:chgData name="Wanyi Lai" userId="b9141c39d24f4df0" providerId="LiveId" clId="{369AA468-AE43-4CCB-A5B2-6CF937FA206C}" dt="2024-02-16T02:21:24.588" v="2746" actId="27636"/>
        <pc:sldMkLst>
          <pc:docMk/>
          <pc:sldMk cId="2640142276" sldId="280"/>
        </pc:sldMkLst>
        <pc:spChg chg="mod">
          <ac:chgData name="Wanyi Lai" userId="b9141c39d24f4df0" providerId="LiveId" clId="{369AA468-AE43-4CCB-A5B2-6CF937FA206C}" dt="2024-02-16T02:21:24.588" v="2746" actId="27636"/>
          <ac:spMkLst>
            <pc:docMk/>
            <pc:sldMk cId="2640142276" sldId="280"/>
            <ac:spMk id="3" creationId="{AF6391AC-CCEE-49FF-6B4B-D530CB33E153}"/>
          </ac:spMkLst>
        </pc:spChg>
      </pc:sldChg>
      <pc:sldChg chg="modSp mod">
        <pc:chgData name="Wanyi Lai" userId="b9141c39d24f4df0" providerId="LiveId" clId="{369AA468-AE43-4CCB-A5B2-6CF937FA206C}" dt="2024-02-15T20:09:46.943" v="2319" actId="20577"/>
        <pc:sldMkLst>
          <pc:docMk/>
          <pc:sldMk cId="669154938" sldId="284"/>
        </pc:sldMkLst>
        <pc:spChg chg="mod">
          <ac:chgData name="Wanyi Lai" userId="b9141c39d24f4df0" providerId="LiveId" clId="{369AA468-AE43-4CCB-A5B2-6CF937FA206C}" dt="2024-02-15T20:09:46.943" v="2319" actId="20577"/>
          <ac:spMkLst>
            <pc:docMk/>
            <pc:sldMk cId="669154938" sldId="284"/>
            <ac:spMk id="3" creationId="{47551F29-1074-D9E8-0B70-5EAAE42378C9}"/>
          </ac:spMkLst>
        </pc:spChg>
      </pc:sldChg>
      <pc:sldChg chg="modSp mod ord">
        <pc:chgData name="Wanyi Lai" userId="b9141c39d24f4df0" providerId="LiveId" clId="{369AA468-AE43-4CCB-A5B2-6CF937FA206C}" dt="2024-02-16T02:34:19.851" v="2992" actId="20577"/>
        <pc:sldMkLst>
          <pc:docMk/>
          <pc:sldMk cId="3734810394" sldId="286"/>
        </pc:sldMkLst>
        <pc:spChg chg="mod">
          <ac:chgData name="Wanyi Lai" userId="b9141c39d24f4df0" providerId="LiveId" clId="{369AA468-AE43-4CCB-A5B2-6CF937FA206C}" dt="2024-02-16T02:34:19.851" v="2992" actId="20577"/>
          <ac:spMkLst>
            <pc:docMk/>
            <pc:sldMk cId="3734810394" sldId="286"/>
            <ac:spMk id="3" creationId="{8D62BF24-7884-7838-0437-A3D12DDA4154}"/>
          </ac:spMkLst>
        </pc:spChg>
      </pc:sldChg>
      <pc:sldChg chg="del">
        <pc:chgData name="Wanyi Lai" userId="b9141c39d24f4df0" providerId="LiveId" clId="{369AA468-AE43-4CCB-A5B2-6CF937FA206C}" dt="2024-02-12T22:12:56.055" v="745" actId="47"/>
        <pc:sldMkLst>
          <pc:docMk/>
          <pc:sldMk cId="668289687" sldId="287"/>
        </pc:sldMkLst>
      </pc:sldChg>
      <pc:sldChg chg="del">
        <pc:chgData name="Wanyi Lai" userId="b9141c39d24f4df0" providerId="LiveId" clId="{369AA468-AE43-4CCB-A5B2-6CF937FA206C}" dt="2024-02-12T22:14:46.339" v="901" actId="47"/>
        <pc:sldMkLst>
          <pc:docMk/>
          <pc:sldMk cId="1316249649" sldId="288"/>
        </pc:sldMkLst>
      </pc:sldChg>
      <pc:sldChg chg="modSp mod">
        <pc:chgData name="Wanyi Lai" userId="b9141c39d24f4df0" providerId="LiveId" clId="{369AA468-AE43-4CCB-A5B2-6CF937FA206C}" dt="2024-02-16T02:40:08.247" v="3024" actId="20577"/>
        <pc:sldMkLst>
          <pc:docMk/>
          <pc:sldMk cId="4028091522" sldId="290"/>
        </pc:sldMkLst>
        <pc:spChg chg="mod">
          <ac:chgData name="Wanyi Lai" userId="b9141c39d24f4df0" providerId="LiveId" clId="{369AA468-AE43-4CCB-A5B2-6CF937FA206C}" dt="2024-02-16T02:40:08.247" v="3024" actId="20577"/>
          <ac:spMkLst>
            <pc:docMk/>
            <pc:sldMk cId="4028091522" sldId="290"/>
            <ac:spMk id="3" creationId="{9EE00FEB-0494-E9AA-E673-727DE359E9B8}"/>
          </ac:spMkLst>
        </pc:spChg>
      </pc:sldChg>
      <pc:sldChg chg="modSp mod">
        <pc:chgData name="Wanyi Lai" userId="b9141c39d24f4df0" providerId="LiveId" clId="{369AA468-AE43-4CCB-A5B2-6CF937FA206C}" dt="2024-02-16T02:45:36.146" v="3153" actId="1037"/>
        <pc:sldMkLst>
          <pc:docMk/>
          <pc:sldMk cId="1960343194" sldId="291"/>
        </pc:sldMkLst>
        <pc:spChg chg="mod">
          <ac:chgData name="Wanyi Lai" userId="b9141c39d24f4df0" providerId="LiveId" clId="{369AA468-AE43-4CCB-A5B2-6CF937FA206C}" dt="2024-02-16T02:45:36.146" v="3153" actId="1037"/>
          <ac:spMkLst>
            <pc:docMk/>
            <pc:sldMk cId="1960343194" sldId="291"/>
            <ac:spMk id="3" creationId="{769C0C27-D2D5-7571-009C-09331EAB2542}"/>
          </ac:spMkLst>
        </pc:spChg>
      </pc:sldChg>
      <pc:sldChg chg="modSp mod">
        <pc:chgData name="Wanyi Lai" userId="b9141c39d24f4df0" providerId="LiveId" clId="{369AA468-AE43-4CCB-A5B2-6CF937FA206C}" dt="2024-02-15T20:35:10.842" v="2338" actId="1076"/>
        <pc:sldMkLst>
          <pc:docMk/>
          <pc:sldMk cId="41231698" sldId="293"/>
        </pc:sldMkLst>
        <pc:spChg chg="mod">
          <ac:chgData name="Wanyi Lai" userId="b9141c39d24f4df0" providerId="LiveId" clId="{369AA468-AE43-4CCB-A5B2-6CF937FA206C}" dt="2024-02-15T20:35:10.842" v="2338" actId="1076"/>
          <ac:spMkLst>
            <pc:docMk/>
            <pc:sldMk cId="41231698" sldId="293"/>
            <ac:spMk id="3" creationId="{0B552191-C845-0156-09EC-B3E847E5DF62}"/>
          </ac:spMkLst>
        </pc:spChg>
        <pc:picChg chg="mod">
          <ac:chgData name="Wanyi Lai" userId="b9141c39d24f4df0" providerId="LiveId" clId="{369AA468-AE43-4CCB-A5B2-6CF937FA206C}" dt="2024-02-15T20:35:06.103" v="2337" actId="1076"/>
          <ac:picMkLst>
            <pc:docMk/>
            <pc:sldMk cId="41231698" sldId="293"/>
            <ac:picMk id="5" creationId="{0B7D768A-4569-C1CE-D952-41E0B27345A4}"/>
          </ac:picMkLst>
        </pc:picChg>
      </pc:sldChg>
      <pc:sldChg chg="modSp mod">
        <pc:chgData name="Wanyi Lai" userId="b9141c39d24f4df0" providerId="LiveId" clId="{369AA468-AE43-4CCB-A5B2-6CF937FA206C}" dt="2024-02-15T20:26:32.220" v="2325" actId="1076"/>
        <pc:sldMkLst>
          <pc:docMk/>
          <pc:sldMk cId="1370935349" sldId="294"/>
        </pc:sldMkLst>
        <pc:picChg chg="mod">
          <ac:chgData name="Wanyi Lai" userId="b9141c39d24f4df0" providerId="LiveId" clId="{369AA468-AE43-4CCB-A5B2-6CF937FA206C}" dt="2024-02-15T20:26:32.220" v="2325" actId="1076"/>
          <ac:picMkLst>
            <pc:docMk/>
            <pc:sldMk cId="1370935349" sldId="294"/>
            <ac:picMk id="5" creationId="{FAB65015-5364-7709-1526-062DDBA704EE}"/>
          </ac:picMkLst>
        </pc:picChg>
      </pc:sldChg>
      <pc:sldChg chg="modSp mod">
        <pc:chgData name="Wanyi Lai" userId="b9141c39d24f4df0" providerId="LiveId" clId="{369AA468-AE43-4CCB-A5B2-6CF937FA206C}" dt="2024-02-20T01:08:01.168" v="3338"/>
        <pc:sldMkLst>
          <pc:docMk/>
          <pc:sldMk cId="203671658" sldId="295"/>
        </pc:sldMkLst>
        <pc:spChg chg="mod">
          <ac:chgData name="Wanyi Lai" userId="b9141c39d24f4df0" providerId="LiveId" clId="{369AA468-AE43-4CCB-A5B2-6CF937FA206C}" dt="2024-02-20T01:08:01.168" v="3338"/>
          <ac:spMkLst>
            <pc:docMk/>
            <pc:sldMk cId="203671658" sldId="295"/>
            <ac:spMk id="3" creationId="{BD502897-5806-D547-51DF-5F61BCE71524}"/>
          </ac:spMkLst>
        </pc:spChg>
      </pc:sldChg>
      <pc:sldChg chg="modSp mod">
        <pc:chgData name="Wanyi Lai" userId="b9141c39d24f4df0" providerId="LiveId" clId="{369AA468-AE43-4CCB-A5B2-6CF937FA206C}" dt="2024-02-19T00:28:26.567" v="3246" actId="21"/>
        <pc:sldMkLst>
          <pc:docMk/>
          <pc:sldMk cId="2920766104" sldId="297"/>
        </pc:sldMkLst>
        <pc:spChg chg="mod">
          <ac:chgData name="Wanyi Lai" userId="b9141c39d24f4df0" providerId="LiveId" clId="{369AA468-AE43-4CCB-A5B2-6CF937FA206C}" dt="2024-02-19T00:28:26.567" v="3246" actId="21"/>
          <ac:spMkLst>
            <pc:docMk/>
            <pc:sldMk cId="2920766104" sldId="297"/>
            <ac:spMk id="3" creationId="{34F165E0-D1BE-0C0C-F613-33FA910AA809}"/>
          </ac:spMkLst>
        </pc:spChg>
      </pc:sldChg>
      <pc:sldChg chg="modSp mod">
        <pc:chgData name="Wanyi Lai" userId="b9141c39d24f4df0" providerId="LiveId" clId="{369AA468-AE43-4CCB-A5B2-6CF937FA206C}" dt="2024-02-15T20:38:23.027" v="2349" actId="20577"/>
        <pc:sldMkLst>
          <pc:docMk/>
          <pc:sldMk cId="803391212" sldId="298"/>
        </pc:sldMkLst>
        <pc:spChg chg="mod">
          <ac:chgData name="Wanyi Lai" userId="b9141c39d24f4df0" providerId="LiveId" clId="{369AA468-AE43-4CCB-A5B2-6CF937FA206C}" dt="2024-02-15T20:38:23.027" v="2349" actId="20577"/>
          <ac:spMkLst>
            <pc:docMk/>
            <pc:sldMk cId="803391212" sldId="298"/>
            <ac:spMk id="3" creationId="{F9CAB139-8745-0CED-B1B4-BF4F2791B2BA}"/>
          </ac:spMkLst>
        </pc:spChg>
      </pc:sldChg>
      <pc:sldChg chg="modSp mod">
        <pc:chgData name="Wanyi Lai" userId="b9141c39d24f4df0" providerId="LiveId" clId="{369AA468-AE43-4CCB-A5B2-6CF937FA206C}" dt="2024-02-12T23:03:08.165" v="2108" actId="20577"/>
        <pc:sldMkLst>
          <pc:docMk/>
          <pc:sldMk cId="1431487610" sldId="300"/>
        </pc:sldMkLst>
        <pc:spChg chg="mod">
          <ac:chgData name="Wanyi Lai" userId="b9141c39d24f4df0" providerId="LiveId" clId="{369AA468-AE43-4CCB-A5B2-6CF937FA206C}" dt="2024-02-12T23:03:08.165" v="2108" actId="20577"/>
          <ac:spMkLst>
            <pc:docMk/>
            <pc:sldMk cId="1431487610" sldId="300"/>
            <ac:spMk id="3" creationId="{8F75CD37-3079-8218-59F2-49836ED5A188}"/>
          </ac:spMkLst>
        </pc:spChg>
      </pc:sldChg>
      <pc:sldChg chg="modSp mod">
        <pc:chgData name="Wanyi Lai" userId="b9141c39d24f4df0" providerId="LiveId" clId="{369AA468-AE43-4CCB-A5B2-6CF937FA206C}" dt="2024-02-19T00:38:36.935" v="3266" actId="14100"/>
        <pc:sldMkLst>
          <pc:docMk/>
          <pc:sldMk cId="3089713272" sldId="305"/>
        </pc:sldMkLst>
        <pc:spChg chg="mod">
          <ac:chgData name="Wanyi Lai" userId="b9141c39d24f4df0" providerId="LiveId" clId="{369AA468-AE43-4CCB-A5B2-6CF937FA206C}" dt="2024-02-19T00:38:28.336" v="3265" actId="14100"/>
          <ac:spMkLst>
            <pc:docMk/>
            <pc:sldMk cId="3089713272" sldId="305"/>
            <ac:spMk id="3" creationId="{5FC89A8E-1706-F813-E637-05E601699328}"/>
          </ac:spMkLst>
        </pc:spChg>
        <pc:picChg chg="mod">
          <ac:chgData name="Wanyi Lai" userId="b9141c39d24f4df0" providerId="LiveId" clId="{369AA468-AE43-4CCB-A5B2-6CF937FA206C}" dt="2024-02-19T00:38:36.935" v="3266" actId="14100"/>
          <ac:picMkLst>
            <pc:docMk/>
            <pc:sldMk cId="3089713272" sldId="305"/>
            <ac:picMk id="6" creationId="{C905E57F-59A0-7323-9708-FB4EE44F2960}"/>
          </ac:picMkLst>
        </pc:picChg>
      </pc:sldChg>
      <pc:sldChg chg="addSp modSp mod modClrScheme chgLayout">
        <pc:chgData name="Wanyi Lai" userId="b9141c39d24f4df0" providerId="LiveId" clId="{369AA468-AE43-4CCB-A5B2-6CF937FA206C}" dt="2024-02-19T00:41:25.150" v="3335" actId="27636"/>
        <pc:sldMkLst>
          <pc:docMk/>
          <pc:sldMk cId="2379724070" sldId="306"/>
        </pc:sldMkLst>
        <pc:spChg chg="mod ord">
          <ac:chgData name="Wanyi Lai" userId="b9141c39d24f4df0" providerId="LiveId" clId="{369AA468-AE43-4CCB-A5B2-6CF937FA206C}" dt="2024-02-19T00:40:23.906" v="3289" actId="700"/>
          <ac:spMkLst>
            <pc:docMk/>
            <pc:sldMk cId="2379724070" sldId="306"/>
            <ac:spMk id="2" creationId="{6E07FC5F-A4AE-4274-00C1-9E73CA1DB981}"/>
          </ac:spMkLst>
        </pc:spChg>
        <pc:spChg chg="mod ord">
          <ac:chgData name="Wanyi Lai" userId="b9141c39d24f4df0" providerId="LiveId" clId="{369AA468-AE43-4CCB-A5B2-6CF937FA206C}" dt="2024-02-19T00:41:25.150" v="3334" actId="27636"/>
          <ac:spMkLst>
            <pc:docMk/>
            <pc:sldMk cId="2379724070" sldId="306"/>
            <ac:spMk id="3" creationId="{928D2FDD-A8BD-C1A8-BADE-DA7CEB6C6CCB}"/>
          </ac:spMkLst>
        </pc:spChg>
        <pc:spChg chg="add mod ord">
          <ac:chgData name="Wanyi Lai" userId="b9141c39d24f4df0" providerId="LiveId" clId="{369AA468-AE43-4CCB-A5B2-6CF937FA206C}" dt="2024-02-19T00:41:25.150" v="3335" actId="27636"/>
          <ac:spMkLst>
            <pc:docMk/>
            <pc:sldMk cId="2379724070" sldId="306"/>
            <ac:spMk id="4" creationId="{6AC0A72F-E5F7-903F-D64C-D6A45F9A4266}"/>
          </ac:spMkLst>
        </pc:spChg>
      </pc:sldChg>
      <pc:sldChg chg="modSp mod">
        <pc:chgData name="Wanyi Lai" userId="b9141c39d24f4df0" providerId="LiveId" clId="{369AA468-AE43-4CCB-A5B2-6CF937FA206C}" dt="2024-02-16T20:30:17.091" v="3191" actId="27636"/>
        <pc:sldMkLst>
          <pc:docMk/>
          <pc:sldMk cId="150486982" sldId="311"/>
        </pc:sldMkLst>
        <pc:spChg chg="mod">
          <ac:chgData name="Wanyi Lai" userId="b9141c39d24f4df0" providerId="LiveId" clId="{369AA468-AE43-4CCB-A5B2-6CF937FA206C}" dt="2024-02-16T20:30:17.091" v="3191" actId="27636"/>
          <ac:spMkLst>
            <pc:docMk/>
            <pc:sldMk cId="150486982" sldId="311"/>
            <ac:spMk id="3" creationId="{33017F03-3A65-2437-F4E3-708FFB281BCD}"/>
          </ac:spMkLst>
        </pc:spChg>
      </pc:sldChg>
      <pc:sldChg chg="del">
        <pc:chgData name="Wanyi Lai" userId="b9141c39d24f4df0" providerId="LiveId" clId="{369AA468-AE43-4CCB-A5B2-6CF937FA206C}" dt="2024-02-12T22:12:54.838" v="744" actId="47"/>
        <pc:sldMkLst>
          <pc:docMk/>
          <pc:sldMk cId="2203257570" sldId="313"/>
        </pc:sldMkLst>
      </pc:sldChg>
      <pc:sldChg chg="del">
        <pc:chgData name="Wanyi Lai" userId="b9141c39d24f4df0" providerId="LiveId" clId="{369AA468-AE43-4CCB-A5B2-6CF937FA206C}" dt="2024-02-12T22:12:57.202" v="746" actId="47"/>
        <pc:sldMkLst>
          <pc:docMk/>
          <pc:sldMk cId="2236410280" sldId="314"/>
        </pc:sldMkLst>
      </pc:sldChg>
      <pc:sldChg chg="del">
        <pc:chgData name="Wanyi Lai" userId="b9141c39d24f4df0" providerId="LiveId" clId="{369AA468-AE43-4CCB-A5B2-6CF937FA206C}" dt="2024-02-12T21:33:41.665" v="621" actId="2696"/>
        <pc:sldMkLst>
          <pc:docMk/>
          <pc:sldMk cId="1513706011" sldId="316"/>
        </pc:sldMkLst>
      </pc:sldChg>
      <pc:sldChg chg="add">
        <pc:chgData name="Wanyi Lai" userId="b9141c39d24f4df0" providerId="LiveId" clId="{369AA468-AE43-4CCB-A5B2-6CF937FA206C}" dt="2024-02-12T21:33:59.247" v="622"/>
        <pc:sldMkLst>
          <pc:docMk/>
          <pc:sldMk cId="4075785181" sldId="316"/>
        </pc:sldMkLst>
      </pc:sldChg>
      <pc:sldChg chg="addSp delSp modSp mod">
        <pc:chgData name="Wanyi Lai" userId="b9141c39d24f4df0" providerId="LiveId" clId="{369AA468-AE43-4CCB-A5B2-6CF937FA206C}" dt="2024-02-13T23:16:26.350" v="2117" actId="14100"/>
        <pc:sldMkLst>
          <pc:docMk/>
          <pc:sldMk cId="1787333894" sldId="320"/>
        </pc:sldMkLst>
        <pc:spChg chg="mod">
          <ac:chgData name="Wanyi Lai" userId="b9141c39d24f4df0" providerId="LiveId" clId="{369AA468-AE43-4CCB-A5B2-6CF937FA206C}" dt="2024-02-13T23:15:44.788" v="2113" actId="1076"/>
          <ac:spMkLst>
            <pc:docMk/>
            <pc:sldMk cId="1787333894" sldId="320"/>
            <ac:spMk id="2" creationId="{979BAD69-1241-66B4-BE79-02632DFF0D98}"/>
          </ac:spMkLst>
        </pc:spChg>
        <pc:graphicFrameChg chg="del">
          <ac:chgData name="Wanyi Lai" userId="b9141c39d24f4df0" providerId="LiveId" clId="{369AA468-AE43-4CCB-A5B2-6CF937FA206C}" dt="2024-02-13T23:15:34.859" v="2109" actId="478"/>
          <ac:graphicFrameMkLst>
            <pc:docMk/>
            <pc:sldMk cId="1787333894" sldId="320"/>
            <ac:graphicFrameMk id="3" creationId="{A3F09D67-306F-4E6C-93B6-67EFEC5BC520}"/>
          </ac:graphicFrameMkLst>
        </pc:graphicFrameChg>
        <pc:graphicFrameChg chg="add mod">
          <ac:chgData name="Wanyi Lai" userId="b9141c39d24f4df0" providerId="LiveId" clId="{369AA468-AE43-4CCB-A5B2-6CF937FA206C}" dt="2024-02-13T23:16:26.350" v="2117" actId="14100"/>
          <ac:graphicFrameMkLst>
            <pc:docMk/>
            <pc:sldMk cId="1787333894" sldId="320"/>
            <ac:graphicFrameMk id="4" creationId="{A3F09D67-306F-4E6C-93B6-67EFEC5BC520}"/>
          </ac:graphicFrameMkLst>
        </pc:graphicFrameChg>
      </pc:sldChg>
      <pc:sldChg chg="modSp mod">
        <pc:chgData name="Wanyi Lai" userId="b9141c39d24f4df0" providerId="LiveId" clId="{369AA468-AE43-4CCB-A5B2-6CF937FA206C}" dt="2024-02-16T02:23:22.698" v="2747" actId="1076"/>
        <pc:sldMkLst>
          <pc:docMk/>
          <pc:sldMk cId="4121828334" sldId="323"/>
        </pc:sldMkLst>
        <pc:picChg chg="mod">
          <ac:chgData name="Wanyi Lai" userId="b9141c39d24f4df0" providerId="LiveId" clId="{369AA468-AE43-4CCB-A5B2-6CF937FA206C}" dt="2024-02-16T02:23:22.698" v="2747" actId="1076"/>
          <ac:picMkLst>
            <pc:docMk/>
            <pc:sldMk cId="4121828334" sldId="323"/>
            <ac:picMk id="5" creationId="{9FBF064A-4BB4-AD13-E242-566316FE4E1A}"/>
          </ac:picMkLst>
        </pc:picChg>
      </pc:sldChg>
      <pc:sldChg chg="modSp mod">
        <pc:chgData name="Wanyi Lai" userId="b9141c39d24f4df0" providerId="LiveId" clId="{369AA468-AE43-4CCB-A5B2-6CF937FA206C}" dt="2024-02-12T21:30:31.215" v="620" actId="20577"/>
        <pc:sldMkLst>
          <pc:docMk/>
          <pc:sldMk cId="2302489941" sldId="326"/>
        </pc:sldMkLst>
        <pc:spChg chg="mod">
          <ac:chgData name="Wanyi Lai" userId="b9141c39d24f4df0" providerId="LiveId" clId="{369AA468-AE43-4CCB-A5B2-6CF937FA206C}" dt="2024-02-12T21:26:32.989" v="603"/>
          <ac:spMkLst>
            <pc:docMk/>
            <pc:sldMk cId="2302489941" sldId="326"/>
            <ac:spMk id="2" creationId="{071CBFCE-77F1-1E5A-3F8B-56F9720FC6D9}"/>
          </ac:spMkLst>
        </pc:spChg>
        <pc:spChg chg="mod">
          <ac:chgData name="Wanyi Lai" userId="b9141c39d24f4df0" providerId="LiveId" clId="{369AA468-AE43-4CCB-A5B2-6CF937FA206C}" dt="2024-02-12T21:30:31.215" v="620" actId="20577"/>
          <ac:spMkLst>
            <pc:docMk/>
            <pc:sldMk cId="2302489941" sldId="326"/>
            <ac:spMk id="6" creationId="{3DB8DAAC-3DA0-858D-04DD-C5BDBD7E3643}"/>
          </ac:spMkLst>
        </pc:spChg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2545428991" sldId="328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2958200021" sldId="329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3608423236" sldId="330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2308270734" sldId="331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2066227854" sldId="332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4108520318" sldId="333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4114174217" sldId="334"/>
        </pc:sldMkLst>
      </pc:sldChg>
      <pc:sldChg chg="del">
        <pc:chgData name="Wanyi Lai" userId="b9141c39d24f4df0" providerId="LiveId" clId="{369AA468-AE43-4CCB-A5B2-6CF937FA206C}" dt="2024-02-12T22:14:48.588" v="902" actId="47"/>
        <pc:sldMkLst>
          <pc:docMk/>
          <pc:sldMk cId="3738970233" sldId="335"/>
        </pc:sldMkLst>
      </pc:sldChg>
      <pc:sldChg chg="del">
        <pc:chgData name="Wanyi Lai" userId="b9141c39d24f4df0" providerId="LiveId" clId="{369AA468-AE43-4CCB-A5B2-6CF937FA206C}" dt="2024-02-12T22:14:34.984" v="900" actId="47"/>
        <pc:sldMkLst>
          <pc:docMk/>
          <pc:sldMk cId="3189848433" sldId="336"/>
        </pc:sldMkLst>
      </pc:sldChg>
      <pc:sldChg chg="modSp add del mod">
        <pc:chgData name="Wanyi Lai" userId="b9141c39d24f4df0" providerId="LiveId" clId="{369AA468-AE43-4CCB-A5B2-6CF937FA206C}" dt="2024-02-15T20:14:00.713" v="2323"/>
        <pc:sldMkLst>
          <pc:docMk/>
          <pc:sldMk cId="2297429904" sldId="337"/>
        </pc:sldMkLst>
        <pc:spChg chg="mod">
          <ac:chgData name="Wanyi Lai" userId="b9141c39d24f4df0" providerId="LiveId" clId="{369AA468-AE43-4CCB-A5B2-6CF937FA206C}" dt="2024-02-15T20:14:00.713" v="2323"/>
          <ac:spMkLst>
            <pc:docMk/>
            <pc:sldMk cId="2297429904" sldId="337"/>
            <ac:spMk id="2" creationId="{3592FCE2-7666-D5CF-A280-943107909EF9}"/>
          </ac:spMkLst>
        </pc:spChg>
      </pc:sldChg>
      <pc:sldChg chg="modSp mod">
        <pc:chgData name="Wanyi Lai" userId="b9141c39d24f4df0" providerId="LiveId" clId="{369AA468-AE43-4CCB-A5B2-6CF937FA206C}" dt="2024-02-15T20:14:03.461" v="2324"/>
        <pc:sldMkLst>
          <pc:docMk/>
          <pc:sldMk cId="3780569498" sldId="339"/>
        </pc:sldMkLst>
        <pc:spChg chg="mod">
          <ac:chgData name="Wanyi Lai" userId="b9141c39d24f4df0" providerId="LiveId" clId="{369AA468-AE43-4CCB-A5B2-6CF937FA206C}" dt="2024-02-15T20:14:03.461" v="2324"/>
          <ac:spMkLst>
            <pc:docMk/>
            <pc:sldMk cId="3780569498" sldId="339"/>
            <ac:spMk id="2" creationId="{3592FCE2-7666-D5CF-A280-943107909EF9}"/>
          </ac:spMkLst>
        </pc:spChg>
      </pc:sldChg>
      <pc:sldChg chg="modSp mod">
        <pc:chgData name="Wanyi Lai" userId="b9141c39d24f4df0" providerId="LiveId" clId="{369AA468-AE43-4CCB-A5B2-6CF937FA206C}" dt="2024-02-15T20:30:40.054" v="2335" actId="20577"/>
        <pc:sldMkLst>
          <pc:docMk/>
          <pc:sldMk cId="3113373858" sldId="340"/>
        </pc:sldMkLst>
        <pc:spChg chg="mod">
          <ac:chgData name="Wanyi Lai" userId="b9141c39d24f4df0" providerId="LiveId" clId="{369AA468-AE43-4CCB-A5B2-6CF937FA206C}" dt="2024-02-15T20:30:40.054" v="2335" actId="20577"/>
          <ac:spMkLst>
            <pc:docMk/>
            <pc:sldMk cId="3113373858" sldId="340"/>
            <ac:spMk id="3" creationId="{DF394C3D-F92F-94F5-7B5A-D3EAAE39AE44}"/>
          </ac:spMkLst>
        </pc:spChg>
      </pc:sldChg>
      <pc:sldChg chg="addSp delSp modSp mod">
        <pc:chgData name="Wanyi Lai" userId="b9141c39d24f4df0" providerId="LiveId" clId="{369AA468-AE43-4CCB-A5B2-6CF937FA206C}" dt="2024-02-13T23:18:28.953" v="2158" actId="14100"/>
        <pc:sldMkLst>
          <pc:docMk/>
          <pc:sldMk cId="4233233737" sldId="341"/>
        </pc:sldMkLst>
        <pc:spChg chg="mod">
          <ac:chgData name="Wanyi Lai" userId="b9141c39d24f4df0" providerId="LiveId" clId="{369AA468-AE43-4CCB-A5B2-6CF937FA206C}" dt="2024-02-13T23:17:39.843" v="2148" actId="1076"/>
          <ac:spMkLst>
            <pc:docMk/>
            <pc:sldMk cId="4233233737" sldId="341"/>
            <ac:spMk id="3" creationId="{7C6BEE6D-8B9C-4A61-4B35-0D1E00196994}"/>
          </ac:spMkLst>
        </pc:spChg>
        <pc:graphicFrameChg chg="del">
          <ac:chgData name="Wanyi Lai" userId="b9141c39d24f4df0" providerId="LiveId" clId="{369AA468-AE43-4CCB-A5B2-6CF937FA206C}" dt="2024-02-13T23:16:43.543" v="2118" actId="478"/>
          <ac:graphicFrameMkLst>
            <pc:docMk/>
            <pc:sldMk cId="4233233737" sldId="341"/>
            <ac:graphicFrameMk id="4" creationId="{911E1AE2-76D5-4B9E-8D9A-3D52FE9A5381}"/>
          </ac:graphicFrameMkLst>
        </pc:graphicFrameChg>
        <pc:graphicFrameChg chg="del">
          <ac:chgData name="Wanyi Lai" userId="b9141c39d24f4df0" providerId="LiveId" clId="{369AA468-AE43-4CCB-A5B2-6CF937FA206C}" dt="2024-02-13T23:16:44.988" v="2119" actId="478"/>
          <ac:graphicFrameMkLst>
            <pc:docMk/>
            <pc:sldMk cId="4233233737" sldId="341"/>
            <ac:graphicFrameMk id="5" creationId="{213962D3-3823-4010-8F59-46AD3E434E1F}"/>
          </ac:graphicFrameMkLst>
        </pc:graphicFrameChg>
        <pc:graphicFrameChg chg="add mod">
          <ac:chgData name="Wanyi Lai" userId="b9141c39d24f4df0" providerId="LiveId" clId="{369AA468-AE43-4CCB-A5B2-6CF937FA206C}" dt="2024-02-13T23:17:44.040" v="2150" actId="1076"/>
          <ac:graphicFrameMkLst>
            <pc:docMk/>
            <pc:sldMk cId="4233233737" sldId="341"/>
            <ac:graphicFrameMk id="6" creationId="{911E1AE2-76D5-4B9E-8D9A-3D52FE9A5381}"/>
          </ac:graphicFrameMkLst>
        </pc:graphicFrameChg>
        <pc:graphicFrameChg chg="add mod">
          <ac:chgData name="Wanyi Lai" userId="b9141c39d24f4df0" providerId="LiveId" clId="{369AA468-AE43-4CCB-A5B2-6CF937FA206C}" dt="2024-02-13T23:18:28.953" v="2158" actId="14100"/>
          <ac:graphicFrameMkLst>
            <pc:docMk/>
            <pc:sldMk cId="4233233737" sldId="341"/>
            <ac:graphicFrameMk id="7" creationId="{213962D3-3823-4010-8F59-46AD3E434E1F}"/>
          </ac:graphicFrameMkLst>
        </pc:graphicFrameChg>
      </pc:sldChg>
      <pc:sldChg chg="modSp new mod">
        <pc:chgData name="Wanyi Lai" userId="b9141c39d24f4df0" providerId="LiveId" clId="{369AA468-AE43-4CCB-A5B2-6CF937FA206C}" dt="2024-02-12T21:20:02.478" v="588" actId="20577"/>
        <pc:sldMkLst>
          <pc:docMk/>
          <pc:sldMk cId="2608788598" sldId="342"/>
        </pc:sldMkLst>
        <pc:spChg chg="mod">
          <ac:chgData name="Wanyi Lai" userId="b9141c39d24f4df0" providerId="LiveId" clId="{369AA468-AE43-4CCB-A5B2-6CF937FA206C}" dt="2024-02-12T19:26:10.394" v="118" actId="20577"/>
          <ac:spMkLst>
            <pc:docMk/>
            <pc:sldMk cId="2608788598" sldId="342"/>
            <ac:spMk id="2" creationId="{4368E46B-0D51-4F1A-3019-E4A4548F682C}"/>
          </ac:spMkLst>
        </pc:spChg>
        <pc:spChg chg="mod">
          <ac:chgData name="Wanyi Lai" userId="b9141c39d24f4df0" providerId="LiveId" clId="{369AA468-AE43-4CCB-A5B2-6CF937FA206C}" dt="2024-02-12T21:20:02.478" v="588" actId="20577"/>
          <ac:spMkLst>
            <pc:docMk/>
            <pc:sldMk cId="2608788598" sldId="342"/>
            <ac:spMk id="3" creationId="{2085E1DA-35FF-E70E-44C2-50B346C81CC2}"/>
          </ac:spMkLst>
        </pc:spChg>
      </pc:sldChg>
      <pc:sldChg chg="modSp new mod">
        <pc:chgData name="Wanyi Lai" userId="b9141c39d24f4df0" providerId="LiveId" clId="{369AA468-AE43-4CCB-A5B2-6CF937FA206C}" dt="2024-02-12T21:44:16.549" v="743" actId="20577"/>
        <pc:sldMkLst>
          <pc:docMk/>
          <pc:sldMk cId="4053839356" sldId="343"/>
        </pc:sldMkLst>
        <pc:spChg chg="mod">
          <ac:chgData name="Wanyi Lai" userId="b9141c39d24f4df0" providerId="LiveId" clId="{369AA468-AE43-4CCB-A5B2-6CF937FA206C}" dt="2024-02-12T21:43:01.657" v="637" actId="20577"/>
          <ac:spMkLst>
            <pc:docMk/>
            <pc:sldMk cId="4053839356" sldId="343"/>
            <ac:spMk id="2" creationId="{39509276-269A-133B-8D1B-D8EF866D570D}"/>
          </ac:spMkLst>
        </pc:spChg>
        <pc:spChg chg="mod">
          <ac:chgData name="Wanyi Lai" userId="b9141c39d24f4df0" providerId="LiveId" clId="{369AA468-AE43-4CCB-A5B2-6CF937FA206C}" dt="2024-02-12T21:44:16.549" v="743" actId="20577"/>
          <ac:spMkLst>
            <pc:docMk/>
            <pc:sldMk cId="4053839356" sldId="343"/>
            <ac:spMk id="3" creationId="{7F77D742-1392-1E63-1E08-86B86AF86524}"/>
          </ac:spMkLst>
        </pc:spChg>
      </pc:sldChg>
      <pc:sldChg chg="modSp new mod">
        <pc:chgData name="Wanyi Lai" userId="b9141c39d24f4df0" providerId="LiveId" clId="{369AA468-AE43-4CCB-A5B2-6CF937FA206C}" dt="2024-02-12T22:17:22.767" v="1143" actId="20577"/>
        <pc:sldMkLst>
          <pc:docMk/>
          <pc:sldMk cId="28435606" sldId="344"/>
        </pc:sldMkLst>
        <pc:spChg chg="mod">
          <ac:chgData name="Wanyi Lai" userId="b9141c39d24f4df0" providerId="LiveId" clId="{369AA468-AE43-4CCB-A5B2-6CF937FA206C}" dt="2024-02-12T22:15:55.631" v="904"/>
          <ac:spMkLst>
            <pc:docMk/>
            <pc:sldMk cId="28435606" sldId="344"/>
            <ac:spMk id="2" creationId="{F0F861CA-0CBD-9E67-0D83-54BB55A238FD}"/>
          </ac:spMkLst>
        </pc:spChg>
        <pc:spChg chg="mod">
          <ac:chgData name="Wanyi Lai" userId="b9141c39d24f4df0" providerId="LiveId" clId="{369AA468-AE43-4CCB-A5B2-6CF937FA206C}" dt="2024-02-12T22:17:22.767" v="1143" actId="20577"/>
          <ac:spMkLst>
            <pc:docMk/>
            <pc:sldMk cId="28435606" sldId="344"/>
            <ac:spMk id="3" creationId="{117EE6DE-481A-4C81-A367-BF632356A233}"/>
          </ac:spMkLst>
        </pc:spChg>
      </pc:sldChg>
      <pc:sldChg chg="addSp delSp modSp add mod modClrScheme chgLayout">
        <pc:chgData name="Wanyi Lai" userId="b9141c39d24f4df0" providerId="LiveId" clId="{369AA468-AE43-4CCB-A5B2-6CF937FA206C}" dt="2024-02-12T22:21:47.618" v="1312" actId="20577"/>
        <pc:sldMkLst>
          <pc:docMk/>
          <pc:sldMk cId="1176412380" sldId="345"/>
        </pc:sldMkLst>
        <pc:spChg chg="mod ord">
          <ac:chgData name="Wanyi Lai" userId="b9141c39d24f4df0" providerId="LiveId" clId="{369AA468-AE43-4CCB-A5B2-6CF937FA206C}" dt="2024-02-12T22:20:19.950" v="1145" actId="700"/>
          <ac:spMkLst>
            <pc:docMk/>
            <pc:sldMk cId="1176412380" sldId="345"/>
            <ac:spMk id="2" creationId="{C78D9951-DEC7-E307-AA23-7D416E3EFBB9}"/>
          </ac:spMkLst>
        </pc:spChg>
        <pc:spChg chg="del mod ord">
          <ac:chgData name="Wanyi Lai" userId="b9141c39d24f4df0" providerId="LiveId" clId="{369AA468-AE43-4CCB-A5B2-6CF937FA206C}" dt="2024-02-12T22:20:19.950" v="1145" actId="700"/>
          <ac:spMkLst>
            <pc:docMk/>
            <pc:sldMk cId="1176412380" sldId="345"/>
            <ac:spMk id="3" creationId="{494170FA-4D0E-3ADB-3728-681561C4D71D}"/>
          </ac:spMkLst>
        </pc:spChg>
        <pc:spChg chg="add mod ord">
          <ac:chgData name="Wanyi Lai" userId="b9141c39d24f4df0" providerId="LiveId" clId="{369AA468-AE43-4CCB-A5B2-6CF937FA206C}" dt="2024-02-12T22:21:33.867" v="1308" actId="27636"/>
          <ac:spMkLst>
            <pc:docMk/>
            <pc:sldMk cId="1176412380" sldId="345"/>
            <ac:spMk id="4" creationId="{D5307097-1F28-2C8F-D8ED-7600F8F038DF}"/>
          </ac:spMkLst>
        </pc:spChg>
        <pc:spChg chg="add mod ord">
          <ac:chgData name="Wanyi Lai" userId="b9141c39d24f4df0" providerId="LiveId" clId="{369AA468-AE43-4CCB-A5B2-6CF937FA206C}" dt="2024-02-12T22:21:47.618" v="1312" actId="20577"/>
          <ac:spMkLst>
            <pc:docMk/>
            <pc:sldMk cId="1176412380" sldId="345"/>
            <ac:spMk id="5" creationId="{5111E198-6D1F-9593-2A3A-ECA3C2F3BB7F}"/>
          </ac:spMkLst>
        </pc:spChg>
      </pc:sldChg>
      <pc:sldChg chg="modSp add mod">
        <pc:chgData name="Wanyi Lai" userId="b9141c39d24f4df0" providerId="LiveId" clId="{369AA468-AE43-4CCB-A5B2-6CF937FA206C}" dt="2024-02-12T22:22:19.560" v="1352" actId="20577"/>
        <pc:sldMkLst>
          <pc:docMk/>
          <pc:sldMk cId="3541095261" sldId="346"/>
        </pc:sldMkLst>
        <pc:spChg chg="mod">
          <ac:chgData name="Wanyi Lai" userId="b9141c39d24f4df0" providerId="LiveId" clId="{369AA468-AE43-4CCB-A5B2-6CF937FA206C}" dt="2024-02-12T22:22:19.560" v="1352" actId="20577"/>
          <ac:spMkLst>
            <pc:docMk/>
            <pc:sldMk cId="3541095261" sldId="346"/>
            <ac:spMk id="3" creationId="{00086283-FFAD-262A-C534-FB2D8FEBDF2A}"/>
          </ac:spMkLst>
        </pc:spChg>
      </pc:sldChg>
      <pc:sldChg chg="modSp add mod">
        <pc:chgData name="Wanyi Lai" userId="b9141c39d24f4df0" providerId="LiveId" clId="{369AA468-AE43-4CCB-A5B2-6CF937FA206C}" dt="2024-02-12T22:32:34.238" v="1933" actId="20577"/>
        <pc:sldMkLst>
          <pc:docMk/>
          <pc:sldMk cId="691637231" sldId="347"/>
        </pc:sldMkLst>
        <pc:spChg chg="mod">
          <ac:chgData name="Wanyi Lai" userId="b9141c39d24f4df0" providerId="LiveId" clId="{369AA468-AE43-4CCB-A5B2-6CF937FA206C}" dt="2024-02-12T22:32:34.238" v="1933" actId="20577"/>
          <ac:spMkLst>
            <pc:docMk/>
            <pc:sldMk cId="691637231" sldId="347"/>
            <ac:spMk id="3" creationId="{69744CC2-07C0-9DCF-AB27-00A21FE35976}"/>
          </ac:spMkLst>
        </pc:spChg>
      </pc:sldChg>
      <pc:sldChg chg="addSp delSp modSp add mod modClrScheme chgLayout">
        <pc:chgData name="Wanyi Lai" userId="b9141c39d24f4df0" providerId="LiveId" clId="{369AA468-AE43-4CCB-A5B2-6CF937FA206C}" dt="2024-02-16T02:32:24.786" v="2749" actId="20577"/>
        <pc:sldMkLst>
          <pc:docMk/>
          <pc:sldMk cId="1391198265" sldId="348"/>
        </pc:sldMkLst>
        <pc:spChg chg="mod ord">
          <ac:chgData name="Wanyi Lai" userId="b9141c39d24f4df0" providerId="LiveId" clId="{369AA468-AE43-4CCB-A5B2-6CF937FA206C}" dt="2024-02-12T22:32:46.758" v="1934" actId="700"/>
          <ac:spMkLst>
            <pc:docMk/>
            <pc:sldMk cId="1391198265" sldId="348"/>
            <ac:spMk id="2" creationId="{F1989BA3-5FB1-3889-A329-A97C53FAAF6F}"/>
          </ac:spMkLst>
        </pc:spChg>
        <pc:spChg chg="del mod ord">
          <ac:chgData name="Wanyi Lai" userId="b9141c39d24f4df0" providerId="LiveId" clId="{369AA468-AE43-4CCB-A5B2-6CF937FA206C}" dt="2024-02-12T22:32:46.758" v="1934" actId="700"/>
          <ac:spMkLst>
            <pc:docMk/>
            <pc:sldMk cId="1391198265" sldId="348"/>
            <ac:spMk id="3" creationId="{B7A4F355-76F2-797F-9C4E-CC1C1DE0602E}"/>
          </ac:spMkLst>
        </pc:spChg>
        <pc:spChg chg="add mod ord">
          <ac:chgData name="Wanyi Lai" userId="b9141c39d24f4df0" providerId="LiveId" clId="{369AA468-AE43-4CCB-A5B2-6CF937FA206C}" dt="2024-02-16T02:32:11.992" v="2748" actId="20577"/>
          <ac:spMkLst>
            <pc:docMk/>
            <pc:sldMk cId="1391198265" sldId="348"/>
            <ac:spMk id="4" creationId="{D1B0424E-52EA-A336-34BE-6E411AB39D53}"/>
          </ac:spMkLst>
        </pc:spChg>
        <pc:spChg chg="add mod ord">
          <ac:chgData name="Wanyi Lai" userId="b9141c39d24f4df0" providerId="LiveId" clId="{369AA468-AE43-4CCB-A5B2-6CF937FA206C}" dt="2024-02-16T02:32:24.786" v="2749" actId="20577"/>
          <ac:spMkLst>
            <pc:docMk/>
            <pc:sldMk cId="1391198265" sldId="348"/>
            <ac:spMk id="5" creationId="{FF3E3967-E832-4404-C048-03A3C1E47A39}"/>
          </ac:spMkLst>
        </pc:spChg>
      </pc:sldChg>
      <pc:sldChg chg="modSp add mod">
        <pc:chgData name="Wanyi Lai" userId="b9141c39d24f4df0" providerId="LiveId" clId="{369AA468-AE43-4CCB-A5B2-6CF937FA206C}" dt="2024-02-12T22:34:30.316" v="2082"/>
        <pc:sldMkLst>
          <pc:docMk/>
          <pc:sldMk cId="3526837468" sldId="349"/>
        </pc:sldMkLst>
        <pc:spChg chg="mod">
          <ac:chgData name="Wanyi Lai" userId="b9141c39d24f4df0" providerId="LiveId" clId="{369AA468-AE43-4CCB-A5B2-6CF937FA206C}" dt="2024-02-12T22:34:30.316" v="2082"/>
          <ac:spMkLst>
            <pc:docMk/>
            <pc:sldMk cId="3526837468" sldId="349"/>
            <ac:spMk id="3" creationId="{F01423A9-2B2F-FC28-CAFA-039BEF26AFA1}"/>
          </ac:spMkLst>
        </pc:spChg>
      </pc:sldChg>
      <pc:sldChg chg="modSp add mod">
        <pc:chgData name="Wanyi Lai" userId="b9141c39d24f4df0" providerId="LiveId" clId="{369AA468-AE43-4CCB-A5B2-6CF937FA206C}" dt="2024-02-16T02:33:34.929" v="2927" actId="20577"/>
        <pc:sldMkLst>
          <pc:docMk/>
          <pc:sldMk cId="335356948" sldId="350"/>
        </pc:sldMkLst>
        <pc:spChg chg="mod">
          <ac:chgData name="Wanyi Lai" userId="b9141c39d24f4df0" providerId="LiveId" clId="{369AA468-AE43-4CCB-A5B2-6CF937FA206C}" dt="2024-02-16T02:33:34.929" v="2927" actId="20577"/>
          <ac:spMkLst>
            <pc:docMk/>
            <pc:sldMk cId="335356948" sldId="350"/>
            <ac:spMk id="3" creationId="{9AB39990-A9FB-C0C6-725F-9DE35AD90FF6}"/>
          </ac:spMkLst>
        </pc:spChg>
      </pc:sldChg>
      <pc:sldChg chg="new del">
        <pc:chgData name="Wanyi Lai" userId="b9141c39d24f4df0" providerId="LiveId" clId="{369AA468-AE43-4CCB-A5B2-6CF937FA206C}" dt="2024-02-16T20:36:32.891" v="3193" actId="47"/>
        <pc:sldMkLst>
          <pc:docMk/>
          <pc:sldMk cId="1318538422" sldId="351"/>
        </pc:sldMkLst>
      </pc:sldChg>
      <pc:sldChg chg="addSp delSp modSp new mod">
        <pc:chgData name="Wanyi Lai" userId="b9141c39d24f4df0" providerId="LiveId" clId="{369AA468-AE43-4CCB-A5B2-6CF937FA206C}" dt="2024-02-16T20:39:21.029" v="3212" actId="1076"/>
        <pc:sldMkLst>
          <pc:docMk/>
          <pc:sldMk cId="2184910890" sldId="351"/>
        </pc:sldMkLst>
        <pc:spChg chg="mod">
          <ac:chgData name="Wanyi Lai" userId="b9141c39d24f4df0" providerId="LiveId" clId="{369AA468-AE43-4CCB-A5B2-6CF937FA206C}" dt="2024-02-16T20:36:53.621" v="3209" actId="20577"/>
          <ac:spMkLst>
            <pc:docMk/>
            <pc:sldMk cId="2184910890" sldId="351"/>
            <ac:spMk id="2" creationId="{7CD37AB1-577A-509D-6ED3-873EC4525689}"/>
          </ac:spMkLst>
        </pc:spChg>
        <pc:spChg chg="del">
          <ac:chgData name="Wanyi Lai" userId="b9141c39d24f4df0" providerId="LiveId" clId="{369AA468-AE43-4CCB-A5B2-6CF937FA206C}" dt="2024-02-16T20:39:16.940" v="3211" actId="478"/>
          <ac:spMkLst>
            <pc:docMk/>
            <pc:sldMk cId="2184910890" sldId="351"/>
            <ac:spMk id="3" creationId="{1DF082D4-BDCD-2FA2-9FB6-9C685947A4F8}"/>
          </ac:spMkLst>
        </pc:spChg>
        <pc:picChg chg="add mod">
          <ac:chgData name="Wanyi Lai" userId="b9141c39d24f4df0" providerId="LiveId" clId="{369AA468-AE43-4CCB-A5B2-6CF937FA206C}" dt="2024-02-16T20:39:21.029" v="3212" actId="1076"/>
          <ac:picMkLst>
            <pc:docMk/>
            <pc:sldMk cId="2184910890" sldId="351"/>
            <ac:picMk id="5" creationId="{8648D4D1-100D-C8FB-A312-D44EC8420D09}"/>
          </ac:picMkLst>
        </pc:picChg>
      </pc:sldChg>
    </pc:docChg>
  </pc:docChgLst>
  <pc:docChgLst>
    <pc:chgData name="Wanyi Lai" userId="b9141c39d24f4df0" providerId="Windows Live" clId="Web-{C27E2F71-8D25-4F2B-8D5C-387FFE4BB573}"/>
    <pc:docChg chg="sldOrd">
      <pc:chgData name="Wanyi Lai" userId="b9141c39d24f4df0" providerId="Windows Live" clId="Web-{C27E2F71-8D25-4F2B-8D5C-387FFE4BB573}" dt="2023-02-21T21:12:42.214" v="0"/>
      <pc:docMkLst>
        <pc:docMk/>
      </pc:docMkLst>
      <pc:sldChg chg="ord">
        <pc:chgData name="Wanyi Lai" userId="b9141c39d24f4df0" providerId="Windows Live" clId="Web-{C27E2F71-8D25-4F2B-8D5C-387FFE4BB573}" dt="2023-02-21T21:12:42.214" v="0"/>
        <pc:sldMkLst>
          <pc:docMk/>
          <pc:sldMk cId="2379724070" sldId="306"/>
        </pc:sldMkLst>
      </pc:sldChg>
    </pc:docChg>
  </pc:docChgLst>
  <pc:docChgLst>
    <pc:chgData name="Wanyi Lai" userId="b9141c39d24f4df0" providerId="LiveId" clId="{51163C7B-41DA-4B58-9718-4F7DBA7BB39D}"/>
    <pc:docChg chg="undo custSel addSld delSld modSld">
      <pc:chgData name="Wanyi Lai" userId="b9141c39d24f4df0" providerId="LiveId" clId="{51163C7B-41DA-4B58-9718-4F7DBA7BB39D}" dt="2023-10-06T01:46:19.990" v="386" actId="20577"/>
      <pc:docMkLst>
        <pc:docMk/>
      </pc:docMkLst>
      <pc:sldChg chg="addSp delSp modSp mod">
        <pc:chgData name="Wanyi Lai" userId="b9141c39d24f4df0" providerId="LiveId" clId="{51163C7B-41DA-4B58-9718-4F7DBA7BB39D}" dt="2023-09-29T01:29:29.690" v="2" actId="1076"/>
        <pc:sldMkLst>
          <pc:docMk/>
          <pc:sldMk cId="3118884877" sldId="268"/>
        </pc:sldMkLst>
        <pc:picChg chg="add mod">
          <ac:chgData name="Wanyi Lai" userId="b9141c39d24f4df0" providerId="LiveId" clId="{51163C7B-41DA-4B58-9718-4F7DBA7BB39D}" dt="2023-09-29T01:29:29.690" v="2" actId="1076"/>
          <ac:picMkLst>
            <pc:docMk/>
            <pc:sldMk cId="3118884877" sldId="268"/>
            <ac:picMk id="4" creationId="{2AC2F4D5-331F-192F-06E0-C3324D2FEA2D}"/>
          </ac:picMkLst>
        </pc:picChg>
        <pc:picChg chg="del">
          <ac:chgData name="Wanyi Lai" userId="b9141c39d24f4df0" providerId="LiveId" clId="{51163C7B-41DA-4B58-9718-4F7DBA7BB39D}" dt="2023-09-29T01:29:26.830" v="0" actId="478"/>
          <ac:picMkLst>
            <pc:docMk/>
            <pc:sldMk cId="3118884877" sldId="268"/>
            <ac:picMk id="5" creationId="{F41FD7A4-909A-B3E1-0D96-776AE6B693B7}"/>
          </ac:picMkLst>
        </pc:picChg>
      </pc:sldChg>
      <pc:sldChg chg="modSp mod">
        <pc:chgData name="Wanyi Lai" userId="b9141c39d24f4df0" providerId="LiveId" clId="{51163C7B-41DA-4B58-9718-4F7DBA7BB39D}" dt="2023-09-29T01:30:55.965" v="5" actId="20577"/>
        <pc:sldMkLst>
          <pc:docMk/>
          <pc:sldMk cId="2146757898" sldId="274"/>
        </pc:sldMkLst>
        <pc:spChg chg="mod">
          <ac:chgData name="Wanyi Lai" userId="b9141c39d24f4df0" providerId="LiveId" clId="{51163C7B-41DA-4B58-9718-4F7DBA7BB39D}" dt="2023-09-29T01:30:55.965" v="5" actId="20577"/>
          <ac:spMkLst>
            <pc:docMk/>
            <pc:sldMk cId="2146757898" sldId="274"/>
            <ac:spMk id="3" creationId="{B8D362A5-BEE9-B4D5-E847-FCAD68552E3A}"/>
          </ac:spMkLst>
        </pc:spChg>
      </pc:sldChg>
      <pc:sldChg chg="modSp mod">
        <pc:chgData name="Wanyi Lai" userId="b9141c39d24f4df0" providerId="LiveId" clId="{51163C7B-41DA-4B58-9718-4F7DBA7BB39D}" dt="2023-10-02T20:56:45.302" v="281" actId="20577"/>
        <pc:sldMkLst>
          <pc:docMk/>
          <pc:sldMk cId="867180179" sldId="275"/>
        </pc:sldMkLst>
        <pc:spChg chg="mod">
          <ac:chgData name="Wanyi Lai" userId="b9141c39d24f4df0" providerId="LiveId" clId="{51163C7B-41DA-4B58-9718-4F7DBA7BB39D}" dt="2023-10-02T20:56:45.302" v="281" actId="20577"/>
          <ac:spMkLst>
            <pc:docMk/>
            <pc:sldMk cId="867180179" sldId="275"/>
            <ac:spMk id="3" creationId="{A9C98C6D-804F-F80B-A6BB-77C3A4EF7BB1}"/>
          </ac:spMkLst>
        </pc:spChg>
      </pc:sldChg>
      <pc:sldChg chg="modSp mod">
        <pc:chgData name="Wanyi Lai" userId="b9141c39d24f4df0" providerId="LiveId" clId="{51163C7B-41DA-4B58-9718-4F7DBA7BB39D}" dt="2023-09-29T01:33:30.934" v="6" actId="20577"/>
        <pc:sldMkLst>
          <pc:docMk/>
          <pc:sldMk cId="669154938" sldId="284"/>
        </pc:sldMkLst>
        <pc:spChg chg="mod">
          <ac:chgData name="Wanyi Lai" userId="b9141c39d24f4df0" providerId="LiveId" clId="{51163C7B-41DA-4B58-9718-4F7DBA7BB39D}" dt="2023-09-29T01:33:30.934" v="6" actId="20577"/>
          <ac:spMkLst>
            <pc:docMk/>
            <pc:sldMk cId="669154938" sldId="284"/>
            <ac:spMk id="3" creationId="{47551F29-1074-D9E8-0B70-5EAAE42378C9}"/>
          </ac:spMkLst>
        </pc:spChg>
      </pc:sldChg>
      <pc:sldChg chg="addSp delSp modSp mod">
        <pc:chgData name="Wanyi Lai" userId="b9141c39d24f4df0" providerId="LiveId" clId="{51163C7B-41DA-4B58-9718-4F7DBA7BB39D}" dt="2023-10-02T21:54:20.292" v="314" actId="14100"/>
        <pc:sldMkLst>
          <pc:docMk/>
          <pc:sldMk cId="1960343194" sldId="291"/>
        </pc:sldMkLst>
        <pc:spChg chg="mod">
          <ac:chgData name="Wanyi Lai" userId="b9141c39d24f4df0" providerId="LiveId" clId="{51163C7B-41DA-4B58-9718-4F7DBA7BB39D}" dt="2023-10-02T21:54:20.292" v="314" actId="14100"/>
          <ac:spMkLst>
            <pc:docMk/>
            <pc:sldMk cId="1960343194" sldId="291"/>
            <ac:spMk id="3" creationId="{769C0C27-D2D5-7571-009C-09331EAB2542}"/>
          </ac:spMkLst>
        </pc:spChg>
        <pc:picChg chg="add del mod">
          <ac:chgData name="Wanyi Lai" userId="b9141c39d24f4df0" providerId="LiveId" clId="{51163C7B-41DA-4B58-9718-4F7DBA7BB39D}" dt="2023-10-02T21:54:11.059" v="311" actId="478"/>
          <ac:picMkLst>
            <pc:docMk/>
            <pc:sldMk cId="1960343194" sldId="291"/>
            <ac:picMk id="4" creationId="{DFB81810-57AB-BA5A-A96E-E0FA900130D4}"/>
          </ac:picMkLst>
        </pc:picChg>
      </pc:sldChg>
      <pc:sldChg chg="modSp mod">
        <pc:chgData name="Wanyi Lai" userId="b9141c39d24f4df0" providerId="LiveId" clId="{51163C7B-41DA-4B58-9718-4F7DBA7BB39D}" dt="2023-10-02T22:03:39.853" v="321" actId="12"/>
        <pc:sldMkLst>
          <pc:docMk/>
          <pc:sldMk cId="41231698" sldId="293"/>
        </pc:sldMkLst>
        <pc:spChg chg="mod">
          <ac:chgData name="Wanyi Lai" userId="b9141c39d24f4df0" providerId="LiveId" clId="{51163C7B-41DA-4B58-9718-4F7DBA7BB39D}" dt="2023-10-02T22:03:39.853" v="321" actId="12"/>
          <ac:spMkLst>
            <pc:docMk/>
            <pc:sldMk cId="41231698" sldId="293"/>
            <ac:spMk id="3" creationId="{0B552191-C845-0156-09EC-B3E847E5DF62}"/>
          </ac:spMkLst>
        </pc:spChg>
      </pc:sldChg>
      <pc:sldChg chg="modSp mod">
        <pc:chgData name="Wanyi Lai" userId="b9141c39d24f4df0" providerId="LiveId" clId="{51163C7B-41DA-4B58-9718-4F7DBA7BB39D}" dt="2023-10-06T01:46:19.990" v="386" actId="20577"/>
        <pc:sldMkLst>
          <pc:docMk/>
          <pc:sldMk cId="2426118142" sldId="301"/>
        </pc:sldMkLst>
        <pc:spChg chg="mod">
          <ac:chgData name="Wanyi Lai" userId="b9141c39d24f4df0" providerId="LiveId" clId="{51163C7B-41DA-4B58-9718-4F7DBA7BB39D}" dt="2023-10-06T01:46:19.990" v="386" actId="20577"/>
          <ac:spMkLst>
            <pc:docMk/>
            <pc:sldMk cId="2426118142" sldId="301"/>
            <ac:spMk id="3" creationId="{FD809F8B-133E-B24D-473F-A5CC6AD5808D}"/>
          </ac:spMkLst>
        </pc:spChg>
      </pc:sldChg>
      <pc:sldChg chg="modSp del mod">
        <pc:chgData name="Wanyi Lai" userId="b9141c39d24f4df0" providerId="LiveId" clId="{51163C7B-41DA-4B58-9718-4F7DBA7BB39D}" dt="2023-10-05T22:20:00.383" v="372" actId="47"/>
        <pc:sldMkLst>
          <pc:docMk/>
          <pc:sldMk cId="1990964253" sldId="302"/>
        </pc:sldMkLst>
        <pc:spChg chg="mod">
          <ac:chgData name="Wanyi Lai" userId="b9141c39d24f4df0" providerId="LiveId" clId="{51163C7B-41DA-4B58-9718-4F7DBA7BB39D}" dt="2023-10-05T22:17:41.064" v="325" actId="21"/>
          <ac:spMkLst>
            <pc:docMk/>
            <pc:sldMk cId="1990964253" sldId="302"/>
            <ac:spMk id="3" creationId="{E522A11B-5492-C756-BB91-9ACCD4188903}"/>
          </ac:spMkLst>
        </pc:spChg>
      </pc:sldChg>
      <pc:sldChg chg="addSp modSp mod modClrScheme chgLayout">
        <pc:chgData name="Wanyi Lai" userId="b9141c39d24f4df0" providerId="LiveId" clId="{51163C7B-41DA-4B58-9718-4F7DBA7BB39D}" dt="2023-09-29T01:46:10.933" v="123" actId="20577"/>
        <pc:sldMkLst>
          <pc:docMk/>
          <pc:sldMk cId="950940406" sldId="307"/>
        </pc:sldMkLst>
        <pc:spChg chg="add mod">
          <ac:chgData name="Wanyi Lai" userId="b9141c39d24f4df0" providerId="LiveId" clId="{51163C7B-41DA-4B58-9718-4F7DBA7BB39D}" dt="2023-09-29T01:46:05.618" v="93" actId="20577"/>
          <ac:spMkLst>
            <pc:docMk/>
            <pc:sldMk cId="950940406" sldId="307"/>
            <ac:spMk id="2" creationId="{8486BF6D-F505-A9D9-2E07-CAB28D9E1A5D}"/>
          </ac:spMkLst>
        </pc:spChg>
        <pc:spChg chg="add mod">
          <ac:chgData name="Wanyi Lai" userId="b9141c39d24f4df0" providerId="LiveId" clId="{51163C7B-41DA-4B58-9718-4F7DBA7BB39D}" dt="2023-09-29T01:46:10.933" v="123" actId="20577"/>
          <ac:spMkLst>
            <pc:docMk/>
            <pc:sldMk cId="950940406" sldId="307"/>
            <ac:spMk id="3" creationId="{5D362D5A-F706-B678-FB30-12ABF388D075}"/>
          </ac:spMkLst>
        </pc:spChg>
      </pc:sldChg>
      <pc:sldChg chg="del">
        <pc:chgData name="Wanyi Lai" userId="b9141c39d24f4df0" providerId="LiveId" clId="{51163C7B-41DA-4B58-9718-4F7DBA7BB39D}" dt="2023-10-06T01:43:05.157" v="382" actId="47"/>
        <pc:sldMkLst>
          <pc:docMk/>
          <pc:sldMk cId="3869377960" sldId="315"/>
        </pc:sldMkLst>
      </pc:sldChg>
      <pc:sldChg chg="addSp modSp mod modClrScheme chgLayout">
        <pc:chgData name="Wanyi Lai" userId="b9141c39d24f4df0" providerId="LiveId" clId="{51163C7B-41DA-4B58-9718-4F7DBA7BB39D}" dt="2023-09-29T01:47:06.904" v="166" actId="20577"/>
        <pc:sldMkLst>
          <pc:docMk/>
          <pc:sldMk cId="1513706011" sldId="316"/>
        </pc:sldMkLst>
        <pc:spChg chg="add mod">
          <ac:chgData name="Wanyi Lai" userId="b9141c39d24f4df0" providerId="LiveId" clId="{51163C7B-41DA-4B58-9718-4F7DBA7BB39D}" dt="2023-09-29T01:47:02.627" v="139" actId="20577"/>
          <ac:spMkLst>
            <pc:docMk/>
            <pc:sldMk cId="1513706011" sldId="316"/>
            <ac:spMk id="2" creationId="{27BAFC16-FA6A-2A2B-B522-2A517BC6D57B}"/>
          </ac:spMkLst>
        </pc:spChg>
        <pc:spChg chg="add mod">
          <ac:chgData name="Wanyi Lai" userId="b9141c39d24f4df0" providerId="LiveId" clId="{51163C7B-41DA-4B58-9718-4F7DBA7BB39D}" dt="2023-09-29T01:47:06.904" v="166" actId="20577"/>
          <ac:spMkLst>
            <pc:docMk/>
            <pc:sldMk cId="1513706011" sldId="316"/>
            <ac:spMk id="3" creationId="{FF0EAA3E-C2D4-DC5F-C1C5-ECB77FEB494B}"/>
          </ac:spMkLst>
        </pc:spChg>
      </pc:sldChg>
      <pc:sldChg chg="addSp delSp modSp mod">
        <pc:chgData name="Wanyi Lai" userId="b9141c39d24f4df0" providerId="LiveId" clId="{51163C7B-41DA-4B58-9718-4F7DBA7BB39D}" dt="2023-10-02T20:37:32.107" v="274" actId="20577"/>
        <pc:sldMkLst>
          <pc:docMk/>
          <pc:sldMk cId="1787333894" sldId="320"/>
        </pc:sldMkLst>
        <pc:graphicFrameChg chg="del">
          <ac:chgData name="Wanyi Lai" userId="b9141c39d24f4df0" providerId="LiveId" clId="{51163C7B-41DA-4B58-9718-4F7DBA7BB39D}" dt="2023-09-30T19:05:40.892" v="167" actId="478"/>
          <ac:graphicFrameMkLst>
            <pc:docMk/>
            <pc:sldMk cId="1787333894" sldId="320"/>
            <ac:graphicFrameMk id="3" creationId="{213962D3-3823-4010-8F59-46AD3E434E1F}"/>
          </ac:graphicFrameMkLst>
        </pc:graphicFrameChg>
        <pc:graphicFrameChg chg="add mod">
          <ac:chgData name="Wanyi Lai" userId="b9141c39d24f4df0" providerId="LiveId" clId="{51163C7B-41DA-4B58-9718-4F7DBA7BB39D}" dt="2023-10-02T20:37:32.107" v="274" actId="20577"/>
          <ac:graphicFrameMkLst>
            <pc:docMk/>
            <pc:sldMk cId="1787333894" sldId="320"/>
            <ac:graphicFrameMk id="3" creationId="{A3F09D67-306F-4E6C-93B6-67EFEC5BC520}"/>
          </ac:graphicFrameMkLst>
        </pc:graphicFrameChg>
        <pc:graphicFrameChg chg="add del mod">
          <ac:chgData name="Wanyi Lai" userId="b9141c39d24f4df0" providerId="LiveId" clId="{51163C7B-41DA-4B58-9718-4F7DBA7BB39D}" dt="2023-10-02T20:34:11.285" v="179" actId="478"/>
          <ac:graphicFrameMkLst>
            <pc:docMk/>
            <pc:sldMk cId="1787333894" sldId="320"/>
            <ac:graphicFrameMk id="4" creationId="{911E1AE2-76D5-4B9E-8D9A-3D52FE9A5381}"/>
          </ac:graphicFrameMkLst>
        </pc:graphicFrameChg>
      </pc:sldChg>
      <pc:sldChg chg="delSp modSp del mod">
        <pc:chgData name="Wanyi Lai" userId="b9141c39d24f4df0" providerId="LiveId" clId="{51163C7B-41DA-4B58-9718-4F7DBA7BB39D}" dt="2023-10-02T21:53:23.801" v="310" actId="47"/>
        <pc:sldMkLst>
          <pc:docMk/>
          <pc:sldMk cId="3786762695" sldId="325"/>
        </pc:sldMkLst>
        <pc:spChg chg="mod">
          <ac:chgData name="Wanyi Lai" userId="b9141c39d24f4df0" providerId="LiveId" clId="{51163C7B-41DA-4B58-9718-4F7DBA7BB39D}" dt="2023-10-02T21:52:55.323" v="296" actId="21"/>
          <ac:spMkLst>
            <pc:docMk/>
            <pc:sldMk cId="3786762695" sldId="325"/>
            <ac:spMk id="3" creationId="{54BF85D6-4A81-18FA-F7D8-89FD587535AE}"/>
          </ac:spMkLst>
        </pc:spChg>
        <pc:picChg chg="del">
          <ac:chgData name="Wanyi Lai" userId="b9141c39d24f4df0" providerId="LiveId" clId="{51163C7B-41DA-4B58-9718-4F7DBA7BB39D}" dt="2023-10-02T21:53:08.140" v="303" actId="21"/>
          <ac:picMkLst>
            <pc:docMk/>
            <pc:sldMk cId="3786762695" sldId="325"/>
            <ac:picMk id="5" creationId="{FD5D7C57-3AC2-8DC7-20B0-BFD60CD39D78}"/>
          </ac:picMkLst>
        </pc:picChg>
      </pc:sldChg>
      <pc:sldChg chg="modSp mod">
        <pc:chgData name="Wanyi Lai" userId="b9141c39d24f4df0" providerId="LiveId" clId="{51163C7B-41DA-4B58-9718-4F7DBA7BB39D}" dt="2023-09-29T01:40:52.369" v="68" actId="20577"/>
        <pc:sldMkLst>
          <pc:docMk/>
          <pc:sldMk cId="2302489941" sldId="326"/>
        </pc:sldMkLst>
        <pc:spChg chg="mod">
          <ac:chgData name="Wanyi Lai" userId="b9141c39d24f4df0" providerId="LiveId" clId="{51163C7B-41DA-4B58-9718-4F7DBA7BB39D}" dt="2023-09-29T01:40:52.369" v="68" actId="20577"/>
          <ac:spMkLst>
            <pc:docMk/>
            <pc:sldMk cId="2302489941" sldId="326"/>
            <ac:spMk id="2" creationId="{071CBFCE-77F1-1E5A-3F8B-56F9720FC6D9}"/>
          </ac:spMkLst>
        </pc:spChg>
      </pc:sldChg>
      <pc:sldChg chg="modSp mod modClrScheme chgLayout">
        <pc:chgData name="Wanyi Lai" userId="b9141c39d24f4df0" providerId="LiveId" clId="{51163C7B-41DA-4B58-9718-4F7DBA7BB39D}" dt="2023-10-02T20:33:29.387" v="174" actId="1076"/>
        <pc:sldMkLst>
          <pc:docMk/>
          <pc:sldMk cId="2545428991" sldId="328"/>
        </pc:sldMkLst>
        <pc:spChg chg="mod ord">
          <ac:chgData name="Wanyi Lai" userId="b9141c39d24f4df0" providerId="LiveId" clId="{51163C7B-41DA-4B58-9718-4F7DBA7BB39D}" dt="2023-10-02T20:33:29.387" v="174" actId="1076"/>
          <ac:spMkLst>
            <pc:docMk/>
            <pc:sldMk cId="2545428991" sldId="328"/>
            <ac:spMk id="5" creationId="{756EC46E-C6C1-AF0C-50A8-DD299EAE6D72}"/>
          </ac:spMkLst>
        </pc:spChg>
      </pc:sldChg>
      <pc:sldChg chg="modSp mod modClrScheme chgLayout">
        <pc:chgData name="Wanyi Lai" userId="b9141c39d24f4df0" providerId="LiveId" clId="{51163C7B-41DA-4B58-9718-4F7DBA7BB39D}" dt="2023-10-02T20:33:37.269" v="176" actId="1076"/>
        <pc:sldMkLst>
          <pc:docMk/>
          <pc:sldMk cId="3608423236" sldId="330"/>
        </pc:sldMkLst>
        <pc:spChg chg="mod ord">
          <ac:chgData name="Wanyi Lai" userId="b9141c39d24f4df0" providerId="LiveId" clId="{51163C7B-41DA-4B58-9718-4F7DBA7BB39D}" dt="2023-10-02T20:33:37.269" v="176" actId="1076"/>
          <ac:spMkLst>
            <pc:docMk/>
            <pc:sldMk cId="3608423236" sldId="330"/>
            <ac:spMk id="5" creationId="{756EC46E-C6C1-AF0C-50A8-DD299EAE6D72}"/>
          </ac:spMkLst>
        </pc:spChg>
      </pc:sldChg>
      <pc:sldChg chg="modSp mod modClrScheme chgLayout">
        <pc:chgData name="Wanyi Lai" userId="b9141c39d24f4df0" providerId="LiveId" clId="{51163C7B-41DA-4B58-9718-4F7DBA7BB39D}" dt="2023-10-02T20:33:47.148" v="178" actId="1076"/>
        <pc:sldMkLst>
          <pc:docMk/>
          <pc:sldMk cId="2066227854" sldId="332"/>
        </pc:sldMkLst>
        <pc:spChg chg="mod ord">
          <ac:chgData name="Wanyi Lai" userId="b9141c39d24f4df0" providerId="LiveId" clId="{51163C7B-41DA-4B58-9718-4F7DBA7BB39D}" dt="2023-10-02T20:33:47.148" v="178" actId="1076"/>
          <ac:spMkLst>
            <pc:docMk/>
            <pc:sldMk cId="2066227854" sldId="332"/>
            <ac:spMk id="5" creationId="{756EC46E-C6C1-AF0C-50A8-DD299EAE6D72}"/>
          </ac:spMkLst>
        </pc:spChg>
      </pc:sldChg>
      <pc:sldChg chg="modSp mod">
        <pc:chgData name="Wanyi Lai" userId="b9141c39d24f4df0" providerId="LiveId" clId="{51163C7B-41DA-4B58-9718-4F7DBA7BB39D}" dt="2023-09-29T01:35:01.189" v="44" actId="20577"/>
        <pc:sldMkLst>
          <pc:docMk/>
          <pc:sldMk cId="3780569498" sldId="339"/>
        </pc:sldMkLst>
        <pc:spChg chg="mod">
          <ac:chgData name="Wanyi Lai" userId="b9141c39d24f4df0" providerId="LiveId" clId="{51163C7B-41DA-4B58-9718-4F7DBA7BB39D}" dt="2023-09-29T01:35:01.189" v="44" actId="20577"/>
          <ac:spMkLst>
            <pc:docMk/>
            <pc:sldMk cId="3780569498" sldId="339"/>
            <ac:spMk id="3" creationId="{01A1E707-B773-D566-3756-39985ED0C0F8}"/>
          </ac:spMkLst>
        </pc:spChg>
      </pc:sldChg>
      <pc:sldChg chg="addSp modSp new mod">
        <pc:chgData name="Wanyi Lai" userId="b9141c39d24f4df0" providerId="LiveId" clId="{51163C7B-41DA-4B58-9718-4F7DBA7BB39D}" dt="2023-10-02T20:37:58.740" v="278" actId="1076"/>
        <pc:sldMkLst>
          <pc:docMk/>
          <pc:sldMk cId="4233233737" sldId="341"/>
        </pc:sldMkLst>
        <pc:spChg chg="mod">
          <ac:chgData name="Wanyi Lai" userId="b9141c39d24f4df0" providerId="LiveId" clId="{51163C7B-41DA-4B58-9718-4F7DBA7BB39D}" dt="2023-10-02T20:34:49.086" v="199" actId="20577"/>
          <ac:spMkLst>
            <pc:docMk/>
            <pc:sldMk cId="4233233737" sldId="341"/>
            <ac:spMk id="2" creationId="{3452FB3D-9FA2-86A0-5EA9-3C7788B92F0F}"/>
          </ac:spMkLst>
        </pc:spChg>
        <pc:spChg chg="mod">
          <ac:chgData name="Wanyi Lai" userId="b9141c39d24f4df0" providerId="LiveId" clId="{51163C7B-41DA-4B58-9718-4F7DBA7BB39D}" dt="2023-10-02T20:37:51.649" v="276" actId="1076"/>
          <ac:spMkLst>
            <pc:docMk/>
            <pc:sldMk cId="4233233737" sldId="341"/>
            <ac:spMk id="3" creationId="{7C6BEE6D-8B9C-4A61-4B35-0D1E00196994}"/>
          </ac:spMkLst>
        </pc:spChg>
        <pc:graphicFrameChg chg="add mod">
          <ac:chgData name="Wanyi Lai" userId="b9141c39d24f4df0" providerId="LiveId" clId="{51163C7B-41DA-4B58-9718-4F7DBA7BB39D}" dt="2023-10-02T20:37:54.950" v="277" actId="1076"/>
          <ac:graphicFrameMkLst>
            <pc:docMk/>
            <pc:sldMk cId="4233233737" sldId="341"/>
            <ac:graphicFrameMk id="4" creationId="{911E1AE2-76D5-4B9E-8D9A-3D52FE9A5381}"/>
          </ac:graphicFrameMkLst>
        </pc:graphicFrameChg>
        <pc:graphicFrameChg chg="add mod">
          <ac:chgData name="Wanyi Lai" userId="b9141c39d24f4df0" providerId="LiveId" clId="{51163C7B-41DA-4B58-9718-4F7DBA7BB39D}" dt="2023-10-02T20:37:58.740" v="278" actId="1076"/>
          <ac:graphicFrameMkLst>
            <pc:docMk/>
            <pc:sldMk cId="4233233737" sldId="341"/>
            <ac:graphicFrameMk id="5" creationId="{213962D3-3823-4010-8F59-46AD3E434E1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b9141c39d24f4df0/2024/Digipen/Summer%202024/Lectures/Memory/Contact%20vs%20Smash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b9141c39d24f4df0/2024/Digipen/Summer%202024/Lectures/Memory/Contact%20vs%20Smash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'101C'!$A$15:$B$15</c:f>
              <c:strCache>
                <c:ptCount val="2"/>
                <c:pt idx="0">
                  <c:v>Smash</c:v>
                </c:pt>
                <c:pt idx="1">
                  <c:v>Contact</c:v>
                </c:pt>
              </c:strCache>
            </c:strRef>
          </c:cat>
          <c:val>
            <c:numRef>
              <c:f>'101C'!$A$16:$B$16</c:f>
              <c:numCache>
                <c:formatCode>General</c:formatCode>
                <c:ptCount val="2"/>
                <c:pt idx="0">
                  <c:v>22.666666666666668</c:v>
                </c:pt>
                <c:pt idx="1">
                  <c:v>20.100000000000001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5-4C37-938D-574812571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695616"/>
        <c:axId val="75697152"/>
      </c:barChart>
      <c:catAx>
        <c:axId val="75695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75697152"/>
        <c:crosses val="autoZero"/>
        <c:auto val="0"/>
        <c:lblAlgn val="ctr"/>
        <c:lblOffset val="100"/>
        <c:noMultiLvlLbl val="0"/>
      </c:catAx>
      <c:valAx>
        <c:axId val="75697152"/>
        <c:scaling>
          <c:orientation val="minMax"/>
          <c:max val="3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500"/>
                </a:pPr>
                <a:r>
                  <a:rPr lang="en-US" sz="1500"/>
                  <a:t>Miles per hour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75695616"/>
        <c:crosses val="autoZero"/>
        <c:crossBetween val="between"/>
        <c:majorUnit val="5"/>
        <c:min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'All sections'!$A$35:$B$35</c:f>
              <c:strCache>
                <c:ptCount val="2"/>
                <c:pt idx="0">
                  <c:v>Smash</c:v>
                </c:pt>
                <c:pt idx="1">
                  <c:v>Contact</c:v>
                </c:pt>
              </c:strCache>
            </c:strRef>
          </c:cat>
          <c:val>
            <c:numRef>
              <c:f>'All sections'!$A$36:$B$36</c:f>
              <c:numCache>
                <c:formatCode>General</c:formatCode>
                <c:ptCount val="2"/>
                <c:pt idx="0">
                  <c:v>23.96875</c:v>
                </c:pt>
                <c:pt idx="1">
                  <c:v>19.129032258064516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5-473F-8CC0-D24B6A5FB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695616"/>
        <c:axId val="75697152"/>
      </c:barChart>
      <c:catAx>
        <c:axId val="75695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75697152"/>
        <c:crosses val="autoZero"/>
        <c:auto val="0"/>
        <c:lblAlgn val="ctr"/>
        <c:lblOffset val="100"/>
        <c:noMultiLvlLbl val="0"/>
      </c:catAx>
      <c:valAx>
        <c:axId val="75697152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500"/>
                </a:pPr>
                <a:r>
                  <a:rPr lang="en-US" sz="1500"/>
                  <a:t>Miles per hour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75695616"/>
        <c:crosses val="autoZero"/>
        <c:crossBetween val="between"/>
        <c:majorUnit val="5"/>
        <c:minorUnit val="1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xVvwU9jFT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eMV7t_-ZRw" TargetMode="External"/><Relationship Id="rId2" Type="http://schemas.openxmlformats.org/officeDocument/2006/relationships/hyperlink" Target="https://www.youtube.com/watch?v=rWuJqCwfjjc&amp;t=42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FoIvB-04Y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B2OegI6wvI&amp;t=327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GDRS30ZBLI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RUuIRWwOIY" TargetMode="External"/><Relationship Id="rId2" Type="http://schemas.openxmlformats.org/officeDocument/2006/relationships/hyperlink" Target="https://www.youtube.com/watch?v=Vwigmktix2Y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C709-79F2-07D7-DB3D-6CA52649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CD37-3079-8218-59F2-49836ED5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https://www.youtube.com/watch?v=vxVvwU9jFT8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6D76-7C8B-7224-CBAC-A63D647F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B0D8-55C7-0DF7-E103-F6C89547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Iconic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Momentary sensory memory of visual stimuli.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Photographic or picture-image memory lasting milliseconds.</a:t>
            </a:r>
          </a:p>
          <a:p>
            <a:r>
              <a:rPr lang="en-US" dirty="0"/>
              <a:t>Echoic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Momentary sensory memory of auditory stimuli.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Sounds and words can still be recalled within 3 or 4 seconds.</a:t>
            </a:r>
          </a:p>
        </p:txBody>
      </p:sp>
    </p:spTree>
    <p:extLst>
      <p:ext uri="{BB962C8B-B14F-4D97-AF65-F5344CB8AC3E}">
        <p14:creationId xmlns:p14="http://schemas.microsoft.com/office/powerpoint/2010/main" val="107560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FF5D-D32D-331A-9AB3-860F3C13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249-514C-1F02-E761-E472DA5E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481943"/>
            <a:ext cx="9248503" cy="4686300"/>
          </a:xfrm>
        </p:spPr>
        <p:txBody>
          <a:bodyPr>
            <a:normAutofit/>
          </a:bodyPr>
          <a:lstStyle/>
          <a:p>
            <a:r>
              <a:rPr lang="en-US" dirty="0"/>
              <a:t>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system that retains information for limited durations.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step between sensory (registering and making sense of the information) and long-term memory (long-term storage).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a few items briefly before the information is either stored in long term memory or forgotten/ discarded.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storage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9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3D88-6A2F-2F6D-D6DF-C2C99561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Short-term/ 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BEE-134E-EFF4-BE0A-4E419B7F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Duration: Less than 30 seconds</a:t>
            </a:r>
          </a:p>
          <a:p>
            <a:r>
              <a:rPr lang="en-US" dirty="0"/>
              <a:t>Capacity: 7 plus or minus 2</a:t>
            </a:r>
          </a:p>
          <a:p>
            <a:endParaRPr lang="en-US" dirty="0"/>
          </a:p>
          <a:p>
            <a:r>
              <a:rPr lang="en-US" dirty="0"/>
              <a:t>Working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to concept of short-term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Focuses on conscious, active processing of incoming information and of information retrieved from long-term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manipulate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76-269A-133B-8D1B-D8EF866D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D742-1392-1E63-1E08-86B86AF8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read a list of words. </a:t>
            </a:r>
          </a:p>
          <a:p>
            <a:r>
              <a:rPr lang="en-US" dirty="0"/>
              <a:t>After each word, say the </a:t>
            </a:r>
            <a:r>
              <a:rPr lang="en-US" i="1" dirty="0"/>
              <a:t>previous</a:t>
            </a:r>
            <a:r>
              <a:rPr lang="en-US" dirty="0"/>
              <a:t> word. </a:t>
            </a:r>
          </a:p>
        </p:txBody>
      </p:sp>
    </p:spTree>
    <p:extLst>
      <p:ext uri="{BB962C8B-B14F-4D97-AF65-F5344CB8AC3E}">
        <p14:creationId xmlns:p14="http://schemas.microsoft.com/office/powerpoint/2010/main" val="405383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9851-C688-6AE8-ED34-C68FE32B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667F-7423-96D9-90E4-76D1FB93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70" y="3501477"/>
            <a:ext cx="11733260" cy="2534780"/>
          </a:xfrm>
        </p:spPr>
        <p:txBody>
          <a:bodyPr>
            <a:normAutofit/>
          </a:bodyPr>
          <a:lstStyle/>
          <a:p>
            <a:r>
              <a:rPr lang="en-US" sz="2800" dirty="0"/>
              <a:t>1    4    9    1    6    2    5    3    6    4    9    6    4    8    1 </a:t>
            </a:r>
          </a:p>
        </p:txBody>
      </p:sp>
    </p:spTree>
    <p:extLst>
      <p:ext uri="{BB962C8B-B14F-4D97-AF65-F5344CB8AC3E}">
        <p14:creationId xmlns:p14="http://schemas.microsoft.com/office/powerpoint/2010/main" val="203559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09838-6A4F-E1D8-C83F-C4892C4B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4E0AF-D572-AD62-B945-9C0987A6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down as many numbers in order as you remember.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had more time to memorize, what techniques might you use?</a:t>
            </a:r>
          </a:p>
        </p:txBody>
      </p:sp>
    </p:spTree>
    <p:extLst>
      <p:ext uri="{BB962C8B-B14F-4D97-AF65-F5344CB8AC3E}">
        <p14:creationId xmlns:p14="http://schemas.microsoft.com/office/powerpoint/2010/main" val="158892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9851-C688-6AE8-ED34-C68FE32B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667F-7423-96D9-90E4-76D1FB93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429000"/>
            <a:ext cx="11756571" cy="253478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1    4    9    16    25    36    49    64    81 </a:t>
            </a:r>
          </a:p>
        </p:txBody>
      </p:sp>
    </p:spTree>
    <p:extLst>
      <p:ext uri="{BB962C8B-B14F-4D97-AF65-F5344CB8AC3E}">
        <p14:creationId xmlns:p14="http://schemas.microsoft.com/office/powerpoint/2010/main" val="186269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380B-68EC-DCE2-B720-B68DAC2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Effortful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62A5-BEE9-B4D5-E847-FCAD685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36371"/>
            <a:ext cx="8770571" cy="4721629"/>
          </a:xfrm>
        </p:spPr>
        <p:txBody>
          <a:bodyPr>
            <a:normAutofit/>
          </a:bodyPr>
          <a:lstStyle/>
          <a:p>
            <a:r>
              <a:rPr lang="en-US" dirty="0"/>
              <a:t>Information is easier to remember when it is relevant, interesting, funny, etc. </a:t>
            </a:r>
          </a:p>
          <a:p>
            <a:r>
              <a:rPr lang="en-US" dirty="0"/>
              <a:t>Chunking: organizing information into meaningful units, allowing us to extend the capacity of our short-term memory.</a:t>
            </a:r>
          </a:p>
          <a:p>
            <a:r>
              <a:rPr lang="en-US" dirty="0">
                <a:hlinkClick r:id="rId2"/>
              </a:rPr>
              <a:t>Memory for chess positions (featuring grandmaster Patrick Wolff) – YouTube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Gave meaning to the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 pieces together</a:t>
            </a:r>
          </a:p>
          <a:p>
            <a:r>
              <a:rPr lang="en-US" dirty="0">
                <a:hlinkClick r:id="rId3"/>
              </a:rPr>
              <a:t>https://www.youtube.com/watch?v=WeMV7t_-ZRw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5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2953-EBC9-45C4-633F-D33CCFD7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Effortful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8C6D-804F-F80B-A6BB-77C3A4EF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1363"/>
            <a:ext cx="8770571" cy="4709273"/>
          </a:xfrm>
        </p:spPr>
        <p:txBody>
          <a:bodyPr>
            <a:normAutofit/>
          </a:bodyPr>
          <a:lstStyle/>
          <a:p>
            <a:r>
              <a:rPr lang="en-US" dirty="0"/>
              <a:t>Rehearsal: the conscious repetition of information, either to maintain it in consciousness or to encode it for storage. </a:t>
            </a:r>
          </a:p>
          <a:p>
            <a:r>
              <a:rPr lang="en-US" dirty="0"/>
              <a:t>Maintenance rehearsal: repeating stimuli in their original form.</a:t>
            </a:r>
          </a:p>
          <a:p>
            <a:r>
              <a:rPr lang="en-US" dirty="0"/>
              <a:t>Elaborative rehearsal: adding meaning/ associations to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Mnemonics: memory technique to more easily remember material.</a:t>
            </a:r>
          </a:p>
          <a:p>
            <a:r>
              <a:rPr lang="en-US" dirty="0"/>
              <a:t>Elaborative rehearsal is typically more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Deeper level of processing, builds associations.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8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E90-D2DC-71D9-1266-119E565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BB66-DBF3-F63D-C07C-6F0004D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092036"/>
            <a:ext cx="8770571" cy="5076713"/>
          </a:xfrm>
        </p:spPr>
        <p:txBody>
          <a:bodyPr>
            <a:normAutofit/>
          </a:bodyPr>
          <a:lstStyle/>
          <a:p>
            <a:r>
              <a:rPr lang="en-US" dirty="0"/>
              <a:t>Spacing effect: tendency for distributed study or practice to yield better long-term retention than is achieved through massed study or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Massed practice (cramming) vs. distributed study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practice not only encoding, but retrieving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underestimate how much they forget. </a:t>
            </a:r>
          </a:p>
        </p:txBody>
      </p:sp>
      <p:pic>
        <p:nvPicPr>
          <p:cNvPr id="4" name="Picture 2" descr="http://skypenglish4u.com/wp-content/uploads/2013/04/Con-vs-dist-2-1030x249.png">
            <a:extLst>
              <a:ext uri="{FF2B5EF4-FFF2-40B4-BE49-F238E27FC236}">
                <a16:creationId xmlns:a16="http://schemas.microsoft.com/office/drawing/2014/main" id="{EAC1E9C9-124D-55EE-8E08-D1DBF8F7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64" y="4890297"/>
            <a:ext cx="8181109" cy="210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2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AC08-FF10-C1B4-DBD0-8EEA24BD8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F50F-EB67-5781-C74F-6CDDC3716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CA23-5701-F1DB-5081-EBEF964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8E72-CE34-30FE-3675-5B6F50BE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Listen as I read a list.</a:t>
            </a:r>
            <a:endParaRPr lang="en-US" dirty="0"/>
          </a:p>
          <a:p>
            <a:endParaRPr lang="en-US"/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63371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5EC9-AB61-1108-83A5-DDA5285F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EB39-A39B-FFAE-9DCF-BE9CFCA4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Write down what you remember.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8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1060-630A-658B-8EF0-EFBCC24D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Position Effect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E1D2-08E5-51B5-E3AE-7876FFB4E3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Elephant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Giraffe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Gorilla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5F458F-216F-8DC3-253B-B90562216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Dolphin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Rabbit</a:t>
            </a:r>
          </a:p>
        </p:txBody>
      </p:sp>
    </p:spTree>
    <p:extLst>
      <p:ext uri="{BB962C8B-B14F-4D97-AF65-F5344CB8AC3E}">
        <p14:creationId xmlns:p14="http://schemas.microsoft.com/office/powerpoint/2010/main" val="404624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8023-D1F6-F3C5-7F50-8F7B7038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Position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4438-390C-C476-5F10-57EE2E04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position effect: our tendency to best recall the first and last items on a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Primacy effect: information that comes first more likely to be remembered.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Recency effect: information that comes last more likely to be remembered.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Distinctiveness: distinct items more likely to be remembered.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917C-1C61-AA2B-8615-488A5944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B738-DB0F-605B-0F23-DBF30B64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195944"/>
            <a:ext cx="5673565" cy="4662056"/>
          </a:xfrm>
        </p:spPr>
        <p:txBody>
          <a:bodyPr>
            <a:normAutofit/>
          </a:bodyPr>
          <a:lstStyle/>
          <a:p>
            <a:r>
              <a:rPr lang="en-US" dirty="0"/>
              <a:t>Long-term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relatively permanent and limitless storehouse of the memory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knowledge, skills, and experiences.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26DDB3-F026-DED2-190B-FBB13FA9D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78537"/>
              </p:ext>
            </p:extLst>
          </p:nvPr>
        </p:nvGraphicFramePr>
        <p:xfrm>
          <a:off x="1920240" y="4526972"/>
          <a:ext cx="8770572" cy="217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311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Short-Term</a:t>
                      </a:r>
                    </a:p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Long-Term</a:t>
                      </a:r>
                    </a:p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70">
                <a:tc>
                  <a:txBody>
                    <a:bodyPr/>
                    <a:lstStyle/>
                    <a:p>
                      <a:r>
                        <a:rPr lang="en-US" sz="2800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 +/–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Unlimited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225">
                <a:tc>
                  <a:txBody>
                    <a:bodyPr/>
                    <a:lstStyle/>
                    <a:p>
                      <a:r>
                        <a:rPr lang="en-US" sz="28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30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Lifetime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47869-6F1D-B8B9-2FF2-DFA6AA0E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3" y="2409460"/>
            <a:ext cx="3336342" cy="18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B4A8-D1E3-86F4-CC91-F6766CF9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145E-177E-5978-290A-CAD9AACB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Explicit memory: memory of facts and experiences that one can consciously know and declare.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called declarative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Effortful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Memories that we recall intentionally and of which we have conscious awareness.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B790-8AAE-A06A-A600-7844D2C6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7F03-3A65-2437-F4E3-708FFB28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157797"/>
          </a:xfrm>
        </p:spPr>
        <p:txBody>
          <a:bodyPr>
            <a:normAutofit/>
          </a:bodyPr>
          <a:lstStyle/>
          <a:p>
            <a:r>
              <a:rPr lang="en-US" dirty="0"/>
              <a:t>Implicit memory: retention independent of conscious recollection.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called non-declarative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Memories we don’t deliberately remember or reflect on consciously.</a:t>
            </a:r>
          </a:p>
          <a:p>
            <a:endParaRPr lang="en-US" dirty="0"/>
          </a:p>
          <a:p>
            <a:r>
              <a:rPr lang="en-US" dirty="0"/>
              <a:t>Implicit Memory Activity.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6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7AB1-577A-509D-6ED3-873EC452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8D4D1-100D-C8FB-A312-D44EC842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645841"/>
            <a:ext cx="8903158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0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1AB3-D175-AEBE-7DC4-E4E2BE83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DB0A2-AD09-D26E-109D-3C3125EE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50208"/>
            <a:ext cx="8770571" cy="39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0C66-7FB6-B483-9785-CDE0A3FA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01B8-448A-9978-C98F-24D72B04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2818"/>
            <a:ext cx="8770571" cy="4875811"/>
          </a:xfrm>
        </p:spPr>
        <p:txBody>
          <a:bodyPr>
            <a:normAutofit/>
          </a:bodyPr>
          <a:lstStyle/>
          <a:p>
            <a:r>
              <a:rPr lang="en-US" dirty="0"/>
              <a:t>Semantic memory: our knowledge of facts about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Names, dates, places, numbers, etc. </a:t>
            </a:r>
          </a:p>
          <a:p>
            <a:r>
              <a:rPr lang="en-US" dirty="0"/>
              <a:t>Episodic memory: our recollection of events in our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Personal, first-hand experiences.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Tied to specific events/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Flashbulb memories: emotional memories that are extraordinarily vivid and detailed.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Stronger emotional experiences make for more vivid memories.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confident, vivid memory is not necessarily an accurate one. </a:t>
            </a:r>
          </a:p>
        </p:txBody>
      </p:sp>
    </p:spTree>
    <p:extLst>
      <p:ext uri="{BB962C8B-B14F-4D97-AF65-F5344CB8AC3E}">
        <p14:creationId xmlns:p14="http://schemas.microsoft.com/office/powerpoint/2010/main" val="174947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B740-DDA9-083A-3016-A2D967A9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73E6-B68E-3BE7-37D6-EFC6D01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persistence of learning over time through the storage and retrieval of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of taking in information, saving it over time, and calling it to mind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encoding, storage, and retrieval.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as a net, not a bucket.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0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CD04-03A5-DD8F-66B7-25CCA23B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584-34E4-039D-2151-595D72DE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2714"/>
            <a:ext cx="9052560" cy="4735286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Autobiographical memory assessed with cue-word technique. Four major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frequently reported memories were from the most recent time in life (within the last 10 years).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memories prior to the preceding decade shows steep decline as a function of time since the event (forgetting).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memories for events prior to age 3, regardless of participant’s current age (infantile amnesia).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Reminiscence bump: a positive bump in memory of people 35+ years old for events occurring when person was 18-24 years old.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EE3D-A63D-0736-44E3-298C9308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91AC-CCEE-49FF-6B4B-D530CB33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87798"/>
            <a:ext cx="8837956" cy="4881180"/>
          </a:xfrm>
        </p:spPr>
        <p:txBody>
          <a:bodyPr>
            <a:normAutofit/>
          </a:bodyPr>
          <a:lstStyle/>
          <a:p>
            <a:r>
              <a:rPr lang="en-US" dirty="0"/>
              <a:t>Procedural memory: our knowledge of how to do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 skills and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time to develop.</a:t>
            </a:r>
          </a:p>
          <a:p>
            <a:r>
              <a:rPr lang="en-US" dirty="0"/>
              <a:t>Classical conditioning: making associations between stimuli.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without conscious awareness, we automatically process information around 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42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D5E2-77CC-3CE2-A5A6-90341EB8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74A5-DD47-2D87-64A5-E29BB387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4648511" cy="4237814"/>
          </a:xfrm>
        </p:spPr>
        <p:txBody>
          <a:bodyPr/>
          <a:lstStyle/>
          <a:p>
            <a:r>
              <a:rPr lang="en-US" dirty="0"/>
              <a:t>Playing a familiar game might activate implicit and explicit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controls: procedural (implicit).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to go and secrets: semantic (explicit).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Nostalgia about certain stages: episodic (explicit).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F064A-4BB4-AD13-E242-566316FE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61" y="4440708"/>
            <a:ext cx="3067050" cy="22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9B748-7410-F5E1-8572-2F4E878B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94" y="2312276"/>
            <a:ext cx="304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2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72AF-686E-3368-EA3A-766CB6CC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vs. Explicit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D236-6425-C382-7A05-5B539DE5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damage research shows that explicit and implicit memory are separate.</a:t>
            </a:r>
          </a:p>
          <a:p>
            <a:r>
              <a:rPr lang="en-US" dirty="0"/>
              <a:t>Case study: H.M.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Hippocampus removed in effort to control seizures.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not form new explicit memories.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still learn new procedural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HM and the tracing task - Intro to Psychology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2A2A-60E5-81BF-7191-561DAC4F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Processes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F19-F31E-AF81-0B70-2FFEDF33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506925"/>
            <a:ext cx="8770571" cy="2096384"/>
          </a:xfrm>
        </p:spPr>
        <p:txBody>
          <a:bodyPr/>
          <a:lstStyle/>
          <a:p>
            <a:r>
              <a:rPr lang="en-US" dirty="0"/>
              <a:t>How we transfer information to long-term memory: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FEE9-361E-9240-5E87-BB44EE45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31" y="3501608"/>
            <a:ext cx="10474409" cy="156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2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BD65-3A8E-552F-3EE2-23DBDE6C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1F29-1074-D9E8-0B70-5EAAE423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Encoding: the process of getting information into our memory banks.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encode, we must be attending to the stimuli.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of our everyday experiences do not get encoded.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5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2D6BE1-A629-89C7-7B70-A81BCDC3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26" y="1947862"/>
            <a:ext cx="2943225" cy="2962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8F9E9-B36E-DE11-7AB1-5158DE6F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23" y="1966912"/>
            <a:ext cx="2752725" cy="2943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34188-BDEE-33D1-FDCD-A27E253A50EE}"/>
              </a:ext>
            </a:extLst>
          </p:cNvPr>
          <p:cNvSpPr txBox="1"/>
          <p:nvPr/>
        </p:nvSpPr>
        <p:spPr>
          <a:xfrm>
            <a:off x="3044889" y="5150499"/>
            <a:ext cx="57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32DD7-638A-A779-C06A-989891109D92}"/>
              </a:ext>
            </a:extLst>
          </p:cNvPr>
          <p:cNvSpPr txBox="1"/>
          <p:nvPr/>
        </p:nvSpPr>
        <p:spPr>
          <a:xfrm>
            <a:off x="8195387" y="5150499"/>
            <a:ext cx="57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22123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2F6F1-CF1D-B19E-6BA3-E689FF84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36" y="181639"/>
            <a:ext cx="4282751" cy="64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61CA-0CBD-9E67-0D83-54BB55A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E6DE-481A-4C81-A367-BF632356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the following list of words. </a:t>
            </a:r>
          </a:p>
          <a:p>
            <a:r>
              <a:rPr lang="en-US" dirty="0"/>
              <a:t>As you read through, repeat each word for a few seconds. </a:t>
            </a:r>
          </a:p>
          <a:p>
            <a:r>
              <a:rPr lang="en-US" dirty="0"/>
              <a:t>For example, if the word is </a:t>
            </a:r>
            <a:r>
              <a:rPr lang="en-US" i="1" dirty="0"/>
              <a:t>insect</a:t>
            </a:r>
            <a:r>
              <a:rPr lang="en-US" dirty="0"/>
              <a:t>, you would say “insect, insect, insect. . .” then proceed to the next word. </a:t>
            </a:r>
          </a:p>
        </p:txBody>
      </p:sp>
    </p:spTree>
    <p:extLst>
      <p:ext uri="{BB962C8B-B14F-4D97-AF65-F5344CB8AC3E}">
        <p14:creationId xmlns:p14="http://schemas.microsoft.com/office/powerpoint/2010/main" val="28435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85530-4CA3-F82E-3651-C5A0FAD1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9951-DEC7-E307-AA23-7D416E3E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07097-1F28-2C8F-D8ED-7600F8F03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40455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Toothbrush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Jewelry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Tuxedo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Washcloth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Trampoline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1E198-6D1F-9593-2A3A-ECA3C2F3B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Balloon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Flashlight</a:t>
            </a:r>
          </a:p>
        </p:txBody>
      </p:sp>
    </p:spTree>
    <p:extLst>
      <p:ext uri="{BB962C8B-B14F-4D97-AF65-F5344CB8AC3E}">
        <p14:creationId xmlns:p14="http://schemas.microsoft.com/office/powerpoint/2010/main" val="117641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FEE9-6847-DC63-16D8-F3F30241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Processing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3051-6FB8-4002-B436-6D8F35A7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1647"/>
            <a:ext cx="8770571" cy="47456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Analogy of the memory as a computer. </a:t>
            </a:r>
          </a:p>
          <a:p>
            <a:r>
              <a:rPr lang="en-US" dirty="0"/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processing of information into the memory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information into our brain.</a:t>
            </a:r>
          </a:p>
          <a:p>
            <a:r>
              <a:rPr lang="en-US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retention of encoded information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that information into our brain.</a:t>
            </a:r>
          </a:p>
          <a:p>
            <a:r>
              <a:rPr lang="en-US" dirty="0"/>
              <a:t>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 of getting information out of memory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the information back out of our brain.</a:t>
            </a:r>
          </a:p>
        </p:txBody>
      </p:sp>
    </p:spTree>
    <p:extLst>
      <p:ext uri="{BB962C8B-B14F-4D97-AF65-F5344CB8AC3E}">
        <p14:creationId xmlns:p14="http://schemas.microsoft.com/office/powerpoint/2010/main" val="813336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D4BF-2E13-CCF0-7045-C6EF7F541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947-4535-B1DA-E6D1-B460DEF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6283-FFAD-262A-C534-FB2D8FEBD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the words that you remember. </a:t>
            </a:r>
          </a:p>
        </p:txBody>
      </p:sp>
    </p:spTree>
    <p:extLst>
      <p:ext uri="{BB962C8B-B14F-4D97-AF65-F5344CB8AC3E}">
        <p14:creationId xmlns:p14="http://schemas.microsoft.com/office/powerpoint/2010/main" val="354109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23CD8-C7C6-722D-AC3C-2C3C9521D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FEA-D8F4-D94E-B458-98890798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4CC2-07C0-9DCF-AB27-00A21FE3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4382"/>
            <a:ext cx="8770571" cy="4703618"/>
          </a:xfrm>
        </p:spPr>
        <p:txBody>
          <a:bodyPr/>
          <a:lstStyle/>
          <a:p>
            <a:r>
              <a:rPr lang="en-US" dirty="0"/>
              <a:t>Read through the following list of words. </a:t>
            </a:r>
          </a:p>
          <a:p>
            <a:r>
              <a:rPr lang="en-US" dirty="0"/>
              <a:t>Imagine that you are stranded in the middle of a vast grassland in some foreign country, where you need to find food and water and protect yourself from wild animals. </a:t>
            </a:r>
          </a:p>
          <a:p>
            <a:r>
              <a:rPr lang="en-US" dirty="0"/>
              <a:t>As you go through the list, spend a few seconds on each word, thinking about how useful this item would be for survival under these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about giving a rating to each item for how useful it would be under these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from 1 (useless) to 5 (extremely valuable). </a:t>
            </a:r>
          </a:p>
        </p:txBody>
      </p:sp>
    </p:spTree>
    <p:extLst>
      <p:ext uri="{BB962C8B-B14F-4D97-AF65-F5344CB8AC3E}">
        <p14:creationId xmlns:p14="http://schemas.microsoft.com/office/powerpoint/2010/main" val="691637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F8B47-4FC6-4387-F0C3-7688EEF5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9BA3-5FB1-3889-A329-A97C53FA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0424E-52EA-A336-34BE-6E411AB39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4260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Rollerblades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Umbrella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Hammock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Binoculars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Encyclopedia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Saxophone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Pencil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E3967-E832-4404-C048-03A3C1E47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43364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Candy</a:t>
            </a:r>
          </a:p>
        </p:txBody>
      </p:sp>
    </p:spTree>
    <p:extLst>
      <p:ext uri="{BB962C8B-B14F-4D97-AF65-F5344CB8AC3E}">
        <p14:creationId xmlns:p14="http://schemas.microsoft.com/office/powerpoint/2010/main" val="1391198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9FF05-35C5-4F5C-8C00-DC8CE6DDF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E0CD-DC4C-BE1A-4FC5-DC39922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23A9-2B2F-FC28-CAFA-039BEF26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the words that you remember.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7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0A25B-370B-DC63-6F9D-C4A2714CC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E4AE-1E32-27A2-6BDF-5EDA3A0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9990-A9FB-C0C6-725F-9DE35AD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words did you remember from the first list?</a:t>
            </a:r>
          </a:p>
          <a:p>
            <a:endParaRPr lang="en-US" dirty="0"/>
          </a:p>
          <a:p>
            <a:r>
              <a:rPr lang="en-US" dirty="0"/>
              <a:t>How many words did you remember from the second list?</a:t>
            </a:r>
          </a:p>
          <a:p>
            <a:endParaRPr lang="en-US" dirty="0"/>
          </a:p>
          <a:p>
            <a:r>
              <a:rPr lang="en-US" dirty="0"/>
              <a:t>Did you remember more words from the first list or the second list?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6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ED9F-5FE4-BAB7-53CF-56F6E803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24-7884-7838-0437-A3D12DDA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of processing: how deeply information is encoded.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easily a memory is retrieved depends on the number or types of associations you 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Shallow processing vs. deep processing (maintenance rehearsal vs. elaborative rehearsal).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deeply we encode something, the better we remember it. </a:t>
            </a:r>
          </a:p>
        </p:txBody>
      </p:sp>
    </p:spTree>
    <p:extLst>
      <p:ext uri="{BB962C8B-B14F-4D97-AF65-F5344CB8AC3E}">
        <p14:creationId xmlns:p14="http://schemas.microsoft.com/office/powerpoint/2010/main" val="3734810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7476-C8FA-AD0C-659A-D97E4403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01FB-5352-14ED-646B-92DF2D9E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Storage: process of keeping information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 distributes components of a memory across network of locations. </a:t>
            </a:r>
          </a:p>
          <a:p>
            <a:r>
              <a:rPr lang="en-US" dirty="0"/>
              <a:t>Schema: organized knowledge structure or mental model that we’ve stored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associative, we store similar information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helps us make sense of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can oversimplify things and cause us to use stereotypes.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05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0F4A-2C53-474D-CA87-195CEB2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0FEB-0494-E9AA-E673-727DE359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0686"/>
            <a:ext cx="8770571" cy="4422710"/>
          </a:xfrm>
        </p:spPr>
        <p:txBody>
          <a:bodyPr>
            <a:normAutofit/>
          </a:bodyPr>
          <a:lstStyle/>
          <a:p>
            <a:r>
              <a:rPr lang="en-US" dirty="0"/>
              <a:t>Retrieval: reactivation or reconstruction of experiences from our memory stores.</a:t>
            </a:r>
          </a:p>
          <a:p>
            <a:r>
              <a:rPr lang="en-US" dirty="0"/>
              <a:t>Retrieval errors: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Memories are reconstructive and affected by our beliefs and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no cues are available, ability to retrieve information can be reduced. Require a cue to get started.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 of the tongue phenomena: knowing that we know something but being unable to access it, a failure of retrieval.</a:t>
            </a:r>
          </a:p>
        </p:txBody>
      </p:sp>
    </p:spTree>
    <p:extLst>
      <p:ext uri="{BB962C8B-B14F-4D97-AF65-F5344CB8AC3E}">
        <p14:creationId xmlns:p14="http://schemas.microsoft.com/office/powerpoint/2010/main" val="4028091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6E57-5D7F-B859-3AB8-1800039B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0C27-D2D5-7571-009C-09331EAB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3125"/>
            <a:ext cx="8901306" cy="4714875"/>
          </a:xfrm>
        </p:spPr>
        <p:txBody>
          <a:bodyPr>
            <a:normAutofit/>
          </a:bodyPr>
          <a:lstStyle/>
          <a:p>
            <a:r>
              <a:rPr lang="en-US" dirty="0"/>
              <a:t>Recall: measure of memory in which person must retrieve information learned earlier.</a:t>
            </a:r>
          </a:p>
          <a:p>
            <a:r>
              <a:rPr lang="en-US" dirty="0"/>
              <a:t>Recognition: measure of memory in which person need only identify items previously learned.</a:t>
            </a:r>
          </a:p>
          <a:p>
            <a:r>
              <a:rPr lang="en-US" dirty="0"/>
              <a:t>Testing effect: enhanced memory after retrieving rather than simply re-reading.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strengthened when you practice not only encoding information, but retrieving it as well. </a:t>
            </a:r>
          </a:p>
          <a:p>
            <a:r>
              <a:rPr lang="en-US" dirty="0"/>
              <a:t>Relearning: measure of memory that assesses the amount of time saved when learning material for a second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43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C25-A7D0-063E-8259-12CE2FA3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Cues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3F25-F14E-9CD9-9E72-7543E4F2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5368327" cy="4415095"/>
          </a:xfrm>
        </p:spPr>
        <p:txBody>
          <a:bodyPr>
            <a:normAutofit/>
          </a:bodyPr>
          <a:lstStyle/>
          <a:p>
            <a:r>
              <a:rPr lang="en-US" dirty="0"/>
              <a:t>Tastes, smells, and sights can evoke recall of associated events/ experiences. </a:t>
            </a:r>
          </a:p>
          <a:p>
            <a:r>
              <a:rPr lang="en-US" dirty="0"/>
              <a:t>Priming: activation, often unconscious, of particular associations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specificity: phenomenon of remembering something better when the conditions under which retrieval occurs are similar to the encoding conditions.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F375-7022-D1D2-697A-306086C6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98" y="2752753"/>
            <a:ext cx="3883689" cy="31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BFCE-77F1-1E5A-3F8B-56F9720F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Processing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351F1-0DC3-94AF-9379-FF873E0D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" y="2521645"/>
            <a:ext cx="11725175" cy="17964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B8DAAC-3DA0-858D-04DD-C5BDBD7E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59" y="4643831"/>
            <a:ext cx="8554332" cy="160321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Sensory memory: encoding failure</a:t>
            </a:r>
          </a:p>
          <a:p>
            <a:pPr marL="342900" indent="-342900">
              <a:buAutoNum type="arabicPeriod"/>
            </a:pPr>
            <a:r>
              <a:rPr lang="en-US" dirty="0"/>
              <a:t>Short-term memory/ working memory: interference</a:t>
            </a:r>
          </a:p>
          <a:p>
            <a:pPr marL="342900" indent="-342900">
              <a:buAutoNum type="arabicPeriod"/>
            </a:pPr>
            <a:r>
              <a:rPr lang="en-US" dirty="0"/>
              <a:t>Long-term memory: decay</a:t>
            </a:r>
          </a:p>
        </p:txBody>
      </p:sp>
    </p:spTree>
    <p:extLst>
      <p:ext uri="{BB962C8B-B14F-4D97-AF65-F5344CB8AC3E}">
        <p14:creationId xmlns:p14="http://schemas.microsoft.com/office/powerpoint/2010/main" val="2302489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98CB-110C-E6F0-5C26-E1564A5C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9A01-6FFD-1A42-F544-02A35DC0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92694"/>
            <a:ext cx="8770571" cy="4599992"/>
          </a:xfrm>
        </p:spPr>
        <p:txBody>
          <a:bodyPr>
            <a:normAutofit/>
          </a:bodyPr>
          <a:lstStyle/>
          <a:p>
            <a:r>
              <a:rPr lang="en-US" dirty="0"/>
              <a:t>Context-dependent learning: superior retrieval of memories when external context of original memories matches the retrieval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65015-5364-7709-1526-062DDBA7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3241221"/>
            <a:ext cx="4162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5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5BDE-7A62-9617-54DF-FAC6385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2897-5806-D547-51DF-5F61BCE7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92784"/>
            <a:ext cx="8770571" cy="4812173"/>
          </a:xfrm>
        </p:spPr>
        <p:txBody>
          <a:bodyPr>
            <a:normAutofit/>
          </a:bodyPr>
          <a:lstStyle/>
          <a:p>
            <a:r>
              <a:rPr lang="en-US" dirty="0"/>
              <a:t>State-dependent learning: superior retrieval of memories when the organism is in the same physiological/ psychological state as it was during encoding. </a:t>
            </a:r>
          </a:p>
          <a:p>
            <a:endParaRPr lang="en-US" dirty="0"/>
          </a:p>
          <a:p>
            <a:r>
              <a:rPr lang="en-US" dirty="0"/>
              <a:t>Mood-congruent memory: tendency to recall experiences that are consistent with one’s current good or bad mood.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Retrospective bias: current mood distorting memories of our past.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1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B249-AAD9-4A6C-A36C-92F6D158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Déjà-vu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4C3D-F92F-94F5-7B5A-D3EAAE39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740" y="2383296"/>
            <a:ext cx="3912388" cy="4390365"/>
          </a:xfrm>
        </p:spPr>
        <p:txBody>
          <a:bodyPr/>
          <a:lstStyle/>
          <a:p>
            <a:r>
              <a:rPr lang="en-US" dirty="0"/>
              <a:t>Déjà-vu: feeling that “I’ve experienced this before.”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Cues from current situation unconsciously trigger retrieval of an earlier experience (priming).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Cleary &amp; Claxton (2018)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A4EE8-A31E-13F9-0A16-8012BA77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468" y="2321152"/>
            <a:ext cx="6081540" cy="42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3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F11-A655-05E5-1036-C086A22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2191-C845-0156-09EC-B3E847E5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916" y="2328644"/>
            <a:ext cx="3314700" cy="44150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failure: selectively attend to only a small percentage of stimuli.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Decay: fading over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768A-4569-C1CE-D952-41E0B273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390991"/>
            <a:ext cx="6039097" cy="34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8B73-81A5-2F14-E553-0933C89C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B139-8745-0CED-B1B4-BF4F2791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8396"/>
            <a:ext cx="8770571" cy="4709604"/>
          </a:xfrm>
        </p:spPr>
        <p:txBody>
          <a:bodyPr>
            <a:normAutofit/>
          </a:bodyPr>
          <a:lstStyle/>
          <a:p>
            <a:r>
              <a:rPr lang="en-US" dirty="0"/>
              <a:t>Interference: loss of information from memory due to competition from additional incoming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soon after encoding improves memory: strengthens memory formation and prevents interference from occurring.</a:t>
            </a:r>
          </a:p>
          <a:p>
            <a:r>
              <a:rPr lang="en-US" dirty="0"/>
              <a:t>Proactive interference: disruptive effect of prior learning on recall of new information.</a:t>
            </a:r>
          </a:p>
          <a:p>
            <a:r>
              <a:rPr lang="en-US" dirty="0"/>
              <a:t>Retroactive interference: disruptive effect of new learning on recall of old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1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4287CB-4CF7-EBBA-7F7A-45EF386D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53" y="156739"/>
            <a:ext cx="4544071" cy="65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6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67F20-1054-F85E-0871-6EEC1563E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4240-B586-4731-8C66-FCB0DBEC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94C2-DBF5-ECD7-B517-027DB319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as I read a list of words. </a:t>
            </a:r>
          </a:p>
        </p:txBody>
      </p:sp>
    </p:spTree>
    <p:extLst>
      <p:ext uri="{BB962C8B-B14F-4D97-AF65-F5344CB8AC3E}">
        <p14:creationId xmlns:p14="http://schemas.microsoft.com/office/powerpoint/2010/main" val="21750979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4A2A1-FFFD-F11B-9A87-79C2C6A3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0520-108B-C6C8-DF03-7C26AAA3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8BDE-DF15-AB71-56DA-D816882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words do </a:t>
            </a:r>
            <a:r>
              <a:rPr lang="en-US"/>
              <a:t>you remember?</a:t>
            </a:r>
          </a:p>
        </p:txBody>
      </p:sp>
    </p:spTree>
    <p:extLst>
      <p:ext uri="{BB962C8B-B14F-4D97-AF65-F5344CB8AC3E}">
        <p14:creationId xmlns:p14="http://schemas.microsoft.com/office/powerpoint/2010/main" val="407578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9EE2E-9D52-9DEA-8ECC-35E84252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5616-EF14-F927-DB17-4EDF41B9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DCCA-4ABF-842D-6859-31E2C480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3108960" cy="43053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Chocolate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E127F-C30E-1D38-633D-7354326F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790" y="2492827"/>
            <a:ext cx="4160520" cy="44196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Ice cream</a:t>
            </a:r>
          </a:p>
        </p:txBody>
      </p:sp>
    </p:spTree>
    <p:extLst>
      <p:ext uri="{BB962C8B-B14F-4D97-AF65-F5344CB8AC3E}">
        <p14:creationId xmlns:p14="http://schemas.microsoft.com/office/powerpoint/2010/main" val="2154233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C8B9F-208E-88C8-710C-B5C64366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BD557-0781-7B40-3A17-08A7F8C9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Illusion &amp; Distortion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F5C6E-1F67-3CBB-B318-2EBC6473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51760"/>
          </a:xfrm>
        </p:spPr>
        <p:txBody>
          <a:bodyPr/>
          <a:lstStyle/>
          <a:p>
            <a:r>
              <a:rPr lang="en-US" dirty="0"/>
              <a:t>Memory illusion: a false but subjectively compelling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brains go beyond available information to make sense of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associative: thinking about one thing can lead you to think about other related things. </a:t>
            </a:r>
          </a:p>
          <a:p>
            <a:endParaRPr lang="en-US" dirty="0"/>
          </a:p>
          <a:p>
            <a:r>
              <a:rPr lang="en-US" dirty="0"/>
              <a:t>Memory distortion: remembering things quite differently from the way they originally occurred and sometimes remembering things that never occurred at all.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4C2A-6852-510C-19A1-9D2592C9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26AB-A131-11C9-B5C6-9D3C770F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524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Immediate, very brief recording of sensory information in the memory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notice stimulus for it to enter sensory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absolute threshold is activated, we aware of the stimulus. We must then make an effort to process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information for milliseconds.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of information retrieved through physical senses (e.g. visual, auditory).</a:t>
            </a:r>
          </a:p>
        </p:txBody>
      </p:sp>
    </p:spTree>
    <p:extLst>
      <p:ext uri="{BB962C8B-B14F-4D97-AF65-F5344CB8AC3E}">
        <p14:creationId xmlns:p14="http://schemas.microsoft.com/office/powerpoint/2010/main" val="3127746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9FAB-4598-5FCF-B220-42C5A22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65E0-D1BE-0C0C-F613-33FA910AA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2714"/>
            <a:ext cx="8770571" cy="4980215"/>
          </a:xfrm>
        </p:spPr>
        <p:txBody>
          <a:bodyPr>
            <a:normAutofit/>
          </a:bodyPr>
          <a:lstStyle/>
          <a:p>
            <a:r>
              <a:rPr lang="en-US" dirty="0"/>
              <a:t>Garry et al. (1996)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asked if they had ever experienced unlikely childhood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weeks later, participants given a list of events and asked to rate likelihood that each event occurred in their childhood.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Imagined scenario rated as more likely than others.</a:t>
            </a:r>
          </a:p>
          <a:p>
            <a:r>
              <a:rPr lang="en-US" dirty="0"/>
              <a:t>Hessen-</a:t>
            </a:r>
            <a:r>
              <a:rPr lang="en-US" dirty="0" err="1"/>
              <a:t>Kayfitz</a:t>
            </a:r>
            <a:r>
              <a:rPr lang="en-US" dirty="0"/>
              <a:t> &amp; </a:t>
            </a:r>
            <a:r>
              <a:rPr lang="en-US" dirty="0" err="1"/>
              <a:t>Scoboria</a:t>
            </a:r>
            <a:r>
              <a:rPr lang="en-US" dirty="0"/>
              <a:t> (2012)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 air balloon photos. </a:t>
            </a:r>
            <a:endParaRPr lang="en-US" dirty="0">
              <a:solidFill>
                <a:srgbClr val="CC99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CC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reliable is your memory? | Elizabeth Loftus – YouTube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66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AD69-1241-66B4-BE79-02632DFF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Memories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C8128-70B9-B494-706D-7A5A3B9F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24" y="2410248"/>
            <a:ext cx="4475487" cy="4088057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1E1AE2-76D5-4B9E-8D9A-3D52FE9A5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167537"/>
              </p:ext>
            </p:extLst>
          </p:nvPr>
        </p:nvGraphicFramePr>
        <p:xfrm>
          <a:off x="1739837" y="2184400"/>
          <a:ext cx="4475487" cy="4580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7333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F09D67-306F-4E6C-93B6-67EFEC5BC520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606013893"/>
              </p:ext>
            </p:extLst>
          </p:nvPr>
        </p:nvGraphicFramePr>
        <p:xfrm>
          <a:off x="1271588" y="0"/>
          <a:ext cx="683101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5B738E2E-0D44-A3DE-80C1-227E45E2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N=63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F28CA5-009F-8F54-CC4F-66A88B230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Smash: 23.97 mph</a:t>
            </a:r>
          </a:p>
          <a:p>
            <a:r>
              <a:rPr lang="en-US" dirty="0"/>
              <a:t>Contact: 19.13 mph</a:t>
            </a:r>
          </a:p>
          <a:p>
            <a:r>
              <a:rPr lang="en-US" i="1" dirty="0"/>
              <a:t>t </a:t>
            </a:r>
            <a:r>
              <a:rPr lang="en-US" dirty="0"/>
              <a:t>= 1.62</a:t>
            </a:r>
          </a:p>
          <a:p>
            <a:r>
              <a:rPr lang="en-US" i="1" dirty="0"/>
              <a:t>p </a:t>
            </a:r>
            <a:r>
              <a:rPr lang="en-US" dirty="0"/>
              <a:t>= 0.06, </a:t>
            </a:r>
            <a:r>
              <a:rPr lang="en-US" i="1" dirty="0"/>
              <a:t>ns </a:t>
            </a:r>
          </a:p>
        </p:txBody>
      </p:sp>
    </p:spTree>
    <p:extLst>
      <p:ext uri="{BB962C8B-B14F-4D97-AF65-F5344CB8AC3E}">
        <p14:creationId xmlns:p14="http://schemas.microsoft.com/office/powerpoint/2010/main" val="4233233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03C0-EE19-F904-E914-43D168B3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38C6-AAD2-D9A6-9136-89CD28EE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Misinformation effect: the tendency of false or misleading information presented after the fact to be mistakenly incorporated into memory. </a:t>
            </a:r>
          </a:p>
          <a:p>
            <a:endParaRPr lang="en-US" dirty="0"/>
          </a:p>
          <a:p>
            <a:r>
              <a:rPr lang="en-US" dirty="0"/>
              <a:t>Source amnesia: attributing to the wrong source an event we have experienced, heard about, read about, or imagined.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mis-remember whether the source was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93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FDA5-1DA8-2017-6A61-4ABC0E1B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Eyewitness Testimony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9F8B-133E-B24D-473F-A5CC6AD5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2998"/>
            <a:ext cx="8770571" cy="4735002"/>
          </a:xfrm>
        </p:spPr>
        <p:txBody>
          <a:bodyPr>
            <a:normAutofit/>
          </a:bodyPr>
          <a:lstStyle/>
          <a:p>
            <a:r>
              <a:rPr lang="en-US" dirty="0"/>
              <a:t>Problems with eye witness testimony: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cause of wrongful convictions.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Eyewitness confidence does not correlate well with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good at identifying people of other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Weapon focus: tendency to focus on the weapon rather than perpetrator’s appearance.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Suggestive or leading interview questions can lead to false memories. </a:t>
            </a:r>
          </a:p>
          <a:p>
            <a:r>
              <a:rPr lang="en-US" dirty="0">
                <a:hlinkClick r:id="rId2"/>
              </a:rPr>
              <a:t>https://www.youtube.com/watch?v=uGDRS30ZBLI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18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5FE2-3A9C-F0AD-54D7-D4FCA79F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E5B1-C0B3-8BF4-A1F3-C52C57F5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514600"/>
            <a:ext cx="8770571" cy="4268754"/>
          </a:xfrm>
        </p:spPr>
        <p:txBody>
          <a:bodyPr>
            <a:normAutofit/>
          </a:bodyPr>
          <a:lstStyle/>
          <a:p>
            <a:r>
              <a:rPr lang="en-US" dirty="0"/>
              <a:t>Amnesia: inability to remember some or all information, either temporarily or permanently. </a:t>
            </a:r>
          </a:p>
          <a:p>
            <a:endParaRPr lang="en-US" dirty="0"/>
          </a:p>
          <a:p>
            <a:r>
              <a:rPr lang="en-US" dirty="0"/>
              <a:t>Retrograde amnesia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Inability to recall memories of the past.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form new long-term memories.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Uncommon to lose </a:t>
            </a:r>
            <a:r>
              <a:rPr lang="en-US" i="1" dirty="0"/>
              <a:t>all </a:t>
            </a:r>
            <a:r>
              <a:rPr lang="en-US" dirty="0"/>
              <a:t>memories of the past.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48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F8CC-B7DE-76B3-0F05-ABA17C2E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AD5D-D778-4850-1C2E-DF01A638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Anterograde amnesia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Inability to form new long-term memories.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contained in short-term memory not transferred to long-term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in the present.</a:t>
            </a:r>
          </a:p>
          <a:p>
            <a:r>
              <a:rPr lang="en-US" dirty="0">
                <a:hlinkClick r:id="rId2"/>
              </a:rPr>
              <a:t>Clive Wearing - The man with no short-term memory – YouTube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https://www.youtube.com/watch?v=mRUuIRWwOIY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543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D20-506C-AB2D-1636-5752005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9A8E-1706-F813-E637-05E60169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4442853" cy="4471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Impairments in memory: recent memories go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Accumulation of harmful proteins in the brain and deterioration of neurons.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that could prevent Alzheimer’s: being physically active, having strong social networks, being intellectually active (learning new skills).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5E57F-59A0-7323-9708-FB4EE44F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94" y="2460396"/>
            <a:ext cx="4322580" cy="34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132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FC5F-A4AE-4274-00C1-9E73CA1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FDD-A8BD-C1A8-BADE-DA7CEB6C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258291"/>
            <a:ext cx="4160520" cy="3837709"/>
          </a:xfrm>
        </p:spPr>
        <p:txBody>
          <a:bodyPr>
            <a:normAutofit fontScale="92500"/>
          </a:bodyPr>
          <a:lstStyle/>
          <a:p>
            <a:r>
              <a:rPr lang="en-US" dirty="0"/>
              <a:t>Retrieval cues: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0A72F-E5F7-903F-D64C-D6A45F9A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290" y="2258291"/>
            <a:ext cx="4160520" cy="3837709"/>
          </a:xfrm>
        </p:spPr>
        <p:txBody>
          <a:bodyPr>
            <a:normAutofit fontScale="92500"/>
          </a:bodyPr>
          <a:lstStyle/>
          <a:p>
            <a:r>
              <a:rPr lang="en-US" dirty="0"/>
              <a:t>How to ensure that players remember the information that you want them to remember?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Primacy, recency, distinctiveness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vs.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Deeper levels of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2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78A86-ED0B-4919-CC18-FD42ECDC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Sensory Memory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F2106-47C9-95DB-ECDC-4CD4C5CA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Make sure you have paper and pen 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65E1-61A8-8F9F-D449-7031FD25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Sensory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2F4D5-331F-192F-06E0-C3324D2F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8" y="2445702"/>
            <a:ext cx="6515435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BF6D-F505-A9D9-2E07-CAB28D9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2D5A-F706-B678-FB30-12ABF388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what you remember. </a:t>
            </a:r>
          </a:p>
        </p:txBody>
      </p:sp>
    </p:spTree>
    <p:extLst>
      <p:ext uri="{BB962C8B-B14F-4D97-AF65-F5344CB8AC3E}">
        <p14:creationId xmlns:p14="http://schemas.microsoft.com/office/powerpoint/2010/main" val="9509404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21719</TotalTime>
  <Words>2499</Words>
  <Application>Microsoft Office PowerPoint</Application>
  <PresentationFormat>Widescreen</PresentationFormat>
  <Paragraphs>368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Meiryo</vt:lpstr>
      <vt:lpstr>Arial</vt:lpstr>
      <vt:lpstr>Corbel</vt:lpstr>
      <vt:lpstr>SketchLinesVTI</vt:lpstr>
      <vt:lpstr>Video Activity</vt:lpstr>
      <vt:lpstr>Memory</vt:lpstr>
      <vt:lpstr>Memory</vt:lpstr>
      <vt:lpstr>Information Processing Model</vt:lpstr>
      <vt:lpstr>Information Processing Model</vt:lpstr>
      <vt:lpstr>Sensory Memory</vt:lpstr>
      <vt:lpstr>Sensory Memory</vt:lpstr>
      <vt:lpstr>Sensory Memory</vt:lpstr>
      <vt:lpstr>Sensory Memory</vt:lpstr>
      <vt:lpstr>Sensory Memory</vt:lpstr>
      <vt:lpstr>Short-term Memory</vt:lpstr>
      <vt:lpstr>Short-term/ Working Memory</vt:lpstr>
      <vt:lpstr>Working Memory</vt:lpstr>
      <vt:lpstr>Short-term Memory</vt:lpstr>
      <vt:lpstr>Short-term Memory</vt:lpstr>
      <vt:lpstr>Short-term Memory</vt:lpstr>
      <vt:lpstr>Effortful Processing Techniques</vt:lpstr>
      <vt:lpstr>Effortful Processing Techniques</vt:lpstr>
      <vt:lpstr>Spacing Effect</vt:lpstr>
      <vt:lpstr>Memory</vt:lpstr>
      <vt:lpstr>Memory</vt:lpstr>
      <vt:lpstr>Serial Position Effect</vt:lpstr>
      <vt:lpstr>Serial Position Effect</vt:lpstr>
      <vt:lpstr>Long-term Memory</vt:lpstr>
      <vt:lpstr>Long-term Memory</vt:lpstr>
      <vt:lpstr>Long-term Memory</vt:lpstr>
      <vt:lpstr>Implicit Memory</vt:lpstr>
      <vt:lpstr>Long-term Memory</vt:lpstr>
      <vt:lpstr>Explicit Memory</vt:lpstr>
      <vt:lpstr>Episodic Memory</vt:lpstr>
      <vt:lpstr>Implicit Memory</vt:lpstr>
      <vt:lpstr>Implicit &amp; Explicit Memory</vt:lpstr>
      <vt:lpstr>Implicit vs. Explicit Memory</vt:lpstr>
      <vt:lpstr>Three Processes of Memory</vt:lpstr>
      <vt:lpstr>Encoding</vt:lpstr>
      <vt:lpstr>PowerPoint Presentation</vt:lpstr>
      <vt:lpstr>PowerPoint Presentation</vt:lpstr>
      <vt:lpstr>Levels of Processing</vt:lpstr>
      <vt:lpstr>Levels of Processing</vt:lpstr>
      <vt:lpstr>Levels of Processing</vt:lpstr>
      <vt:lpstr>Levels of Processing</vt:lpstr>
      <vt:lpstr>Levels of Processing</vt:lpstr>
      <vt:lpstr>Levels of Processing</vt:lpstr>
      <vt:lpstr>Levels of Processing</vt:lpstr>
      <vt:lpstr>Levels of Processing</vt:lpstr>
      <vt:lpstr>Storage</vt:lpstr>
      <vt:lpstr>Retrieval </vt:lpstr>
      <vt:lpstr>Ways to Access Memory</vt:lpstr>
      <vt:lpstr>Retrieval Cues</vt:lpstr>
      <vt:lpstr>Encoding Specificity</vt:lpstr>
      <vt:lpstr>Encoding Specificity</vt:lpstr>
      <vt:lpstr>Déjà-vu</vt:lpstr>
      <vt:lpstr>Forgetting</vt:lpstr>
      <vt:lpstr>Forgetting</vt:lpstr>
      <vt:lpstr>PowerPoint Presentation</vt:lpstr>
      <vt:lpstr>Memory Activity</vt:lpstr>
      <vt:lpstr>Memory Activity</vt:lpstr>
      <vt:lpstr>Word List</vt:lpstr>
      <vt:lpstr>Memory Illusion &amp; Distortion</vt:lpstr>
      <vt:lpstr>False Memories</vt:lpstr>
      <vt:lpstr>False Memories</vt:lpstr>
      <vt:lpstr>N=63</vt:lpstr>
      <vt:lpstr>False Memories</vt:lpstr>
      <vt:lpstr>Eyewitness Testimony</vt:lpstr>
      <vt:lpstr>Amnesia</vt:lpstr>
      <vt:lpstr>Amnesia</vt:lpstr>
      <vt:lpstr>Alzheimer’s</vt:lpstr>
      <vt:lpstr>In Video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Wanyi Lai</dc:creator>
  <cp:lastModifiedBy>Wanyi Lai</cp:lastModifiedBy>
  <cp:revision>111</cp:revision>
  <dcterms:created xsi:type="dcterms:W3CDTF">2023-02-07T22:11:47Z</dcterms:created>
  <dcterms:modified xsi:type="dcterms:W3CDTF">2024-06-16T22:40:45Z</dcterms:modified>
</cp:coreProperties>
</file>