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314" r:id="rId6"/>
    <p:sldId id="267" r:id="rId7"/>
    <p:sldId id="310" r:id="rId8"/>
    <p:sldId id="261" r:id="rId9"/>
    <p:sldId id="317" r:id="rId10"/>
    <p:sldId id="311" r:id="rId11"/>
    <p:sldId id="271" r:id="rId12"/>
    <p:sldId id="316" r:id="rId13"/>
    <p:sldId id="258" r:id="rId14"/>
    <p:sldId id="262" r:id="rId15"/>
    <p:sldId id="312" r:id="rId16"/>
    <p:sldId id="31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yi Lai" userId="b9141c39d24f4df0" providerId="LiveId" clId="{F073507D-A798-4749-89AE-2C497486DF3E}"/>
    <pc:docChg chg="delSld">
      <pc:chgData name="Wanyi Lai" userId="b9141c39d24f4df0" providerId="LiveId" clId="{F073507D-A798-4749-89AE-2C497486DF3E}" dt="2023-11-19T23:15:24.430" v="0" actId="47"/>
      <pc:docMkLst>
        <pc:docMk/>
      </pc:docMkLst>
      <pc:sldChg chg="del">
        <pc:chgData name="Wanyi Lai" userId="b9141c39d24f4df0" providerId="LiveId" clId="{F073507D-A798-4749-89AE-2C497486DF3E}" dt="2023-11-19T23:15:24.430" v="0" actId="47"/>
        <pc:sldMkLst>
          <pc:docMk/>
          <pc:sldMk cId="2268739458" sldId="315"/>
        </pc:sldMkLst>
      </pc:sldChg>
    </pc:docChg>
  </pc:docChgLst>
  <pc:docChgLst>
    <pc:chgData name="Wanyi Lai" userId="b9141c39d24f4df0" providerId="Windows Live" clId="Web-{9D2BEB63-6199-4BFC-9123-C7A895A52CF9}"/>
    <pc:docChg chg="modSld">
      <pc:chgData name="Wanyi Lai" userId="b9141c39d24f4df0" providerId="Windows Live" clId="Web-{9D2BEB63-6199-4BFC-9123-C7A895A52CF9}" dt="2023-03-07T01:53:15.383" v="0" actId="20577"/>
      <pc:docMkLst>
        <pc:docMk/>
      </pc:docMkLst>
      <pc:sldChg chg="modSp">
        <pc:chgData name="Wanyi Lai" userId="b9141c39d24f4df0" providerId="Windows Live" clId="Web-{9D2BEB63-6199-4BFC-9123-C7A895A52CF9}" dt="2023-03-07T01:53:15.383" v="0" actId="20577"/>
        <pc:sldMkLst>
          <pc:docMk/>
          <pc:sldMk cId="2500602381" sldId="313"/>
        </pc:sldMkLst>
        <pc:spChg chg="mod">
          <ac:chgData name="Wanyi Lai" userId="b9141c39d24f4df0" providerId="Windows Live" clId="Web-{9D2BEB63-6199-4BFC-9123-C7A895A52CF9}" dt="2023-03-07T01:53:15.383" v="0" actId="20577"/>
          <ac:spMkLst>
            <pc:docMk/>
            <pc:sldMk cId="2500602381" sldId="313"/>
            <ac:spMk id="3" creationId="{4A681B0A-731A-BDAC-6348-A8FB6896F52A}"/>
          </ac:spMkLst>
        </pc:spChg>
      </pc:sldChg>
    </pc:docChg>
  </pc:docChgLst>
  <pc:docChgLst>
    <pc:chgData name="Wanyi Lai" userId="b9141c39d24f4df0" providerId="LiveId" clId="{746C5D7F-949F-4BDA-946C-EEC8DF74DFD6}"/>
    <pc:docChg chg="custSel delSld modSld sldOrd">
      <pc:chgData name="Wanyi Lai" userId="b9141c39d24f4df0" providerId="LiveId" clId="{746C5D7F-949F-4BDA-946C-EEC8DF74DFD6}" dt="2023-11-15T01:21:17.142" v="42" actId="47"/>
      <pc:docMkLst>
        <pc:docMk/>
      </pc:docMkLst>
      <pc:sldChg chg="del">
        <pc:chgData name="Wanyi Lai" userId="b9141c39d24f4df0" providerId="LiveId" clId="{746C5D7F-949F-4BDA-946C-EEC8DF74DFD6}" dt="2023-11-15T00:57:19.518" v="0" actId="47"/>
        <pc:sldMkLst>
          <pc:docMk/>
          <pc:sldMk cId="3068399590" sldId="266"/>
        </pc:sldMkLst>
      </pc:sldChg>
      <pc:sldChg chg="del">
        <pc:chgData name="Wanyi Lai" userId="b9141c39d24f4df0" providerId="LiveId" clId="{746C5D7F-949F-4BDA-946C-EEC8DF74DFD6}" dt="2023-11-15T01:21:17.142" v="42" actId="47"/>
        <pc:sldMkLst>
          <pc:docMk/>
          <pc:sldMk cId="4172119217" sldId="274"/>
        </pc:sldMkLst>
      </pc:sldChg>
      <pc:sldChg chg="modSp mod">
        <pc:chgData name="Wanyi Lai" userId="b9141c39d24f4df0" providerId="LiveId" clId="{746C5D7F-949F-4BDA-946C-EEC8DF74DFD6}" dt="2023-11-15T00:59:07.610" v="37" actId="20577"/>
        <pc:sldMkLst>
          <pc:docMk/>
          <pc:sldMk cId="2110523051" sldId="310"/>
        </pc:sldMkLst>
        <pc:spChg chg="mod">
          <ac:chgData name="Wanyi Lai" userId="b9141c39d24f4df0" providerId="LiveId" clId="{746C5D7F-949F-4BDA-946C-EEC8DF74DFD6}" dt="2023-11-15T00:59:07.610" v="37" actId="20577"/>
          <ac:spMkLst>
            <pc:docMk/>
            <pc:sldMk cId="2110523051" sldId="310"/>
            <ac:spMk id="3" creationId="{A1D57463-1618-C821-B465-B5F0AEC7CDF8}"/>
          </ac:spMkLst>
        </pc:spChg>
      </pc:sldChg>
      <pc:sldChg chg="modSp mod">
        <pc:chgData name="Wanyi Lai" userId="b9141c39d24f4df0" providerId="LiveId" clId="{746C5D7F-949F-4BDA-946C-EEC8DF74DFD6}" dt="2023-11-15T01:04:33.193" v="39" actId="27636"/>
        <pc:sldMkLst>
          <pc:docMk/>
          <pc:sldMk cId="972805000" sldId="311"/>
        </pc:sldMkLst>
        <pc:spChg chg="mod">
          <ac:chgData name="Wanyi Lai" userId="b9141c39d24f4df0" providerId="LiveId" clId="{746C5D7F-949F-4BDA-946C-EEC8DF74DFD6}" dt="2023-11-15T01:04:33.193" v="39" actId="27636"/>
          <ac:spMkLst>
            <pc:docMk/>
            <pc:sldMk cId="972805000" sldId="311"/>
            <ac:spMk id="3" creationId="{110ED3D7-9198-DD94-03F3-7CDBB701B27D}"/>
          </ac:spMkLst>
        </pc:spChg>
      </pc:sldChg>
      <pc:sldChg chg="ord">
        <pc:chgData name="Wanyi Lai" userId="b9141c39d24f4df0" providerId="LiveId" clId="{746C5D7F-949F-4BDA-946C-EEC8DF74DFD6}" dt="2023-11-15T01:20:21.735" v="41"/>
        <pc:sldMkLst>
          <pc:docMk/>
          <pc:sldMk cId="2500602381" sldId="313"/>
        </pc:sldMkLst>
      </pc:sldChg>
    </pc:docChg>
  </pc:docChgLst>
  <pc:docChgLst>
    <pc:chgData name="Wanyi Lai" userId="b9141c39d24f4df0" providerId="LiveId" clId="{675BC08B-0A69-4AB4-BE34-7A3B8EB45290}"/>
    <pc:docChg chg="undo custSel addSld modSld sldOrd">
      <pc:chgData name="Wanyi Lai" userId="b9141c39d24f4df0" providerId="LiveId" clId="{675BC08B-0A69-4AB4-BE34-7A3B8EB45290}" dt="2023-11-26T23:21:20.883" v="303" actId="14100"/>
      <pc:docMkLst>
        <pc:docMk/>
      </pc:docMkLst>
      <pc:sldChg chg="modSp mod">
        <pc:chgData name="Wanyi Lai" userId="b9141c39d24f4df0" providerId="LiveId" clId="{675BC08B-0A69-4AB4-BE34-7A3B8EB45290}" dt="2023-11-26T23:15:35.692" v="241" actId="20577"/>
        <pc:sldMkLst>
          <pc:docMk/>
          <pc:sldMk cId="2222166449" sldId="258"/>
        </pc:sldMkLst>
        <pc:spChg chg="mod">
          <ac:chgData name="Wanyi Lai" userId="b9141c39d24f4df0" providerId="LiveId" clId="{675BC08B-0A69-4AB4-BE34-7A3B8EB45290}" dt="2023-11-26T23:15:35.692" v="241" actId="20577"/>
          <ac:spMkLst>
            <pc:docMk/>
            <pc:sldMk cId="2222166449" sldId="258"/>
            <ac:spMk id="3" creationId="{91ECB695-1EA1-0D80-C115-6FB9C0188D7F}"/>
          </ac:spMkLst>
        </pc:spChg>
      </pc:sldChg>
      <pc:sldChg chg="modSp mod ord">
        <pc:chgData name="Wanyi Lai" userId="b9141c39d24f4df0" providerId="LiveId" clId="{675BC08B-0A69-4AB4-BE34-7A3B8EB45290}" dt="2023-11-20T22:43:12.233" v="193" actId="20577"/>
        <pc:sldMkLst>
          <pc:docMk/>
          <pc:sldMk cId="921654274" sldId="261"/>
        </pc:sldMkLst>
        <pc:spChg chg="mod">
          <ac:chgData name="Wanyi Lai" userId="b9141c39d24f4df0" providerId="LiveId" clId="{675BC08B-0A69-4AB4-BE34-7A3B8EB45290}" dt="2023-11-20T22:43:12.233" v="193" actId="20577"/>
          <ac:spMkLst>
            <pc:docMk/>
            <pc:sldMk cId="921654274" sldId="261"/>
            <ac:spMk id="3" creationId="{A0ECE421-25C3-61C1-0722-8A3887D53070}"/>
          </ac:spMkLst>
        </pc:spChg>
      </pc:sldChg>
      <pc:sldChg chg="modSp mod">
        <pc:chgData name="Wanyi Lai" userId="b9141c39d24f4df0" providerId="LiveId" clId="{675BC08B-0A69-4AB4-BE34-7A3B8EB45290}" dt="2023-11-26T23:21:20.883" v="303" actId="14100"/>
        <pc:sldMkLst>
          <pc:docMk/>
          <pc:sldMk cId="3535715320" sldId="262"/>
        </pc:sldMkLst>
        <pc:spChg chg="mod">
          <ac:chgData name="Wanyi Lai" userId="b9141c39d24f4df0" providerId="LiveId" clId="{675BC08B-0A69-4AB4-BE34-7A3B8EB45290}" dt="2023-11-26T23:21:20.883" v="303" actId="14100"/>
          <ac:spMkLst>
            <pc:docMk/>
            <pc:sldMk cId="3535715320" sldId="262"/>
            <ac:spMk id="3" creationId="{877C07F4-5B9A-A346-F077-E723EDE5D698}"/>
          </ac:spMkLst>
        </pc:spChg>
      </pc:sldChg>
      <pc:sldChg chg="modSp mod">
        <pc:chgData name="Wanyi Lai" userId="b9141c39d24f4df0" providerId="LiveId" clId="{675BC08B-0A69-4AB4-BE34-7A3B8EB45290}" dt="2023-11-26T23:02:57.052" v="194" actId="20577"/>
        <pc:sldMkLst>
          <pc:docMk/>
          <pc:sldMk cId="2110523051" sldId="310"/>
        </pc:sldMkLst>
        <pc:spChg chg="mod">
          <ac:chgData name="Wanyi Lai" userId="b9141c39d24f4df0" providerId="LiveId" clId="{675BC08B-0A69-4AB4-BE34-7A3B8EB45290}" dt="2023-11-26T23:02:57.052" v="194" actId="20577"/>
          <ac:spMkLst>
            <pc:docMk/>
            <pc:sldMk cId="2110523051" sldId="310"/>
            <ac:spMk id="3" creationId="{A1D57463-1618-C821-B465-B5F0AEC7CDF8}"/>
          </ac:spMkLst>
        </pc:spChg>
      </pc:sldChg>
      <pc:sldChg chg="modSp mod">
        <pc:chgData name="Wanyi Lai" userId="b9141c39d24f4df0" providerId="LiveId" clId="{675BC08B-0A69-4AB4-BE34-7A3B8EB45290}" dt="2023-11-26T23:11:01.891" v="200" actId="20577"/>
        <pc:sldMkLst>
          <pc:docMk/>
          <pc:sldMk cId="972805000" sldId="311"/>
        </pc:sldMkLst>
        <pc:spChg chg="mod">
          <ac:chgData name="Wanyi Lai" userId="b9141c39d24f4df0" providerId="LiveId" clId="{675BC08B-0A69-4AB4-BE34-7A3B8EB45290}" dt="2023-11-26T23:11:01.891" v="200" actId="20577"/>
          <ac:spMkLst>
            <pc:docMk/>
            <pc:sldMk cId="972805000" sldId="311"/>
            <ac:spMk id="3" creationId="{110ED3D7-9198-DD94-03F3-7CDBB701B27D}"/>
          </ac:spMkLst>
        </pc:spChg>
      </pc:sldChg>
      <pc:sldChg chg="modSp mod">
        <pc:chgData name="Wanyi Lai" userId="b9141c39d24f4df0" providerId="LiveId" clId="{675BC08B-0A69-4AB4-BE34-7A3B8EB45290}" dt="2023-11-26T23:17:34.131" v="282" actId="20577"/>
        <pc:sldMkLst>
          <pc:docMk/>
          <pc:sldMk cId="2291661296" sldId="312"/>
        </pc:sldMkLst>
        <pc:spChg chg="mod">
          <ac:chgData name="Wanyi Lai" userId="b9141c39d24f4df0" providerId="LiveId" clId="{675BC08B-0A69-4AB4-BE34-7A3B8EB45290}" dt="2023-11-26T23:17:34.131" v="282" actId="20577"/>
          <ac:spMkLst>
            <pc:docMk/>
            <pc:sldMk cId="2291661296" sldId="312"/>
            <ac:spMk id="3" creationId="{C23550C5-6F39-2FAD-CEAB-469667AC6031}"/>
          </ac:spMkLst>
        </pc:spChg>
      </pc:sldChg>
      <pc:sldChg chg="modSp mod">
        <pc:chgData name="Wanyi Lai" userId="b9141c39d24f4df0" providerId="LiveId" clId="{675BC08B-0A69-4AB4-BE34-7A3B8EB45290}" dt="2023-11-26T23:18:42.315" v="286" actId="20577"/>
        <pc:sldMkLst>
          <pc:docMk/>
          <pc:sldMk cId="2500602381" sldId="313"/>
        </pc:sldMkLst>
        <pc:spChg chg="mod">
          <ac:chgData name="Wanyi Lai" userId="b9141c39d24f4df0" providerId="LiveId" clId="{675BC08B-0A69-4AB4-BE34-7A3B8EB45290}" dt="2023-11-26T23:18:42.315" v="286" actId="20577"/>
          <ac:spMkLst>
            <pc:docMk/>
            <pc:sldMk cId="2500602381" sldId="313"/>
            <ac:spMk id="2" creationId="{CCA93BB3-DA34-F946-CFF6-BCE1F12D5EBD}"/>
          </ac:spMkLst>
        </pc:spChg>
      </pc:sldChg>
      <pc:sldChg chg="addSp modSp new mod">
        <pc:chgData name="Wanyi Lai" userId="b9141c39d24f4df0" providerId="LiveId" clId="{675BC08B-0A69-4AB4-BE34-7A3B8EB45290}" dt="2023-11-20T22:42:36.257" v="189" actId="1076"/>
        <pc:sldMkLst>
          <pc:docMk/>
          <pc:sldMk cId="1191205624" sldId="317"/>
        </pc:sldMkLst>
        <pc:spChg chg="mod">
          <ac:chgData name="Wanyi Lai" userId="b9141c39d24f4df0" providerId="LiveId" clId="{675BC08B-0A69-4AB4-BE34-7A3B8EB45290}" dt="2023-11-20T22:41:25.998" v="176"/>
          <ac:spMkLst>
            <pc:docMk/>
            <pc:sldMk cId="1191205624" sldId="317"/>
            <ac:spMk id="2" creationId="{8F4D88B5-E367-EB46-460D-5AD5FE610FBC}"/>
          </ac:spMkLst>
        </pc:spChg>
        <pc:spChg chg="mod">
          <ac:chgData name="Wanyi Lai" userId="b9141c39d24f4df0" providerId="LiveId" clId="{675BC08B-0A69-4AB4-BE34-7A3B8EB45290}" dt="2023-11-20T22:42:33.274" v="188" actId="14100"/>
          <ac:spMkLst>
            <pc:docMk/>
            <pc:sldMk cId="1191205624" sldId="317"/>
            <ac:spMk id="3" creationId="{01B5D4F9-2F8A-AE1C-D404-FFC86FC40A5B}"/>
          </ac:spMkLst>
        </pc:spChg>
        <pc:picChg chg="add mod">
          <ac:chgData name="Wanyi Lai" userId="b9141c39d24f4df0" providerId="LiveId" clId="{675BC08B-0A69-4AB4-BE34-7A3B8EB45290}" dt="2023-11-20T22:42:36.257" v="189" actId="1076"/>
          <ac:picMkLst>
            <pc:docMk/>
            <pc:sldMk cId="1191205624" sldId="317"/>
            <ac:picMk id="5" creationId="{E4750F8F-DAA8-7148-25D7-5C60B53E663D}"/>
          </ac:picMkLst>
        </pc:picChg>
      </pc:sldChg>
    </pc:docChg>
  </pc:docChgLst>
  <pc:docChgLst>
    <pc:chgData name="Wanyi Lai" userId="b9141c39d24f4df0" providerId="Windows Live" clId="Web-{87F9A49C-B603-40DC-BBC3-9F424F4CF9E1}"/>
    <pc:docChg chg="modSld">
      <pc:chgData name="Wanyi Lai" userId="b9141c39d24f4df0" providerId="Windows Live" clId="Web-{87F9A49C-B603-40DC-BBC3-9F424F4CF9E1}" dt="2023-03-02T01:04:48.213" v="11" actId="20577"/>
      <pc:docMkLst>
        <pc:docMk/>
      </pc:docMkLst>
      <pc:sldChg chg="modSp">
        <pc:chgData name="Wanyi Lai" userId="b9141c39d24f4df0" providerId="Windows Live" clId="Web-{87F9A49C-B603-40DC-BBC3-9F424F4CF9E1}" dt="2023-03-02T00:56:09.837" v="2" actId="20577"/>
        <pc:sldMkLst>
          <pc:docMk/>
          <pc:sldMk cId="1915777072" sldId="259"/>
        </pc:sldMkLst>
        <pc:spChg chg="mod">
          <ac:chgData name="Wanyi Lai" userId="b9141c39d24f4df0" providerId="Windows Live" clId="Web-{87F9A49C-B603-40DC-BBC3-9F424F4CF9E1}" dt="2023-03-02T00:56:09.837" v="2" actId="20577"/>
          <ac:spMkLst>
            <pc:docMk/>
            <pc:sldMk cId="1915777072" sldId="259"/>
            <ac:spMk id="3" creationId="{C12EA942-FB26-C916-9D46-EFBE67C136EC}"/>
          </ac:spMkLst>
        </pc:spChg>
      </pc:sldChg>
      <pc:sldChg chg="modSp">
        <pc:chgData name="Wanyi Lai" userId="b9141c39d24f4df0" providerId="Windows Live" clId="Web-{87F9A49C-B603-40DC-BBC3-9F424F4CF9E1}" dt="2023-03-02T01:04:48.213" v="11" actId="20577"/>
        <pc:sldMkLst>
          <pc:docMk/>
          <pc:sldMk cId="972805000" sldId="311"/>
        </pc:sldMkLst>
        <pc:spChg chg="mod">
          <ac:chgData name="Wanyi Lai" userId="b9141c39d24f4df0" providerId="Windows Live" clId="Web-{87F9A49C-B603-40DC-BBC3-9F424F4CF9E1}" dt="2023-03-02T01:04:48.213" v="11" actId="20577"/>
          <ac:spMkLst>
            <pc:docMk/>
            <pc:sldMk cId="972805000" sldId="311"/>
            <ac:spMk id="3" creationId="{110ED3D7-9198-DD94-03F3-7CDBB701B27D}"/>
          </ac:spMkLst>
        </pc:spChg>
      </pc:sldChg>
    </pc:docChg>
  </pc:docChgLst>
  <pc:docChgLst>
    <pc:chgData name="Wanyi Lai" userId="b9141c39d24f4df0" providerId="LiveId" clId="{48058132-313A-4D5F-B6BB-ED8C26F267FC}"/>
    <pc:docChg chg="custSel modSld">
      <pc:chgData name="Wanyi Lai" userId="b9141c39d24f4df0" providerId="LiveId" clId="{48058132-313A-4D5F-B6BB-ED8C26F267FC}" dt="2024-06-19T23:38:14.406" v="1" actId="27636"/>
      <pc:docMkLst>
        <pc:docMk/>
      </pc:docMkLst>
      <pc:sldChg chg="modSp mod">
        <pc:chgData name="Wanyi Lai" userId="b9141c39d24f4df0" providerId="LiveId" clId="{48058132-313A-4D5F-B6BB-ED8C26F267FC}" dt="2024-06-19T23:38:14.406" v="1" actId="27636"/>
        <pc:sldMkLst>
          <pc:docMk/>
          <pc:sldMk cId="3535715320" sldId="262"/>
        </pc:sldMkLst>
        <pc:spChg chg="mod">
          <ac:chgData name="Wanyi Lai" userId="b9141c39d24f4df0" providerId="LiveId" clId="{48058132-313A-4D5F-B6BB-ED8C26F267FC}" dt="2024-06-19T23:38:14.406" v="1" actId="27636"/>
          <ac:spMkLst>
            <pc:docMk/>
            <pc:sldMk cId="3535715320" sldId="262"/>
            <ac:spMk id="3" creationId="{877C07F4-5B9A-A346-F077-E723EDE5D698}"/>
          </ac:spMkLst>
        </pc:spChg>
      </pc:sldChg>
    </pc:docChg>
  </pc:docChgLst>
  <pc:docChgLst>
    <pc:chgData name="Wanyi Lai" userId="b9141c39d24f4df0" providerId="LiveId" clId="{7E04ABDD-330C-4733-99F5-A52A323FDBE5}"/>
    <pc:docChg chg="undo custSel delSld modSld">
      <pc:chgData name="Wanyi Lai" userId="b9141c39d24f4df0" providerId="LiveId" clId="{7E04ABDD-330C-4733-99F5-A52A323FDBE5}" dt="2024-04-15T21:40:44.657" v="422" actId="20577"/>
      <pc:docMkLst>
        <pc:docMk/>
      </pc:docMkLst>
      <pc:sldChg chg="modSp mod">
        <pc:chgData name="Wanyi Lai" userId="b9141c39d24f4df0" providerId="LiveId" clId="{7E04ABDD-330C-4733-99F5-A52A323FDBE5}" dt="2024-04-15T21:38:46.540" v="391" actId="20577"/>
        <pc:sldMkLst>
          <pc:docMk/>
          <pc:sldMk cId="2222166449" sldId="258"/>
        </pc:sldMkLst>
        <pc:spChg chg="mod">
          <ac:chgData name="Wanyi Lai" userId="b9141c39d24f4df0" providerId="LiveId" clId="{7E04ABDD-330C-4733-99F5-A52A323FDBE5}" dt="2024-04-15T21:38:46.540" v="391" actId="20577"/>
          <ac:spMkLst>
            <pc:docMk/>
            <pc:sldMk cId="2222166449" sldId="258"/>
            <ac:spMk id="3" creationId="{91ECB695-1EA1-0D80-C115-6FB9C0188D7F}"/>
          </ac:spMkLst>
        </pc:spChg>
      </pc:sldChg>
      <pc:sldChg chg="modSp mod">
        <pc:chgData name="Wanyi Lai" userId="b9141c39d24f4df0" providerId="LiveId" clId="{7E04ABDD-330C-4733-99F5-A52A323FDBE5}" dt="2024-04-15T21:05:24.616" v="209" actId="20577"/>
        <pc:sldMkLst>
          <pc:docMk/>
          <pc:sldMk cId="1915777072" sldId="259"/>
        </pc:sldMkLst>
        <pc:spChg chg="mod">
          <ac:chgData name="Wanyi Lai" userId="b9141c39d24f4df0" providerId="LiveId" clId="{7E04ABDD-330C-4733-99F5-A52A323FDBE5}" dt="2024-04-15T21:05:24.616" v="209" actId="20577"/>
          <ac:spMkLst>
            <pc:docMk/>
            <pc:sldMk cId="1915777072" sldId="259"/>
            <ac:spMk id="3" creationId="{C12EA942-FB26-C916-9D46-EFBE67C136EC}"/>
          </ac:spMkLst>
        </pc:spChg>
      </pc:sldChg>
      <pc:sldChg chg="addSp modSp mod">
        <pc:chgData name="Wanyi Lai" userId="b9141c39d24f4df0" providerId="LiveId" clId="{7E04ABDD-330C-4733-99F5-A52A323FDBE5}" dt="2024-04-15T21:07:03.372" v="211" actId="14100"/>
        <pc:sldMkLst>
          <pc:docMk/>
          <pc:sldMk cId="3465826715" sldId="260"/>
        </pc:sldMkLst>
        <pc:spChg chg="mod">
          <ac:chgData name="Wanyi Lai" userId="b9141c39d24f4df0" providerId="LiveId" clId="{7E04ABDD-330C-4733-99F5-A52A323FDBE5}" dt="2024-04-15T21:07:03.372" v="211" actId="14100"/>
          <ac:spMkLst>
            <pc:docMk/>
            <pc:sldMk cId="3465826715" sldId="260"/>
            <ac:spMk id="3" creationId="{1CA3EBEA-C643-AFE0-F3BA-2D23EA8947E6}"/>
          </ac:spMkLst>
        </pc:spChg>
        <pc:picChg chg="add mod">
          <ac:chgData name="Wanyi Lai" userId="b9141c39d24f4df0" providerId="LiveId" clId="{7E04ABDD-330C-4733-99F5-A52A323FDBE5}" dt="2024-04-08T01:03:06.937" v="8" actId="1076"/>
          <ac:picMkLst>
            <pc:docMk/>
            <pc:sldMk cId="3465826715" sldId="260"/>
            <ac:picMk id="5" creationId="{5603A97F-3655-C96B-8FBD-308BF749C752}"/>
          </ac:picMkLst>
        </pc:picChg>
      </pc:sldChg>
      <pc:sldChg chg="delSp del mod">
        <pc:chgData name="Wanyi Lai" userId="b9141c39d24f4df0" providerId="LiveId" clId="{7E04ABDD-330C-4733-99F5-A52A323FDBE5}" dt="2024-04-08T01:02:40.478" v="7" actId="47"/>
        <pc:sldMkLst>
          <pc:docMk/>
          <pc:sldMk cId="1878218687" sldId="265"/>
        </pc:sldMkLst>
        <pc:picChg chg="del">
          <ac:chgData name="Wanyi Lai" userId="b9141c39d24f4df0" providerId="LiveId" clId="{7E04ABDD-330C-4733-99F5-A52A323FDBE5}" dt="2024-04-08T01:02:27.090" v="0" actId="21"/>
          <ac:picMkLst>
            <pc:docMk/>
            <pc:sldMk cId="1878218687" sldId="265"/>
            <ac:picMk id="5" creationId="{5603A97F-3655-C96B-8FBD-308BF749C752}"/>
          </ac:picMkLst>
        </pc:picChg>
      </pc:sldChg>
      <pc:sldChg chg="modSp mod">
        <pc:chgData name="Wanyi Lai" userId="b9141c39d24f4df0" providerId="LiveId" clId="{7E04ABDD-330C-4733-99F5-A52A323FDBE5}" dt="2024-04-15T21:34:16.083" v="215" actId="20577"/>
        <pc:sldMkLst>
          <pc:docMk/>
          <pc:sldMk cId="972805000" sldId="311"/>
        </pc:sldMkLst>
        <pc:spChg chg="mod">
          <ac:chgData name="Wanyi Lai" userId="b9141c39d24f4df0" providerId="LiveId" clId="{7E04ABDD-330C-4733-99F5-A52A323FDBE5}" dt="2024-04-15T21:34:16.083" v="215" actId="20577"/>
          <ac:spMkLst>
            <pc:docMk/>
            <pc:sldMk cId="972805000" sldId="311"/>
            <ac:spMk id="3" creationId="{110ED3D7-9198-DD94-03F3-7CDBB701B27D}"/>
          </ac:spMkLst>
        </pc:spChg>
      </pc:sldChg>
      <pc:sldChg chg="modSp mod">
        <pc:chgData name="Wanyi Lai" userId="b9141c39d24f4df0" providerId="LiveId" clId="{7E04ABDD-330C-4733-99F5-A52A323FDBE5}" dt="2024-04-15T21:40:44.657" v="422" actId="20577"/>
        <pc:sldMkLst>
          <pc:docMk/>
          <pc:sldMk cId="2291661296" sldId="312"/>
        </pc:sldMkLst>
        <pc:spChg chg="mod">
          <ac:chgData name="Wanyi Lai" userId="b9141c39d24f4df0" providerId="LiveId" clId="{7E04ABDD-330C-4733-99F5-A52A323FDBE5}" dt="2024-04-15T21:40:44.657" v="422" actId="20577"/>
          <ac:spMkLst>
            <pc:docMk/>
            <pc:sldMk cId="2291661296" sldId="312"/>
            <ac:spMk id="3" creationId="{C23550C5-6F39-2FAD-CEAB-469667AC6031}"/>
          </ac:spMkLst>
        </pc:spChg>
      </pc:sldChg>
      <pc:sldChg chg="modSp mod">
        <pc:chgData name="Wanyi Lai" userId="b9141c39d24f4df0" providerId="LiveId" clId="{7E04ABDD-330C-4733-99F5-A52A323FDBE5}" dt="2024-04-08T01:06:06.954" v="27" actId="20577"/>
        <pc:sldMkLst>
          <pc:docMk/>
          <pc:sldMk cId="774357480" sldId="314"/>
        </pc:sldMkLst>
        <pc:spChg chg="mod">
          <ac:chgData name="Wanyi Lai" userId="b9141c39d24f4df0" providerId="LiveId" clId="{7E04ABDD-330C-4733-99F5-A52A323FDBE5}" dt="2024-04-08T01:06:06.954" v="27" actId="20577"/>
          <ac:spMkLst>
            <pc:docMk/>
            <pc:sldMk cId="774357480" sldId="314"/>
            <ac:spMk id="3" creationId="{1CA3EBEA-C643-AFE0-F3BA-2D23EA8947E6}"/>
          </ac:spMkLst>
        </pc:spChg>
      </pc:sldChg>
    </pc:docChg>
  </pc:docChgLst>
  <pc:docChgLst>
    <pc:chgData name="Wanyi Lai" userId="b9141c39d24f4df0" providerId="Windows Live" clId="Web-{C02CB6E4-A3C2-411B-81B6-F4EFC9B25FB8}"/>
    <pc:docChg chg="addSld modSld">
      <pc:chgData name="Wanyi Lai" userId="b9141c39d24f4df0" providerId="Windows Live" clId="Web-{C02CB6E4-A3C2-411B-81B6-F4EFC9B25FB8}" dt="2023-02-28T20:38:58.942" v="391" actId="20577"/>
      <pc:docMkLst>
        <pc:docMk/>
      </pc:docMkLst>
      <pc:sldChg chg="modSp">
        <pc:chgData name="Wanyi Lai" userId="b9141c39d24f4df0" providerId="Windows Live" clId="Web-{C02CB6E4-A3C2-411B-81B6-F4EFC9B25FB8}" dt="2023-02-28T20:33:54.778" v="350" actId="14100"/>
        <pc:sldMkLst>
          <pc:docMk/>
          <pc:sldMk cId="2222166449" sldId="258"/>
        </pc:sldMkLst>
        <pc:spChg chg="mod">
          <ac:chgData name="Wanyi Lai" userId="b9141c39d24f4df0" providerId="Windows Live" clId="Web-{C02CB6E4-A3C2-411B-81B6-F4EFC9B25FB8}" dt="2023-02-28T20:33:54.778" v="350" actId="14100"/>
          <ac:spMkLst>
            <pc:docMk/>
            <pc:sldMk cId="2222166449" sldId="258"/>
            <ac:spMk id="3" creationId="{91ECB695-1EA1-0D80-C115-6FB9C0188D7F}"/>
          </ac:spMkLst>
        </pc:spChg>
      </pc:sldChg>
      <pc:sldChg chg="modSp">
        <pc:chgData name="Wanyi Lai" userId="b9141c39d24f4df0" providerId="Windows Live" clId="Web-{C02CB6E4-A3C2-411B-81B6-F4EFC9B25FB8}" dt="2023-02-28T20:18:20.499" v="42" actId="20577"/>
        <pc:sldMkLst>
          <pc:docMk/>
          <pc:sldMk cId="3465826715" sldId="260"/>
        </pc:sldMkLst>
        <pc:spChg chg="mod">
          <ac:chgData name="Wanyi Lai" userId="b9141c39d24f4df0" providerId="Windows Live" clId="Web-{C02CB6E4-A3C2-411B-81B6-F4EFC9B25FB8}" dt="2023-02-28T20:18:20.499" v="42" actId="20577"/>
          <ac:spMkLst>
            <pc:docMk/>
            <pc:sldMk cId="3465826715" sldId="260"/>
            <ac:spMk id="3" creationId="{1CA3EBEA-C643-AFE0-F3BA-2D23EA8947E6}"/>
          </ac:spMkLst>
        </pc:spChg>
      </pc:sldChg>
      <pc:sldChg chg="modSp">
        <pc:chgData name="Wanyi Lai" userId="b9141c39d24f4df0" providerId="Windows Live" clId="Web-{C02CB6E4-A3C2-411B-81B6-F4EFC9B25FB8}" dt="2023-02-28T20:30:09.473" v="266" actId="20577"/>
        <pc:sldMkLst>
          <pc:docMk/>
          <pc:sldMk cId="921654274" sldId="261"/>
        </pc:sldMkLst>
        <pc:spChg chg="mod">
          <ac:chgData name="Wanyi Lai" userId="b9141c39d24f4df0" providerId="Windows Live" clId="Web-{C02CB6E4-A3C2-411B-81B6-F4EFC9B25FB8}" dt="2023-02-28T20:30:09.473" v="266" actId="20577"/>
          <ac:spMkLst>
            <pc:docMk/>
            <pc:sldMk cId="921654274" sldId="261"/>
            <ac:spMk id="3" creationId="{A0ECE421-25C3-61C1-0722-8A3887D53070}"/>
          </ac:spMkLst>
        </pc:spChg>
      </pc:sldChg>
      <pc:sldChg chg="modSp">
        <pc:chgData name="Wanyi Lai" userId="b9141c39d24f4df0" providerId="Windows Live" clId="Web-{C02CB6E4-A3C2-411B-81B6-F4EFC9B25FB8}" dt="2023-02-28T20:36:08.984" v="353" actId="20577"/>
        <pc:sldMkLst>
          <pc:docMk/>
          <pc:sldMk cId="3535715320" sldId="262"/>
        </pc:sldMkLst>
        <pc:spChg chg="mod">
          <ac:chgData name="Wanyi Lai" userId="b9141c39d24f4df0" providerId="Windows Live" clId="Web-{C02CB6E4-A3C2-411B-81B6-F4EFC9B25FB8}" dt="2023-02-28T20:36:08.984" v="353" actId="20577"/>
          <ac:spMkLst>
            <pc:docMk/>
            <pc:sldMk cId="3535715320" sldId="262"/>
            <ac:spMk id="3" creationId="{877C07F4-5B9A-A346-F077-E723EDE5D698}"/>
          </ac:spMkLst>
        </pc:spChg>
      </pc:sldChg>
      <pc:sldChg chg="modSp">
        <pc:chgData name="Wanyi Lai" userId="b9141c39d24f4df0" providerId="Windows Live" clId="Web-{C02CB6E4-A3C2-411B-81B6-F4EFC9B25FB8}" dt="2023-02-28T20:24:30.057" v="120" actId="20577"/>
        <pc:sldMkLst>
          <pc:docMk/>
          <pc:sldMk cId="3068399590" sldId="266"/>
        </pc:sldMkLst>
        <pc:spChg chg="mod">
          <ac:chgData name="Wanyi Lai" userId="b9141c39d24f4df0" providerId="Windows Live" clId="Web-{C02CB6E4-A3C2-411B-81B6-F4EFC9B25FB8}" dt="2023-02-28T20:24:30.057" v="120" actId="20577"/>
          <ac:spMkLst>
            <pc:docMk/>
            <pc:sldMk cId="3068399590" sldId="266"/>
            <ac:spMk id="3" creationId="{1CA3EBEA-C643-AFE0-F3BA-2D23EA8947E6}"/>
          </ac:spMkLst>
        </pc:spChg>
      </pc:sldChg>
      <pc:sldChg chg="modSp">
        <pc:chgData name="Wanyi Lai" userId="b9141c39d24f4df0" providerId="Windows Live" clId="Web-{C02CB6E4-A3C2-411B-81B6-F4EFC9B25FB8}" dt="2023-02-28T20:26:33.232" v="148" actId="14100"/>
        <pc:sldMkLst>
          <pc:docMk/>
          <pc:sldMk cId="2110523051" sldId="310"/>
        </pc:sldMkLst>
        <pc:spChg chg="mod">
          <ac:chgData name="Wanyi Lai" userId="b9141c39d24f4df0" providerId="Windows Live" clId="Web-{C02CB6E4-A3C2-411B-81B6-F4EFC9B25FB8}" dt="2023-02-28T20:26:33.232" v="148" actId="14100"/>
          <ac:spMkLst>
            <pc:docMk/>
            <pc:sldMk cId="2110523051" sldId="310"/>
            <ac:spMk id="3" creationId="{A1D57463-1618-C821-B465-B5F0AEC7CDF8}"/>
          </ac:spMkLst>
        </pc:spChg>
      </pc:sldChg>
      <pc:sldChg chg="modSp">
        <pc:chgData name="Wanyi Lai" userId="b9141c39d24f4df0" providerId="Windows Live" clId="Web-{C02CB6E4-A3C2-411B-81B6-F4EFC9B25FB8}" dt="2023-02-28T20:32:05.555" v="341" actId="20577"/>
        <pc:sldMkLst>
          <pc:docMk/>
          <pc:sldMk cId="972805000" sldId="311"/>
        </pc:sldMkLst>
        <pc:spChg chg="mod">
          <ac:chgData name="Wanyi Lai" userId="b9141c39d24f4df0" providerId="Windows Live" clId="Web-{C02CB6E4-A3C2-411B-81B6-F4EFC9B25FB8}" dt="2023-02-28T20:32:05.555" v="341" actId="20577"/>
          <ac:spMkLst>
            <pc:docMk/>
            <pc:sldMk cId="972805000" sldId="311"/>
            <ac:spMk id="3" creationId="{110ED3D7-9198-DD94-03F3-7CDBB701B27D}"/>
          </ac:spMkLst>
        </pc:spChg>
      </pc:sldChg>
      <pc:sldChg chg="modSp">
        <pc:chgData name="Wanyi Lai" userId="b9141c39d24f4df0" providerId="Windows Live" clId="Web-{C02CB6E4-A3C2-411B-81B6-F4EFC9B25FB8}" dt="2023-02-28T20:37:50.894" v="389" actId="14100"/>
        <pc:sldMkLst>
          <pc:docMk/>
          <pc:sldMk cId="2291661296" sldId="312"/>
        </pc:sldMkLst>
        <pc:spChg chg="mod">
          <ac:chgData name="Wanyi Lai" userId="b9141c39d24f4df0" providerId="Windows Live" clId="Web-{C02CB6E4-A3C2-411B-81B6-F4EFC9B25FB8}" dt="2023-02-28T20:37:50.894" v="389" actId="14100"/>
          <ac:spMkLst>
            <pc:docMk/>
            <pc:sldMk cId="2291661296" sldId="312"/>
            <ac:spMk id="3" creationId="{C23550C5-6F39-2FAD-CEAB-469667AC6031}"/>
          </ac:spMkLst>
        </pc:spChg>
      </pc:sldChg>
      <pc:sldChg chg="modSp">
        <pc:chgData name="Wanyi Lai" userId="b9141c39d24f4df0" providerId="Windows Live" clId="Web-{C02CB6E4-A3C2-411B-81B6-F4EFC9B25FB8}" dt="2023-02-28T20:38:58.942" v="391" actId="20577"/>
        <pc:sldMkLst>
          <pc:docMk/>
          <pc:sldMk cId="2500602381" sldId="313"/>
        </pc:sldMkLst>
        <pc:spChg chg="mod">
          <ac:chgData name="Wanyi Lai" userId="b9141c39d24f4df0" providerId="Windows Live" clId="Web-{C02CB6E4-A3C2-411B-81B6-F4EFC9B25FB8}" dt="2023-02-28T20:38:58.942" v="391" actId="20577"/>
          <ac:spMkLst>
            <pc:docMk/>
            <pc:sldMk cId="2500602381" sldId="313"/>
            <ac:spMk id="3" creationId="{4A681B0A-731A-BDAC-6348-A8FB6896F52A}"/>
          </ac:spMkLst>
        </pc:spChg>
      </pc:sldChg>
      <pc:sldChg chg="modSp add replId">
        <pc:chgData name="Wanyi Lai" userId="b9141c39d24f4df0" providerId="Windows Live" clId="Web-{C02CB6E4-A3C2-411B-81B6-F4EFC9B25FB8}" dt="2023-02-28T20:19:31.141" v="55" actId="20577"/>
        <pc:sldMkLst>
          <pc:docMk/>
          <pc:sldMk cId="774357480" sldId="314"/>
        </pc:sldMkLst>
        <pc:spChg chg="mod">
          <ac:chgData name="Wanyi Lai" userId="b9141c39d24f4df0" providerId="Windows Live" clId="Web-{C02CB6E4-A3C2-411B-81B6-F4EFC9B25FB8}" dt="2023-02-28T20:19:31.141" v="55" actId="20577"/>
          <ac:spMkLst>
            <pc:docMk/>
            <pc:sldMk cId="774357480" sldId="314"/>
            <ac:spMk id="3" creationId="{1CA3EBEA-C643-AFE0-F3BA-2D23EA8947E6}"/>
          </ac:spMkLst>
        </pc:spChg>
      </pc:sldChg>
    </pc:docChg>
  </pc:docChgLst>
  <pc:docChgLst>
    <pc:chgData name="Wanyi Lai" userId="b9141c39d24f4df0" providerId="LiveId" clId="{818E2A9C-8085-4ADD-AF5F-8A3419BEA658}"/>
    <pc:docChg chg="custSel addSld modSld sldOrd">
      <pc:chgData name="Wanyi Lai" userId="b9141c39d24f4df0" providerId="LiveId" clId="{818E2A9C-8085-4ADD-AF5F-8A3419BEA658}" dt="2023-06-14T20:55:31.186" v="221" actId="20577"/>
      <pc:docMkLst>
        <pc:docMk/>
      </pc:docMkLst>
      <pc:sldChg chg="modSp mod">
        <pc:chgData name="Wanyi Lai" userId="b9141c39d24f4df0" providerId="LiveId" clId="{818E2A9C-8085-4ADD-AF5F-8A3419BEA658}" dt="2023-06-14T20:11:55.551" v="36" actId="20577"/>
        <pc:sldMkLst>
          <pc:docMk/>
          <pc:sldMk cId="1915777072" sldId="259"/>
        </pc:sldMkLst>
        <pc:spChg chg="mod">
          <ac:chgData name="Wanyi Lai" userId="b9141c39d24f4df0" providerId="LiveId" clId="{818E2A9C-8085-4ADD-AF5F-8A3419BEA658}" dt="2023-06-14T20:11:55.551" v="36" actId="20577"/>
          <ac:spMkLst>
            <pc:docMk/>
            <pc:sldMk cId="1915777072" sldId="259"/>
            <ac:spMk id="2" creationId="{2FDB8DA0-6B9C-099D-CC56-F7E8641B1975}"/>
          </ac:spMkLst>
        </pc:spChg>
      </pc:sldChg>
      <pc:sldChg chg="modSp mod">
        <pc:chgData name="Wanyi Lai" userId="b9141c39d24f4df0" providerId="LiveId" clId="{818E2A9C-8085-4ADD-AF5F-8A3419BEA658}" dt="2023-06-14T20:50:40.157" v="208" actId="14100"/>
        <pc:sldMkLst>
          <pc:docMk/>
          <pc:sldMk cId="3535715320" sldId="262"/>
        </pc:sldMkLst>
        <pc:spChg chg="mod">
          <ac:chgData name="Wanyi Lai" userId="b9141c39d24f4df0" providerId="LiveId" clId="{818E2A9C-8085-4ADD-AF5F-8A3419BEA658}" dt="2023-06-14T20:50:40.157" v="208" actId="14100"/>
          <ac:spMkLst>
            <pc:docMk/>
            <pc:sldMk cId="3535715320" sldId="262"/>
            <ac:spMk id="3" creationId="{877C07F4-5B9A-A346-F077-E723EDE5D698}"/>
          </ac:spMkLst>
        </pc:spChg>
      </pc:sldChg>
      <pc:sldChg chg="modSp mod">
        <pc:chgData name="Wanyi Lai" userId="b9141c39d24f4df0" providerId="LiveId" clId="{818E2A9C-8085-4ADD-AF5F-8A3419BEA658}" dt="2023-06-14T20:27:21.194" v="97" actId="27636"/>
        <pc:sldMkLst>
          <pc:docMk/>
          <pc:sldMk cId="3068399590" sldId="266"/>
        </pc:sldMkLst>
        <pc:spChg chg="mod">
          <ac:chgData name="Wanyi Lai" userId="b9141c39d24f4df0" providerId="LiveId" clId="{818E2A9C-8085-4ADD-AF5F-8A3419BEA658}" dt="2023-06-14T20:27:21.194" v="97" actId="27636"/>
          <ac:spMkLst>
            <pc:docMk/>
            <pc:sldMk cId="3068399590" sldId="266"/>
            <ac:spMk id="3" creationId="{1CA3EBEA-C643-AFE0-F3BA-2D23EA8947E6}"/>
          </ac:spMkLst>
        </pc:spChg>
      </pc:sldChg>
      <pc:sldChg chg="modSp mod">
        <pc:chgData name="Wanyi Lai" userId="b9141c39d24f4df0" providerId="LiveId" clId="{818E2A9C-8085-4ADD-AF5F-8A3419BEA658}" dt="2023-06-14T20:32:19.574" v="99" actId="20577"/>
        <pc:sldMkLst>
          <pc:docMk/>
          <pc:sldMk cId="2110523051" sldId="310"/>
        </pc:sldMkLst>
        <pc:spChg chg="mod">
          <ac:chgData name="Wanyi Lai" userId="b9141c39d24f4df0" providerId="LiveId" clId="{818E2A9C-8085-4ADD-AF5F-8A3419BEA658}" dt="2023-06-14T20:32:19.574" v="99" actId="20577"/>
          <ac:spMkLst>
            <pc:docMk/>
            <pc:sldMk cId="2110523051" sldId="310"/>
            <ac:spMk id="3" creationId="{A1D57463-1618-C821-B465-B5F0AEC7CDF8}"/>
          </ac:spMkLst>
        </pc:spChg>
      </pc:sldChg>
      <pc:sldChg chg="modSp mod">
        <pc:chgData name="Wanyi Lai" userId="b9141c39d24f4df0" providerId="LiveId" clId="{818E2A9C-8085-4ADD-AF5F-8A3419BEA658}" dt="2023-06-14T20:41:51.339" v="131" actId="20577"/>
        <pc:sldMkLst>
          <pc:docMk/>
          <pc:sldMk cId="972805000" sldId="311"/>
        </pc:sldMkLst>
        <pc:spChg chg="mod">
          <ac:chgData name="Wanyi Lai" userId="b9141c39d24f4df0" providerId="LiveId" clId="{818E2A9C-8085-4ADD-AF5F-8A3419BEA658}" dt="2023-06-14T20:41:51.339" v="131" actId="20577"/>
          <ac:spMkLst>
            <pc:docMk/>
            <pc:sldMk cId="972805000" sldId="311"/>
            <ac:spMk id="3" creationId="{110ED3D7-9198-DD94-03F3-7CDBB701B27D}"/>
          </ac:spMkLst>
        </pc:spChg>
      </pc:sldChg>
      <pc:sldChg chg="modSp mod">
        <pc:chgData name="Wanyi Lai" userId="b9141c39d24f4df0" providerId="LiveId" clId="{818E2A9C-8085-4ADD-AF5F-8A3419BEA658}" dt="2023-06-14T20:55:31.186" v="221" actId="20577"/>
        <pc:sldMkLst>
          <pc:docMk/>
          <pc:sldMk cId="2500602381" sldId="313"/>
        </pc:sldMkLst>
        <pc:spChg chg="mod">
          <ac:chgData name="Wanyi Lai" userId="b9141c39d24f4df0" providerId="LiveId" clId="{818E2A9C-8085-4ADD-AF5F-8A3419BEA658}" dt="2023-06-14T20:55:31.186" v="221" actId="20577"/>
          <ac:spMkLst>
            <pc:docMk/>
            <pc:sldMk cId="2500602381" sldId="313"/>
            <ac:spMk id="3" creationId="{4A681B0A-731A-BDAC-6348-A8FB6896F52A}"/>
          </ac:spMkLst>
        </pc:spChg>
      </pc:sldChg>
      <pc:sldChg chg="addSp delSp modSp new mod ord modClrScheme modAnim chgLayout">
        <pc:chgData name="Wanyi Lai" userId="b9141c39d24f4df0" providerId="LiveId" clId="{818E2A9C-8085-4ADD-AF5F-8A3419BEA658}" dt="2023-06-13T19:05:58.125" v="10" actId="1076"/>
        <pc:sldMkLst>
          <pc:docMk/>
          <pc:sldMk cId="2268739458" sldId="315"/>
        </pc:sldMkLst>
        <pc:spChg chg="del">
          <ac:chgData name="Wanyi Lai" userId="b9141c39d24f4df0" providerId="LiveId" clId="{818E2A9C-8085-4ADD-AF5F-8A3419BEA658}" dt="2023-06-13T18:58:19.874" v="1" actId="700"/>
          <ac:spMkLst>
            <pc:docMk/>
            <pc:sldMk cId="2268739458" sldId="315"/>
            <ac:spMk id="2" creationId="{91D2AA56-EADD-5C16-0014-F395E568BA8A}"/>
          </ac:spMkLst>
        </pc:spChg>
        <pc:spChg chg="del">
          <ac:chgData name="Wanyi Lai" userId="b9141c39d24f4df0" providerId="LiveId" clId="{818E2A9C-8085-4ADD-AF5F-8A3419BEA658}" dt="2023-06-13T18:58:19.874" v="1" actId="700"/>
          <ac:spMkLst>
            <pc:docMk/>
            <pc:sldMk cId="2268739458" sldId="315"/>
            <ac:spMk id="3" creationId="{0ED686B4-51DD-44CC-AB2D-3AE24E70BB32}"/>
          </ac:spMkLst>
        </pc:spChg>
        <pc:picChg chg="add mod">
          <ac:chgData name="Wanyi Lai" userId="b9141c39d24f4df0" providerId="LiveId" clId="{818E2A9C-8085-4ADD-AF5F-8A3419BEA658}" dt="2023-06-13T19:05:58.125" v="10" actId="1076"/>
          <ac:picMkLst>
            <pc:docMk/>
            <pc:sldMk cId="2268739458" sldId="315"/>
            <ac:picMk id="4" creationId="{F0666ABC-F756-B396-26D2-05F9C26A65D9}"/>
          </ac:picMkLst>
        </pc:picChg>
      </pc:sldChg>
      <pc:sldChg chg="addSp modSp new mod">
        <pc:chgData name="Wanyi Lai" userId="b9141c39d24f4df0" providerId="LiveId" clId="{818E2A9C-8085-4ADD-AF5F-8A3419BEA658}" dt="2023-06-13T19:40:42.362" v="35" actId="14100"/>
        <pc:sldMkLst>
          <pc:docMk/>
          <pc:sldMk cId="3757941269" sldId="316"/>
        </pc:sldMkLst>
        <pc:picChg chg="add mod">
          <ac:chgData name="Wanyi Lai" userId="b9141c39d24f4df0" providerId="LiveId" clId="{818E2A9C-8085-4ADD-AF5F-8A3419BEA658}" dt="2023-06-13T19:40:09.050" v="26" actId="14100"/>
          <ac:picMkLst>
            <pc:docMk/>
            <pc:sldMk cId="3757941269" sldId="316"/>
            <ac:picMk id="3" creationId="{96D5D993-76A4-CE57-B8D9-ABE3A5891A70}"/>
          </ac:picMkLst>
        </pc:picChg>
        <pc:picChg chg="add mod">
          <ac:chgData name="Wanyi Lai" userId="b9141c39d24f4df0" providerId="LiveId" clId="{818E2A9C-8085-4ADD-AF5F-8A3419BEA658}" dt="2023-06-13T19:40:24.197" v="31" actId="14100"/>
          <ac:picMkLst>
            <pc:docMk/>
            <pc:sldMk cId="3757941269" sldId="316"/>
            <ac:picMk id="5" creationId="{461F32B1-728F-E2A4-79A4-ABF11313B126}"/>
          </ac:picMkLst>
        </pc:picChg>
        <pc:picChg chg="add mod">
          <ac:chgData name="Wanyi Lai" userId="b9141c39d24f4df0" providerId="LiveId" clId="{818E2A9C-8085-4ADD-AF5F-8A3419BEA658}" dt="2023-06-13T19:40:34.630" v="33" actId="1076"/>
          <ac:picMkLst>
            <pc:docMk/>
            <pc:sldMk cId="3757941269" sldId="316"/>
            <ac:picMk id="7" creationId="{413311EC-6619-699D-C68A-8573F0CEE0FF}"/>
          </ac:picMkLst>
        </pc:picChg>
        <pc:picChg chg="add mod">
          <ac:chgData name="Wanyi Lai" userId="b9141c39d24f4df0" providerId="LiveId" clId="{818E2A9C-8085-4ADD-AF5F-8A3419BEA658}" dt="2023-06-13T19:40:42.362" v="35" actId="14100"/>
          <ac:picMkLst>
            <pc:docMk/>
            <pc:sldMk cId="3757941269" sldId="316"/>
            <ac:picMk id="9" creationId="{3C20BEF9-4C19-5113-A4A3-374B354197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184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6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919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71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6/25/2024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88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94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58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83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108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353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94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6/25/2024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1BFB7-6394-BBFF-619D-687A84072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E221-B9DC-5FBE-87A9-883CF283AD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77226-4661-3A33-D37F-932E680E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ED3D7-9198-DD94-03F3-7CDBB701B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14354"/>
            <a:ext cx="8770571" cy="490339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Flynn effect: IQ scores steadily increasing over time. 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Tests need to be periodically recalibrated.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Environmental effects? (e.g. nutrition, health care)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/>
              <a:t>Increase in schooling?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Familiarity with test taking?</a:t>
            </a:r>
            <a:endParaRPr lang="en-US" dirty="0"/>
          </a:p>
          <a:p>
            <a:r>
              <a:rPr lang="en-US" dirty="0"/>
              <a:t>Adverse impact: employment practices that appear neutral but have a discriminatory impact on a protected group. </a:t>
            </a:r>
          </a:p>
          <a:p>
            <a:r>
              <a:rPr lang="en-US" dirty="0">
                <a:ea typeface="Meiryo"/>
              </a:rPr>
              <a:t>Gender differences</a:t>
            </a:r>
          </a:p>
          <a:p>
            <a:pPr marL="285750" indent="-285750">
              <a:buFont typeface="Arial" panose="020B0503020204020204" pitchFamily="34" charset="0"/>
              <a:buChar char="•"/>
            </a:pPr>
            <a:r>
              <a:rPr lang="en-US" dirty="0">
                <a:ea typeface="Meiryo"/>
              </a:rPr>
              <a:t>Societal expectations and differing opportunities that shape interests and thereby later abilities. </a:t>
            </a:r>
          </a:p>
          <a:p>
            <a:endParaRPr lang="en-US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97280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AD880C-6D9E-D14D-8FD1-79961FF1A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91" y="291575"/>
            <a:ext cx="9727066" cy="627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2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D5D993-76A4-CE57-B8D9-ABE3A5891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39" y="186869"/>
            <a:ext cx="4989810" cy="30451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1F32B1-728F-E2A4-79A4-ABF11313B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01" y="186869"/>
            <a:ext cx="5168960" cy="29781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3311EC-6619-699D-C68A-8573F0CEE0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62" y="3429000"/>
            <a:ext cx="5072364" cy="3020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20BEF9-4C19-5113-A4A3-374B35419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100" y="3440471"/>
            <a:ext cx="5168959" cy="2975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941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1F45-E417-9B89-137A-ADE991C4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CB695-1EA1-0D80-C115-6FB9C018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7777"/>
            <a:ext cx="8770571" cy="4763386"/>
          </a:xfrm>
        </p:spPr>
        <p:txBody>
          <a:bodyPr vert="horz" lIns="109728" tIns="109728" rIns="109728" bIns="91440" rtlCol="0" anchor="t">
            <a:normAutofit fontScale="92500" lnSpcReduction="10000"/>
          </a:bodyPr>
          <a:lstStyle/>
          <a:p>
            <a:r>
              <a:rPr lang="en-US" dirty="0"/>
              <a:t>Achievement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to assess what a person has learned (e.g. reading, spelling, arithmetic)</a:t>
            </a:r>
          </a:p>
          <a:p>
            <a:r>
              <a:rPr lang="en-US" dirty="0"/>
              <a:t>Aptitude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Aptitude: the capacity to learn.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-US" dirty="0">
                <a:ea typeface="+mn-lt"/>
                <a:cs typeface="+mn-lt"/>
              </a:rPr>
              <a:t>Designed to predict a person’s future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Applying existing information into new scenarios (e.g. IQ tests, career placement exams, SATs).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SATs and IQ tests: </a:t>
            </a:r>
            <a:r>
              <a:rPr lang="en-US" i="1" dirty="0"/>
              <a:t>r</a:t>
            </a:r>
            <a:r>
              <a:rPr lang="en-US" dirty="0"/>
              <a:t>=.82 </a:t>
            </a:r>
          </a:p>
          <a:p>
            <a:r>
              <a:rPr lang="en-US" dirty="0"/>
              <a:t>Aptitude and achievement are inter-related: aptitude can lead to achievement, past achievement can increase future ability to learn. </a:t>
            </a:r>
          </a:p>
        </p:txBody>
      </p:sp>
    </p:spTree>
    <p:extLst>
      <p:ext uri="{BB962C8B-B14F-4D97-AF65-F5344CB8AC3E}">
        <p14:creationId xmlns:p14="http://schemas.microsoft.com/office/powerpoint/2010/main" val="222216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C300-737B-94EA-4DAF-2AF30B5B8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Reliability &amp; Validity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07F4-5B9A-A346-F077-E723EDE5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086495"/>
            <a:ext cx="8770571" cy="4771505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Reliability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Tends to produce consistent scores over time</a:t>
            </a:r>
          </a:p>
          <a:p>
            <a:r>
              <a:rPr lang="en-US" dirty="0"/>
              <a:t>Validity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define intelligence?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operationalize intelligence?</a:t>
            </a:r>
          </a:p>
          <a:p>
            <a:r>
              <a:rPr lang="en-US" dirty="0"/>
              <a:t>Predictive validity: extent to which a test predicts behavior it is designed to predict.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predictive for small children.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predictive as we get older. </a:t>
            </a:r>
          </a:p>
        </p:txBody>
      </p:sp>
    </p:spTree>
    <p:extLst>
      <p:ext uri="{BB962C8B-B14F-4D97-AF65-F5344CB8AC3E}">
        <p14:creationId xmlns:p14="http://schemas.microsoft.com/office/powerpoint/2010/main" val="35357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D125-9EEF-6947-E1AE-BC32C8BD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Environmental Influences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550C5-6F39-2FAD-CEAB-469667AC6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334335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Enriched environment linked to increased cognitive development.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Poverty and malnutrition linked to diminished cognitive development.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Schooling reflected in intelligence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 mindset: belief that intelligence is biologically fixed and unchanging (external locus of control).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Growth mindset: belief that intelligence is changeable, focus on learning and growing (internal locus of control).</a:t>
            </a:r>
          </a:p>
        </p:txBody>
      </p:sp>
    </p:spTree>
    <p:extLst>
      <p:ext uri="{BB962C8B-B14F-4D97-AF65-F5344CB8AC3E}">
        <p14:creationId xmlns:p14="http://schemas.microsoft.com/office/powerpoint/2010/main" val="229166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3BB3-DA34-F946-CFF6-BCE1F12D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 Take-Aways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81B0A-731A-BDAC-6348-A8FB6896F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109728" tIns="109728" rIns="109728" bIns="9144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Environmental influences.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Influenced by societal </a:t>
            </a:r>
            <a:r>
              <a:rPr lang="en-US"/>
              <a:t>and cultural </a:t>
            </a:r>
            <a:r>
              <a:rPr lang="en-US" dirty="0"/>
              <a:t>norms.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Predictive, but adverse impact.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Overemphasis could lead to fixed mindset instead of growth mindset.</a:t>
            </a:r>
          </a:p>
        </p:txBody>
      </p:sp>
    </p:spTree>
    <p:extLst>
      <p:ext uri="{BB962C8B-B14F-4D97-AF65-F5344CB8AC3E}">
        <p14:creationId xmlns:p14="http://schemas.microsoft.com/office/powerpoint/2010/main" val="2500602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D6DE-4244-D28B-0A41-54BA050A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D6F0F-DDCF-5D94-C2DB-D579BAEEE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Intelligence: mental quality consisting of the ability to learn from experience, solve problems, and use knowledge to adapt to new situations. </a:t>
            </a:r>
          </a:p>
          <a:p>
            <a:endParaRPr lang="en-US" dirty="0"/>
          </a:p>
          <a:p>
            <a:r>
              <a:rPr lang="en-US" dirty="0"/>
              <a:t>Intelligence test: a method for assessing an individual’s mental aptitudes and comparing them with those of others, using numerical scores. </a:t>
            </a:r>
          </a:p>
        </p:txBody>
      </p:sp>
    </p:spTree>
    <p:extLst>
      <p:ext uri="{BB962C8B-B14F-4D97-AF65-F5344CB8AC3E}">
        <p14:creationId xmlns:p14="http://schemas.microsoft.com/office/powerpoint/2010/main" val="2304236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B8DA0-6B9C-099D-CC56-F7E8641B1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EA942-FB26-C916-9D46-EFBE67C13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424426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Intelligence is a construct that is not well-defined.</a:t>
            </a:r>
          </a:p>
          <a:p>
            <a:endParaRPr lang="en-US" dirty="0"/>
          </a:p>
          <a:p>
            <a:r>
              <a:rPr lang="en-US" dirty="0"/>
              <a:t>How do we operationalize “intelligence”?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Depends on how we define it.</a:t>
            </a:r>
          </a:p>
          <a:p>
            <a:endParaRPr lang="en-US" dirty="0"/>
          </a:p>
          <a:p>
            <a:r>
              <a:rPr lang="en-US" dirty="0"/>
              <a:t>Intelligence is a socially constructed concept.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Cultures deem “intelligent” whatever attributes enable success in those cultures.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77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D5BF-86BD-7FE1-AE30-A180028E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of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EBEA-C643-AFE0-F3BA-2D23EA89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47777"/>
            <a:ext cx="8770571" cy="4432019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Spearman’s </a:t>
            </a:r>
            <a:r>
              <a:rPr lang="en-US" i="1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Meiryo"/>
              </a:rPr>
              <a:t>People who scored high on one area of a test tended to score higher on other areas.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general intelligence (</a:t>
            </a:r>
            <a:r>
              <a:rPr lang="en-US" i="1" dirty="0"/>
              <a:t>g</a:t>
            </a:r>
            <a:r>
              <a:rPr lang="en-US" dirty="0"/>
              <a:t>) that underlies all mental abilities.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make allowances for different sets of abilities.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3A97F-3655-C96B-8FBD-308BF749C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183" y="4574288"/>
            <a:ext cx="4551446" cy="208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D5BF-86BD-7FE1-AE30-A180028E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of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EBEA-C643-AFE0-F3BA-2D23EA89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6"/>
            <a:ext cx="8770571" cy="4545724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Thurstone’s Primary Mental Abilities Theory</a:t>
            </a:r>
            <a:endParaRPr lang="en-US" i="1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Identified 7 clusters of primary mental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Scores from 7 factors provided more information than the score from one factor (distinct factors).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who scored well in one of the seven clusters tended to score well on others. </a:t>
            </a:r>
          </a:p>
          <a:p>
            <a:endParaRPr lang="en-US" dirty="0">
              <a:ea typeface="Meiryo"/>
            </a:endParaRPr>
          </a:p>
          <a:p>
            <a:r>
              <a:rPr lang="en-US" dirty="0"/>
              <a:t>Analogy of intelligence and athleticism.</a:t>
            </a:r>
          </a:p>
        </p:txBody>
      </p:sp>
    </p:spTree>
    <p:extLst>
      <p:ext uri="{BB962C8B-B14F-4D97-AF65-F5344CB8AC3E}">
        <p14:creationId xmlns:p14="http://schemas.microsoft.com/office/powerpoint/2010/main" val="7743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D5BF-86BD-7FE1-AE30-A180028E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Theories of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3EBEA-C643-AFE0-F3BA-2D23EA894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Sternberg’s Triarchic Theory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Analytical intelligence: solving well-defined problems having a single right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Creative intelligence: reacting adaptively to novel situations and generating novel ideas.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Practical intelligence: required for everyday tasks, which may be ill-defined, with multiple solutions. </a:t>
            </a:r>
          </a:p>
        </p:txBody>
      </p:sp>
    </p:spTree>
    <p:extLst>
      <p:ext uri="{BB962C8B-B14F-4D97-AF65-F5344CB8AC3E}">
        <p14:creationId xmlns:p14="http://schemas.microsoft.com/office/powerpoint/2010/main" val="215976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C8B5F-877E-1A4F-C2B5-9CC880AB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7463-1618-C821-B465-B5F0AEC7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153938"/>
            <a:ext cx="8770571" cy="4706040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Theories of multiple intelligences are appealing and make intuitive sense.</a:t>
            </a:r>
          </a:p>
          <a:p>
            <a:r>
              <a:rPr lang="en-US" dirty="0"/>
              <a:t>Research has consistently shown that general intelligence scores predict performance in school, jobs, etc. </a:t>
            </a:r>
          </a:p>
          <a:p>
            <a:r>
              <a:rPr lang="en-US" dirty="0"/>
              <a:t>However, those who score well on general ability tests likely also: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Have opportunities for learning (e.g. socio-economic status).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conscientious and persistent.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culture.</a:t>
            </a:r>
          </a:p>
          <a:p>
            <a:r>
              <a:rPr lang="en-US" dirty="0">
                <a:ea typeface="Meiryo"/>
              </a:rPr>
              <a:t>Intelligence as a social construct. </a:t>
            </a:r>
          </a:p>
        </p:txBody>
      </p:sp>
    </p:spTree>
    <p:extLst>
      <p:ext uri="{BB962C8B-B14F-4D97-AF65-F5344CB8AC3E}">
        <p14:creationId xmlns:p14="http://schemas.microsoft.com/office/powerpoint/2010/main" val="211052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7AA6E-D961-E7EA-21BA-AE02C5F28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E421-25C3-61C1-0722-8A3887D53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211185"/>
            <a:ext cx="8770571" cy="4810101"/>
          </a:xfrm>
        </p:spPr>
        <p:txBody>
          <a:bodyPr vert="horz" lIns="109728" tIns="109728" rIns="109728" bIns="91440" rtlCol="0" anchor="t">
            <a:normAutofit/>
          </a:bodyPr>
          <a:lstStyle/>
          <a:p>
            <a:r>
              <a:rPr lang="en-US" dirty="0"/>
              <a:t>Stanford-Binet IQ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IQ=(mental age/chronological age) x 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Score assigned that represents the test-taker’s performance relative to average performance of others of the same 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Average performance set at 100. </a:t>
            </a:r>
          </a:p>
          <a:p>
            <a:r>
              <a:rPr lang="en-US" dirty="0"/>
              <a:t>Wechsler: WAIS for adults, WISC for children</a:t>
            </a:r>
          </a:p>
        </p:txBody>
      </p:sp>
    </p:spTree>
    <p:extLst>
      <p:ext uri="{BB962C8B-B14F-4D97-AF65-F5344CB8AC3E}">
        <p14:creationId xmlns:p14="http://schemas.microsoft.com/office/powerpoint/2010/main" val="9216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D88B5-E367-EB46-460D-5AD5FE61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D4F9-2F8A-AE1C-D404-FFC86FC40A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1" y="2152996"/>
            <a:ext cx="4347556" cy="4705004"/>
          </a:xfrm>
        </p:spPr>
        <p:txBody>
          <a:bodyPr>
            <a:normAutofit/>
          </a:bodyPr>
          <a:lstStyle/>
          <a:p>
            <a:r>
              <a:rPr lang="en-US" dirty="0"/>
              <a:t>IQ test scores: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Meiryo"/>
              </a:rPr>
              <a:t>Based on what the "average" person of that chronological age would be able to answer.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so 2/3rds of test takers fall between 85 and 115.</a:t>
            </a:r>
            <a:endParaRPr lang="en-US" dirty="0">
              <a:ea typeface="Meiry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Assume a certain level of education and familiarity with the culture.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50F8F-DAA8-7148-25D7-5C60B53E6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797" y="3089674"/>
            <a:ext cx="4692891" cy="2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20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Sketchlines</Template>
  <TotalTime>11535</TotalTime>
  <Words>711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Arial,Sans-Serif</vt:lpstr>
      <vt:lpstr>Corbel</vt:lpstr>
      <vt:lpstr>Meiryo</vt:lpstr>
      <vt:lpstr>SketchLinesVTI</vt:lpstr>
      <vt:lpstr>Intelligence</vt:lpstr>
      <vt:lpstr>Intelligence</vt:lpstr>
      <vt:lpstr>Intelligence</vt:lpstr>
      <vt:lpstr>Theories of Intelligence</vt:lpstr>
      <vt:lpstr>Theories of Intelligence</vt:lpstr>
      <vt:lpstr>Theories of Intelligence</vt:lpstr>
      <vt:lpstr>Intelligence</vt:lpstr>
      <vt:lpstr>Measuring Intelligence</vt:lpstr>
      <vt:lpstr>Measuring Intelligence</vt:lpstr>
      <vt:lpstr>Measuring Intelligence</vt:lpstr>
      <vt:lpstr>PowerPoint Presentation</vt:lpstr>
      <vt:lpstr>PowerPoint Presentation</vt:lpstr>
      <vt:lpstr>Testing</vt:lpstr>
      <vt:lpstr>Reliability &amp; Validity</vt:lpstr>
      <vt:lpstr>Environmental Influences </vt:lpstr>
      <vt:lpstr>Intelligence Take-Aways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</dc:title>
  <dc:creator>Wanyi Lai</dc:creator>
  <cp:lastModifiedBy>Wanyi Lai</cp:lastModifiedBy>
  <cp:revision>82</cp:revision>
  <dcterms:created xsi:type="dcterms:W3CDTF">2023-02-21T02:31:10Z</dcterms:created>
  <dcterms:modified xsi:type="dcterms:W3CDTF">2024-06-25T20:00:57Z</dcterms:modified>
</cp:coreProperties>
</file>