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1" r:id="rId1"/>
  </p:sldMasterIdLst>
  <p:notesMasterIdLst>
    <p:notesMasterId r:id="rId7"/>
  </p:notesMasterIdLst>
  <p:sldIdLst>
    <p:sldId id="813" r:id="rId2"/>
    <p:sldId id="773" r:id="rId3"/>
    <p:sldId id="404" r:id="rId4"/>
    <p:sldId id="405" r:id="rId5"/>
    <p:sldId id="812" r:id="rId6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78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6394F2-8049-45B7-8574-4EF9A74B20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3E0233-A61D-4B49-BAC8-A4B054AEB1F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4885DF-38D6-446F-BCA9-076E06989FD4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0ED3FF1-3004-4817-A0E5-4F952DD5F5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CF6AC90-16C3-4177-B1BC-B92FB2A531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9897A6-2059-4719-A52D-9EF184B8B4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510ED-DD96-4128-8D14-1FAD6D580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C80DB7B-9197-44B4-BEF7-7E05F49124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A3597-F7A9-4B36-BE4E-BFC44B51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2DEEF2-4698-4052-A6AA-5FFDC40B96B9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72B91-75E5-4166-85E5-B0D8F8D74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29EED-C24D-4D68-A696-C4DCC47B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4F670A-720B-4AC0-8CFE-D9611E7E0D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464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C7A3-BA18-4D88-8BBA-7535C1930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1F433C-FC16-4E87-8B8B-73EC1463B4E1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B7B07-A73D-4091-9A7D-178C7D7B6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E00EF-24C9-4BD5-B1AC-E278D37A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5D5C6-E373-4165-87A6-8F774EDAA3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77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E420-1C99-40EE-BFF0-72D28FA05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2B1B41-D33C-4817-8D9C-DD2C693EDB51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7E7D6-8939-45A1-81E4-D501E959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CE46D-1E67-492D-9D45-6714FA9E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5B1885-F48E-4EC0-9552-4F68A1ECC3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3582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nted Content 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0701" y="1684421"/>
            <a:ext cx="9051185" cy="488138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buClr>
                <a:schemeClr val="accent2"/>
              </a:buCl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2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2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2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0" y="165004"/>
            <a:ext cx="12192000" cy="1353554"/>
          </a:xfrm>
        </p:spPr>
        <p:txBody>
          <a:bodyPr>
            <a:normAutofit/>
          </a:bodyPr>
          <a:lstStyle>
            <a:lvl1pPr marL="571500" indent="-571500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Century Gothic" panose="020B0502020202020204" pitchFamily="34" charset="0"/>
              <a:buChar char="▐"/>
              <a:defRPr sz="44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  <a:lvl2pPr marL="457200" indent="0">
              <a:buClr>
                <a:schemeClr val="accent1"/>
              </a:buClr>
              <a:buNone/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2pPr>
            <a:lvl3pPr>
              <a:buClr>
                <a:schemeClr val="accent1"/>
              </a:buCl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3pPr>
            <a:lvl4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4pPr>
            <a:lvl5pPr>
              <a:buClr>
                <a:schemeClr val="accent1"/>
              </a:buCl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Sentence that explains the point</a:t>
            </a:r>
          </a:p>
        </p:txBody>
      </p:sp>
    </p:spTree>
    <p:extLst>
      <p:ext uri="{BB962C8B-B14F-4D97-AF65-F5344CB8AC3E}">
        <p14:creationId xmlns:p14="http://schemas.microsoft.com/office/powerpoint/2010/main" val="2519427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3CC60F-DE8B-4817-9885-B62E6FFB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9CDD6-BD45-4027-B206-3C6A1D14BF83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26457-5466-45B2-ABD3-F75DFA695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9C9F2-8500-4ECD-83A5-A16EE80F9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CCC1CE-A3E6-4903-9DAE-90F56BA71E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7599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591E7-F7A3-4319-869E-727D0DB2D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B94B41-B691-4943-99B3-0BD1F4268075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50664-4541-417A-A9E5-478CF439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1896F-F457-4B64-82AC-07E0C906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748968-3C98-427B-9F28-AA8F680F95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978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3BB97E9-E1D0-4A21-95D5-9BBDB6BB2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38D-2898-4C66-B612-51EB8494CBF7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A9286DB-3698-422B-B828-51CCA2FDB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C9A63BE-D446-4C5F-9E4C-D3085D8C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CDF865-7215-48B8-B0C3-C04CF636C2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8394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8B1BD2-EFDE-4653-9F2B-F7668FA12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088890-C846-49B2-9578-C3E19348AF29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3A441B-0256-445D-8629-56C764950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01624AD-B389-4453-8FB6-0FCFADFE1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6ED84-1307-43FF-BCA5-84E0A17E57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336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4EECD24-309D-4AF8-B00E-482D0E75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15B299-614E-4727-94B6-BDE02015836C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4550D54-8E9C-4BB5-B025-B04E29CD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3AE2248-E5A0-427C-934F-F0FB35E4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5D43C-744C-4AC3-BBB9-23B0B8056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787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DE94E37-EBEF-40DE-85A0-C1891B1C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DA8D8-99E8-4F2F-BDA4-F16AD2279CAF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D660BFC-8ED6-42C2-83E8-E0CB65C5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89204D-4F78-4C5B-AEFB-D763FBC1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E0C38-4DB3-4045-AA16-21AD824460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0809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1E8C36D-0949-4F0D-B2A1-4BBB7080E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4A58BD-3E66-4336-B7CA-62D2937FB69D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D47E60D-2A52-4C93-BC8C-4B78069B1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3E849F2-E4F1-4535-A3A6-DF1A803C0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EA9C87-C466-4A20-99D0-15DBE4B8AA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415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CCA680E-FABA-4A19-BE02-9029558B8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CF84A-9729-4271-91B7-8033D9B52A80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D16E6D6-E185-413C-A493-994B29808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9FECC0-E285-4E69-BD54-16F74BDF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6F0CC-A76D-4753-A8F1-75800F8726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374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590FAF50-002F-405B-BAB0-9746E60EE7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5FDC19EC-F17F-4D82-B1C2-5DCCE53E70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2211-FD84-4462-B200-4B67EF10F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C8CE131B-3E96-44AC-B411-983D80B7E1B1}" type="datetimeFigureOut">
              <a:rPr lang="en-US"/>
              <a:pPr>
                <a:defRPr/>
              </a:pPr>
              <a:t>7/24/2024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351BC-8756-4944-929F-A2F13EA9FA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183E8-F772-4730-9490-C51FD0198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A12126-A0B0-49F1-A8A8-B29EE780C8D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bsproject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5EBB0FD-D79E-4E01-A3E8-878E2FE11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Research Project Turn-In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EB3840B0-5F4B-4097-B9DD-6970ADBCD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4945" y="1825625"/>
            <a:ext cx="8808855" cy="4351338"/>
          </a:xfrm>
        </p:spPr>
        <p:txBody>
          <a:bodyPr rtlCol="0">
            <a:normAutofit fontScale="92500"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Demo (due Saturday 7/27 11:59PM)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Code &amp; Project (ideally it compiles)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Executable (ideally I can double click and make it run)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Presentation (due Saturday 7/27 11:59PM)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Use the PowerPoint template!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Use OBS (</a:t>
            </a:r>
            <a:r>
              <a:rPr lang="en-US" dirty="0">
                <a:hlinkClick r:id="rId2"/>
              </a:rPr>
              <a:t>https://obsproject.com/</a:t>
            </a:r>
            <a:r>
              <a:rPr lang="en-US" altLang="en-US" dirty="0"/>
              <a:t>) or some other method to record both your Presentation and Demo together. Remember to target 10 minutes and be under 15 minutes.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altLang="en-US" dirty="0"/>
              <a:t>Paper (due Friday 8/2 11:59PM)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Use the Word Doc template!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 pages for undergrads (1.5 pages can be figures or code)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 pages for masters (3 pages can be figures or code)</a:t>
            </a:r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altLang="en-US" dirty="0"/>
          </a:p>
          <a:p>
            <a:pPr marL="457200" lvl="1" indent="0" eaLnBrk="1" fontAlgn="auto" hangingPunct="1">
              <a:spcAft>
                <a:spcPts val="0"/>
              </a:spcAft>
              <a:buNone/>
              <a:defRPr/>
            </a:pPr>
            <a:endParaRPr lang="en-US" altLang="en-US" dirty="0"/>
          </a:p>
          <a:p>
            <a:pPr lvl="1" eaLnBrk="1" fontAlgn="auto" hangingPunct="1">
              <a:spcAft>
                <a:spcPts val="0"/>
              </a:spcAft>
              <a:defRPr/>
            </a:pPr>
            <a:endParaRPr lang="en-US" altLang="en-US" dirty="0"/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endParaRPr lang="en-US" altLang="en-US" dirty="0"/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2E98A2F-A4F1-479C-9A01-569EBEDC0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Presentation Grading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A800C41E-C173-4467-87E4-E56EF223D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225" y="1825625"/>
            <a:ext cx="8791575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Organized / Presentation Skills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Good flow / polished professional delivery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OK flow / some hiccups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Rough flow / not professional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Not prepared / disaster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Explanation / Technical Accuracy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Good explanation of research /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Some rough spots / mostly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Hard to follow / accuracy problems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Doesn't make sense / not accurate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36EFADE-715D-4DD5-A877-992BFB2A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Demo Grading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D6C2EA57-C564-487F-909C-2C8BE5AA8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2225" y="1825625"/>
            <a:ext cx="8791575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Runs well as a demo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Clear instructions / no crashes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OK instructions / mostly stable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Confusing instructions / somewhat stable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No instructions / not stable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Explanation / Technical Accuracy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Good explanation of research /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Some rough spots / mostly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Hard to follow / accuracy problems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Doesn't make sense / not accurate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632EC6CD-0E21-472D-A9B2-74C985B4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Paper Grading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3170DFA7-2B21-451F-8450-9244AB64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6988" y="1825625"/>
            <a:ext cx="8786812" cy="4351338"/>
          </a:xfrm>
        </p:spPr>
        <p:txBody>
          <a:bodyPr rtlCol="0"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Structure / Flow / Grammar / Figures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Could publish "as is"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Could publish with some clean up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Requires significant effort to publish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Shoddy effort / not publishable w/o overhaul</a:t>
            </a:r>
          </a:p>
          <a:p>
            <a:pPr marL="0" indent="0"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n-US" altLang="en-US" dirty="0"/>
              <a:t>(50%) Explanation / Technical Accuracy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100% = Good explanation of research /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85% = Some rough spots / mostly accurate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70% = Hard to follow / accuracy problems</a:t>
            </a:r>
          </a:p>
          <a:p>
            <a:pPr lvl="1" eaLnBrk="1" fontAlgn="auto" hangingPunct="1">
              <a:spcAft>
                <a:spcPts val="0"/>
              </a:spcAft>
              <a:defRPr/>
            </a:pPr>
            <a:r>
              <a:rPr lang="en-US" altLang="en-US" dirty="0"/>
              <a:t>50% = Doesn't make sense / not accurate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66C39E77-2FDA-411A-AA33-DF7751510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67545"/>
          </a:xfrm>
        </p:spPr>
        <p:txBody>
          <a:bodyPr/>
          <a:lstStyle/>
          <a:p>
            <a:r>
              <a:rPr lang="en-US" altLang="en-US" sz="4800" dirty="0"/>
              <a:t>Directions for the Final</a:t>
            </a:r>
            <a:br>
              <a:rPr lang="en-US" altLang="en-US" sz="4800" dirty="0"/>
            </a:br>
            <a:r>
              <a:rPr lang="en-US" altLang="en-US" sz="2400" dirty="0"/>
              <a:t>(example final will be posted at Wed midnight 7/24)</a:t>
            </a:r>
            <a:endParaRPr lang="en-US" altLang="en-US" sz="48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435293E-6055-400A-A33F-6CA5AB41F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79968"/>
            <a:ext cx="9144000" cy="2809631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sz="1600" dirty="0"/>
              <a:t>You may work with up to 4 other students.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/>
              <a:t>Do not upload or share this final anywhere online.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/>
              <a:t>Expect to study 3-6 hours to get a good grade.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600" dirty="0"/>
              <a:t>Final exam in-person on Monday 7/29, closed book, closed notes, no calculators.</a:t>
            </a:r>
          </a:p>
          <a:p>
            <a:pPr marL="457200" indent="-457200" algn="l">
              <a:buFont typeface="+mj-lt"/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79563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3809</TotalTime>
  <Words>439</Words>
  <Application>Microsoft Office PowerPoint</Application>
  <PresentationFormat>Widescreen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Century Gothic</vt:lpstr>
      <vt:lpstr>Office Theme</vt:lpstr>
      <vt:lpstr>Research Project Turn-In</vt:lpstr>
      <vt:lpstr>Presentation Grading</vt:lpstr>
      <vt:lpstr>Demo Grading</vt:lpstr>
      <vt:lpstr>Paper Grading</vt:lpstr>
      <vt:lpstr>Directions for the Final (example final will be posted at Wed midnight 7/24)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Rabin</dc:creator>
  <cp:lastModifiedBy>Steve Rabin</cp:lastModifiedBy>
  <cp:revision>200</cp:revision>
  <dcterms:created xsi:type="dcterms:W3CDTF">2016-05-02T07:18:13Z</dcterms:created>
  <dcterms:modified xsi:type="dcterms:W3CDTF">2024-07-24T23:50:21Z</dcterms:modified>
</cp:coreProperties>
</file>