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3" r:id="rId4"/>
    <p:sldId id="302" r:id="rId5"/>
    <p:sldId id="305" r:id="rId6"/>
    <p:sldId id="306" r:id="rId7"/>
    <p:sldId id="326" r:id="rId8"/>
    <p:sldId id="327" r:id="rId9"/>
    <p:sldId id="272" r:id="rId10"/>
    <p:sldId id="307" r:id="rId11"/>
    <p:sldId id="338" r:id="rId12"/>
    <p:sldId id="308" r:id="rId13"/>
    <p:sldId id="309" r:id="rId14"/>
    <p:sldId id="322" r:id="rId15"/>
    <p:sldId id="304" r:id="rId16"/>
    <p:sldId id="273" r:id="rId17"/>
    <p:sldId id="275" r:id="rId18"/>
    <p:sldId id="278" r:id="rId19"/>
    <p:sldId id="311" r:id="rId20"/>
    <p:sldId id="319" r:id="rId21"/>
    <p:sldId id="330" r:id="rId22"/>
    <p:sldId id="331" r:id="rId23"/>
    <p:sldId id="312" r:id="rId24"/>
    <p:sldId id="320" r:id="rId25"/>
    <p:sldId id="314" r:id="rId26"/>
    <p:sldId id="315" r:id="rId27"/>
    <p:sldId id="316" r:id="rId28"/>
    <p:sldId id="317" r:id="rId29"/>
    <p:sldId id="325" r:id="rId30"/>
    <p:sldId id="332" r:id="rId31"/>
    <p:sldId id="333" r:id="rId32"/>
    <p:sldId id="334" r:id="rId33"/>
    <p:sldId id="335" r:id="rId34"/>
    <p:sldId id="336" r:id="rId35"/>
    <p:sldId id="337" r:id="rId36"/>
    <p:sldId id="321" r:id="rId37"/>
    <p:sldId id="28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328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15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675632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675632" cy="633374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9408" y="1"/>
            <a:ext cx="7022592" cy="6333742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55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675632" y="0"/>
            <a:ext cx="0" cy="6333743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675632" cy="685799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rgbClr val="89898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9408" y="1"/>
            <a:ext cx="7022592" cy="6857998"/>
          </a:xfrm>
        </p:spPr>
        <p:txBody>
          <a:bodyPr lIns="91440" anchor="ctr">
            <a:normAutofit/>
          </a:bodyPr>
          <a:lstStyle>
            <a:lvl1pPr marL="742950" indent="-742950">
              <a:lnSpc>
                <a:spcPct val="150000"/>
              </a:lnSpc>
              <a:buClr>
                <a:schemeClr val="accent1"/>
              </a:buClr>
              <a:buFont typeface="+mj-lt"/>
              <a:buAutoNum type="alphaUcPeriod"/>
              <a:defRPr sz="4000" baseline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14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nted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505" y="1684421"/>
            <a:ext cx="10456382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21620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695" y="1684421"/>
            <a:ext cx="10444191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54666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492543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617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7" y="1684421"/>
            <a:ext cx="11189369" cy="486075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6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14407" y="1711922"/>
            <a:ext cx="5391149" cy="4465042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36660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579" y="1711922"/>
            <a:ext cx="5225141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435033" y="1711922"/>
            <a:ext cx="5391149" cy="487450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accent1"/>
              </a:buClr>
              <a:defRPr sz="2800"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6390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0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0" r:id="rId4"/>
    <p:sldLayoutId id="2147483667" r:id="rId5"/>
    <p:sldLayoutId id="2147483660" r:id="rId6"/>
    <p:sldLayoutId id="2147483668" r:id="rId7"/>
    <p:sldLayoutId id="2147483661" r:id="rId8"/>
    <p:sldLayoutId id="2147483669" r:id="rId9"/>
    <p:sldLayoutId id="214748365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2375"/>
            <a:ext cx="9144000" cy="2387600"/>
          </a:xfrm>
        </p:spPr>
        <p:txBody>
          <a:bodyPr/>
          <a:lstStyle/>
          <a:p>
            <a:r>
              <a:rPr lang="en-US" dirty="0"/>
              <a:t>Understand the</a:t>
            </a:r>
            <a:br>
              <a:rPr lang="en-US" dirty="0"/>
            </a:br>
            <a:r>
              <a:rPr lang="en-US" dirty="0">
                <a:solidFill>
                  <a:schemeClr val="accent4"/>
                </a:solidFill>
              </a:rPr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4112"/>
            <a:ext cx="9144000" cy="1313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Steve Rabin</a:t>
            </a:r>
          </a:p>
          <a:p>
            <a:r>
              <a:rPr lang="en-US" sz="1800" dirty="0"/>
              <a:t>03.20.2018</a:t>
            </a:r>
          </a:p>
        </p:txBody>
      </p:sp>
    </p:spTree>
    <p:extLst>
      <p:ext uri="{BB962C8B-B14F-4D97-AF65-F5344CB8AC3E}">
        <p14:creationId xmlns:p14="http://schemas.microsoft.com/office/powerpoint/2010/main" val="109823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D5FAD-B525-4E96-80FE-97044FB67A6D}"/>
              </a:ext>
            </a:extLst>
          </p:cNvPr>
          <p:cNvSpPr/>
          <p:nvPr/>
        </p:nvSpPr>
        <p:spPr>
          <a:xfrm>
            <a:off x="302142" y="3042041"/>
            <a:ext cx="2193185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Health 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8E9C6-CDC2-479D-A872-EDC2DBDDD63C}"/>
              </a:ext>
            </a:extLst>
          </p:cNvPr>
          <p:cNvSpPr/>
          <p:nvPr/>
        </p:nvSpPr>
        <p:spPr>
          <a:xfrm>
            <a:off x="621766" y="3564555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 Away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20855-9695-48F1-8F37-FC696CD256A0}"/>
              </a:ext>
            </a:extLst>
          </p:cNvPr>
          <p:cNvSpPr/>
          <p:nvPr/>
        </p:nvSpPr>
        <p:spPr>
          <a:xfrm>
            <a:off x="2632550" y="3042041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Ammo 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57354-00C7-4D59-8499-9B89EE160B55}"/>
              </a:ext>
            </a:extLst>
          </p:cNvPr>
          <p:cNvSpPr/>
          <p:nvPr/>
        </p:nvSpPr>
        <p:spPr>
          <a:xfrm>
            <a:off x="2952175" y="3574572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072A7A-C156-4FB3-8DD4-D0F9A65F0908}"/>
              </a:ext>
            </a:extLst>
          </p:cNvPr>
          <p:cNvSpPr/>
          <p:nvPr/>
        </p:nvSpPr>
        <p:spPr>
          <a:xfrm>
            <a:off x="4958594" y="3042041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Enemy near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8FA09-6093-4A79-911B-6560DF136D1E}"/>
              </a:ext>
            </a:extLst>
          </p:cNvPr>
          <p:cNvSpPr/>
          <p:nvPr/>
        </p:nvSpPr>
        <p:spPr>
          <a:xfrm>
            <a:off x="5284766" y="3574507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Punch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49AF9-D855-4FCC-9CF2-1B9D10251C68}"/>
              </a:ext>
            </a:extLst>
          </p:cNvPr>
          <p:cNvSpPr/>
          <p:nvPr/>
        </p:nvSpPr>
        <p:spPr>
          <a:xfrm>
            <a:off x="7284638" y="3042041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see Enemy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1ABBE0-2A79-4F52-8B73-90B3B9FEEFFE}"/>
              </a:ext>
            </a:extLst>
          </p:cNvPr>
          <p:cNvSpPr/>
          <p:nvPr/>
        </p:nvSpPr>
        <p:spPr>
          <a:xfrm>
            <a:off x="7616964" y="3574507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0B897-DCEB-40FE-8B35-CF1FFA677727}"/>
              </a:ext>
            </a:extLst>
          </p:cNvPr>
          <p:cNvSpPr/>
          <p:nvPr/>
        </p:nvSpPr>
        <p:spPr>
          <a:xfrm>
            <a:off x="9930307" y="3574507"/>
            <a:ext cx="1553936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Patrol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CFE6D3-30E3-4CF3-88DC-C6E8AFEC1991}"/>
              </a:ext>
            </a:extLst>
          </p:cNvPr>
          <p:cNvSpPr/>
          <p:nvPr/>
        </p:nvSpPr>
        <p:spPr>
          <a:xfrm>
            <a:off x="9610682" y="3042041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always true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CCBD4D-5385-4D36-9998-FCD8C18CA436}"/>
              </a:ext>
            </a:extLst>
          </p:cNvPr>
          <p:cNvCxnSpPr>
            <a:cxnSpLocks/>
            <a:stCxn id="40" idx="0"/>
            <a:endCxn id="2" idx="0"/>
          </p:cNvCxnSpPr>
          <p:nvPr/>
        </p:nvCxnSpPr>
        <p:spPr>
          <a:xfrm flipH="1">
            <a:off x="1398735" y="1383349"/>
            <a:ext cx="4660816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3161D-25DD-4F2D-890A-22EEBF28912C}"/>
              </a:ext>
            </a:extLst>
          </p:cNvPr>
          <p:cNvCxnSpPr>
            <a:cxnSpLocks/>
            <a:stCxn id="40" idx="0"/>
            <a:endCxn id="30" idx="0"/>
          </p:cNvCxnSpPr>
          <p:nvPr/>
        </p:nvCxnSpPr>
        <p:spPr>
          <a:xfrm>
            <a:off x="6059551" y="1383349"/>
            <a:ext cx="4647724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8670CE-89E9-47CA-86B7-7A70350CF709}"/>
              </a:ext>
            </a:extLst>
          </p:cNvPr>
          <p:cNvCxnSpPr>
            <a:cxnSpLocks/>
            <a:stCxn id="40" idx="0"/>
            <a:endCxn id="8" idx="0"/>
          </p:cNvCxnSpPr>
          <p:nvPr/>
        </p:nvCxnSpPr>
        <p:spPr>
          <a:xfrm flipH="1">
            <a:off x="6055187" y="1383349"/>
            <a:ext cx="4364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1DEED-1A52-4B4E-B372-081F089D8778}"/>
              </a:ext>
            </a:extLst>
          </p:cNvPr>
          <p:cNvCxnSpPr>
            <a:cxnSpLocks/>
            <a:stCxn id="40" idx="0"/>
            <a:endCxn id="4" idx="0"/>
          </p:cNvCxnSpPr>
          <p:nvPr/>
        </p:nvCxnSpPr>
        <p:spPr>
          <a:xfrm flipH="1">
            <a:off x="3729143" y="1383349"/>
            <a:ext cx="2330408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07E82A-AD03-4967-8775-11C9A9CC11F5}"/>
              </a:ext>
            </a:extLst>
          </p:cNvPr>
          <p:cNvCxnSpPr>
            <a:cxnSpLocks/>
            <a:stCxn id="40" idx="0"/>
            <a:endCxn id="11" idx="0"/>
          </p:cNvCxnSpPr>
          <p:nvPr/>
        </p:nvCxnSpPr>
        <p:spPr>
          <a:xfrm>
            <a:off x="6059551" y="1383349"/>
            <a:ext cx="2321680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B339BF-D92D-4AC4-A99A-0F293ABEC897}"/>
              </a:ext>
            </a:extLst>
          </p:cNvPr>
          <p:cNvSpPr/>
          <p:nvPr/>
        </p:nvSpPr>
        <p:spPr>
          <a:xfrm>
            <a:off x="4967322" y="1317162"/>
            <a:ext cx="2184459" cy="243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5A9401-7154-4272-BDD5-F20E6B1F68F5}"/>
              </a:ext>
            </a:extLst>
          </p:cNvPr>
          <p:cNvSpPr/>
          <p:nvPr/>
        </p:nvSpPr>
        <p:spPr>
          <a:xfrm>
            <a:off x="4967322" y="1383349"/>
            <a:ext cx="2184458" cy="4203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154C48-3B13-4E09-AF8D-9596B71E8FB3}"/>
              </a:ext>
            </a:extLst>
          </p:cNvPr>
          <p:cNvSpPr txBox="1"/>
          <p:nvPr/>
        </p:nvSpPr>
        <p:spPr>
          <a:xfrm>
            <a:off x="4374633" y="1011923"/>
            <a:ext cx="337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Behavior 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DCF943-2FD2-4ED4-BF9F-85E3DCCC69AA}"/>
              </a:ext>
            </a:extLst>
          </p:cNvPr>
          <p:cNvSpPr txBox="1"/>
          <p:nvPr/>
        </p:nvSpPr>
        <p:spPr>
          <a:xfrm>
            <a:off x="1204089" y="4434405"/>
            <a:ext cx="9715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85000"/>
                  </a:schemeClr>
                </a:solidFill>
              </a:rPr>
              <a:t>Tightly Coupled</a:t>
            </a:r>
          </a:p>
        </p:txBody>
      </p:sp>
    </p:spTree>
    <p:extLst>
      <p:ext uri="{BB962C8B-B14F-4D97-AF65-F5344CB8AC3E}">
        <p14:creationId xmlns:p14="http://schemas.microsoft.com/office/powerpoint/2010/main" val="17873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D5FAD-B525-4E96-80FE-97044FB67A6D}"/>
              </a:ext>
            </a:extLst>
          </p:cNvPr>
          <p:cNvSpPr/>
          <p:nvPr/>
        </p:nvSpPr>
        <p:spPr>
          <a:xfrm>
            <a:off x="302142" y="3042041"/>
            <a:ext cx="2193185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Health 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8E9C6-CDC2-479D-A872-EDC2DBDDD63C}"/>
              </a:ext>
            </a:extLst>
          </p:cNvPr>
          <p:cNvSpPr/>
          <p:nvPr/>
        </p:nvSpPr>
        <p:spPr>
          <a:xfrm>
            <a:off x="621766" y="3564555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 Away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20855-9695-48F1-8F37-FC696CD256A0}"/>
              </a:ext>
            </a:extLst>
          </p:cNvPr>
          <p:cNvSpPr/>
          <p:nvPr/>
        </p:nvSpPr>
        <p:spPr>
          <a:xfrm>
            <a:off x="2632550" y="3042041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Ammo 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57354-00C7-4D59-8499-9B89EE160B55}"/>
              </a:ext>
            </a:extLst>
          </p:cNvPr>
          <p:cNvSpPr/>
          <p:nvPr/>
        </p:nvSpPr>
        <p:spPr>
          <a:xfrm>
            <a:off x="2952175" y="3574572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072A7A-C156-4FB3-8DD4-D0F9A65F0908}"/>
              </a:ext>
            </a:extLst>
          </p:cNvPr>
          <p:cNvSpPr/>
          <p:nvPr/>
        </p:nvSpPr>
        <p:spPr>
          <a:xfrm>
            <a:off x="4958594" y="3042041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Enemy near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8FA09-6093-4A79-911B-6560DF136D1E}"/>
              </a:ext>
            </a:extLst>
          </p:cNvPr>
          <p:cNvSpPr/>
          <p:nvPr/>
        </p:nvSpPr>
        <p:spPr>
          <a:xfrm>
            <a:off x="5284766" y="3574507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Punch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49AF9-D855-4FCC-9CF2-1B9D10251C68}"/>
              </a:ext>
            </a:extLst>
          </p:cNvPr>
          <p:cNvSpPr/>
          <p:nvPr/>
        </p:nvSpPr>
        <p:spPr>
          <a:xfrm>
            <a:off x="7284638" y="3042041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see Enemy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1ABBE0-2A79-4F52-8B73-90B3B9FEEFFE}"/>
              </a:ext>
            </a:extLst>
          </p:cNvPr>
          <p:cNvSpPr/>
          <p:nvPr/>
        </p:nvSpPr>
        <p:spPr>
          <a:xfrm>
            <a:off x="7616964" y="3574507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0B897-DCEB-40FE-8B35-CF1FFA677727}"/>
              </a:ext>
            </a:extLst>
          </p:cNvPr>
          <p:cNvSpPr/>
          <p:nvPr/>
        </p:nvSpPr>
        <p:spPr>
          <a:xfrm>
            <a:off x="9930307" y="3574507"/>
            <a:ext cx="1553936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Patrol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CFE6D3-30E3-4CF3-88DC-C6E8AFEC1991}"/>
              </a:ext>
            </a:extLst>
          </p:cNvPr>
          <p:cNvSpPr/>
          <p:nvPr/>
        </p:nvSpPr>
        <p:spPr>
          <a:xfrm>
            <a:off x="9610682" y="3042041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always true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CCBD4D-5385-4D36-9998-FCD8C18CA436}"/>
              </a:ext>
            </a:extLst>
          </p:cNvPr>
          <p:cNvCxnSpPr>
            <a:cxnSpLocks/>
            <a:stCxn id="40" idx="0"/>
            <a:endCxn id="2" idx="0"/>
          </p:cNvCxnSpPr>
          <p:nvPr/>
        </p:nvCxnSpPr>
        <p:spPr>
          <a:xfrm flipH="1">
            <a:off x="1398735" y="1383349"/>
            <a:ext cx="4660816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3161D-25DD-4F2D-890A-22EEBF28912C}"/>
              </a:ext>
            </a:extLst>
          </p:cNvPr>
          <p:cNvCxnSpPr>
            <a:cxnSpLocks/>
            <a:stCxn id="40" idx="0"/>
            <a:endCxn id="30" idx="0"/>
          </p:cNvCxnSpPr>
          <p:nvPr/>
        </p:nvCxnSpPr>
        <p:spPr>
          <a:xfrm>
            <a:off x="6059551" y="1383349"/>
            <a:ext cx="4647724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8670CE-89E9-47CA-86B7-7A70350CF709}"/>
              </a:ext>
            </a:extLst>
          </p:cNvPr>
          <p:cNvCxnSpPr>
            <a:cxnSpLocks/>
            <a:stCxn id="40" idx="0"/>
            <a:endCxn id="8" idx="0"/>
          </p:cNvCxnSpPr>
          <p:nvPr/>
        </p:nvCxnSpPr>
        <p:spPr>
          <a:xfrm flipH="1">
            <a:off x="6055187" y="1383349"/>
            <a:ext cx="4364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1DEED-1A52-4B4E-B372-081F089D8778}"/>
              </a:ext>
            </a:extLst>
          </p:cNvPr>
          <p:cNvCxnSpPr>
            <a:cxnSpLocks/>
            <a:stCxn id="40" idx="0"/>
            <a:endCxn id="4" idx="0"/>
          </p:cNvCxnSpPr>
          <p:nvPr/>
        </p:nvCxnSpPr>
        <p:spPr>
          <a:xfrm flipH="1">
            <a:off x="3729143" y="1383349"/>
            <a:ext cx="2330408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07E82A-AD03-4967-8775-11C9A9CC11F5}"/>
              </a:ext>
            </a:extLst>
          </p:cNvPr>
          <p:cNvCxnSpPr>
            <a:cxnSpLocks/>
            <a:stCxn id="40" idx="0"/>
            <a:endCxn id="11" idx="0"/>
          </p:cNvCxnSpPr>
          <p:nvPr/>
        </p:nvCxnSpPr>
        <p:spPr>
          <a:xfrm>
            <a:off x="6059551" y="1383349"/>
            <a:ext cx="2321680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B339BF-D92D-4AC4-A99A-0F293ABEC897}"/>
              </a:ext>
            </a:extLst>
          </p:cNvPr>
          <p:cNvSpPr/>
          <p:nvPr/>
        </p:nvSpPr>
        <p:spPr>
          <a:xfrm>
            <a:off x="4967322" y="1317162"/>
            <a:ext cx="2184459" cy="243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5A9401-7154-4272-BDD5-F20E6B1F68F5}"/>
              </a:ext>
            </a:extLst>
          </p:cNvPr>
          <p:cNvSpPr/>
          <p:nvPr/>
        </p:nvSpPr>
        <p:spPr>
          <a:xfrm>
            <a:off x="4967322" y="1383349"/>
            <a:ext cx="2184458" cy="4203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154C48-3B13-4E09-AF8D-9596B71E8FB3}"/>
              </a:ext>
            </a:extLst>
          </p:cNvPr>
          <p:cNvSpPr txBox="1"/>
          <p:nvPr/>
        </p:nvSpPr>
        <p:spPr>
          <a:xfrm>
            <a:off x="4374633" y="1011923"/>
            <a:ext cx="337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Behavior Tree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DCF943-2FD2-4ED4-BF9F-85E3DCCC69AA}"/>
              </a:ext>
            </a:extLst>
          </p:cNvPr>
          <p:cNvSpPr txBox="1"/>
          <p:nvPr/>
        </p:nvSpPr>
        <p:spPr>
          <a:xfrm>
            <a:off x="4255790" y="4434405"/>
            <a:ext cx="36118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85000"/>
                  </a:schemeClr>
                </a:solidFill>
              </a:rPr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256223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D5FAD-B525-4E96-80FE-97044FB67A6D}"/>
              </a:ext>
            </a:extLst>
          </p:cNvPr>
          <p:cNvSpPr/>
          <p:nvPr/>
        </p:nvSpPr>
        <p:spPr>
          <a:xfrm>
            <a:off x="302142" y="3042041"/>
            <a:ext cx="2193185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Health 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8E9C6-CDC2-479D-A872-EDC2DBDDD63C}"/>
              </a:ext>
            </a:extLst>
          </p:cNvPr>
          <p:cNvSpPr/>
          <p:nvPr/>
        </p:nvSpPr>
        <p:spPr>
          <a:xfrm>
            <a:off x="621766" y="3564555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 Away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20855-9695-48F1-8F37-FC696CD256A0}"/>
              </a:ext>
            </a:extLst>
          </p:cNvPr>
          <p:cNvSpPr/>
          <p:nvPr/>
        </p:nvSpPr>
        <p:spPr>
          <a:xfrm>
            <a:off x="2635123" y="3564555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Ammo 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57354-00C7-4D59-8499-9B89EE160B55}"/>
              </a:ext>
            </a:extLst>
          </p:cNvPr>
          <p:cNvSpPr/>
          <p:nvPr/>
        </p:nvSpPr>
        <p:spPr>
          <a:xfrm>
            <a:off x="2954747" y="4096944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072A7A-C156-4FB3-8DD4-D0F9A65F0908}"/>
              </a:ext>
            </a:extLst>
          </p:cNvPr>
          <p:cNvSpPr/>
          <p:nvPr/>
        </p:nvSpPr>
        <p:spPr>
          <a:xfrm>
            <a:off x="4967322" y="4093879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Enemy near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8FA09-6093-4A79-911B-6560DF136D1E}"/>
              </a:ext>
            </a:extLst>
          </p:cNvPr>
          <p:cNvSpPr/>
          <p:nvPr/>
        </p:nvSpPr>
        <p:spPr>
          <a:xfrm>
            <a:off x="5286947" y="4623203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Punch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49AF9-D855-4FCC-9CF2-1B9D10251C68}"/>
              </a:ext>
            </a:extLst>
          </p:cNvPr>
          <p:cNvSpPr/>
          <p:nvPr/>
        </p:nvSpPr>
        <p:spPr>
          <a:xfrm>
            <a:off x="7299521" y="4623203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see Enemy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1ABBE0-2A79-4F52-8B73-90B3B9FEEFFE}"/>
              </a:ext>
            </a:extLst>
          </p:cNvPr>
          <p:cNvSpPr/>
          <p:nvPr/>
        </p:nvSpPr>
        <p:spPr>
          <a:xfrm>
            <a:off x="7619146" y="5152527"/>
            <a:ext cx="1553935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Shoot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D0B897-DCEB-40FE-8B35-CF1FFA677727}"/>
              </a:ext>
            </a:extLst>
          </p:cNvPr>
          <p:cNvSpPr/>
          <p:nvPr/>
        </p:nvSpPr>
        <p:spPr>
          <a:xfrm>
            <a:off x="9951344" y="5152527"/>
            <a:ext cx="1553936" cy="4203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Patrol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2A3A32-73F4-4100-9B73-CBC80DE06C63}"/>
              </a:ext>
            </a:extLst>
          </p:cNvPr>
          <p:cNvSpPr/>
          <p:nvPr/>
        </p:nvSpPr>
        <p:spPr>
          <a:xfrm>
            <a:off x="2635123" y="3042041"/>
            <a:ext cx="2193185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Health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low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C9BC77-B7B2-404A-85F0-3105B4124759}"/>
              </a:ext>
            </a:extLst>
          </p:cNvPr>
          <p:cNvSpPr/>
          <p:nvPr/>
        </p:nvSpPr>
        <p:spPr>
          <a:xfrm>
            <a:off x="4967322" y="3564555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Ammo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9B2D93-1C2B-414B-A841-BD901499D915}"/>
              </a:ext>
            </a:extLst>
          </p:cNvPr>
          <p:cNvSpPr/>
          <p:nvPr/>
        </p:nvSpPr>
        <p:spPr>
          <a:xfrm>
            <a:off x="4967323" y="3035231"/>
            <a:ext cx="2193185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Health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1545A6-B401-4327-ABAE-AC35BB6F7449}"/>
              </a:ext>
            </a:extLst>
          </p:cNvPr>
          <p:cNvSpPr/>
          <p:nvPr/>
        </p:nvSpPr>
        <p:spPr>
          <a:xfrm>
            <a:off x="7299521" y="4093879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Enemy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near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48D3D-0A46-4439-90C8-12EA62558A7A}"/>
              </a:ext>
            </a:extLst>
          </p:cNvPr>
          <p:cNvSpPr/>
          <p:nvPr/>
        </p:nvSpPr>
        <p:spPr>
          <a:xfrm>
            <a:off x="7299521" y="3564555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Ammo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low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C7AF84-063D-4DB0-BF4A-8B516958E3B0}"/>
              </a:ext>
            </a:extLst>
          </p:cNvPr>
          <p:cNvSpPr/>
          <p:nvPr/>
        </p:nvSpPr>
        <p:spPr>
          <a:xfrm>
            <a:off x="7299522" y="3035231"/>
            <a:ext cx="2193185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Health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low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CFE6D3-30E3-4CF3-88DC-C6E8AFEC1991}"/>
              </a:ext>
            </a:extLst>
          </p:cNvPr>
          <p:cNvSpPr/>
          <p:nvPr/>
        </p:nvSpPr>
        <p:spPr>
          <a:xfrm>
            <a:off x="9631719" y="4623203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see Enemy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1CD008-8E9E-4AC3-8F8D-106D78237D94}"/>
              </a:ext>
            </a:extLst>
          </p:cNvPr>
          <p:cNvSpPr/>
          <p:nvPr/>
        </p:nvSpPr>
        <p:spPr>
          <a:xfrm>
            <a:off x="9631719" y="4093879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Enemy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near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00655D-55B0-4ACA-BDFF-74FC35D33668}"/>
              </a:ext>
            </a:extLst>
          </p:cNvPr>
          <p:cNvSpPr/>
          <p:nvPr/>
        </p:nvSpPr>
        <p:spPr>
          <a:xfrm>
            <a:off x="9631719" y="3564555"/>
            <a:ext cx="2193186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Ammo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low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B0E1C6-923B-403E-BB19-EBE8E7845D13}"/>
              </a:ext>
            </a:extLst>
          </p:cNvPr>
          <p:cNvSpPr/>
          <p:nvPr/>
        </p:nvSpPr>
        <p:spPr>
          <a:xfrm>
            <a:off x="9631720" y="3035231"/>
            <a:ext cx="2193185" cy="4203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Health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000" dirty="0"/>
              <a:t> low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CCBD4D-5385-4D36-9998-FCD8C18CA436}"/>
              </a:ext>
            </a:extLst>
          </p:cNvPr>
          <p:cNvCxnSpPr>
            <a:cxnSpLocks/>
            <a:stCxn id="40" idx="0"/>
            <a:endCxn id="2" idx="0"/>
          </p:cNvCxnSpPr>
          <p:nvPr/>
        </p:nvCxnSpPr>
        <p:spPr>
          <a:xfrm flipH="1">
            <a:off x="1398735" y="1383349"/>
            <a:ext cx="4660816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43161D-25DD-4F2D-890A-22EEBF28912C}"/>
              </a:ext>
            </a:extLst>
          </p:cNvPr>
          <p:cNvCxnSpPr>
            <a:cxnSpLocks/>
            <a:stCxn id="40" idx="0"/>
            <a:endCxn id="33" idx="0"/>
          </p:cNvCxnSpPr>
          <p:nvPr/>
        </p:nvCxnSpPr>
        <p:spPr>
          <a:xfrm>
            <a:off x="6059551" y="1383349"/>
            <a:ext cx="4668762" cy="16518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8670CE-89E9-47CA-86B7-7A70350CF709}"/>
              </a:ext>
            </a:extLst>
          </p:cNvPr>
          <p:cNvCxnSpPr>
            <a:cxnSpLocks/>
            <a:stCxn id="40" idx="0"/>
            <a:endCxn id="26" idx="0"/>
          </p:cNvCxnSpPr>
          <p:nvPr/>
        </p:nvCxnSpPr>
        <p:spPr>
          <a:xfrm>
            <a:off x="6059551" y="1383349"/>
            <a:ext cx="4365" cy="16518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1DEED-1A52-4B4E-B372-081F089D8778}"/>
              </a:ext>
            </a:extLst>
          </p:cNvPr>
          <p:cNvCxnSpPr>
            <a:cxnSpLocks/>
            <a:stCxn id="40" idx="0"/>
            <a:endCxn id="24" idx="0"/>
          </p:cNvCxnSpPr>
          <p:nvPr/>
        </p:nvCxnSpPr>
        <p:spPr>
          <a:xfrm flipH="1">
            <a:off x="3731716" y="1383349"/>
            <a:ext cx="2327835" cy="165869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07E82A-AD03-4967-8775-11C9A9CC11F5}"/>
              </a:ext>
            </a:extLst>
          </p:cNvPr>
          <p:cNvCxnSpPr>
            <a:cxnSpLocks/>
            <a:stCxn id="40" idx="0"/>
            <a:endCxn id="29" idx="0"/>
          </p:cNvCxnSpPr>
          <p:nvPr/>
        </p:nvCxnSpPr>
        <p:spPr>
          <a:xfrm>
            <a:off x="6059551" y="1383349"/>
            <a:ext cx="2336564" cy="16518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B339BF-D92D-4AC4-A99A-0F293ABEC897}"/>
              </a:ext>
            </a:extLst>
          </p:cNvPr>
          <p:cNvSpPr/>
          <p:nvPr/>
        </p:nvSpPr>
        <p:spPr>
          <a:xfrm>
            <a:off x="4967322" y="1317162"/>
            <a:ext cx="2184459" cy="243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5A9401-7154-4272-BDD5-F20E6B1F68F5}"/>
              </a:ext>
            </a:extLst>
          </p:cNvPr>
          <p:cNvSpPr/>
          <p:nvPr/>
        </p:nvSpPr>
        <p:spPr>
          <a:xfrm>
            <a:off x="4967322" y="1383349"/>
            <a:ext cx="2184458" cy="4203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Selector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154C48-3B13-4E09-AF8D-9596B71E8FB3}"/>
              </a:ext>
            </a:extLst>
          </p:cNvPr>
          <p:cNvSpPr txBox="1"/>
          <p:nvPr/>
        </p:nvSpPr>
        <p:spPr>
          <a:xfrm>
            <a:off x="4374633" y="1011923"/>
            <a:ext cx="337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Behavior Tree</a:t>
            </a:r>
          </a:p>
        </p:txBody>
      </p:sp>
    </p:spTree>
    <p:extLst>
      <p:ext uri="{BB962C8B-B14F-4D97-AF65-F5344CB8AC3E}">
        <p14:creationId xmlns:p14="http://schemas.microsoft.com/office/powerpoint/2010/main" val="3086973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D5FAD-B525-4E96-80FE-97044FB67A6D}"/>
              </a:ext>
            </a:extLst>
          </p:cNvPr>
          <p:cNvSpPr/>
          <p:nvPr/>
        </p:nvSpPr>
        <p:spPr>
          <a:xfrm>
            <a:off x="4495287" y="1193793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Health 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8E9C6-CDC2-479D-A872-EDC2DBDDD63C}"/>
              </a:ext>
            </a:extLst>
          </p:cNvPr>
          <p:cNvSpPr/>
          <p:nvPr/>
        </p:nvSpPr>
        <p:spPr>
          <a:xfrm>
            <a:off x="5962868" y="1192782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Away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DA766B-76FC-4E93-BA74-07B4A2F2117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767551" y="1314703"/>
            <a:ext cx="195317" cy="10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B7913A-F9B8-40D9-A35A-F68ACA679B9C}"/>
              </a:ext>
            </a:extLst>
          </p:cNvPr>
          <p:cNvSpPr txBox="1"/>
          <p:nvPr/>
        </p:nvSpPr>
        <p:spPr>
          <a:xfrm>
            <a:off x="4183469" y="1114648"/>
            <a:ext cx="33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B528C8-D966-4359-867F-CBDFC9BC30C6}"/>
              </a:ext>
            </a:extLst>
          </p:cNvPr>
          <p:cNvSpPr/>
          <p:nvPr/>
        </p:nvSpPr>
        <p:spPr>
          <a:xfrm>
            <a:off x="4495287" y="1514758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Ammo 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248DF1-48C2-4D6B-B497-0155EAC4DC03}"/>
              </a:ext>
            </a:extLst>
          </p:cNvPr>
          <p:cNvSpPr/>
          <p:nvPr/>
        </p:nvSpPr>
        <p:spPr>
          <a:xfrm>
            <a:off x="5962868" y="1513747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Reload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469A33-1597-48A9-A683-56AA196CEBB6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5767551" y="1635668"/>
            <a:ext cx="195317" cy="10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FE1AE0-3C0C-4B3A-969C-AF70AF172559}"/>
              </a:ext>
            </a:extLst>
          </p:cNvPr>
          <p:cNvSpPr txBox="1"/>
          <p:nvPr/>
        </p:nvSpPr>
        <p:spPr>
          <a:xfrm>
            <a:off x="4183469" y="1435613"/>
            <a:ext cx="33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A97228-F1F7-4EA6-AB01-69E08C699631}"/>
              </a:ext>
            </a:extLst>
          </p:cNvPr>
          <p:cNvSpPr/>
          <p:nvPr/>
        </p:nvSpPr>
        <p:spPr>
          <a:xfrm>
            <a:off x="4495287" y="1829823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Enemy near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8FA796-CB4C-4C42-A202-3127FD7E6A6B}"/>
              </a:ext>
            </a:extLst>
          </p:cNvPr>
          <p:cNvSpPr/>
          <p:nvPr/>
        </p:nvSpPr>
        <p:spPr>
          <a:xfrm>
            <a:off x="5962868" y="1828812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Punch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092977-58EC-4E69-998B-F41C8CBFC70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5767551" y="1950733"/>
            <a:ext cx="195317" cy="10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C869ED-0CE5-4C4B-A44A-6C203B52BC85}"/>
              </a:ext>
            </a:extLst>
          </p:cNvPr>
          <p:cNvSpPr txBox="1"/>
          <p:nvPr/>
        </p:nvSpPr>
        <p:spPr>
          <a:xfrm>
            <a:off x="4183469" y="1743767"/>
            <a:ext cx="33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238720-1658-45AC-940F-0B92B3C5BDEA}"/>
              </a:ext>
            </a:extLst>
          </p:cNvPr>
          <p:cNvSpPr/>
          <p:nvPr/>
        </p:nvSpPr>
        <p:spPr>
          <a:xfrm>
            <a:off x="4495287" y="2136930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see Enemy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131E4F-69C6-4041-B489-0C0A90BA4B1C}"/>
              </a:ext>
            </a:extLst>
          </p:cNvPr>
          <p:cNvSpPr/>
          <p:nvPr/>
        </p:nvSpPr>
        <p:spPr>
          <a:xfrm>
            <a:off x="5962868" y="2135919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Shoot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098910-99CF-4B97-8CEF-67207C94D49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767551" y="2257840"/>
            <a:ext cx="195317" cy="10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2A06C47-E1BD-4C16-A83E-E137D33B0B7B}"/>
              </a:ext>
            </a:extLst>
          </p:cNvPr>
          <p:cNvSpPr txBox="1"/>
          <p:nvPr/>
        </p:nvSpPr>
        <p:spPr>
          <a:xfrm>
            <a:off x="4183469" y="2057785"/>
            <a:ext cx="33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6FBFA7-2418-4FD8-A843-08ECA028169B}"/>
              </a:ext>
            </a:extLst>
          </p:cNvPr>
          <p:cNvSpPr/>
          <p:nvPr/>
        </p:nvSpPr>
        <p:spPr>
          <a:xfrm>
            <a:off x="4495287" y="2451995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always true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08F12E-21EB-45B7-8ED6-30FD744BAF8F}"/>
              </a:ext>
            </a:extLst>
          </p:cNvPr>
          <p:cNvSpPr/>
          <p:nvPr/>
        </p:nvSpPr>
        <p:spPr>
          <a:xfrm>
            <a:off x="5962868" y="2450984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Patrol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45E4EB-CD2C-4189-B5BF-E7C9B5E2335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5767551" y="2572905"/>
            <a:ext cx="195317" cy="101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460544-0626-4068-A479-1C5E651A3C07}"/>
              </a:ext>
            </a:extLst>
          </p:cNvPr>
          <p:cNvSpPr txBox="1"/>
          <p:nvPr/>
        </p:nvSpPr>
        <p:spPr>
          <a:xfrm>
            <a:off x="4183469" y="2365939"/>
            <a:ext cx="338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546FE2-5DEA-4D84-AC0B-14ACD14B5FDB}"/>
              </a:ext>
            </a:extLst>
          </p:cNvPr>
          <p:cNvSpPr txBox="1"/>
          <p:nvPr/>
        </p:nvSpPr>
        <p:spPr>
          <a:xfrm>
            <a:off x="4933399" y="700079"/>
            <a:ext cx="148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Rule Based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7DE85D-F002-41FB-A665-9736A5353037}"/>
              </a:ext>
            </a:extLst>
          </p:cNvPr>
          <p:cNvSpPr/>
          <p:nvPr/>
        </p:nvSpPr>
        <p:spPr>
          <a:xfrm>
            <a:off x="987013" y="2035918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if Health low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AFC0A0-4E3C-40B5-B4D6-B3CEBF19979B}"/>
              </a:ext>
            </a:extLst>
          </p:cNvPr>
          <p:cNvSpPr/>
          <p:nvPr/>
        </p:nvSpPr>
        <p:spPr>
          <a:xfrm>
            <a:off x="1357841" y="2343513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Away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5F8868-4000-49EE-B2D3-B4D2B4EE0432}"/>
              </a:ext>
            </a:extLst>
          </p:cNvPr>
          <p:cNvSpPr/>
          <p:nvPr/>
        </p:nvSpPr>
        <p:spPr>
          <a:xfrm>
            <a:off x="987013" y="2651108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else if Ammo low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728DE7-A17B-4216-9E65-D291B0164275}"/>
              </a:ext>
            </a:extLst>
          </p:cNvPr>
          <p:cNvSpPr/>
          <p:nvPr/>
        </p:nvSpPr>
        <p:spPr>
          <a:xfrm>
            <a:off x="1357841" y="2958703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Reload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F1E967-F137-4744-A840-02923CFCC8AE}"/>
              </a:ext>
            </a:extLst>
          </p:cNvPr>
          <p:cNvSpPr/>
          <p:nvPr/>
        </p:nvSpPr>
        <p:spPr>
          <a:xfrm>
            <a:off x="987013" y="3266298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dirty="0"/>
              <a:t>else if Enemy near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2FA1DA-1927-45C9-B9A5-3ED5D958589A}"/>
              </a:ext>
            </a:extLst>
          </p:cNvPr>
          <p:cNvSpPr/>
          <p:nvPr/>
        </p:nvSpPr>
        <p:spPr>
          <a:xfrm>
            <a:off x="1357841" y="3573893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Punch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FA25AC-178B-4F99-8CDE-C6454C6DB951}"/>
              </a:ext>
            </a:extLst>
          </p:cNvPr>
          <p:cNvSpPr/>
          <p:nvPr/>
        </p:nvSpPr>
        <p:spPr>
          <a:xfrm>
            <a:off x="987013" y="3881488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else if see Enemy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B14955-296B-49A6-B33C-270599C3720E}"/>
              </a:ext>
            </a:extLst>
          </p:cNvPr>
          <p:cNvSpPr/>
          <p:nvPr/>
        </p:nvSpPr>
        <p:spPr>
          <a:xfrm>
            <a:off x="1357841" y="4189083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Shoot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AF4E62-7619-404D-8A82-B3318DE561C5}"/>
              </a:ext>
            </a:extLst>
          </p:cNvPr>
          <p:cNvSpPr/>
          <p:nvPr/>
        </p:nvSpPr>
        <p:spPr>
          <a:xfrm>
            <a:off x="987013" y="4496678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else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543997-8995-431D-AE62-65DEBFF1A8C5}"/>
              </a:ext>
            </a:extLst>
          </p:cNvPr>
          <p:cNvSpPr/>
          <p:nvPr/>
        </p:nvSpPr>
        <p:spPr>
          <a:xfrm>
            <a:off x="1357841" y="4800337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Patrol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822F83-7403-443F-AFEC-6775726B2450}"/>
              </a:ext>
            </a:extLst>
          </p:cNvPr>
          <p:cNvSpPr txBox="1"/>
          <p:nvPr/>
        </p:nvSpPr>
        <p:spPr>
          <a:xfrm>
            <a:off x="787334" y="1545725"/>
            <a:ext cx="167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if / else block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291134-9F80-4CDF-A8A7-B286CB51D5D7}"/>
              </a:ext>
            </a:extLst>
          </p:cNvPr>
          <p:cNvSpPr/>
          <p:nvPr/>
        </p:nvSpPr>
        <p:spPr>
          <a:xfrm>
            <a:off x="8304758" y="2039814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Health low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DD8511-85CC-4CF1-89DB-DF20C22E6031}"/>
              </a:ext>
            </a:extLst>
          </p:cNvPr>
          <p:cNvSpPr/>
          <p:nvPr/>
        </p:nvSpPr>
        <p:spPr>
          <a:xfrm>
            <a:off x="7854040" y="2487332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Away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65E17-7365-4E66-BA4D-B344E8F796CA}"/>
              </a:ext>
            </a:extLst>
          </p:cNvPr>
          <p:cNvSpPr/>
          <p:nvPr/>
        </p:nvSpPr>
        <p:spPr>
          <a:xfrm>
            <a:off x="8923666" y="2487332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Ammo low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60EED4-DAB1-415E-AA70-9A47EF509A04}"/>
              </a:ext>
            </a:extLst>
          </p:cNvPr>
          <p:cNvCxnSpPr>
            <a:cxnSpLocks/>
          </p:cNvCxnSpPr>
          <p:nvPr/>
        </p:nvCxnSpPr>
        <p:spPr>
          <a:xfrm>
            <a:off x="8617239" y="2283656"/>
            <a:ext cx="0" cy="203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EC37CDD-3BA8-4639-9892-1CE40FAB593D}"/>
              </a:ext>
            </a:extLst>
          </p:cNvPr>
          <p:cNvCxnSpPr>
            <a:cxnSpLocks/>
          </p:cNvCxnSpPr>
          <p:nvPr/>
        </p:nvCxnSpPr>
        <p:spPr>
          <a:xfrm>
            <a:off x="9326529" y="2283656"/>
            <a:ext cx="0" cy="203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7F124A-DFBF-4FCA-A79C-4EE59858DBFF}"/>
              </a:ext>
            </a:extLst>
          </p:cNvPr>
          <p:cNvSpPr txBox="1"/>
          <p:nvPr/>
        </p:nvSpPr>
        <p:spPr>
          <a:xfrm>
            <a:off x="8073945" y="2226911"/>
            <a:ext cx="64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31B4DF-112B-49A3-8A65-9BAAD3FF369E}"/>
              </a:ext>
            </a:extLst>
          </p:cNvPr>
          <p:cNvSpPr txBox="1"/>
          <p:nvPr/>
        </p:nvSpPr>
        <p:spPr>
          <a:xfrm>
            <a:off x="9252221" y="2226911"/>
            <a:ext cx="64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false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E34D41-83E4-401C-A911-5E44DDBCE5DD}"/>
              </a:ext>
            </a:extLst>
          </p:cNvPr>
          <p:cNvSpPr/>
          <p:nvPr/>
        </p:nvSpPr>
        <p:spPr>
          <a:xfrm>
            <a:off x="8439577" y="2934850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Reload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E41D9CF-57C7-470F-BAEF-AB433D08525A}"/>
              </a:ext>
            </a:extLst>
          </p:cNvPr>
          <p:cNvSpPr/>
          <p:nvPr/>
        </p:nvSpPr>
        <p:spPr>
          <a:xfrm>
            <a:off x="9509203" y="2934850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Enemy near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57313F3-1C5F-485F-A5E3-B4DC54E0FEE2}"/>
              </a:ext>
            </a:extLst>
          </p:cNvPr>
          <p:cNvCxnSpPr>
            <a:cxnSpLocks/>
          </p:cNvCxnSpPr>
          <p:nvPr/>
        </p:nvCxnSpPr>
        <p:spPr>
          <a:xfrm>
            <a:off x="9202776" y="2731174"/>
            <a:ext cx="0" cy="203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8DF81B3-5A2C-401E-B0DC-A6812F952C41}"/>
              </a:ext>
            </a:extLst>
          </p:cNvPr>
          <p:cNvCxnSpPr>
            <a:cxnSpLocks/>
          </p:cNvCxnSpPr>
          <p:nvPr/>
        </p:nvCxnSpPr>
        <p:spPr>
          <a:xfrm>
            <a:off x="9912066" y="2731174"/>
            <a:ext cx="0" cy="203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B87D74D-4C32-4366-A36F-297EA124CB7D}"/>
              </a:ext>
            </a:extLst>
          </p:cNvPr>
          <p:cNvSpPr txBox="1"/>
          <p:nvPr/>
        </p:nvSpPr>
        <p:spPr>
          <a:xfrm>
            <a:off x="8659482" y="2674429"/>
            <a:ext cx="64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true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4193E5-350C-4C89-9AF0-B377EA70BADB}"/>
              </a:ext>
            </a:extLst>
          </p:cNvPr>
          <p:cNvSpPr txBox="1"/>
          <p:nvPr/>
        </p:nvSpPr>
        <p:spPr>
          <a:xfrm>
            <a:off x="9837758" y="2674429"/>
            <a:ext cx="64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false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DBD393-C5E2-462C-B2F4-A4E474DEAD39}"/>
              </a:ext>
            </a:extLst>
          </p:cNvPr>
          <p:cNvSpPr/>
          <p:nvPr/>
        </p:nvSpPr>
        <p:spPr>
          <a:xfrm>
            <a:off x="9025114" y="3383230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Punch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1494E9-8DDA-4B24-9C4A-8FEE3ADA2921}"/>
              </a:ext>
            </a:extLst>
          </p:cNvPr>
          <p:cNvSpPr/>
          <p:nvPr/>
        </p:nvSpPr>
        <p:spPr>
          <a:xfrm>
            <a:off x="10094740" y="3383230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see Enemy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FA789C-3513-4FFF-87D3-6412AEF37F27}"/>
              </a:ext>
            </a:extLst>
          </p:cNvPr>
          <p:cNvCxnSpPr>
            <a:cxnSpLocks/>
          </p:cNvCxnSpPr>
          <p:nvPr/>
        </p:nvCxnSpPr>
        <p:spPr>
          <a:xfrm>
            <a:off x="9788313" y="3179554"/>
            <a:ext cx="0" cy="203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879A5D-EB6E-49D2-85C2-9BED3443CE6D}"/>
              </a:ext>
            </a:extLst>
          </p:cNvPr>
          <p:cNvCxnSpPr>
            <a:cxnSpLocks/>
          </p:cNvCxnSpPr>
          <p:nvPr/>
        </p:nvCxnSpPr>
        <p:spPr>
          <a:xfrm>
            <a:off x="10497603" y="3179554"/>
            <a:ext cx="0" cy="203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4F26387-66DA-40E7-980E-84786CF88403}"/>
              </a:ext>
            </a:extLst>
          </p:cNvPr>
          <p:cNvSpPr txBox="1"/>
          <p:nvPr/>
        </p:nvSpPr>
        <p:spPr>
          <a:xfrm>
            <a:off x="9245019" y="3122809"/>
            <a:ext cx="64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true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D00779-D657-49F1-AE10-ACD4200C8CC8}"/>
              </a:ext>
            </a:extLst>
          </p:cNvPr>
          <p:cNvSpPr txBox="1"/>
          <p:nvPr/>
        </p:nvSpPr>
        <p:spPr>
          <a:xfrm>
            <a:off x="10423295" y="3122809"/>
            <a:ext cx="64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false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154D16-A773-481B-AA0C-35C96C034013}"/>
              </a:ext>
            </a:extLst>
          </p:cNvPr>
          <p:cNvSpPr/>
          <p:nvPr/>
        </p:nvSpPr>
        <p:spPr>
          <a:xfrm>
            <a:off x="9597647" y="3836794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Shoot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4A11979-2497-4859-A945-BF73791DD7E3}"/>
              </a:ext>
            </a:extLst>
          </p:cNvPr>
          <p:cNvCxnSpPr>
            <a:cxnSpLocks/>
          </p:cNvCxnSpPr>
          <p:nvPr/>
        </p:nvCxnSpPr>
        <p:spPr>
          <a:xfrm>
            <a:off x="10360846" y="3633118"/>
            <a:ext cx="0" cy="203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30F6E0B-20CE-460B-BA43-18F95B051857}"/>
              </a:ext>
            </a:extLst>
          </p:cNvPr>
          <p:cNvCxnSpPr>
            <a:cxnSpLocks/>
          </p:cNvCxnSpPr>
          <p:nvPr/>
        </p:nvCxnSpPr>
        <p:spPr>
          <a:xfrm>
            <a:off x="11070136" y="3633118"/>
            <a:ext cx="0" cy="2036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6F382F7-0770-4EAD-966B-8788C29550BC}"/>
              </a:ext>
            </a:extLst>
          </p:cNvPr>
          <p:cNvSpPr txBox="1"/>
          <p:nvPr/>
        </p:nvSpPr>
        <p:spPr>
          <a:xfrm>
            <a:off x="9817552" y="3576373"/>
            <a:ext cx="64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true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84A336-556D-4FBF-8D75-46A8B551EEBE}"/>
              </a:ext>
            </a:extLst>
          </p:cNvPr>
          <p:cNvSpPr txBox="1"/>
          <p:nvPr/>
        </p:nvSpPr>
        <p:spPr>
          <a:xfrm>
            <a:off x="10995828" y="3576373"/>
            <a:ext cx="648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</a:rPr>
              <a:t>false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CB791F-E01C-4A2E-AFB0-CFC99B811E44}"/>
              </a:ext>
            </a:extLst>
          </p:cNvPr>
          <p:cNvSpPr/>
          <p:nvPr/>
        </p:nvSpPr>
        <p:spPr>
          <a:xfrm>
            <a:off x="10933379" y="3838546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Patrol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64EDE-7DEA-4292-95C2-F8E264E87947}"/>
              </a:ext>
            </a:extLst>
          </p:cNvPr>
          <p:cNvSpPr txBox="1"/>
          <p:nvPr/>
        </p:nvSpPr>
        <p:spPr>
          <a:xfrm>
            <a:off x="8054484" y="1545725"/>
            <a:ext cx="167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Decision Tree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26E89C-513F-40B6-B68F-E8E3DDF367EE}"/>
              </a:ext>
            </a:extLst>
          </p:cNvPr>
          <p:cNvSpPr/>
          <p:nvPr/>
        </p:nvSpPr>
        <p:spPr>
          <a:xfrm>
            <a:off x="2432939" y="5923742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Away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46D6C1-7D80-4D7E-A6BF-E7799757DDB1}"/>
              </a:ext>
            </a:extLst>
          </p:cNvPr>
          <p:cNvSpPr/>
          <p:nvPr/>
        </p:nvSpPr>
        <p:spPr>
          <a:xfrm>
            <a:off x="3835965" y="5923742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Reload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E26B23-A9B3-4B35-B6B7-C5F477AFB7E8}"/>
              </a:ext>
            </a:extLst>
          </p:cNvPr>
          <p:cNvSpPr/>
          <p:nvPr/>
        </p:nvSpPr>
        <p:spPr>
          <a:xfrm>
            <a:off x="5242138" y="5923742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Punch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C62E43F-B8B0-4564-B18A-CC624D76E124}"/>
              </a:ext>
            </a:extLst>
          </p:cNvPr>
          <p:cNvSpPr/>
          <p:nvPr/>
        </p:nvSpPr>
        <p:spPr>
          <a:xfrm>
            <a:off x="6648310" y="5925075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Shoot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0F739B9-1AA4-4A99-8111-CD4696B851DC}"/>
              </a:ext>
            </a:extLst>
          </p:cNvPr>
          <p:cNvSpPr/>
          <p:nvPr/>
        </p:nvSpPr>
        <p:spPr>
          <a:xfrm>
            <a:off x="8050390" y="5926711"/>
            <a:ext cx="901436" cy="2438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Patrol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436087-0BF9-4EB6-8ADE-C86FD80E3E9C}"/>
              </a:ext>
            </a:extLst>
          </p:cNvPr>
          <p:cNvCxnSpPr>
            <a:cxnSpLocks/>
            <a:stCxn id="92" idx="0"/>
            <a:endCxn id="129" idx="0"/>
          </p:cNvCxnSpPr>
          <p:nvPr/>
        </p:nvCxnSpPr>
        <p:spPr>
          <a:xfrm flipH="1">
            <a:off x="2880512" y="4685784"/>
            <a:ext cx="2812344" cy="9463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7C213A-5D4A-4703-A3D9-C1CE619D62F4}"/>
              </a:ext>
            </a:extLst>
          </p:cNvPr>
          <p:cNvCxnSpPr>
            <a:cxnSpLocks/>
            <a:stCxn id="92" idx="0"/>
            <a:endCxn id="146" idx="0"/>
          </p:cNvCxnSpPr>
          <p:nvPr/>
        </p:nvCxnSpPr>
        <p:spPr>
          <a:xfrm>
            <a:off x="5692856" y="4685784"/>
            <a:ext cx="2808252" cy="9463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A13F78-FD69-422D-A2BA-D77D6E74D3F1}"/>
              </a:ext>
            </a:extLst>
          </p:cNvPr>
          <p:cNvCxnSpPr>
            <a:cxnSpLocks/>
            <a:stCxn id="92" idx="0"/>
            <a:endCxn id="141" idx="0"/>
          </p:cNvCxnSpPr>
          <p:nvPr/>
        </p:nvCxnSpPr>
        <p:spPr>
          <a:xfrm>
            <a:off x="5692856" y="4685784"/>
            <a:ext cx="29" cy="9463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3D50CE-FC21-4664-9FC8-CA39508DD69C}"/>
              </a:ext>
            </a:extLst>
          </p:cNvPr>
          <p:cNvCxnSpPr>
            <a:cxnSpLocks/>
            <a:stCxn id="92" idx="0"/>
            <a:endCxn id="132" idx="0"/>
          </p:cNvCxnSpPr>
          <p:nvPr/>
        </p:nvCxnSpPr>
        <p:spPr>
          <a:xfrm flipH="1">
            <a:off x="4286684" y="4685784"/>
            <a:ext cx="1406172" cy="9463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7BB055-26DC-4511-8599-C3DD1397434E}"/>
              </a:ext>
            </a:extLst>
          </p:cNvPr>
          <p:cNvCxnSpPr>
            <a:cxnSpLocks/>
            <a:stCxn id="92" idx="0"/>
            <a:endCxn id="143" idx="0"/>
          </p:cNvCxnSpPr>
          <p:nvPr/>
        </p:nvCxnSpPr>
        <p:spPr>
          <a:xfrm>
            <a:off x="5692856" y="4685784"/>
            <a:ext cx="1404126" cy="9463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01DCD38-8D6F-4957-B863-370D1E4EB7C1}"/>
              </a:ext>
            </a:extLst>
          </p:cNvPr>
          <p:cNvSpPr/>
          <p:nvPr/>
        </p:nvSpPr>
        <p:spPr>
          <a:xfrm>
            <a:off x="4613717" y="4607650"/>
            <a:ext cx="2158275" cy="2438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4642F2-E82A-4C15-8BBE-44C2794295EE}"/>
              </a:ext>
            </a:extLst>
          </p:cNvPr>
          <p:cNvSpPr/>
          <p:nvPr/>
        </p:nvSpPr>
        <p:spPr>
          <a:xfrm>
            <a:off x="4613718" y="4685784"/>
            <a:ext cx="2158275" cy="243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879748E-BDF5-4E9D-BF1D-CB04E6DD50F2}"/>
              </a:ext>
            </a:extLst>
          </p:cNvPr>
          <p:cNvSpPr txBox="1"/>
          <p:nvPr/>
        </p:nvSpPr>
        <p:spPr>
          <a:xfrm>
            <a:off x="4005753" y="4232870"/>
            <a:ext cx="337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Behavior Tree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8482F2B-8524-44AE-B724-25F9D3BDEE9D}"/>
              </a:ext>
            </a:extLst>
          </p:cNvPr>
          <p:cNvSpPr/>
          <p:nvPr/>
        </p:nvSpPr>
        <p:spPr>
          <a:xfrm>
            <a:off x="2244380" y="5632132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Health low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B34099C-8D73-4174-BCED-1C84CB44BC0E}"/>
              </a:ext>
            </a:extLst>
          </p:cNvPr>
          <p:cNvSpPr/>
          <p:nvPr/>
        </p:nvSpPr>
        <p:spPr>
          <a:xfrm>
            <a:off x="3650552" y="5632132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Ammo low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D5184F2-F0B7-4634-BB14-464971E0B2C8}"/>
              </a:ext>
            </a:extLst>
          </p:cNvPr>
          <p:cNvSpPr/>
          <p:nvPr/>
        </p:nvSpPr>
        <p:spPr>
          <a:xfrm>
            <a:off x="5056753" y="5632132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Enemy near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403458B-9BDB-4FEE-A303-B8BD0FE7C47A}"/>
              </a:ext>
            </a:extLst>
          </p:cNvPr>
          <p:cNvSpPr/>
          <p:nvPr/>
        </p:nvSpPr>
        <p:spPr>
          <a:xfrm>
            <a:off x="6460850" y="5632132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see Enemy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CF381CA-8AF3-4B3A-8D13-B4BCE22BCDA3}"/>
              </a:ext>
            </a:extLst>
          </p:cNvPr>
          <p:cNvSpPr/>
          <p:nvPr/>
        </p:nvSpPr>
        <p:spPr>
          <a:xfrm>
            <a:off x="7864976" y="5632132"/>
            <a:ext cx="1272264" cy="2438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always true</a:t>
            </a:r>
          </a:p>
        </p:txBody>
      </p:sp>
    </p:spTree>
    <p:extLst>
      <p:ext uri="{BB962C8B-B14F-4D97-AF65-F5344CB8AC3E}">
        <p14:creationId xmlns:p14="http://schemas.microsoft.com/office/powerpoint/2010/main" val="408031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/>
      <p:bldP spid="27" grpId="0" animBg="1"/>
      <p:bldP spid="28" grpId="0" animBg="1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8" grpId="0"/>
      <p:bldP spid="39" grpId="0" animBg="1"/>
      <p:bldP spid="40" grpId="0" animBg="1"/>
      <p:bldP spid="42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4" grpId="0"/>
      <p:bldP spid="65" grpId="0"/>
      <p:bldP spid="67" grpId="0" animBg="1"/>
      <p:bldP spid="68" grpId="0" animBg="1"/>
      <p:bldP spid="71" grpId="0"/>
      <p:bldP spid="72" grpId="0"/>
      <p:bldP spid="73" grpId="0" animBg="1"/>
      <p:bldP spid="74" grpId="0" animBg="1"/>
      <p:bldP spid="77" grpId="0"/>
      <p:bldP spid="78" grpId="0"/>
      <p:bldP spid="79" grpId="0" animBg="1"/>
      <p:bldP spid="83" grpId="0"/>
      <p:bldP spid="84" grpId="0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122" grpId="0" animBg="1"/>
      <p:bldP spid="92" grpId="0" animBg="1"/>
      <p:bldP spid="123" grpId="0"/>
      <p:bldP spid="129" grpId="0" animBg="1"/>
      <p:bldP spid="132" grpId="0" animBg="1"/>
      <p:bldP spid="141" grpId="0" animBg="1"/>
      <p:bldP spid="143" grpId="0" animBg="1"/>
      <p:bldP spid="1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C0844E-7A8A-4ACB-AEDF-DCCE58F93CC9}"/>
              </a:ext>
            </a:extLst>
          </p:cNvPr>
          <p:cNvSpPr/>
          <p:nvPr/>
        </p:nvSpPr>
        <p:spPr>
          <a:xfrm>
            <a:off x="603309" y="287807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032B9C-B9E0-4F5F-B004-EC543FDF014D}"/>
              </a:ext>
            </a:extLst>
          </p:cNvPr>
          <p:cNvSpPr/>
          <p:nvPr/>
        </p:nvSpPr>
        <p:spPr>
          <a:xfrm>
            <a:off x="603310" y="2875092"/>
            <a:ext cx="974830" cy="1491916"/>
          </a:xfrm>
          <a:custGeom>
            <a:avLst/>
            <a:gdLst>
              <a:gd name="connsiteX0" fmla="*/ 1629419 w 1629419"/>
              <a:gd name="connsiteY0" fmla="*/ 1485040 h 1491916"/>
              <a:gd name="connsiteX1" fmla="*/ 1065654 w 1629419"/>
              <a:gd name="connsiteY1" fmla="*/ 1491916 h 1491916"/>
              <a:gd name="connsiteX2" fmla="*/ 715019 w 1629419"/>
              <a:gd name="connsiteY2" fmla="*/ 1106905 h 1491916"/>
              <a:gd name="connsiteX3" fmla="*/ 495013 w 1629419"/>
              <a:gd name="connsiteY3" fmla="*/ 336884 h 1491916"/>
              <a:gd name="connsiteX4" fmla="*/ 240631 w 1629419"/>
              <a:gd name="connsiteY4" fmla="*/ 0 h 1491916"/>
              <a:gd name="connsiteX5" fmla="*/ 6875 w 1629419"/>
              <a:gd name="connsiteY5" fmla="*/ 0 h 1491916"/>
              <a:gd name="connsiteX6" fmla="*/ 0 w 1629419"/>
              <a:gd name="connsiteY6" fmla="*/ 1491916 h 1491916"/>
              <a:gd name="connsiteX7" fmla="*/ 1072529 w 1629419"/>
              <a:gd name="connsiteY7" fmla="*/ 1491916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419" h="1491916">
                <a:moveTo>
                  <a:pt x="1629419" y="1485040"/>
                </a:moveTo>
                <a:lnTo>
                  <a:pt x="1065654" y="1491916"/>
                </a:lnTo>
                <a:lnTo>
                  <a:pt x="715019" y="1106905"/>
                </a:lnTo>
                <a:lnTo>
                  <a:pt x="495013" y="336884"/>
                </a:lnTo>
                <a:lnTo>
                  <a:pt x="240631" y="0"/>
                </a:lnTo>
                <a:lnTo>
                  <a:pt x="6875" y="0"/>
                </a:lnTo>
                <a:cubicBezTo>
                  <a:pt x="4583" y="497305"/>
                  <a:pt x="2292" y="994611"/>
                  <a:pt x="0" y="1491916"/>
                </a:cubicBezTo>
                <a:lnTo>
                  <a:pt x="1072529" y="1491916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B853-12C7-4C7F-A090-2917FB09FE7C}"/>
              </a:ext>
            </a:extLst>
          </p:cNvPr>
          <p:cNvSpPr txBox="1"/>
          <p:nvPr/>
        </p:nvSpPr>
        <p:spPr>
          <a:xfrm>
            <a:off x="394121" y="4315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C5F75-99F3-43ED-B60C-09186D8EC652}"/>
              </a:ext>
            </a:extLst>
          </p:cNvPr>
          <p:cNvSpPr txBox="1"/>
          <p:nvPr/>
        </p:nvSpPr>
        <p:spPr>
          <a:xfrm>
            <a:off x="2000759" y="43323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54A16-461C-4145-9AB1-9EB9278559E9}"/>
              </a:ext>
            </a:extLst>
          </p:cNvPr>
          <p:cNvSpPr txBox="1"/>
          <p:nvPr/>
        </p:nvSpPr>
        <p:spPr>
          <a:xfrm rot="16200000">
            <a:off x="48342" y="343936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D7B5F-0B8C-4461-B080-6B52C01CABE5}"/>
              </a:ext>
            </a:extLst>
          </p:cNvPr>
          <p:cNvSpPr txBox="1"/>
          <p:nvPr/>
        </p:nvSpPr>
        <p:spPr>
          <a:xfrm>
            <a:off x="377045" y="2706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93BA4-F0AD-41BA-AD1F-764936CA4578}"/>
              </a:ext>
            </a:extLst>
          </p:cNvPr>
          <p:cNvSpPr/>
          <p:nvPr/>
        </p:nvSpPr>
        <p:spPr>
          <a:xfrm>
            <a:off x="446671" y="1936996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Away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EDC8FA-5394-4DBA-B319-E191A14CEA53}"/>
              </a:ext>
            </a:extLst>
          </p:cNvPr>
          <p:cNvSpPr/>
          <p:nvPr/>
        </p:nvSpPr>
        <p:spPr>
          <a:xfrm>
            <a:off x="2846108" y="1934982"/>
            <a:ext cx="1802857" cy="48768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2490C-1776-4B20-BBF9-21AFF235BFB2}"/>
              </a:ext>
            </a:extLst>
          </p:cNvPr>
          <p:cNvSpPr/>
          <p:nvPr/>
        </p:nvSpPr>
        <p:spPr>
          <a:xfrm>
            <a:off x="5245545" y="193498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30ADF-1CB4-48A2-ABAC-4554A6F3A451}"/>
              </a:ext>
            </a:extLst>
          </p:cNvPr>
          <p:cNvSpPr/>
          <p:nvPr/>
        </p:nvSpPr>
        <p:spPr>
          <a:xfrm>
            <a:off x="7644982" y="193498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A4223E-5A7F-4E0E-976D-0C525110F1F9}"/>
              </a:ext>
            </a:extLst>
          </p:cNvPr>
          <p:cNvSpPr/>
          <p:nvPr/>
        </p:nvSpPr>
        <p:spPr>
          <a:xfrm>
            <a:off x="10044419" y="1934982"/>
            <a:ext cx="1802858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8A4FA-E794-4945-89BC-6A60C7C241BC}"/>
              </a:ext>
            </a:extLst>
          </p:cNvPr>
          <p:cNvSpPr/>
          <p:nvPr/>
        </p:nvSpPr>
        <p:spPr>
          <a:xfrm>
            <a:off x="3012670" y="2875092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D5831-BFB4-4D6C-935A-0EC1F9FB519C}"/>
              </a:ext>
            </a:extLst>
          </p:cNvPr>
          <p:cNvSpPr txBox="1"/>
          <p:nvPr/>
        </p:nvSpPr>
        <p:spPr>
          <a:xfrm>
            <a:off x="2753663" y="4315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C5CF6-F2A3-4D33-8195-C3D47B8AA0D9}"/>
              </a:ext>
            </a:extLst>
          </p:cNvPr>
          <p:cNvSpPr txBox="1"/>
          <p:nvPr/>
        </p:nvSpPr>
        <p:spPr>
          <a:xfrm>
            <a:off x="4383161" y="43323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F2973D-63CC-4701-B4B4-356EB469E727}"/>
              </a:ext>
            </a:extLst>
          </p:cNvPr>
          <p:cNvSpPr txBox="1"/>
          <p:nvPr/>
        </p:nvSpPr>
        <p:spPr>
          <a:xfrm rot="16200000">
            <a:off x="2407884" y="343936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E4E0B-525C-44D3-9A7C-597D27CC30AB}"/>
              </a:ext>
            </a:extLst>
          </p:cNvPr>
          <p:cNvSpPr txBox="1"/>
          <p:nvPr/>
        </p:nvSpPr>
        <p:spPr>
          <a:xfrm>
            <a:off x="2736587" y="2706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52C568-6D9A-494B-9B55-2B512A63C02C}"/>
              </a:ext>
            </a:extLst>
          </p:cNvPr>
          <p:cNvSpPr/>
          <p:nvPr/>
        </p:nvSpPr>
        <p:spPr>
          <a:xfrm>
            <a:off x="3009638" y="3055177"/>
            <a:ext cx="723851" cy="1304956"/>
          </a:xfrm>
          <a:custGeom>
            <a:avLst/>
            <a:gdLst>
              <a:gd name="connsiteX0" fmla="*/ 233757 w 233757"/>
              <a:gd name="connsiteY0" fmla="*/ 1478166 h 1478166"/>
              <a:gd name="connsiteX1" fmla="*/ 48127 w 233757"/>
              <a:gd name="connsiteY1" fmla="*/ 0 h 1478166"/>
              <a:gd name="connsiteX2" fmla="*/ 6876 w 233757"/>
              <a:gd name="connsiteY2" fmla="*/ 0 h 1478166"/>
              <a:gd name="connsiteX3" fmla="*/ 0 w 233757"/>
              <a:gd name="connsiteY3" fmla="*/ 1478166 h 1478166"/>
              <a:gd name="connsiteX4" fmla="*/ 233757 w 233757"/>
              <a:gd name="connsiteY4" fmla="*/ 1478166 h 147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757" h="1478166">
                <a:moveTo>
                  <a:pt x="233757" y="1478166"/>
                </a:moveTo>
                <a:lnTo>
                  <a:pt x="48127" y="0"/>
                </a:lnTo>
                <a:lnTo>
                  <a:pt x="6876" y="0"/>
                </a:lnTo>
                <a:lnTo>
                  <a:pt x="0" y="1478166"/>
                </a:lnTo>
                <a:lnTo>
                  <a:pt x="233757" y="147816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7435CA-A316-42DF-BD7B-01BB394D4406}"/>
              </a:ext>
            </a:extLst>
          </p:cNvPr>
          <p:cNvSpPr/>
          <p:nvPr/>
        </p:nvSpPr>
        <p:spPr>
          <a:xfrm>
            <a:off x="5405964" y="286072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31377-A4AB-4607-9D41-CEC2EF533531}"/>
              </a:ext>
            </a:extLst>
          </p:cNvPr>
          <p:cNvSpPr txBox="1"/>
          <p:nvPr/>
        </p:nvSpPr>
        <p:spPr>
          <a:xfrm>
            <a:off x="5146957" y="4301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495714-00AC-40FA-8245-8DB8F8C37721}"/>
              </a:ext>
            </a:extLst>
          </p:cNvPr>
          <p:cNvSpPr txBox="1"/>
          <p:nvPr/>
        </p:nvSpPr>
        <p:spPr>
          <a:xfrm>
            <a:off x="6787464" y="42996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03FD2-8B34-4B61-A958-C82849862996}"/>
              </a:ext>
            </a:extLst>
          </p:cNvPr>
          <p:cNvSpPr txBox="1"/>
          <p:nvPr/>
        </p:nvSpPr>
        <p:spPr>
          <a:xfrm rot="16200000">
            <a:off x="4801178" y="342499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4C81-15F9-477B-BC1B-3D1C3E49EC31}"/>
              </a:ext>
            </a:extLst>
          </p:cNvPr>
          <p:cNvSpPr txBox="1"/>
          <p:nvPr/>
        </p:nvSpPr>
        <p:spPr>
          <a:xfrm>
            <a:off x="5129881" y="2692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E680B-01B9-4B5E-B863-BA7BFF5D9226}"/>
              </a:ext>
            </a:extLst>
          </p:cNvPr>
          <p:cNvSpPr/>
          <p:nvPr/>
        </p:nvSpPr>
        <p:spPr>
          <a:xfrm>
            <a:off x="5405963" y="2950721"/>
            <a:ext cx="130409" cy="1401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7F4D6E-DC24-4DA7-BF10-CD67D4D06CE6}"/>
              </a:ext>
            </a:extLst>
          </p:cNvPr>
          <p:cNvSpPr/>
          <p:nvPr/>
        </p:nvSpPr>
        <p:spPr>
          <a:xfrm>
            <a:off x="7802320" y="2853963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E3D95-A2FC-4D79-B7BF-C0F114BA7D77}"/>
              </a:ext>
            </a:extLst>
          </p:cNvPr>
          <p:cNvSpPr txBox="1"/>
          <p:nvPr/>
        </p:nvSpPr>
        <p:spPr>
          <a:xfrm>
            <a:off x="7543313" y="4294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7628E-F104-4BAD-95E1-89BCE076BF25}"/>
              </a:ext>
            </a:extLst>
          </p:cNvPr>
          <p:cNvSpPr txBox="1"/>
          <p:nvPr/>
        </p:nvSpPr>
        <p:spPr>
          <a:xfrm>
            <a:off x="9181092" y="43133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43323-55C3-47F5-BD23-ED30668D1668}"/>
              </a:ext>
            </a:extLst>
          </p:cNvPr>
          <p:cNvSpPr txBox="1"/>
          <p:nvPr/>
        </p:nvSpPr>
        <p:spPr>
          <a:xfrm rot="16200000">
            <a:off x="7197534" y="3418233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BABBDD-41BA-41FD-8678-194D3D328B5E}"/>
              </a:ext>
            </a:extLst>
          </p:cNvPr>
          <p:cNvSpPr txBox="1"/>
          <p:nvPr/>
        </p:nvSpPr>
        <p:spPr>
          <a:xfrm>
            <a:off x="7526237" y="2685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73FE66-36D6-426C-836D-49431F42001B}"/>
              </a:ext>
            </a:extLst>
          </p:cNvPr>
          <p:cNvSpPr/>
          <p:nvPr/>
        </p:nvSpPr>
        <p:spPr>
          <a:xfrm>
            <a:off x="10233277" y="2856046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1EE40E-A23E-4CC7-BCD8-B291ADE0FBD7}"/>
              </a:ext>
            </a:extLst>
          </p:cNvPr>
          <p:cNvSpPr txBox="1"/>
          <p:nvPr/>
        </p:nvSpPr>
        <p:spPr>
          <a:xfrm>
            <a:off x="9974270" y="429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7086B9-9D88-47F9-8372-BBC886638B6B}"/>
              </a:ext>
            </a:extLst>
          </p:cNvPr>
          <p:cNvSpPr txBox="1"/>
          <p:nvPr/>
        </p:nvSpPr>
        <p:spPr>
          <a:xfrm>
            <a:off x="11672348" y="4313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B96DC8-DE83-4AAA-9B62-27804D70D13B}"/>
              </a:ext>
            </a:extLst>
          </p:cNvPr>
          <p:cNvSpPr txBox="1"/>
          <p:nvPr/>
        </p:nvSpPr>
        <p:spPr>
          <a:xfrm rot="16200000">
            <a:off x="9628491" y="342031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F8FC1E-EF51-4944-AEF4-39E0FB01D62F}"/>
              </a:ext>
            </a:extLst>
          </p:cNvPr>
          <p:cNvSpPr txBox="1"/>
          <p:nvPr/>
        </p:nvSpPr>
        <p:spPr>
          <a:xfrm>
            <a:off x="9957194" y="2687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ED9A00-5D5B-48BB-82B1-56F47B2FAA0D}"/>
              </a:ext>
            </a:extLst>
          </p:cNvPr>
          <p:cNvSpPr/>
          <p:nvPr/>
        </p:nvSpPr>
        <p:spPr>
          <a:xfrm>
            <a:off x="10233277" y="4052539"/>
            <a:ext cx="1636295" cy="295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32927AD-6F97-4986-B8C8-9802CA4C2EE4}"/>
              </a:ext>
            </a:extLst>
          </p:cNvPr>
          <p:cNvSpPr/>
          <p:nvPr/>
        </p:nvSpPr>
        <p:spPr>
          <a:xfrm flipH="1">
            <a:off x="7802316" y="3223296"/>
            <a:ext cx="1419641" cy="1122584"/>
          </a:xfrm>
          <a:custGeom>
            <a:avLst/>
            <a:gdLst>
              <a:gd name="connsiteX0" fmla="*/ 0 w 1436914"/>
              <a:gd name="connsiteY0" fmla="*/ 1223783 h 1244409"/>
              <a:gd name="connsiteX1" fmla="*/ 0 w 1436914"/>
              <a:gd name="connsiteY1" fmla="*/ 783771 h 1244409"/>
              <a:gd name="connsiteX2" fmla="*/ 412511 w 1436914"/>
              <a:gd name="connsiteY2" fmla="*/ 673768 h 1244409"/>
              <a:gd name="connsiteX3" fmla="*/ 948776 w 1436914"/>
              <a:gd name="connsiteY3" fmla="*/ 336884 h 1244409"/>
              <a:gd name="connsiteX4" fmla="*/ 1196282 w 1436914"/>
              <a:gd name="connsiteY4" fmla="*/ 0 h 1244409"/>
              <a:gd name="connsiteX5" fmla="*/ 1436914 w 1436914"/>
              <a:gd name="connsiteY5" fmla="*/ 6875 h 1244409"/>
              <a:gd name="connsiteX6" fmla="*/ 1436914 w 1436914"/>
              <a:gd name="connsiteY6" fmla="*/ 1244409 h 1244409"/>
              <a:gd name="connsiteX7" fmla="*/ 0 w 1436914"/>
              <a:gd name="connsiteY7" fmla="*/ 1223783 h 124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6914" h="1244409">
                <a:moveTo>
                  <a:pt x="0" y="1223783"/>
                </a:moveTo>
                <a:lnTo>
                  <a:pt x="0" y="783771"/>
                </a:lnTo>
                <a:lnTo>
                  <a:pt x="412511" y="673768"/>
                </a:lnTo>
                <a:lnTo>
                  <a:pt x="948776" y="336884"/>
                </a:lnTo>
                <a:lnTo>
                  <a:pt x="1196282" y="0"/>
                </a:lnTo>
                <a:lnTo>
                  <a:pt x="1436914" y="6875"/>
                </a:lnTo>
                <a:lnTo>
                  <a:pt x="1436914" y="1244409"/>
                </a:lnTo>
                <a:lnTo>
                  <a:pt x="0" y="1223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7535DD-31A8-4F60-A400-8E3840C3C2DA}"/>
              </a:ext>
            </a:extLst>
          </p:cNvPr>
          <p:cNvSpPr txBox="1"/>
          <p:nvPr/>
        </p:nvSpPr>
        <p:spPr>
          <a:xfrm>
            <a:off x="1054250" y="4331532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Health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BA3E2D-D202-44AB-A0C6-182D15F5D36C}"/>
              </a:ext>
            </a:extLst>
          </p:cNvPr>
          <p:cNvSpPr txBox="1"/>
          <p:nvPr/>
        </p:nvSpPr>
        <p:spPr>
          <a:xfrm>
            <a:off x="3467870" y="4331532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Ammo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4AABF7-7F1A-4DDE-9358-19BAC623D1D0}"/>
              </a:ext>
            </a:extLst>
          </p:cNvPr>
          <p:cNvSpPr txBox="1"/>
          <p:nvPr/>
        </p:nvSpPr>
        <p:spPr>
          <a:xfrm>
            <a:off x="5664113" y="4310162"/>
            <a:ext cx="111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Enemy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Dist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F7DBEE-52CB-4456-9C51-0EB5095B3C3F}"/>
              </a:ext>
            </a:extLst>
          </p:cNvPr>
          <p:cNvSpPr txBox="1"/>
          <p:nvPr/>
        </p:nvSpPr>
        <p:spPr>
          <a:xfrm>
            <a:off x="7991716" y="4310162"/>
            <a:ext cx="111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Enemy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</a:rPr>
              <a:t>Dist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C7E658-5794-46AA-B2DA-7BECB525C211}"/>
              </a:ext>
            </a:extLst>
          </p:cNvPr>
          <p:cNvSpPr txBox="1"/>
          <p:nvPr/>
        </p:nvSpPr>
        <p:spPr>
          <a:xfrm>
            <a:off x="10740280" y="4316920"/>
            <a:ext cx="622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NULL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C81A86-7823-4613-AEBF-56653E4A4C76}"/>
              </a:ext>
            </a:extLst>
          </p:cNvPr>
          <p:cNvCxnSpPr>
            <a:cxnSpLocks/>
            <a:stCxn id="56" idx="4"/>
          </p:cNvCxnSpPr>
          <p:nvPr/>
        </p:nvCxnSpPr>
        <p:spPr>
          <a:xfrm flipH="1">
            <a:off x="3371563" y="3597100"/>
            <a:ext cx="6335" cy="769908"/>
          </a:xfrm>
          <a:prstGeom prst="line">
            <a:avLst/>
          </a:prstGeom>
          <a:ln w="22225">
            <a:solidFill>
              <a:srgbClr val="FFFF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048A2E-55D8-47D9-8A8B-0CBDFFDA77FA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2943531" y="3480222"/>
            <a:ext cx="317488" cy="0"/>
          </a:xfrm>
          <a:prstGeom prst="line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12E948-2BE4-47D5-8F09-26A62A67DCC8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125113" y="4045935"/>
            <a:ext cx="809432" cy="6604"/>
          </a:xfrm>
          <a:prstGeom prst="line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0E736E-98BA-4BA4-816F-954D6CC3C5DA}"/>
              </a:ext>
            </a:extLst>
          </p:cNvPr>
          <p:cNvCxnSpPr>
            <a:cxnSpLocks/>
            <a:stCxn id="57" idx="4"/>
          </p:cNvCxnSpPr>
          <p:nvPr/>
        </p:nvCxnSpPr>
        <p:spPr>
          <a:xfrm>
            <a:off x="1098134" y="4223317"/>
            <a:ext cx="0" cy="157876"/>
          </a:xfrm>
          <a:prstGeom prst="line">
            <a:avLst/>
          </a:prstGeom>
          <a:ln w="22225">
            <a:solidFill>
              <a:srgbClr val="FFFF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11C20D-0C54-4121-A7D7-D5414DC25C4D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498847" y="4106439"/>
            <a:ext cx="482408" cy="0"/>
          </a:xfrm>
          <a:prstGeom prst="line">
            <a:avLst/>
          </a:prstGeom>
          <a:ln w="22225">
            <a:solidFill>
              <a:srgbClr val="FFFF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F3705B-AF58-4180-9593-8A0316217EDB}"/>
              </a:ext>
            </a:extLst>
          </p:cNvPr>
          <p:cNvCxnSpPr>
            <a:cxnSpLocks/>
          </p:cNvCxnSpPr>
          <p:nvPr/>
        </p:nvCxnSpPr>
        <p:spPr>
          <a:xfrm>
            <a:off x="5295168" y="4345769"/>
            <a:ext cx="1273702" cy="0"/>
          </a:xfrm>
          <a:prstGeom prst="line">
            <a:avLst/>
          </a:prstGeom>
          <a:ln w="22225">
            <a:solidFill>
              <a:srgbClr val="FFFF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EA0466-0115-41D2-8126-F5E06964AA2A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7694156" y="3859162"/>
            <a:ext cx="1186882" cy="1"/>
          </a:xfrm>
          <a:prstGeom prst="line">
            <a:avLst/>
          </a:prstGeom>
          <a:ln w="22225">
            <a:solidFill>
              <a:srgbClr val="FFFF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FC6AE0D-6AE6-48C5-8F93-C95CE91869DE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8997917" y="3976041"/>
            <a:ext cx="0" cy="384092"/>
          </a:xfrm>
          <a:prstGeom prst="line">
            <a:avLst/>
          </a:prstGeom>
          <a:ln w="22225">
            <a:solidFill>
              <a:srgbClr val="FFFF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0F92C56-65A8-4A40-A5DA-CAC8DD2C17EC}"/>
              </a:ext>
            </a:extLst>
          </p:cNvPr>
          <p:cNvCxnSpPr>
            <a:cxnSpLocks/>
          </p:cNvCxnSpPr>
          <p:nvPr/>
        </p:nvCxnSpPr>
        <p:spPr>
          <a:xfrm>
            <a:off x="11051423" y="4170342"/>
            <a:ext cx="0" cy="161818"/>
          </a:xfrm>
          <a:prstGeom prst="line">
            <a:avLst/>
          </a:prstGeom>
          <a:ln w="22225">
            <a:solidFill>
              <a:srgbClr val="FFFF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1E5B7D-1CC5-4188-97AC-220107E71D79}"/>
              </a:ext>
            </a:extLst>
          </p:cNvPr>
          <p:cNvSpPr/>
          <p:nvPr/>
        </p:nvSpPr>
        <p:spPr>
          <a:xfrm>
            <a:off x="10934545" y="3929056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0686D3-9EB3-4702-9D4E-2C8F60C05718}"/>
              </a:ext>
            </a:extLst>
          </p:cNvPr>
          <p:cNvSpPr/>
          <p:nvPr/>
        </p:nvSpPr>
        <p:spPr>
          <a:xfrm>
            <a:off x="981255" y="3989560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D74DF6-6BD3-49F3-88FB-011B6717F0DE}"/>
              </a:ext>
            </a:extLst>
          </p:cNvPr>
          <p:cNvSpPr/>
          <p:nvPr/>
        </p:nvSpPr>
        <p:spPr>
          <a:xfrm>
            <a:off x="6568870" y="4229000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B3054A-FA8F-4E77-A5C6-8FDCFA57FEFB}"/>
              </a:ext>
            </a:extLst>
          </p:cNvPr>
          <p:cNvSpPr/>
          <p:nvPr/>
        </p:nvSpPr>
        <p:spPr>
          <a:xfrm>
            <a:off x="8881038" y="3742284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5BE4CF-03A1-473B-AE33-207D8A2B056C}"/>
              </a:ext>
            </a:extLst>
          </p:cNvPr>
          <p:cNvSpPr/>
          <p:nvPr/>
        </p:nvSpPr>
        <p:spPr>
          <a:xfrm>
            <a:off x="3261019" y="3363343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864D7-CC01-447E-B650-A7D3CB85366C}"/>
              </a:ext>
            </a:extLst>
          </p:cNvPr>
          <p:cNvSpPr txBox="1"/>
          <p:nvPr/>
        </p:nvSpPr>
        <p:spPr>
          <a:xfrm>
            <a:off x="2174087" y="1389992"/>
            <a:ext cx="743235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How do you understand</a:t>
            </a: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4000" b="1" dirty="0">
                <a:solidFill>
                  <a:schemeClr val="accent4"/>
                </a:solidFill>
              </a:rPr>
              <a:t>system</a:t>
            </a:r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algn="ctr"/>
            <a:endParaRPr lang="en-US" sz="4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How do you understand what the</a:t>
            </a: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AI is going to do in every</a:t>
            </a: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possible situation?</a:t>
            </a:r>
          </a:p>
        </p:txBody>
      </p:sp>
    </p:spTree>
    <p:extLst>
      <p:ext uri="{BB962C8B-B14F-4D97-AF65-F5344CB8AC3E}">
        <p14:creationId xmlns:p14="http://schemas.microsoft.com/office/powerpoint/2010/main" val="235148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visual cortex">
            <a:extLst>
              <a:ext uri="{FF2B5EF4-FFF2-40B4-BE49-F238E27FC236}">
                <a16:creationId xmlns:a16="http://schemas.microsoft.com/office/drawing/2014/main" id="{6A03C714-CF40-47CE-959F-6196C5FA6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5286"/>
            <a:ext cx="12192000" cy="870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0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4866E-DC1A-4E54-A349-206F8B2EAF48}"/>
              </a:ext>
            </a:extLst>
          </p:cNvPr>
          <p:cNvSpPr/>
          <p:nvPr/>
        </p:nvSpPr>
        <p:spPr>
          <a:xfrm>
            <a:off x="1792808" y="1077031"/>
            <a:ext cx="8566484" cy="5222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BAF3AC-229C-4C78-96FA-17289DE6EB4A}"/>
              </a:ext>
            </a:extLst>
          </p:cNvPr>
          <p:cNvSpPr/>
          <p:nvPr/>
        </p:nvSpPr>
        <p:spPr>
          <a:xfrm>
            <a:off x="4255913" y="3020280"/>
            <a:ext cx="3726352" cy="2542297"/>
          </a:xfrm>
          <a:custGeom>
            <a:avLst/>
            <a:gdLst>
              <a:gd name="connsiteX0" fmla="*/ 2550695 w 3726352"/>
              <a:gd name="connsiteY0" fmla="*/ 67229 h 2542297"/>
              <a:gd name="connsiteX1" fmla="*/ 2550695 w 3726352"/>
              <a:gd name="connsiteY1" fmla="*/ 67229 h 2542297"/>
              <a:gd name="connsiteX2" fmla="*/ 501889 w 3726352"/>
              <a:gd name="connsiteY2" fmla="*/ 355987 h 2542297"/>
              <a:gd name="connsiteX3" fmla="*/ 467513 w 3726352"/>
              <a:gd name="connsiteY3" fmla="*/ 376613 h 2542297"/>
              <a:gd name="connsiteX4" fmla="*/ 433137 w 3726352"/>
              <a:gd name="connsiteY4" fmla="*/ 390363 h 2542297"/>
              <a:gd name="connsiteX5" fmla="*/ 364385 w 3726352"/>
              <a:gd name="connsiteY5" fmla="*/ 431614 h 2542297"/>
              <a:gd name="connsiteX6" fmla="*/ 254382 w 3726352"/>
              <a:gd name="connsiteY6" fmla="*/ 527867 h 2542297"/>
              <a:gd name="connsiteX7" fmla="*/ 158129 w 3726352"/>
              <a:gd name="connsiteY7" fmla="*/ 644745 h 2542297"/>
              <a:gd name="connsiteX8" fmla="*/ 116878 w 3726352"/>
              <a:gd name="connsiteY8" fmla="*/ 727247 h 2542297"/>
              <a:gd name="connsiteX9" fmla="*/ 89377 w 3726352"/>
              <a:gd name="connsiteY9" fmla="*/ 782249 h 2542297"/>
              <a:gd name="connsiteX10" fmla="*/ 75627 w 3726352"/>
              <a:gd name="connsiteY10" fmla="*/ 837250 h 2542297"/>
              <a:gd name="connsiteX11" fmla="*/ 55001 w 3726352"/>
              <a:gd name="connsiteY11" fmla="*/ 871626 h 2542297"/>
              <a:gd name="connsiteX12" fmla="*/ 0 w 3726352"/>
              <a:gd name="connsiteY12" fmla="*/ 1119133 h 2542297"/>
              <a:gd name="connsiteX13" fmla="*/ 41251 w 3726352"/>
              <a:gd name="connsiteY13" fmla="*/ 1325389 h 2542297"/>
              <a:gd name="connsiteX14" fmla="*/ 61877 w 3726352"/>
              <a:gd name="connsiteY14" fmla="*/ 1339139 h 2542297"/>
              <a:gd name="connsiteX15" fmla="*/ 75627 w 3726352"/>
              <a:gd name="connsiteY15" fmla="*/ 1366640 h 2542297"/>
              <a:gd name="connsiteX16" fmla="*/ 82502 w 3726352"/>
              <a:gd name="connsiteY16" fmla="*/ 1387265 h 2542297"/>
              <a:gd name="connsiteX17" fmla="*/ 116878 w 3726352"/>
              <a:gd name="connsiteY17" fmla="*/ 1456017 h 2542297"/>
              <a:gd name="connsiteX18" fmla="*/ 123753 w 3726352"/>
              <a:gd name="connsiteY18" fmla="*/ 1490393 h 2542297"/>
              <a:gd name="connsiteX19" fmla="*/ 137504 w 3726352"/>
              <a:gd name="connsiteY19" fmla="*/ 1524769 h 2542297"/>
              <a:gd name="connsiteX20" fmla="*/ 144379 w 3726352"/>
              <a:gd name="connsiteY20" fmla="*/ 1572896 h 2542297"/>
              <a:gd name="connsiteX21" fmla="*/ 151254 w 3726352"/>
              <a:gd name="connsiteY21" fmla="*/ 1593521 h 2542297"/>
              <a:gd name="connsiteX22" fmla="*/ 165004 w 3726352"/>
              <a:gd name="connsiteY22" fmla="*/ 1641647 h 2542297"/>
              <a:gd name="connsiteX23" fmla="*/ 213131 w 3726352"/>
              <a:gd name="connsiteY23" fmla="*/ 1703524 h 2542297"/>
              <a:gd name="connsiteX24" fmla="*/ 233756 w 3726352"/>
              <a:gd name="connsiteY24" fmla="*/ 1731025 h 2542297"/>
              <a:gd name="connsiteX25" fmla="*/ 254382 w 3726352"/>
              <a:gd name="connsiteY25" fmla="*/ 1744775 h 2542297"/>
              <a:gd name="connsiteX26" fmla="*/ 391886 w 3726352"/>
              <a:gd name="connsiteY26" fmla="*/ 1806652 h 2542297"/>
              <a:gd name="connsiteX27" fmla="*/ 433137 w 3726352"/>
              <a:gd name="connsiteY27" fmla="*/ 1847903 h 2542297"/>
              <a:gd name="connsiteX28" fmla="*/ 591266 w 3726352"/>
              <a:gd name="connsiteY28" fmla="*/ 1964781 h 2542297"/>
              <a:gd name="connsiteX29" fmla="*/ 605016 w 3726352"/>
              <a:gd name="connsiteY29" fmla="*/ 1978532 h 2542297"/>
              <a:gd name="connsiteX30" fmla="*/ 680643 w 3726352"/>
              <a:gd name="connsiteY30" fmla="*/ 2012908 h 2542297"/>
              <a:gd name="connsiteX31" fmla="*/ 735645 w 3726352"/>
              <a:gd name="connsiteY31" fmla="*/ 2095410 h 2542297"/>
              <a:gd name="connsiteX32" fmla="*/ 763146 w 3726352"/>
              <a:gd name="connsiteY32" fmla="*/ 2136661 h 2542297"/>
              <a:gd name="connsiteX33" fmla="*/ 797522 w 3726352"/>
              <a:gd name="connsiteY33" fmla="*/ 2184787 h 2542297"/>
              <a:gd name="connsiteX34" fmla="*/ 880024 w 3726352"/>
              <a:gd name="connsiteY34" fmla="*/ 2260414 h 2542297"/>
              <a:gd name="connsiteX35" fmla="*/ 921275 w 3726352"/>
              <a:gd name="connsiteY35" fmla="*/ 2301665 h 2542297"/>
              <a:gd name="connsiteX36" fmla="*/ 962526 w 3726352"/>
              <a:gd name="connsiteY36" fmla="*/ 2329166 h 2542297"/>
              <a:gd name="connsiteX37" fmla="*/ 1003777 w 3726352"/>
              <a:gd name="connsiteY37" fmla="*/ 2363542 h 2542297"/>
              <a:gd name="connsiteX38" fmla="*/ 1113780 w 3726352"/>
              <a:gd name="connsiteY38" fmla="*/ 2418544 h 2542297"/>
              <a:gd name="connsiteX39" fmla="*/ 1258159 w 3726352"/>
              <a:gd name="connsiteY39" fmla="*/ 2466670 h 2542297"/>
              <a:gd name="connsiteX40" fmla="*/ 1375037 w 3726352"/>
              <a:gd name="connsiteY40" fmla="*/ 2501046 h 2542297"/>
              <a:gd name="connsiteX41" fmla="*/ 1402538 w 3726352"/>
              <a:gd name="connsiteY41" fmla="*/ 2514796 h 2542297"/>
              <a:gd name="connsiteX42" fmla="*/ 1491916 w 3726352"/>
              <a:gd name="connsiteY42" fmla="*/ 2542297 h 2542297"/>
              <a:gd name="connsiteX43" fmla="*/ 1904427 w 3726352"/>
              <a:gd name="connsiteY43" fmla="*/ 2480420 h 2542297"/>
              <a:gd name="connsiteX44" fmla="*/ 1925052 w 3726352"/>
              <a:gd name="connsiteY44" fmla="*/ 2466670 h 2542297"/>
              <a:gd name="connsiteX45" fmla="*/ 2000680 w 3726352"/>
              <a:gd name="connsiteY45" fmla="*/ 2404793 h 2542297"/>
              <a:gd name="connsiteX46" fmla="*/ 2117558 w 3726352"/>
              <a:gd name="connsiteY46" fmla="*/ 2329166 h 2542297"/>
              <a:gd name="connsiteX47" fmla="*/ 2138183 w 3726352"/>
              <a:gd name="connsiteY47" fmla="*/ 2315416 h 2542297"/>
              <a:gd name="connsiteX48" fmla="*/ 2220686 w 3726352"/>
              <a:gd name="connsiteY48" fmla="*/ 2246664 h 2542297"/>
              <a:gd name="connsiteX49" fmla="*/ 2330689 w 3726352"/>
              <a:gd name="connsiteY49" fmla="*/ 2177912 h 2542297"/>
              <a:gd name="connsiteX50" fmla="*/ 2392565 w 3726352"/>
              <a:gd name="connsiteY50" fmla="*/ 2136661 h 2542297"/>
              <a:gd name="connsiteX51" fmla="*/ 2591946 w 3726352"/>
              <a:gd name="connsiteY51" fmla="*/ 2116035 h 2542297"/>
              <a:gd name="connsiteX52" fmla="*/ 2811952 w 3726352"/>
              <a:gd name="connsiteY52" fmla="*/ 2136661 h 2542297"/>
              <a:gd name="connsiteX53" fmla="*/ 2832577 w 3726352"/>
              <a:gd name="connsiteY53" fmla="*/ 2143536 h 2542297"/>
              <a:gd name="connsiteX54" fmla="*/ 3004457 w 3726352"/>
              <a:gd name="connsiteY54" fmla="*/ 2205413 h 2542297"/>
              <a:gd name="connsiteX55" fmla="*/ 3203837 w 3726352"/>
              <a:gd name="connsiteY55" fmla="*/ 2239789 h 2542297"/>
              <a:gd name="connsiteX56" fmla="*/ 3306965 w 3726352"/>
              <a:gd name="connsiteY56" fmla="*/ 2267289 h 2542297"/>
              <a:gd name="connsiteX57" fmla="*/ 3492595 w 3726352"/>
              <a:gd name="connsiteY57" fmla="*/ 2260414 h 2542297"/>
              <a:gd name="connsiteX58" fmla="*/ 3533846 w 3726352"/>
              <a:gd name="connsiteY58" fmla="*/ 2239789 h 2542297"/>
              <a:gd name="connsiteX59" fmla="*/ 3588848 w 3726352"/>
              <a:gd name="connsiteY59" fmla="*/ 2177912 h 2542297"/>
              <a:gd name="connsiteX60" fmla="*/ 3691976 w 3726352"/>
              <a:gd name="connsiteY60" fmla="*/ 2061034 h 2542297"/>
              <a:gd name="connsiteX61" fmla="*/ 3712601 w 3726352"/>
              <a:gd name="connsiteY61" fmla="*/ 2012908 h 2542297"/>
              <a:gd name="connsiteX62" fmla="*/ 3726352 w 3726352"/>
              <a:gd name="connsiteY62" fmla="*/ 1964781 h 2542297"/>
              <a:gd name="connsiteX63" fmla="*/ 3712601 w 3726352"/>
              <a:gd name="connsiteY63" fmla="*/ 1765401 h 2542297"/>
              <a:gd name="connsiteX64" fmla="*/ 3685101 w 3726352"/>
              <a:gd name="connsiteY64" fmla="*/ 1724150 h 2542297"/>
              <a:gd name="connsiteX65" fmla="*/ 3636974 w 3726352"/>
              <a:gd name="connsiteY65" fmla="*/ 1662273 h 2542297"/>
              <a:gd name="connsiteX66" fmla="*/ 3602598 w 3726352"/>
              <a:gd name="connsiteY66" fmla="*/ 1614147 h 2542297"/>
              <a:gd name="connsiteX67" fmla="*/ 3568222 w 3726352"/>
              <a:gd name="connsiteY67" fmla="*/ 1579771 h 2542297"/>
              <a:gd name="connsiteX68" fmla="*/ 3506346 w 3726352"/>
              <a:gd name="connsiteY68" fmla="*/ 1511019 h 2542297"/>
              <a:gd name="connsiteX69" fmla="*/ 3478845 w 3726352"/>
              <a:gd name="connsiteY69" fmla="*/ 1497268 h 2542297"/>
              <a:gd name="connsiteX70" fmla="*/ 3458219 w 3726352"/>
              <a:gd name="connsiteY70" fmla="*/ 1476643 h 2542297"/>
              <a:gd name="connsiteX71" fmla="*/ 3396343 w 3726352"/>
              <a:gd name="connsiteY71" fmla="*/ 1401016 h 2542297"/>
              <a:gd name="connsiteX72" fmla="*/ 3348216 w 3726352"/>
              <a:gd name="connsiteY72" fmla="*/ 1332264 h 2542297"/>
              <a:gd name="connsiteX73" fmla="*/ 3327591 w 3726352"/>
              <a:gd name="connsiteY73" fmla="*/ 1236011 h 2542297"/>
              <a:gd name="connsiteX74" fmla="*/ 3334466 w 3726352"/>
              <a:gd name="connsiteY74" fmla="*/ 1119133 h 2542297"/>
              <a:gd name="connsiteX75" fmla="*/ 3348216 w 3726352"/>
              <a:gd name="connsiteY75" fmla="*/ 1064132 h 2542297"/>
              <a:gd name="connsiteX76" fmla="*/ 3389468 w 3726352"/>
              <a:gd name="connsiteY76" fmla="*/ 940378 h 2542297"/>
              <a:gd name="connsiteX77" fmla="*/ 3410093 w 3726352"/>
              <a:gd name="connsiteY77" fmla="*/ 878502 h 2542297"/>
              <a:gd name="connsiteX78" fmla="*/ 3430719 w 3726352"/>
              <a:gd name="connsiteY78" fmla="*/ 823500 h 2542297"/>
              <a:gd name="connsiteX79" fmla="*/ 3465095 w 3726352"/>
              <a:gd name="connsiteY79" fmla="*/ 679121 h 2542297"/>
              <a:gd name="connsiteX80" fmla="*/ 3430719 w 3726352"/>
              <a:gd name="connsiteY80" fmla="*/ 534742 h 2542297"/>
              <a:gd name="connsiteX81" fmla="*/ 3361967 w 3726352"/>
              <a:gd name="connsiteY81" fmla="*/ 479741 h 2542297"/>
              <a:gd name="connsiteX82" fmla="*/ 3196962 w 3726352"/>
              <a:gd name="connsiteY82" fmla="*/ 383488 h 2542297"/>
              <a:gd name="connsiteX83" fmla="*/ 3038833 w 3726352"/>
              <a:gd name="connsiteY83" fmla="*/ 307861 h 2542297"/>
              <a:gd name="connsiteX84" fmla="*/ 2976956 w 3726352"/>
              <a:gd name="connsiteY84" fmla="*/ 287235 h 2542297"/>
              <a:gd name="connsiteX85" fmla="*/ 2894454 w 3726352"/>
              <a:gd name="connsiteY85" fmla="*/ 225359 h 2542297"/>
              <a:gd name="connsiteX86" fmla="*/ 2846328 w 3726352"/>
              <a:gd name="connsiteY86" fmla="*/ 204733 h 2542297"/>
              <a:gd name="connsiteX87" fmla="*/ 2811952 w 3726352"/>
              <a:gd name="connsiteY87" fmla="*/ 184108 h 2542297"/>
              <a:gd name="connsiteX88" fmla="*/ 2784451 w 3726352"/>
              <a:gd name="connsiteY88" fmla="*/ 170357 h 2542297"/>
              <a:gd name="connsiteX89" fmla="*/ 2743200 w 3726352"/>
              <a:gd name="connsiteY89" fmla="*/ 142856 h 2542297"/>
              <a:gd name="connsiteX90" fmla="*/ 2681323 w 3726352"/>
              <a:gd name="connsiteY90" fmla="*/ 122231 h 2542297"/>
              <a:gd name="connsiteX91" fmla="*/ 2646947 w 3726352"/>
              <a:gd name="connsiteY91" fmla="*/ 108480 h 2542297"/>
              <a:gd name="connsiteX92" fmla="*/ 2585071 w 3726352"/>
              <a:gd name="connsiteY92" fmla="*/ 87855 h 2542297"/>
              <a:gd name="connsiteX93" fmla="*/ 2564445 w 3726352"/>
              <a:gd name="connsiteY93" fmla="*/ 74105 h 2542297"/>
              <a:gd name="connsiteX94" fmla="*/ 2550695 w 3726352"/>
              <a:gd name="connsiteY94" fmla="*/ 67229 h 254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726352" h="2542297">
                <a:moveTo>
                  <a:pt x="2550695" y="67229"/>
                </a:moveTo>
                <a:lnTo>
                  <a:pt x="2550695" y="67229"/>
                </a:lnTo>
                <a:cubicBezTo>
                  <a:pt x="1836091" y="-91567"/>
                  <a:pt x="2469689" y="41406"/>
                  <a:pt x="501889" y="355987"/>
                </a:cubicBezTo>
                <a:cubicBezTo>
                  <a:pt x="488693" y="358096"/>
                  <a:pt x="479465" y="370637"/>
                  <a:pt x="467513" y="376613"/>
                </a:cubicBezTo>
                <a:cubicBezTo>
                  <a:pt x="456475" y="382132"/>
                  <a:pt x="444026" y="384555"/>
                  <a:pt x="433137" y="390363"/>
                </a:cubicBezTo>
                <a:cubicBezTo>
                  <a:pt x="409555" y="402940"/>
                  <a:pt x="364385" y="431614"/>
                  <a:pt x="364385" y="431614"/>
                </a:cubicBezTo>
                <a:cubicBezTo>
                  <a:pt x="326514" y="488419"/>
                  <a:pt x="364471" y="436126"/>
                  <a:pt x="254382" y="527867"/>
                </a:cubicBezTo>
                <a:cubicBezTo>
                  <a:pt x="223892" y="553275"/>
                  <a:pt x="166392" y="628218"/>
                  <a:pt x="158129" y="644745"/>
                </a:cubicBezTo>
                <a:lnTo>
                  <a:pt x="116878" y="727247"/>
                </a:lnTo>
                <a:lnTo>
                  <a:pt x="89377" y="782249"/>
                </a:lnTo>
                <a:cubicBezTo>
                  <a:pt x="84794" y="800583"/>
                  <a:pt x="82411" y="819612"/>
                  <a:pt x="75627" y="837250"/>
                </a:cubicBezTo>
                <a:cubicBezTo>
                  <a:pt x="70830" y="849722"/>
                  <a:pt x="59074" y="858899"/>
                  <a:pt x="55001" y="871626"/>
                </a:cubicBezTo>
                <a:cubicBezTo>
                  <a:pt x="28782" y="953561"/>
                  <a:pt x="15746" y="1035153"/>
                  <a:pt x="0" y="1119133"/>
                </a:cubicBezTo>
                <a:cubicBezTo>
                  <a:pt x="8354" y="1215209"/>
                  <a:pt x="-10057" y="1259423"/>
                  <a:pt x="41251" y="1325389"/>
                </a:cubicBezTo>
                <a:cubicBezTo>
                  <a:pt x="46324" y="1331911"/>
                  <a:pt x="55002" y="1334556"/>
                  <a:pt x="61877" y="1339139"/>
                </a:cubicBezTo>
                <a:cubicBezTo>
                  <a:pt x="66460" y="1348306"/>
                  <a:pt x="71590" y="1357220"/>
                  <a:pt x="75627" y="1366640"/>
                </a:cubicBezTo>
                <a:cubicBezTo>
                  <a:pt x="78482" y="1373301"/>
                  <a:pt x="79465" y="1380685"/>
                  <a:pt x="82502" y="1387265"/>
                </a:cubicBezTo>
                <a:cubicBezTo>
                  <a:pt x="93239" y="1410529"/>
                  <a:pt x="105419" y="1433100"/>
                  <a:pt x="116878" y="1456017"/>
                </a:cubicBezTo>
                <a:cubicBezTo>
                  <a:pt x="119170" y="1467476"/>
                  <a:pt x="120395" y="1479200"/>
                  <a:pt x="123753" y="1490393"/>
                </a:cubicBezTo>
                <a:cubicBezTo>
                  <a:pt x="127299" y="1502214"/>
                  <a:pt x="134511" y="1512796"/>
                  <a:pt x="137504" y="1524769"/>
                </a:cubicBezTo>
                <a:cubicBezTo>
                  <a:pt x="141434" y="1540490"/>
                  <a:pt x="141201" y="1557005"/>
                  <a:pt x="144379" y="1572896"/>
                </a:cubicBezTo>
                <a:cubicBezTo>
                  <a:pt x="145800" y="1580002"/>
                  <a:pt x="149172" y="1586580"/>
                  <a:pt x="151254" y="1593521"/>
                </a:cubicBezTo>
                <a:cubicBezTo>
                  <a:pt x="156048" y="1609501"/>
                  <a:pt x="158013" y="1626499"/>
                  <a:pt x="165004" y="1641647"/>
                </a:cubicBezTo>
                <a:cubicBezTo>
                  <a:pt x="185125" y="1685243"/>
                  <a:pt x="188334" y="1674594"/>
                  <a:pt x="213131" y="1703524"/>
                </a:cubicBezTo>
                <a:cubicBezTo>
                  <a:pt x="220588" y="1712224"/>
                  <a:pt x="225654" y="1722923"/>
                  <a:pt x="233756" y="1731025"/>
                </a:cubicBezTo>
                <a:cubicBezTo>
                  <a:pt x="239599" y="1736868"/>
                  <a:pt x="246847" y="1741384"/>
                  <a:pt x="254382" y="1744775"/>
                </a:cubicBezTo>
                <a:cubicBezTo>
                  <a:pt x="400875" y="1810697"/>
                  <a:pt x="331893" y="1766659"/>
                  <a:pt x="391886" y="1806652"/>
                </a:cubicBezTo>
                <a:cubicBezTo>
                  <a:pt x="414666" y="1840821"/>
                  <a:pt x="395318" y="1816758"/>
                  <a:pt x="433137" y="1847903"/>
                </a:cubicBezTo>
                <a:cubicBezTo>
                  <a:pt x="622198" y="2003601"/>
                  <a:pt x="434756" y="1860440"/>
                  <a:pt x="591266" y="1964781"/>
                </a:cubicBezTo>
                <a:cubicBezTo>
                  <a:pt x="596659" y="1968377"/>
                  <a:pt x="599218" y="1975633"/>
                  <a:pt x="605016" y="1978532"/>
                </a:cubicBezTo>
                <a:cubicBezTo>
                  <a:pt x="748810" y="2050429"/>
                  <a:pt x="550991" y="1935113"/>
                  <a:pt x="680643" y="2012908"/>
                </a:cubicBezTo>
                <a:lnTo>
                  <a:pt x="735645" y="2095410"/>
                </a:lnTo>
                <a:cubicBezTo>
                  <a:pt x="744812" y="2109160"/>
                  <a:pt x="753739" y="2123074"/>
                  <a:pt x="763146" y="2136661"/>
                </a:cubicBezTo>
                <a:cubicBezTo>
                  <a:pt x="774368" y="2152870"/>
                  <a:pt x="783582" y="2170847"/>
                  <a:pt x="797522" y="2184787"/>
                </a:cubicBezTo>
                <a:cubicBezTo>
                  <a:pt x="952646" y="2339914"/>
                  <a:pt x="765437" y="2156245"/>
                  <a:pt x="880024" y="2260414"/>
                </a:cubicBezTo>
                <a:cubicBezTo>
                  <a:pt x="894413" y="2273495"/>
                  <a:pt x="906336" y="2289216"/>
                  <a:pt x="921275" y="2301665"/>
                </a:cubicBezTo>
                <a:cubicBezTo>
                  <a:pt x="933971" y="2312245"/>
                  <a:pt x="949305" y="2319250"/>
                  <a:pt x="962526" y="2329166"/>
                </a:cubicBezTo>
                <a:cubicBezTo>
                  <a:pt x="976845" y="2339905"/>
                  <a:pt x="988367" y="2354436"/>
                  <a:pt x="1003777" y="2363542"/>
                </a:cubicBezTo>
                <a:cubicBezTo>
                  <a:pt x="1039071" y="2384398"/>
                  <a:pt x="1074888" y="2405580"/>
                  <a:pt x="1113780" y="2418544"/>
                </a:cubicBezTo>
                <a:cubicBezTo>
                  <a:pt x="1161906" y="2434586"/>
                  <a:pt x="1209491" y="2452356"/>
                  <a:pt x="1258159" y="2466670"/>
                </a:cubicBezTo>
                <a:cubicBezTo>
                  <a:pt x="1297118" y="2478129"/>
                  <a:pt x="1336511" y="2488204"/>
                  <a:pt x="1375037" y="2501046"/>
                </a:cubicBezTo>
                <a:cubicBezTo>
                  <a:pt x="1384760" y="2504287"/>
                  <a:pt x="1392873" y="2511385"/>
                  <a:pt x="1402538" y="2514796"/>
                </a:cubicBezTo>
                <a:cubicBezTo>
                  <a:pt x="1431932" y="2525170"/>
                  <a:pt x="1462123" y="2533130"/>
                  <a:pt x="1491916" y="2542297"/>
                </a:cubicBezTo>
                <a:cubicBezTo>
                  <a:pt x="1793447" y="2523050"/>
                  <a:pt x="1733575" y="2565845"/>
                  <a:pt x="1904427" y="2480420"/>
                </a:cubicBezTo>
                <a:cubicBezTo>
                  <a:pt x="1911817" y="2476725"/>
                  <a:pt x="1918555" y="2471775"/>
                  <a:pt x="1925052" y="2466670"/>
                </a:cubicBezTo>
                <a:cubicBezTo>
                  <a:pt x="1950664" y="2446546"/>
                  <a:pt x="1974175" y="2423725"/>
                  <a:pt x="2000680" y="2404793"/>
                </a:cubicBezTo>
                <a:cubicBezTo>
                  <a:pt x="2038440" y="2377821"/>
                  <a:pt x="2078651" y="2354456"/>
                  <a:pt x="2117558" y="2329166"/>
                </a:cubicBezTo>
                <a:cubicBezTo>
                  <a:pt x="2124486" y="2324663"/>
                  <a:pt x="2131835" y="2320706"/>
                  <a:pt x="2138183" y="2315416"/>
                </a:cubicBezTo>
                <a:cubicBezTo>
                  <a:pt x="2165684" y="2292499"/>
                  <a:pt x="2192047" y="2268143"/>
                  <a:pt x="2220686" y="2246664"/>
                </a:cubicBezTo>
                <a:cubicBezTo>
                  <a:pt x="2413122" y="2102337"/>
                  <a:pt x="2242181" y="2232379"/>
                  <a:pt x="2330689" y="2177912"/>
                </a:cubicBezTo>
                <a:cubicBezTo>
                  <a:pt x="2351800" y="2164920"/>
                  <a:pt x="2369549" y="2145867"/>
                  <a:pt x="2392565" y="2136661"/>
                </a:cubicBezTo>
                <a:cubicBezTo>
                  <a:pt x="2435185" y="2119613"/>
                  <a:pt x="2561376" y="2117734"/>
                  <a:pt x="2591946" y="2116035"/>
                </a:cubicBezTo>
                <a:cubicBezTo>
                  <a:pt x="2665281" y="2122910"/>
                  <a:pt x="2738771" y="2128297"/>
                  <a:pt x="2811952" y="2136661"/>
                </a:cubicBezTo>
                <a:cubicBezTo>
                  <a:pt x="2819152" y="2137484"/>
                  <a:pt x="2825752" y="2141099"/>
                  <a:pt x="2832577" y="2143536"/>
                </a:cubicBezTo>
                <a:cubicBezTo>
                  <a:pt x="2889922" y="2164017"/>
                  <a:pt x="2944176" y="2196802"/>
                  <a:pt x="3004457" y="2205413"/>
                </a:cubicBezTo>
                <a:cubicBezTo>
                  <a:pt x="3068267" y="2214528"/>
                  <a:pt x="3141559" y="2223182"/>
                  <a:pt x="3203837" y="2239789"/>
                </a:cubicBezTo>
                <a:lnTo>
                  <a:pt x="3306965" y="2267289"/>
                </a:lnTo>
                <a:cubicBezTo>
                  <a:pt x="3368842" y="2264997"/>
                  <a:pt x="3431126" y="2267865"/>
                  <a:pt x="3492595" y="2260414"/>
                </a:cubicBezTo>
                <a:cubicBezTo>
                  <a:pt x="3507857" y="2258564"/>
                  <a:pt x="3521252" y="2248605"/>
                  <a:pt x="3533846" y="2239789"/>
                </a:cubicBezTo>
                <a:cubicBezTo>
                  <a:pt x="3556643" y="2223831"/>
                  <a:pt x="3570318" y="2197600"/>
                  <a:pt x="3588848" y="2177912"/>
                </a:cubicBezTo>
                <a:cubicBezTo>
                  <a:pt x="3644875" y="2118384"/>
                  <a:pt x="3663684" y="2117619"/>
                  <a:pt x="3691976" y="2061034"/>
                </a:cubicBezTo>
                <a:cubicBezTo>
                  <a:pt x="3699781" y="2045423"/>
                  <a:pt x="3706731" y="2029344"/>
                  <a:pt x="3712601" y="2012908"/>
                </a:cubicBezTo>
                <a:cubicBezTo>
                  <a:pt x="3718213" y="1997196"/>
                  <a:pt x="3721768" y="1980823"/>
                  <a:pt x="3726352" y="1964781"/>
                </a:cubicBezTo>
                <a:cubicBezTo>
                  <a:pt x="3721768" y="1898321"/>
                  <a:pt x="3723857" y="1831061"/>
                  <a:pt x="3712601" y="1765401"/>
                </a:cubicBezTo>
                <a:cubicBezTo>
                  <a:pt x="3709809" y="1749113"/>
                  <a:pt x="3694874" y="1737476"/>
                  <a:pt x="3685101" y="1724150"/>
                </a:cubicBezTo>
                <a:cubicBezTo>
                  <a:pt x="3669649" y="1703079"/>
                  <a:pt x="3651468" y="1684015"/>
                  <a:pt x="3636974" y="1662273"/>
                </a:cubicBezTo>
                <a:cubicBezTo>
                  <a:pt x="3627113" y="1647481"/>
                  <a:pt x="3613975" y="1626946"/>
                  <a:pt x="3602598" y="1614147"/>
                </a:cubicBezTo>
                <a:cubicBezTo>
                  <a:pt x="3591832" y="1602035"/>
                  <a:pt x="3578988" y="1591883"/>
                  <a:pt x="3568222" y="1579771"/>
                </a:cubicBezTo>
                <a:cubicBezTo>
                  <a:pt x="3548429" y="1557503"/>
                  <a:pt x="3534488" y="1525091"/>
                  <a:pt x="3506346" y="1511019"/>
                </a:cubicBezTo>
                <a:cubicBezTo>
                  <a:pt x="3497179" y="1506435"/>
                  <a:pt x="3487185" y="1503225"/>
                  <a:pt x="3478845" y="1497268"/>
                </a:cubicBezTo>
                <a:cubicBezTo>
                  <a:pt x="3470933" y="1491617"/>
                  <a:pt x="3464547" y="1484025"/>
                  <a:pt x="3458219" y="1476643"/>
                </a:cubicBezTo>
                <a:cubicBezTo>
                  <a:pt x="3437022" y="1451913"/>
                  <a:pt x="3416882" y="1426295"/>
                  <a:pt x="3396343" y="1401016"/>
                </a:cubicBezTo>
                <a:cubicBezTo>
                  <a:pt x="3362075" y="1358839"/>
                  <a:pt x="3374953" y="1376824"/>
                  <a:pt x="3348216" y="1332264"/>
                </a:cubicBezTo>
                <a:cubicBezTo>
                  <a:pt x="3344617" y="1317869"/>
                  <a:pt x="3327591" y="1255975"/>
                  <a:pt x="3327591" y="1236011"/>
                </a:cubicBezTo>
                <a:cubicBezTo>
                  <a:pt x="3327591" y="1196984"/>
                  <a:pt x="3329816" y="1157882"/>
                  <a:pt x="3334466" y="1119133"/>
                </a:cubicBezTo>
                <a:cubicBezTo>
                  <a:pt x="3336718" y="1100370"/>
                  <a:pt x="3342658" y="1082194"/>
                  <a:pt x="3348216" y="1064132"/>
                </a:cubicBezTo>
                <a:cubicBezTo>
                  <a:pt x="3361004" y="1022572"/>
                  <a:pt x="3375717" y="981629"/>
                  <a:pt x="3389468" y="940378"/>
                </a:cubicBezTo>
                <a:cubicBezTo>
                  <a:pt x="3396343" y="919753"/>
                  <a:pt x="3402459" y="898859"/>
                  <a:pt x="3410093" y="878502"/>
                </a:cubicBezTo>
                <a:cubicBezTo>
                  <a:pt x="3416968" y="860168"/>
                  <a:pt x="3425236" y="842298"/>
                  <a:pt x="3430719" y="823500"/>
                </a:cubicBezTo>
                <a:cubicBezTo>
                  <a:pt x="3450017" y="757336"/>
                  <a:pt x="3454218" y="733500"/>
                  <a:pt x="3465095" y="679121"/>
                </a:cubicBezTo>
                <a:cubicBezTo>
                  <a:pt x="3453636" y="630995"/>
                  <a:pt x="3453447" y="578684"/>
                  <a:pt x="3430719" y="534742"/>
                </a:cubicBezTo>
                <a:cubicBezTo>
                  <a:pt x="3417236" y="508674"/>
                  <a:pt x="3385849" y="496799"/>
                  <a:pt x="3361967" y="479741"/>
                </a:cubicBezTo>
                <a:cubicBezTo>
                  <a:pt x="3314004" y="445481"/>
                  <a:pt x="3248996" y="409505"/>
                  <a:pt x="3196962" y="383488"/>
                </a:cubicBezTo>
                <a:cubicBezTo>
                  <a:pt x="3144703" y="357358"/>
                  <a:pt x="3094262" y="326338"/>
                  <a:pt x="3038833" y="307861"/>
                </a:cubicBezTo>
                <a:cubicBezTo>
                  <a:pt x="3018207" y="300986"/>
                  <a:pt x="2996658" y="296429"/>
                  <a:pt x="2976956" y="287235"/>
                </a:cubicBezTo>
                <a:cubicBezTo>
                  <a:pt x="2923319" y="262205"/>
                  <a:pt x="2945685" y="256886"/>
                  <a:pt x="2894454" y="225359"/>
                </a:cubicBezTo>
                <a:cubicBezTo>
                  <a:pt x="2879590" y="216212"/>
                  <a:pt x="2861939" y="212538"/>
                  <a:pt x="2846328" y="204733"/>
                </a:cubicBezTo>
                <a:cubicBezTo>
                  <a:pt x="2834376" y="198757"/>
                  <a:pt x="2823633" y="190598"/>
                  <a:pt x="2811952" y="184108"/>
                </a:cubicBezTo>
                <a:cubicBezTo>
                  <a:pt x="2802993" y="179131"/>
                  <a:pt x="2793239" y="175630"/>
                  <a:pt x="2784451" y="170357"/>
                </a:cubicBezTo>
                <a:cubicBezTo>
                  <a:pt x="2770280" y="161854"/>
                  <a:pt x="2757708" y="150769"/>
                  <a:pt x="2743200" y="142856"/>
                </a:cubicBezTo>
                <a:cubicBezTo>
                  <a:pt x="2709383" y="124411"/>
                  <a:pt x="2713651" y="133007"/>
                  <a:pt x="2681323" y="122231"/>
                </a:cubicBezTo>
                <a:cubicBezTo>
                  <a:pt x="2669615" y="118328"/>
                  <a:pt x="2658569" y="112631"/>
                  <a:pt x="2646947" y="108480"/>
                </a:cubicBezTo>
                <a:cubicBezTo>
                  <a:pt x="2626473" y="101168"/>
                  <a:pt x="2603161" y="99914"/>
                  <a:pt x="2585071" y="87855"/>
                </a:cubicBezTo>
                <a:cubicBezTo>
                  <a:pt x="2578196" y="83272"/>
                  <a:pt x="2571836" y="77800"/>
                  <a:pt x="2564445" y="74105"/>
                </a:cubicBezTo>
                <a:lnTo>
                  <a:pt x="2550695" y="672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D80AC2-433E-4C8B-B637-9EB80E5A11D5}"/>
              </a:ext>
            </a:extLst>
          </p:cNvPr>
          <p:cNvSpPr/>
          <p:nvPr/>
        </p:nvSpPr>
        <p:spPr>
          <a:xfrm>
            <a:off x="2736252" y="2468742"/>
            <a:ext cx="3476357" cy="2729450"/>
          </a:xfrm>
          <a:custGeom>
            <a:avLst/>
            <a:gdLst>
              <a:gd name="connsiteX0" fmla="*/ 2894698 w 3476357"/>
              <a:gd name="connsiteY0" fmla="*/ 103128 h 2729450"/>
              <a:gd name="connsiteX1" fmla="*/ 2894698 w 3476357"/>
              <a:gd name="connsiteY1" fmla="*/ 103128 h 2729450"/>
              <a:gd name="connsiteX2" fmla="*/ 2839697 w 3476357"/>
              <a:gd name="connsiteY2" fmla="*/ 123754 h 2729450"/>
              <a:gd name="connsiteX3" fmla="*/ 2791571 w 3476357"/>
              <a:gd name="connsiteY3" fmla="*/ 144379 h 2729450"/>
              <a:gd name="connsiteX4" fmla="*/ 2688443 w 3476357"/>
              <a:gd name="connsiteY4" fmla="*/ 151255 h 2729450"/>
              <a:gd name="connsiteX5" fmla="*/ 2145303 w 3476357"/>
              <a:gd name="connsiteY5" fmla="*/ 144379 h 2729450"/>
              <a:gd name="connsiteX6" fmla="*/ 2076551 w 3476357"/>
              <a:gd name="connsiteY6" fmla="*/ 137504 h 2729450"/>
              <a:gd name="connsiteX7" fmla="*/ 2055926 w 3476357"/>
              <a:gd name="connsiteY7" fmla="*/ 130629 h 2729450"/>
              <a:gd name="connsiteX8" fmla="*/ 1801544 w 3476357"/>
              <a:gd name="connsiteY8" fmla="*/ 110003 h 2729450"/>
              <a:gd name="connsiteX9" fmla="*/ 1705291 w 3476357"/>
              <a:gd name="connsiteY9" fmla="*/ 89378 h 2729450"/>
              <a:gd name="connsiteX10" fmla="*/ 1670915 w 3476357"/>
              <a:gd name="connsiteY10" fmla="*/ 82503 h 2729450"/>
              <a:gd name="connsiteX11" fmla="*/ 1478410 w 3476357"/>
              <a:gd name="connsiteY11" fmla="*/ 68752 h 2729450"/>
              <a:gd name="connsiteX12" fmla="*/ 1368407 w 3476357"/>
              <a:gd name="connsiteY12" fmla="*/ 55002 h 2729450"/>
              <a:gd name="connsiteX13" fmla="*/ 1210277 w 3476357"/>
              <a:gd name="connsiteY13" fmla="*/ 34376 h 2729450"/>
              <a:gd name="connsiteX14" fmla="*/ 1059023 w 3476357"/>
              <a:gd name="connsiteY14" fmla="*/ 20626 h 2729450"/>
              <a:gd name="connsiteX15" fmla="*/ 962771 w 3476357"/>
              <a:gd name="connsiteY15" fmla="*/ 0 h 2729450"/>
              <a:gd name="connsiteX16" fmla="*/ 619011 w 3476357"/>
              <a:gd name="connsiteY16" fmla="*/ 6876 h 2729450"/>
              <a:gd name="connsiteX17" fmla="*/ 598386 w 3476357"/>
              <a:gd name="connsiteY17" fmla="*/ 13751 h 2729450"/>
              <a:gd name="connsiteX18" fmla="*/ 557135 w 3476357"/>
              <a:gd name="connsiteY18" fmla="*/ 41252 h 2729450"/>
              <a:gd name="connsiteX19" fmla="*/ 474632 w 3476357"/>
              <a:gd name="connsiteY19" fmla="*/ 103128 h 2729450"/>
              <a:gd name="connsiteX20" fmla="*/ 447132 w 3476357"/>
              <a:gd name="connsiteY20" fmla="*/ 158130 h 2729450"/>
              <a:gd name="connsiteX21" fmla="*/ 433381 w 3476357"/>
              <a:gd name="connsiteY21" fmla="*/ 178755 h 2729450"/>
              <a:gd name="connsiteX22" fmla="*/ 426506 w 3476357"/>
              <a:gd name="connsiteY22" fmla="*/ 199381 h 2729450"/>
              <a:gd name="connsiteX23" fmla="*/ 405880 w 3476357"/>
              <a:gd name="connsiteY23" fmla="*/ 233757 h 2729450"/>
              <a:gd name="connsiteX24" fmla="*/ 392130 w 3476357"/>
              <a:gd name="connsiteY24" fmla="*/ 330009 h 2729450"/>
              <a:gd name="connsiteX25" fmla="*/ 399005 w 3476357"/>
              <a:gd name="connsiteY25" fmla="*/ 440012 h 2729450"/>
              <a:gd name="connsiteX26" fmla="*/ 426506 w 3476357"/>
              <a:gd name="connsiteY26" fmla="*/ 522515 h 2729450"/>
              <a:gd name="connsiteX27" fmla="*/ 474632 w 3476357"/>
              <a:gd name="connsiteY27" fmla="*/ 625643 h 2729450"/>
              <a:gd name="connsiteX28" fmla="*/ 474632 w 3476357"/>
              <a:gd name="connsiteY28" fmla="*/ 756271 h 2729450"/>
              <a:gd name="connsiteX29" fmla="*/ 426506 w 3476357"/>
              <a:gd name="connsiteY29" fmla="*/ 825023 h 2729450"/>
              <a:gd name="connsiteX30" fmla="*/ 330253 w 3476357"/>
              <a:gd name="connsiteY30" fmla="*/ 955652 h 2729450"/>
              <a:gd name="connsiteX31" fmla="*/ 227126 w 3476357"/>
              <a:gd name="connsiteY31" fmla="*/ 1113781 h 2729450"/>
              <a:gd name="connsiteX32" fmla="*/ 165249 w 3476357"/>
              <a:gd name="connsiteY32" fmla="*/ 1203158 h 2729450"/>
              <a:gd name="connsiteX33" fmla="*/ 96497 w 3476357"/>
              <a:gd name="connsiteY33" fmla="*/ 1292536 h 2729450"/>
              <a:gd name="connsiteX34" fmla="*/ 62121 w 3476357"/>
              <a:gd name="connsiteY34" fmla="*/ 1381913 h 2729450"/>
              <a:gd name="connsiteX35" fmla="*/ 55246 w 3476357"/>
              <a:gd name="connsiteY35" fmla="*/ 1402539 h 2729450"/>
              <a:gd name="connsiteX36" fmla="*/ 13995 w 3476357"/>
              <a:gd name="connsiteY36" fmla="*/ 1471291 h 2729450"/>
              <a:gd name="connsiteX37" fmla="*/ 7120 w 3476357"/>
              <a:gd name="connsiteY37" fmla="*/ 1540043 h 2729450"/>
              <a:gd name="connsiteX38" fmla="*/ 244 w 3476357"/>
              <a:gd name="connsiteY38" fmla="*/ 1601919 h 2729450"/>
              <a:gd name="connsiteX39" fmla="*/ 27745 w 3476357"/>
              <a:gd name="connsiteY39" fmla="*/ 1815050 h 2729450"/>
              <a:gd name="connsiteX40" fmla="*/ 89622 w 3476357"/>
              <a:gd name="connsiteY40" fmla="*/ 1993805 h 2729450"/>
              <a:gd name="connsiteX41" fmla="*/ 151498 w 3476357"/>
              <a:gd name="connsiteY41" fmla="*/ 2090058 h 2729450"/>
              <a:gd name="connsiteX42" fmla="*/ 227126 w 3476357"/>
              <a:gd name="connsiteY42" fmla="*/ 2138184 h 2729450"/>
              <a:gd name="connsiteX43" fmla="*/ 254626 w 3476357"/>
              <a:gd name="connsiteY43" fmla="*/ 2158809 h 2729450"/>
              <a:gd name="connsiteX44" fmla="*/ 289002 w 3476357"/>
              <a:gd name="connsiteY44" fmla="*/ 2200061 h 2729450"/>
              <a:gd name="connsiteX45" fmla="*/ 323378 w 3476357"/>
              <a:gd name="connsiteY45" fmla="*/ 2234437 h 2729450"/>
              <a:gd name="connsiteX46" fmla="*/ 433381 w 3476357"/>
              <a:gd name="connsiteY46" fmla="*/ 2371940 h 2729450"/>
              <a:gd name="connsiteX47" fmla="*/ 447132 w 3476357"/>
              <a:gd name="connsiteY47" fmla="*/ 2385691 h 2729450"/>
              <a:gd name="connsiteX48" fmla="*/ 467757 w 3476357"/>
              <a:gd name="connsiteY48" fmla="*/ 2413191 h 2729450"/>
              <a:gd name="connsiteX49" fmla="*/ 564010 w 3476357"/>
              <a:gd name="connsiteY49" fmla="*/ 2495694 h 2729450"/>
              <a:gd name="connsiteX50" fmla="*/ 612136 w 3476357"/>
              <a:gd name="connsiteY50" fmla="*/ 2536945 h 2729450"/>
              <a:gd name="connsiteX51" fmla="*/ 632762 w 3476357"/>
              <a:gd name="connsiteY51" fmla="*/ 2550695 h 2729450"/>
              <a:gd name="connsiteX52" fmla="*/ 694638 w 3476357"/>
              <a:gd name="connsiteY52" fmla="*/ 2591946 h 2729450"/>
              <a:gd name="connsiteX53" fmla="*/ 790891 w 3476357"/>
              <a:gd name="connsiteY53" fmla="*/ 2640073 h 2729450"/>
              <a:gd name="connsiteX54" fmla="*/ 811516 w 3476357"/>
              <a:gd name="connsiteY54" fmla="*/ 2646948 h 2729450"/>
              <a:gd name="connsiteX55" fmla="*/ 914644 w 3476357"/>
              <a:gd name="connsiteY55" fmla="*/ 2688199 h 2729450"/>
              <a:gd name="connsiteX56" fmla="*/ 1072774 w 3476357"/>
              <a:gd name="connsiteY56" fmla="*/ 2729450 h 2729450"/>
              <a:gd name="connsiteX57" fmla="*/ 1320280 w 3476357"/>
              <a:gd name="connsiteY57" fmla="*/ 2701949 h 2729450"/>
              <a:gd name="connsiteX58" fmla="*/ 1423408 w 3476357"/>
              <a:gd name="connsiteY58" fmla="*/ 2667573 h 2729450"/>
              <a:gd name="connsiteX59" fmla="*/ 1581538 w 3476357"/>
              <a:gd name="connsiteY59" fmla="*/ 2578196 h 2729450"/>
              <a:gd name="connsiteX60" fmla="*/ 1650289 w 3476357"/>
              <a:gd name="connsiteY60" fmla="*/ 2523194 h 2729450"/>
              <a:gd name="connsiteX61" fmla="*/ 1753417 w 3476357"/>
              <a:gd name="connsiteY61" fmla="*/ 2433817 h 2729450"/>
              <a:gd name="connsiteX62" fmla="*/ 1787793 w 3476357"/>
              <a:gd name="connsiteY62" fmla="*/ 2385691 h 2729450"/>
              <a:gd name="connsiteX63" fmla="*/ 1849670 w 3476357"/>
              <a:gd name="connsiteY63" fmla="*/ 2323814 h 2729450"/>
              <a:gd name="connsiteX64" fmla="*/ 1877171 w 3476357"/>
              <a:gd name="connsiteY64" fmla="*/ 2275688 h 2729450"/>
              <a:gd name="connsiteX65" fmla="*/ 1932172 w 3476357"/>
              <a:gd name="connsiteY65" fmla="*/ 2206936 h 2729450"/>
              <a:gd name="connsiteX66" fmla="*/ 1994049 w 3476357"/>
              <a:gd name="connsiteY66" fmla="*/ 2117558 h 2729450"/>
              <a:gd name="connsiteX67" fmla="*/ 2021550 w 3476357"/>
              <a:gd name="connsiteY67" fmla="*/ 2076307 h 2729450"/>
              <a:gd name="connsiteX68" fmla="*/ 2035300 w 3476357"/>
              <a:gd name="connsiteY68" fmla="*/ 2000680 h 2729450"/>
              <a:gd name="connsiteX69" fmla="*/ 2049050 w 3476357"/>
              <a:gd name="connsiteY69" fmla="*/ 1959429 h 2729450"/>
              <a:gd name="connsiteX70" fmla="*/ 2042175 w 3476357"/>
              <a:gd name="connsiteY70" fmla="*/ 1856301 h 2729450"/>
              <a:gd name="connsiteX71" fmla="*/ 2035300 w 3476357"/>
              <a:gd name="connsiteY71" fmla="*/ 1815050 h 2729450"/>
              <a:gd name="connsiteX72" fmla="*/ 2021550 w 3476357"/>
              <a:gd name="connsiteY72" fmla="*/ 1677546 h 2729450"/>
              <a:gd name="connsiteX73" fmla="*/ 2007799 w 3476357"/>
              <a:gd name="connsiteY73" fmla="*/ 1540043 h 2729450"/>
              <a:gd name="connsiteX74" fmla="*/ 2014674 w 3476357"/>
              <a:gd name="connsiteY74" fmla="*/ 1409414 h 2729450"/>
              <a:gd name="connsiteX75" fmla="*/ 2035300 w 3476357"/>
              <a:gd name="connsiteY75" fmla="*/ 1375038 h 2729450"/>
              <a:gd name="connsiteX76" fmla="*/ 2110927 w 3476357"/>
              <a:gd name="connsiteY76" fmla="*/ 1326912 h 2729450"/>
              <a:gd name="connsiteX77" fmla="*/ 2234680 w 3476357"/>
              <a:gd name="connsiteY77" fmla="*/ 1271910 h 2729450"/>
              <a:gd name="connsiteX78" fmla="*/ 2289682 w 3476357"/>
              <a:gd name="connsiteY78" fmla="*/ 1237534 h 2729450"/>
              <a:gd name="connsiteX79" fmla="*/ 2385935 w 3476357"/>
              <a:gd name="connsiteY79" fmla="*/ 1210034 h 2729450"/>
              <a:gd name="connsiteX80" fmla="*/ 2454686 w 3476357"/>
              <a:gd name="connsiteY80" fmla="*/ 1203158 h 2729450"/>
              <a:gd name="connsiteX81" fmla="*/ 2667817 w 3476357"/>
              <a:gd name="connsiteY81" fmla="*/ 1182533 h 2729450"/>
              <a:gd name="connsiteX82" fmla="*/ 2867198 w 3476357"/>
              <a:gd name="connsiteY82" fmla="*/ 1168782 h 2729450"/>
              <a:gd name="connsiteX83" fmla="*/ 2984076 w 3476357"/>
              <a:gd name="connsiteY83" fmla="*/ 1148157 h 2729450"/>
              <a:gd name="connsiteX84" fmla="*/ 3004701 w 3476357"/>
              <a:gd name="connsiteY84" fmla="*/ 1141282 h 2729450"/>
              <a:gd name="connsiteX85" fmla="*/ 3066578 w 3476357"/>
              <a:gd name="connsiteY85" fmla="*/ 1127531 h 2729450"/>
              <a:gd name="connsiteX86" fmla="*/ 3217832 w 3476357"/>
              <a:gd name="connsiteY86" fmla="*/ 1045029 h 2729450"/>
              <a:gd name="connsiteX87" fmla="*/ 3231583 w 3476357"/>
              <a:gd name="connsiteY87" fmla="*/ 1024403 h 2729450"/>
              <a:gd name="connsiteX88" fmla="*/ 3272834 w 3476357"/>
              <a:gd name="connsiteY88" fmla="*/ 990027 h 2729450"/>
              <a:gd name="connsiteX89" fmla="*/ 3286584 w 3476357"/>
              <a:gd name="connsiteY89" fmla="*/ 969402 h 2729450"/>
              <a:gd name="connsiteX90" fmla="*/ 3320960 w 3476357"/>
              <a:gd name="connsiteY90" fmla="*/ 928151 h 2729450"/>
              <a:gd name="connsiteX91" fmla="*/ 3348461 w 3476357"/>
              <a:gd name="connsiteY91" fmla="*/ 914400 h 2729450"/>
              <a:gd name="connsiteX92" fmla="*/ 3417213 w 3476357"/>
              <a:gd name="connsiteY92" fmla="*/ 804397 h 2729450"/>
              <a:gd name="connsiteX93" fmla="*/ 3458464 w 3476357"/>
              <a:gd name="connsiteY93" fmla="*/ 715020 h 2729450"/>
              <a:gd name="connsiteX94" fmla="*/ 3444713 w 3476357"/>
              <a:gd name="connsiteY94" fmla="*/ 460638 h 2729450"/>
              <a:gd name="connsiteX95" fmla="*/ 3327835 w 3476357"/>
              <a:gd name="connsiteY95" fmla="*/ 364385 h 2729450"/>
              <a:gd name="connsiteX96" fmla="*/ 3293459 w 3476357"/>
              <a:gd name="connsiteY96" fmla="*/ 330009 h 2729450"/>
              <a:gd name="connsiteX97" fmla="*/ 3272834 w 3476357"/>
              <a:gd name="connsiteY97" fmla="*/ 309384 h 2729450"/>
              <a:gd name="connsiteX98" fmla="*/ 2894698 w 3476357"/>
              <a:gd name="connsiteY98" fmla="*/ 103128 h 27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476357" h="2729450">
                <a:moveTo>
                  <a:pt x="2894698" y="103128"/>
                </a:moveTo>
                <a:lnTo>
                  <a:pt x="2894698" y="103128"/>
                </a:lnTo>
                <a:cubicBezTo>
                  <a:pt x="2876364" y="110003"/>
                  <a:pt x="2857771" y="116223"/>
                  <a:pt x="2839697" y="123754"/>
                </a:cubicBezTo>
                <a:cubicBezTo>
                  <a:pt x="2827662" y="128769"/>
                  <a:pt x="2806400" y="142731"/>
                  <a:pt x="2791571" y="144379"/>
                </a:cubicBezTo>
                <a:cubicBezTo>
                  <a:pt x="2757329" y="148184"/>
                  <a:pt x="2722819" y="148963"/>
                  <a:pt x="2688443" y="151255"/>
                </a:cubicBezTo>
                <a:lnTo>
                  <a:pt x="2145303" y="144379"/>
                </a:lnTo>
                <a:cubicBezTo>
                  <a:pt x="2122277" y="143862"/>
                  <a:pt x="2099315" y="141006"/>
                  <a:pt x="2076551" y="137504"/>
                </a:cubicBezTo>
                <a:cubicBezTo>
                  <a:pt x="2069388" y="136402"/>
                  <a:pt x="2063137" y="131350"/>
                  <a:pt x="2055926" y="130629"/>
                </a:cubicBezTo>
                <a:cubicBezTo>
                  <a:pt x="1971276" y="122164"/>
                  <a:pt x="1801544" y="110003"/>
                  <a:pt x="1801544" y="110003"/>
                </a:cubicBezTo>
                <a:cubicBezTo>
                  <a:pt x="1742456" y="86369"/>
                  <a:pt x="1788587" y="101277"/>
                  <a:pt x="1705291" y="89378"/>
                </a:cubicBezTo>
                <a:cubicBezTo>
                  <a:pt x="1693723" y="87725"/>
                  <a:pt x="1682553" y="83561"/>
                  <a:pt x="1670915" y="82503"/>
                </a:cubicBezTo>
                <a:cubicBezTo>
                  <a:pt x="1606847" y="76679"/>
                  <a:pt x="1542578" y="73336"/>
                  <a:pt x="1478410" y="68752"/>
                </a:cubicBezTo>
                <a:cubicBezTo>
                  <a:pt x="1354435" y="48090"/>
                  <a:pt x="1550171" y="79787"/>
                  <a:pt x="1368407" y="55002"/>
                </a:cubicBezTo>
                <a:cubicBezTo>
                  <a:pt x="1189267" y="30575"/>
                  <a:pt x="1378739" y="49693"/>
                  <a:pt x="1210277" y="34376"/>
                </a:cubicBezTo>
                <a:cubicBezTo>
                  <a:pt x="1125772" y="13250"/>
                  <a:pt x="1266208" y="46524"/>
                  <a:pt x="1059023" y="20626"/>
                </a:cubicBezTo>
                <a:cubicBezTo>
                  <a:pt x="1026464" y="16556"/>
                  <a:pt x="994855" y="6875"/>
                  <a:pt x="962771" y="0"/>
                </a:cubicBezTo>
                <a:lnTo>
                  <a:pt x="619011" y="6876"/>
                </a:lnTo>
                <a:cubicBezTo>
                  <a:pt x="611769" y="7149"/>
                  <a:pt x="604721" y="10232"/>
                  <a:pt x="598386" y="13751"/>
                </a:cubicBezTo>
                <a:cubicBezTo>
                  <a:pt x="583940" y="21777"/>
                  <a:pt x="571209" y="32591"/>
                  <a:pt x="557135" y="41252"/>
                </a:cubicBezTo>
                <a:cubicBezTo>
                  <a:pt x="511938" y="69065"/>
                  <a:pt x="507163" y="62464"/>
                  <a:pt x="474632" y="103128"/>
                </a:cubicBezTo>
                <a:cubicBezTo>
                  <a:pt x="436512" y="150778"/>
                  <a:pt x="465698" y="120998"/>
                  <a:pt x="447132" y="158130"/>
                </a:cubicBezTo>
                <a:cubicBezTo>
                  <a:pt x="443437" y="165521"/>
                  <a:pt x="437965" y="171880"/>
                  <a:pt x="433381" y="178755"/>
                </a:cubicBezTo>
                <a:cubicBezTo>
                  <a:pt x="431089" y="185630"/>
                  <a:pt x="429747" y="192899"/>
                  <a:pt x="426506" y="199381"/>
                </a:cubicBezTo>
                <a:cubicBezTo>
                  <a:pt x="420530" y="211333"/>
                  <a:pt x="410843" y="221350"/>
                  <a:pt x="405880" y="233757"/>
                </a:cubicBezTo>
                <a:cubicBezTo>
                  <a:pt x="399145" y="250595"/>
                  <a:pt x="392820" y="323803"/>
                  <a:pt x="392130" y="330009"/>
                </a:cubicBezTo>
                <a:cubicBezTo>
                  <a:pt x="394422" y="366677"/>
                  <a:pt x="392547" y="403845"/>
                  <a:pt x="399005" y="440012"/>
                </a:cubicBezTo>
                <a:cubicBezTo>
                  <a:pt x="404101" y="468549"/>
                  <a:pt x="417339" y="495014"/>
                  <a:pt x="426506" y="522515"/>
                </a:cubicBezTo>
                <a:cubicBezTo>
                  <a:pt x="452357" y="600067"/>
                  <a:pt x="435073" y="566302"/>
                  <a:pt x="474632" y="625643"/>
                </a:cubicBezTo>
                <a:cubicBezTo>
                  <a:pt x="480830" y="669028"/>
                  <a:pt x="490652" y="712216"/>
                  <a:pt x="474632" y="756271"/>
                </a:cubicBezTo>
                <a:cubicBezTo>
                  <a:pt x="465072" y="782561"/>
                  <a:pt x="441525" y="801422"/>
                  <a:pt x="426506" y="825023"/>
                </a:cubicBezTo>
                <a:cubicBezTo>
                  <a:pt x="272253" y="1067422"/>
                  <a:pt x="468372" y="785036"/>
                  <a:pt x="330253" y="955652"/>
                </a:cubicBezTo>
                <a:cubicBezTo>
                  <a:pt x="227363" y="1082750"/>
                  <a:pt x="292870" y="1010468"/>
                  <a:pt x="227126" y="1113781"/>
                </a:cubicBezTo>
                <a:cubicBezTo>
                  <a:pt x="207672" y="1144351"/>
                  <a:pt x="187342" y="1174437"/>
                  <a:pt x="165249" y="1203158"/>
                </a:cubicBezTo>
                <a:lnTo>
                  <a:pt x="96497" y="1292536"/>
                </a:lnTo>
                <a:cubicBezTo>
                  <a:pt x="85038" y="1322328"/>
                  <a:pt x="73329" y="1352025"/>
                  <a:pt x="62121" y="1381913"/>
                </a:cubicBezTo>
                <a:cubicBezTo>
                  <a:pt x="59576" y="1388699"/>
                  <a:pt x="58487" y="1396057"/>
                  <a:pt x="55246" y="1402539"/>
                </a:cubicBezTo>
                <a:cubicBezTo>
                  <a:pt x="39450" y="1434132"/>
                  <a:pt x="30926" y="1445894"/>
                  <a:pt x="13995" y="1471291"/>
                </a:cubicBezTo>
                <a:cubicBezTo>
                  <a:pt x="11703" y="1494208"/>
                  <a:pt x="9531" y="1517138"/>
                  <a:pt x="7120" y="1540043"/>
                </a:cubicBezTo>
                <a:cubicBezTo>
                  <a:pt x="4947" y="1560681"/>
                  <a:pt x="-1308" y="1581225"/>
                  <a:pt x="244" y="1601919"/>
                </a:cubicBezTo>
                <a:cubicBezTo>
                  <a:pt x="5601" y="1673351"/>
                  <a:pt x="15471" y="1744477"/>
                  <a:pt x="27745" y="1815050"/>
                </a:cubicBezTo>
                <a:cubicBezTo>
                  <a:pt x="38315" y="1875826"/>
                  <a:pt x="59255" y="1939579"/>
                  <a:pt x="89622" y="1993805"/>
                </a:cubicBezTo>
                <a:cubicBezTo>
                  <a:pt x="108258" y="2027084"/>
                  <a:pt x="119319" y="2069581"/>
                  <a:pt x="151498" y="2090058"/>
                </a:cubicBezTo>
                <a:cubicBezTo>
                  <a:pt x="176707" y="2106100"/>
                  <a:pt x="202264" y="2121609"/>
                  <a:pt x="227126" y="2138184"/>
                </a:cubicBezTo>
                <a:cubicBezTo>
                  <a:pt x="236660" y="2144540"/>
                  <a:pt x="246524" y="2150707"/>
                  <a:pt x="254626" y="2158809"/>
                </a:cubicBezTo>
                <a:cubicBezTo>
                  <a:pt x="267283" y="2171466"/>
                  <a:pt x="276962" y="2186817"/>
                  <a:pt x="289002" y="2200061"/>
                </a:cubicBezTo>
                <a:cubicBezTo>
                  <a:pt x="299903" y="2212052"/>
                  <a:pt x="312656" y="2222286"/>
                  <a:pt x="323378" y="2234437"/>
                </a:cubicBezTo>
                <a:cubicBezTo>
                  <a:pt x="429125" y="2354283"/>
                  <a:pt x="356360" y="2275664"/>
                  <a:pt x="433381" y="2371940"/>
                </a:cubicBezTo>
                <a:cubicBezTo>
                  <a:pt x="437430" y="2377002"/>
                  <a:pt x="442982" y="2380711"/>
                  <a:pt x="447132" y="2385691"/>
                </a:cubicBezTo>
                <a:cubicBezTo>
                  <a:pt x="454467" y="2394494"/>
                  <a:pt x="460882" y="2404024"/>
                  <a:pt x="467757" y="2413191"/>
                </a:cubicBezTo>
                <a:cubicBezTo>
                  <a:pt x="487557" y="2472594"/>
                  <a:pt x="461340" y="2407691"/>
                  <a:pt x="564010" y="2495694"/>
                </a:cubicBezTo>
                <a:cubicBezTo>
                  <a:pt x="580052" y="2509444"/>
                  <a:pt x="595637" y="2523746"/>
                  <a:pt x="612136" y="2536945"/>
                </a:cubicBezTo>
                <a:cubicBezTo>
                  <a:pt x="618588" y="2542107"/>
                  <a:pt x="626543" y="2545254"/>
                  <a:pt x="632762" y="2550695"/>
                </a:cubicBezTo>
                <a:cubicBezTo>
                  <a:pt x="682032" y="2593805"/>
                  <a:pt x="646628" y="2579944"/>
                  <a:pt x="694638" y="2591946"/>
                </a:cubicBezTo>
                <a:cubicBezTo>
                  <a:pt x="726722" y="2607988"/>
                  <a:pt x="758434" y="2624799"/>
                  <a:pt x="790891" y="2640073"/>
                </a:cubicBezTo>
                <a:cubicBezTo>
                  <a:pt x="797448" y="2643159"/>
                  <a:pt x="804787" y="2644257"/>
                  <a:pt x="811516" y="2646948"/>
                </a:cubicBezTo>
                <a:cubicBezTo>
                  <a:pt x="813549" y="2647761"/>
                  <a:pt x="886956" y="2680745"/>
                  <a:pt x="914644" y="2688199"/>
                </a:cubicBezTo>
                <a:lnTo>
                  <a:pt x="1072774" y="2729450"/>
                </a:lnTo>
                <a:cubicBezTo>
                  <a:pt x="1155276" y="2720283"/>
                  <a:pt x="1238533" y="2716375"/>
                  <a:pt x="1320280" y="2701949"/>
                </a:cubicBezTo>
                <a:cubicBezTo>
                  <a:pt x="1355964" y="2695652"/>
                  <a:pt x="1423408" y="2667573"/>
                  <a:pt x="1423408" y="2667573"/>
                </a:cubicBezTo>
                <a:cubicBezTo>
                  <a:pt x="1537353" y="2586184"/>
                  <a:pt x="1482256" y="2611289"/>
                  <a:pt x="1581538" y="2578196"/>
                </a:cubicBezTo>
                <a:cubicBezTo>
                  <a:pt x="1735917" y="2462411"/>
                  <a:pt x="1593693" y="2573132"/>
                  <a:pt x="1650289" y="2523194"/>
                </a:cubicBezTo>
                <a:cubicBezTo>
                  <a:pt x="1684399" y="2493097"/>
                  <a:pt x="1726977" y="2470833"/>
                  <a:pt x="1753417" y="2433817"/>
                </a:cubicBezTo>
                <a:cubicBezTo>
                  <a:pt x="1764876" y="2417775"/>
                  <a:pt x="1774811" y="2400527"/>
                  <a:pt x="1787793" y="2385691"/>
                </a:cubicBezTo>
                <a:cubicBezTo>
                  <a:pt x="1807001" y="2363739"/>
                  <a:pt x="1835198" y="2349140"/>
                  <a:pt x="1849670" y="2323814"/>
                </a:cubicBezTo>
                <a:cubicBezTo>
                  <a:pt x="1858837" y="2307772"/>
                  <a:pt x="1866516" y="2290783"/>
                  <a:pt x="1877171" y="2275688"/>
                </a:cubicBezTo>
                <a:cubicBezTo>
                  <a:pt x="1894096" y="2251711"/>
                  <a:pt x="1915467" y="2231066"/>
                  <a:pt x="1932172" y="2206936"/>
                </a:cubicBezTo>
                <a:lnTo>
                  <a:pt x="1994049" y="2117558"/>
                </a:lnTo>
                <a:cubicBezTo>
                  <a:pt x="2003381" y="2103919"/>
                  <a:pt x="2021550" y="2076307"/>
                  <a:pt x="2021550" y="2076307"/>
                </a:cubicBezTo>
                <a:cubicBezTo>
                  <a:pt x="2023796" y="2062831"/>
                  <a:pt x="2031182" y="2015780"/>
                  <a:pt x="2035300" y="2000680"/>
                </a:cubicBezTo>
                <a:cubicBezTo>
                  <a:pt x="2039114" y="1986697"/>
                  <a:pt x="2044467" y="1973179"/>
                  <a:pt x="2049050" y="1959429"/>
                </a:cubicBezTo>
                <a:cubicBezTo>
                  <a:pt x="2046758" y="1925053"/>
                  <a:pt x="2045441" y="1890598"/>
                  <a:pt x="2042175" y="1856301"/>
                </a:cubicBezTo>
                <a:cubicBezTo>
                  <a:pt x="2040853" y="1842424"/>
                  <a:pt x="2036898" y="1828898"/>
                  <a:pt x="2035300" y="1815050"/>
                </a:cubicBezTo>
                <a:cubicBezTo>
                  <a:pt x="2030020" y="1769290"/>
                  <a:pt x="2025599" y="1723431"/>
                  <a:pt x="2021550" y="1677546"/>
                </a:cubicBezTo>
                <a:cubicBezTo>
                  <a:pt x="2009748" y="1543792"/>
                  <a:pt x="2021666" y="1623249"/>
                  <a:pt x="2007799" y="1540043"/>
                </a:cubicBezTo>
                <a:cubicBezTo>
                  <a:pt x="2010091" y="1496500"/>
                  <a:pt x="2007506" y="1452424"/>
                  <a:pt x="2014674" y="1409414"/>
                </a:cubicBezTo>
                <a:cubicBezTo>
                  <a:pt x="2016871" y="1396233"/>
                  <a:pt x="2025851" y="1384487"/>
                  <a:pt x="2035300" y="1375038"/>
                </a:cubicBezTo>
                <a:cubicBezTo>
                  <a:pt x="2039932" y="1370406"/>
                  <a:pt x="2100981" y="1331553"/>
                  <a:pt x="2110927" y="1326912"/>
                </a:cubicBezTo>
                <a:cubicBezTo>
                  <a:pt x="2182580" y="1293474"/>
                  <a:pt x="2170997" y="1309058"/>
                  <a:pt x="2234680" y="1271910"/>
                </a:cubicBezTo>
                <a:cubicBezTo>
                  <a:pt x="2279806" y="1245586"/>
                  <a:pt x="2243501" y="1256006"/>
                  <a:pt x="2289682" y="1237534"/>
                </a:cubicBezTo>
                <a:cubicBezTo>
                  <a:pt x="2313036" y="1228192"/>
                  <a:pt x="2363583" y="1213759"/>
                  <a:pt x="2385935" y="1210034"/>
                </a:cubicBezTo>
                <a:cubicBezTo>
                  <a:pt x="2408653" y="1206248"/>
                  <a:pt x="2431769" y="1205450"/>
                  <a:pt x="2454686" y="1203158"/>
                </a:cubicBezTo>
                <a:cubicBezTo>
                  <a:pt x="2568291" y="1177913"/>
                  <a:pt x="2489580" y="1191673"/>
                  <a:pt x="2667817" y="1182533"/>
                </a:cubicBezTo>
                <a:cubicBezTo>
                  <a:pt x="2778273" y="1176869"/>
                  <a:pt x="2769825" y="1176897"/>
                  <a:pt x="2867198" y="1168782"/>
                </a:cubicBezTo>
                <a:cubicBezTo>
                  <a:pt x="2923525" y="1150006"/>
                  <a:pt x="2858487" y="1170319"/>
                  <a:pt x="2984076" y="1148157"/>
                </a:cubicBezTo>
                <a:cubicBezTo>
                  <a:pt x="2991213" y="1146898"/>
                  <a:pt x="2997670" y="1143040"/>
                  <a:pt x="3004701" y="1141282"/>
                </a:cubicBezTo>
                <a:cubicBezTo>
                  <a:pt x="3025199" y="1136157"/>
                  <a:pt x="3045952" y="1132115"/>
                  <a:pt x="3066578" y="1127531"/>
                </a:cubicBezTo>
                <a:cubicBezTo>
                  <a:pt x="3115468" y="1103086"/>
                  <a:pt x="3174385" y="1074898"/>
                  <a:pt x="3217832" y="1045029"/>
                </a:cubicBezTo>
                <a:cubicBezTo>
                  <a:pt x="3224641" y="1040348"/>
                  <a:pt x="3225740" y="1030246"/>
                  <a:pt x="3231583" y="1024403"/>
                </a:cubicBezTo>
                <a:cubicBezTo>
                  <a:pt x="3244239" y="1011747"/>
                  <a:pt x="3260178" y="1002683"/>
                  <a:pt x="3272834" y="990027"/>
                </a:cubicBezTo>
                <a:cubicBezTo>
                  <a:pt x="3278677" y="984184"/>
                  <a:pt x="3281511" y="975924"/>
                  <a:pt x="3286584" y="969402"/>
                </a:cubicBezTo>
                <a:cubicBezTo>
                  <a:pt x="3297573" y="955273"/>
                  <a:pt x="3307582" y="940042"/>
                  <a:pt x="3320960" y="928151"/>
                </a:cubicBezTo>
                <a:cubicBezTo>
                  <a:pt x="3328620" y="921342"/>
                  <a:pt x="3339294" y="918984"/>
                  <a:pt x="3348461" y="914400"/>
                </a:cubicBezTo>
                <a:cubicBezTo>
                  <a:pt x="3371378" y="877732"/>
                  <a:pt x="3402436" y="845034"/>
                  <a:pt x="3417213" y="804397"/>
                </a:cubicBezTo>
                <a:cubicBezTo>
                  <a:pt x="3446928" y="722678"/>
                  <a:pt x="3425745" y="747737"/>
                  <a:pt x="3458464" y="715020"/>
                </a:cubicBezTo>
                <a:cubicBezTo>
                  <a:pt x="3479065" y="612012"/>
                  <a:pt x="3490135" y="596905"/>
                  <a:pt x="3444713" y="460638"/>
                </a:cubicBezTo>
                <a:cubicBezTo>
                  <a:pt x="3425028" y="401582"/>
                  <a:pt x="3370237" y="394672"/>
                  <a:pt x="3327835" y="364385"/>
                </a:cubicBezTo>
                <a:cubicBezTo>
                  <a:pt x="3314648" y="354966"/>
                  <a:pt x="3302448" y="343492"/>
                  <a:pt x="3293459" y="330009"/>
                </a:cubicBezTo>
                <a:cubicBezTo>
                  <a:pt x="3278438" y="307477"/>
                  <a:pt x="3287972" y="309384"/>
                  <a:pt x="3272834" y="309384"/>
                </a:cubicBezTo>
                <a:lnTo>
                  <a:pt x="2894698" y="1031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B98904-0074-472A-A4D1-E40BE60196AC}"/>
              </a:ext>
            </a:extLst>
          </p:cNvPr>
          <p:cNvSpPr/>
          <p:nvPr/>
        </p:nvSpPr>
        <p:spPr>
          <a:xfrm>
            <a:off x="5294052" y="1898102"/>
            <a:ext cx="5081871" cy="4420746"/>
          </a:xfrm>
          <a:custGeom>
            <a:avLst/>
            <a:gdLst>
              <a:gd name="connsiteX0" fmla="*/ 5073903 w 5081871"/>
              <a:gd name="connsiteY0" fmla="*/ 0 h 4420746"/>
              <a:gd name="connsiteX1" fmla="*/ 5073903 w 5081871"/>
              <a:gd name="connsiteY1" fmla="*/ 0 h 4420746"/>
              <a:gd name="connsiteX2" fmla="*/ 4345133 w 5081871"/>
              <a:gd name="connsiteY2" fmla="*/ 20625 h 4420746"/>
              <a:gd name="connsiteX3" fmla="*/ 4118252 w 5081871"/>
              <a:gd name="connsiteY3" fmla="*/ 89377 h 4420746"/>
              <a:gd name="connsiteX4" fmla="*/ 4070126 w 5081871"/>
              <a:gd name="connsiteY4" fmla="*/ 96252 h 4420746"/>
              <a:gd name="connsiteX5" fmla="*/ 3856995 w 5081871"/>
              <a:gd name="connsiteY5" fmla="*/ 171880 h 4420746"/>
              <a:gd name="connsiteX6" fmla="*/ 3829494 w 5081871"/>
              <a:gd name="connsiteY6" fmla="*/ 192505 h 4420746"/>
              <a:gd name="connsiteX7" fmla="*/ 3774492 w 5081871"/>
              <a:gd name="connsiteY7" fmla="*/ 240631 h 4420746"/>
              <a:gd name="connsiteX8" fmla="*/ 3636989 w 5081871"/>
              <a:gd name="connsiteY8" fmla="*/ 343759 h 4420746"/>
              <a:gd name="connsiteX9" fmla="*/ 3588862 w 5081871"/>
              <a:gd name="connsiteY9" fmla="*/ 364385 h 4420746"/>
              <a:gd name="connsiteX10" fmla="*/ 3430733 w 5081871"/>
              <a:gd name="connsiteY10" fmla="*/ 405636 h 4420746"/>
              <a:gd name="connsiteX11" fmla="*/ 3279479 w 5081871"/>
              <a:gd name="connsiteY11" fmla="*/ 481263 h 4420746"/>
              <a:gd name="connsiteX12" fmla="*/ 3203852 w 5081871"/>
              <a:gd name="connsiteY12" fmla="*/ 543140 h 4420746"/>
              <a:gd name="connsiteX13" fmla="*/ 3183226 w 5081871"/>
              <a:gd name="connsiteY13" fmla="*/ 563765 h 4420746"/>
              <a:gd name="connsiteX14" fmla="*/ 3107599 w 5081871"/>
              <a:gd name="connsiteY14" fmla="*/ 625642 h 4420746"/>
              <a:gd name="connsiteX15" fmla="*/ 3093849 w 5081871"/>
              <a:gd name="connsiteY15" fmla="*/ 646267 h 4420746"/>
              <a:gd name="connsiteX16" fmla="*/ 2963220 w 5081871"/>
              <a:gd name="connsiteY16" fmla="*/ 735645 h 4420746"/>
              <a:gd name="connsiteX17" fmla="*/ 2853217 w 5081871"/>
              <a:gd name="connsiteY17" fmla="*/ 797522 h 4420746"/>
              <a:gd name="connsiteX18" fmla="*/ 2743214 w 5081871"/>
              <a:gd name="connsiteY18" fmla="*/ 900649 h 4420746"/>
              <a:gd name="connsiteX19" fmla="*/ 2729464 w 5081871"/>
              <a:gd name="connsiteY19" fmla="*/ 921275 h 4420746"/>
              <a:gd name="connsiteX20" fmla="*/ 2598835 w 5081871"/>
              <a:gd name="connsiteY20" fmla="*/ 1106905 h 4420746"/>
              <a:gd name="connsiteX21" fmla="*/ 2550709 w 5081871"/>
              <a:gd name="connsiteY21" fmla="*/ 1265034 h 4420746"/>
              <a:gd name="connsiteX22" fmla="*/ 2536959 w 5081871"/>
              <a:gd name="connsiteY22" fmla="*/ 1285660 h 4420746"/>
              <a:gd name="connsiteX23" fmla="*/ 2468207 w 5081871"/>
              <a:gd name="connsiteY23" fmla="*/ 1436914 h 4420746"/>
              <a:gd name="connsiteX24" fmla="*/ 2454456 w 5081871"/>
              <a:gd name="connsiteY24" fmla="*/ 1457540 h 4420746"/>
              <a:gd name="connsiteX25" fmla="*/ 2193199 w 5081871"/>
              <a:gd name="connsiteY25" fmla="*/ 1718797 h 4420746"/>
              <a:gd name="connsiteX26" fmla="*/ 2021320 w 5081871"/>
              <a:gd name="connsiteY26" fmla="*/ 1870051 h 4420746"/>
              <a:gd name="connsiteX27" fmla="*/ 1849440 w 5081871"/>
              <a:gd name="connsiteY27" fmla="*/ 2076307 h 4420746"/>
              <a:gd name="connsiteX28" fmla="*/ 1821939 w 5081871"/>
              <a:gd name="connsiteY28" fmla="*/ 2124433 h 4420746"/>
              <a:gd name="connsiteX29" fmla="*/ 1766938 w 5081871"/>
              <a:gd name="connsiteY29" fmla="*/ 2186310 h 4420746"/>
              <a:gd name="connsiteX30" fmla="*/ 1691310 w 5081871"/>
              <a:gd name="connsiteY30" fmla="*/ 2337564 h 4420746"/>
              <a:gd name="connsiteX31" fmla="*/ 1684435 w 5081871"/>
              <a:gd name="connsiteY31" fmla="*/ 2358189 h 4420746"/>
              <a:gd name="connsiteX32" fmla="*/ 1622559 w 5081871"/>
              <a:gd name="connsiteY32" fmla="*/ 2461317 h 4420746"/>
              <a:gd name="connsiteX33" fmla="*/ 1581307 w 5081871"/>
              <a:gd name="connsiteY33" fmla="*/ 2550695 h 4420746"/>
              <a:gd name="connsiteX34" fmla="*/ 1533181 w 5081871"/>
              <a:gd name="connsiteY34" fmla="*/ 2667573 h 4420746"/>
              <a:gd name="connsiteX35" fmla="*/ 1478180 w 5081871"/>
              <a:gd name="connsiteY35" fmla="*/ 2770701 h 4420746"/>
              <a:gd name="connsiteX36" fmla="*/ 1443804 w 5081871"/>
              <a:gd name="connsiteY36" fmla="*/ 2805077 h 4420746"/>
              <a:gd name="connsiteX37" fmla="*/ 1361301 w 5081871"/>
              <a:gd name="connsiteY37" fmla="*/ 2894454 h 4420746"/>
              <a:gd name="connsiteX38" fmla="*/ 1251298 w 5081871"/>
              <a:gd name="connsiteY38" fmla="*/ 2997582 h 4420746"/>
              <a:gd name="connsiteX39" fmla="*/ 1223798 w 5081871"/>
              <a:gd name="connsiteY39" fmla="*/ 3045708 h 4420746"/>
              <a:gd name="connsiteX40" fmla="*/ 1120670 w 5081871"/>
              <a:gd name="connsiteY40" fmla="*/ 3155711 h 4420746"/>
              <a:gd name="connsiteX41" fmla="*/ 1065668 w 5081871"/>
              <a:gd name="connsiteY41" fmla="*/ 3224463 h 4420746"/>
              <a:gd name="connsiteX42" fmla="*/ 1038168 w 5081871"/>
              <a:gd name="connsiteY42" fmla="*/ 3238213 h 4420746"/>
              <a:gd name="connsiteX43" fmla="*/ 1003792 w 5081871"/>
              <a:gd name="connsiteY43" fmla="*/ 3251964 h 4420746"/>
              <a:gd name="connsiteX44" fmla="*/ 969416 w 5081871"/>
              <a:gd name="connsiteY44" fmla="*/ 3272589 h 4420746"/>
              <a:gd name="connsiteX45" fmla="*/ 935040 w 5081871"/>
              <a:gd name="connsiteY45" fmla="*/ 3279464 h 4420746"/>
              <a:gd name="connsiteX46" fmla="*/ 907539 w 5081871"/>
              <a:gd name="connsiteY46" fmla="*/ 3286340 h 4420746"/>
              <a:gd name="connsiteX47" fmla="*/ 873163 w 5081871"/>
              <a:gd name="connsiteY47" fmla="*/ 3300090 h 4420746"/>
              <a:gd name="connsiteX48" fmla="*/ 797536 w 5081871"/>
              <a:gd name="connsiteY48" fmla="*/ 3320716 h 4420746"/>
              <a:gd name="connsiteX49" fmla="*/ 721909 w 5081871"/>
              <a:gd name="connsiteY49" fmla="*/ 3361967 h 4420746"/>
              <a:gd name="connsiteX50" fmla="*/ 660032 w 5081871"/>
              <a:gd name="connsiteY50" fmla="*/ 3382592 h 4420746"/>
              <a:gd name="connsiteX51" fmla="*/ 536279 w 5081871"/>
              <a:gd name="connsiteY51" fmla="*/ 3410093 h 4420746"/>
              <a:gd name="connsiteX52" fmla="*/ 522529 w 5081871"/>
              <a:gd name="connsiteY52" fmla="*/ 3451344 h 4420746"/>
              <a:gd name="connsiteX53" fmla="*/ 495028 w 5081871"/>
              <a:gd name="connsiteY53" fmla="*/ 3471970 h 4420746"/>
              <a:gd name="connsiteX54" fmla="*/ 385025 w 5081871"/>
              <a:gd name="connsiteY54" fmla="*/ 3499470 h 4420746"/>
              <a:gd name="connsiteX55" fmla="*/ 185644 w 5081871"/>
              <a:gd name="connsiteY55" fmla="*/ 3636974 h 4420746"/>
              <a:gd name="connsiteX56" fmla="*/ 158144 w 5081871"/>
              <a:gd name="connsiteY56" fmla="*/ 3657600 h 4420746"/>
              <a:gd name="connsiteX57" fmla="*/ 123768 w 5081871"/>
              <a:gd name="connsiteY57" fmla="*/ 3671350 h 4420746"/>
              <a:gd name="connsiteX58" fmla="*/ 96267 w 5081871"/>
              <a:gd name="connsiteY58" fmla="*/ 3712601 h 4420746"/>
              <a:gd name="connsiteX59" fmla="*/ 61891 w 5081871"/>
              <a:gd name="connsiteY59" fmla="*/ 3767603 h 4420746"/>
              <a:gd name="connsiteX60" fmla="*/ 55016 w 5081871"/>
              <a:gd name="connsiteY60" fmla="*/ 3788228 h 4420746"/>
              <a:gd name="connsiteX61" fmla="*/ 55016 w 5081871"/>
              <a:gd name="connsiteY61" fmla="*/ 3911982 h 4420746"/>
              <a:gd name="connsiteX62" fmla="*/ 68766 w 5081871"/>
              <a:gd name="connsiteY62" fmla="*/ 3932607 h 4420746"/>
              <a:gd name="connsiteX63" fmla="*/ 82516 w 5081871"/>
              <a:gd name="connsiteY63" fmla="*/ 3973858 h 4420746"/>
              <a:gd name="connsiteX64" fmla="*/ 75641 w 5081871"/>
              <a:gd name="connsiteY64" fmla="*/ 4063236 h 4420746"/>
              <a:gd name="connsiteX65" fmla="*/ 27515 w 5081871"/>
              <a:gd name="connsiteY65" fmla="*/ 4118237 h 4420746"/>
              <a:gd name="connsiteX66" fmla="*/ 20640 w 5081871"/>
              <a:gd name="connsiteY66" fmla="*/ 4145738 h 4420746"/>
              <a:gd name="connsiteX67" fmla="*/ 6889 w 5081871"/>
              <a:gd name="connsiteY67" fmla="*/ 4186989 h 4420746"/>
              <a:gd name="connsiteX68" fmla="*/ 6889 w 5081871"/>
              <a:gd name="connsiteY68" fmla="*/ 4303867 h 4420746"/>
              <a:gd name="connsiteX69" fmla="*/ 20640 w 5081871"/>
              <a:gd name="connsiteY69" fmla="*/ 4317618 h 4420746"/>
              <a:gd name="connsiteX70" fmla="*/ 41265 w 5081871"/>
              <a:gd name="connsiteY70" fmla="*/ 4331368 h 4420746"/>
              <a:gd name="connsiteX71" fmla="*/ 75641 w 5081871"/>
              <a:gd name="connsiteY71" fmla="*/ 4358869 h 4420746"/>
              <a:gd name="connsiteX72" fmla="*/ 116892 w 5081871"/>
              <a:gd name="connsiteY72" fmla="*/ 4372619 h 4420746"/>
              <a:gd name="connsiteX73" fmla="*/ 137518 w 5081871"/>
              <a:gd name="connsiteY73" fmla="*/ 4379495 h 4420746"/>
              <a:gd name="connsiteX74" fmla="*/ 295647 w 5081871"/>
              <a:gd name="connsiteY74" fmla="*/ 4372619 h 4420746"/>
              <a:gd name="connsiteX75" fmla="*/ 440026 w 5081871"/>
              <a:gd name="connsiteY75" fmla="*/ 4386370 h 4420746"/>
              <a:gd name="connsiteX76" fmla="*/ 474402 w 5081871"/>
              <a:gd name="connsiteY76" fmla="*/ 4365744 h 4420746"/>
              <a:gd name="connsiteX77" fmla="*/ 529404 w 5081871"/>
              <a:gd name="connsiteY77" fmla="*/ 4345119 h 4420746"/>
              <a:gd name="connsiteX78" fmla="*/ 563780 w 5081871"/>
              <a:gd name="connsiteY78" fmla="*/ 4351994 h 4420746"/>
              <a:gd name="connsiteX79" fmla="*/ 660032 w 5081871"/>
              <a:gd name="connsiteY79" fmla="*/ 4393245 h 4420746"/>
              <a:gd name="connsiteX80" fmla="*/ 886913 w 5081871"/>
              <a:gd name="connsiteY80" fmla="*/ 4400120 h 4420746"/>
              <a:gd name="connsiteX81" fmla="*/ 1093169 w 5081871"/>
              <a:gd name="connsiteY81" fmla="*/ 4413870 h 4420746"/>
              <a:gd name="connsiteX82" fmla="*/ 1485055 w 5081871"/>
              <a:gd name="connsiteY82" fmla="*/ 4406995 h 4420746"/>
              <a:gd name="connsiteX83" fmla="*/ 1746312 w 5081871"/>
              <a:gd name="connsiteY83" fmla="*/ 4393245 h 4420746"/>
              <a:gd name="connsiteX84" fmla="*/ 1883816 w 5081871"/>
              <a:gd name="connsiteY84" fmla="*/ 4386370 h 4420746"/>
              <a:gd name="connsiteX85" fmla="*/ 2117572 w 5081871"/>
              <a:gd name="connsiteY85" fmla="*/ 4393245 h 4420746"/>
              <a:gd name="connsiteX86" fmla="*/ 3080098 w 5081871"/>
              <a:gd name="connsiteY86" fmla="*/ 4400120 h 4420746"/>
              <a:gd name="connsiteX87" fmla="*/ 3203852 w 5081871"/>
              <a:gd name="connsiteY87" fmla="*/ 4413870 h 4420746"/>
              <a:gd name="connsiteX88" fmla="*/ 3300104 w 5081871"/>
              <a:gd name="connsiteY88" fmla="*/ 4420746 h 4420746"/>
              <a:gd name="connsiteX89" fmla="*/ 3678240 w 5081871"/>
              <a:gd name="connsiteY89" fmla="*/ 4406995 h 4420746"/>
              <a:gd name="connsiteX90" fmla="*/ 3808868 w 5081871"/>
              <a:gd name="connsiteY90" fmla="*/ 4393245 h 4420746"/>
              <a:gd name="connsiteX91" fmla="*/ 4028874 w 5081871"/>
              <a:gd name="connsiteY91" fmla="*/ 4379495 h 4420746"/>
              <a:gd name="connsiteX92" fmla="*/ 4077001 w 5081871"/>
              <a:gd name="connsiteY92" fmla="*/ 4372619 h 4420746"/>
              <a:gd name="connsiteX93" fmla="*/ 4138877 w 5081871"/>
              <a:gd name="connsiteY93" fmla="*/ 4365744 h 4420746"/>
              <a:gd name="connsiteX94" fmla="*/ 5080778 w 5081871"/>
              <a:gd name="connsiteY94" fmla="*/ 4372619 h 4420746"/>
              <a:gd name="connsiteX95" fmla="*/ 5067028 w 5081871"/>
              <a:gd name="connsiteY95" fmla="*/ 4379495 h 442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081871" h="4420746">
                <a:moveTo>
                  <a:pt x="5073903" y="0"/>
                </a:moveTo>
                <a:lnTo>
                  <a:pt x="5073903" y="0"/>
                </a:lnTo>
                <a:cubicBezTo>
                  <a:pt x="4830980" y="6875"/>
                  <a:pt x="4587098" y="-2005"/>
                  <a:pt x="4345133" y="20625"/>
                </a:cubicBezTo>
                <a:cubicBezTo>
                  <a:pt x="4266453" y="27984"/>
                  <a:pt x="4196481" y="78202"/>
                  <a:pt x="4118252" y="89377"/>
                </a:cubicBezTo>
                <a:lnTo>
                  <a:pt x="4070126" y="96252"/>
                </a:lnTo>
                <a:cubicBezTo>
                  <a:pt x="3990614" y="121100"/>
                  <a:pt x="3932348" y="136186"/>
                  <a:pt x="3856995" y="171880"/>
                </a:cubicBezTo>
                <a:cubicBezTo>
                  <a:pt x="3846639" y="176785"/>
                  <a:pt x="3838297" y="185169"/>
                  <a:pt x="3829494" y="192505"/>
                </a:cubicBezTo>
                <a:cubicBezTo>
                  <a:pt x="3810779" y="208101"/>
                  <a:pt x="3793648" y="225580"/>
                  <a:pt x="3774492" y="240631"/>
                </a:cubicBezTo>
                <a:cubicBezTo>
                  <a:pt x="3729441" y="276028"/>
                  <a:pt x="3689650" y="321190"/>
                  <a:pt x="3636989" y="343759"/>
                </a:cubicBezTo>
                <a:cubicBezTo>
                  <a:pt x="3620947" y="350634"/>
                  <a:pt x="3605606" y="359460"/>
                  <a:pt x="3588862" y="364385"/>
                </a:cubicBezTo>
                <a:cubicBezTo>
                  <a:pt x="3443674" y="407087"/>
                  <a:pt x="3603626" y="340801"/>
                  <a:pt x="3430733" y="405636"/>
                </a:cubicBezTo>
                <a:cubicBezTo>
                  <a:pt x="3398182" y="417843"/>
                  <a:pt x="3307639" y="462063"/>
                  <a:pt x="3279479" y="481263"/>
                </a:cubicBezTo>
                <a:cubicBezTo>
                  <a:pt x="3252567" y="499612"/>
                  <a:pt x="3228582" y="521943"/>
                  <a:pt x="3203852" y="543140"/>
                </a:cubicBezTo>
                <a:cubicBezTo>
                  <a:pt x="3196470" y="549468"/>
                  <a:pt x="3190608" y="557437"/>
                  <a:pt x="3183226" y="563765"/>
                </a:cubicBezTo>
                <a:cubicBezTo>
                  <a:pt x="3158496" y="584962"/>
                  <a:pt x="3131533" y="603549"/>
                  <a:pt x="3107599" y="625642"/>
                </a:cubicBezTo>
                <a:cubicBezTo>
                  <a:pt x="3101528" y="631246"/>
                  <a:pt x="3100421" y="641259"/>
                  <a:pt x="3093849" y="646267"/>
                </a:cubicBezTo>
                <a:cubicBezTo>
                  <a:pt x="3051882" y="678242"/>
                  <a:pt x="3007888" y="707568"/>
                  <a:pt x="2963220" y="735645"/>
                </a:cubicBezTo>
                <a:cubicBezTo>
                  <a:pt x="2927602" y="758034"/>
                  <a:pt x="2853217" y="797522"/>
                  <a:pt x="2853217" y="797522"/>
                </a:cubicBezTo>
                <a:cubicBezTo>
                  <a:pt x="2819140" y="865677"/>
                  <a:pt x="2855805" y="802131"/>
                  <a:pt x="2743214" y="900649"/>
                </a:cubicBezTo>
                <a:cubicBezTo>
                  <a:pt x="2736995" y="906090"/>
                  <a:pt x="2734350" y="914612"/>
                  <a:pt x="2729464" y="921275"/>
                </a:cubicBezTo>
                <a:cubicBezTo>
                  <a:pt x="2623529" y="1065732"/>
                  <a:pt x="2709814" y="940437"/>
                  <a:pt x="2598835" y="1106905"/>
                </a:cubicBezTo>
                <a:cubicBezTo>
                  <a:pt x="2583927" y="1166540"/>
                  <a:pt x="2580109" y="1184183"/>
                  <a:pt x="2550709" y="1265034"/>
                </a:cubicBezTo>
                <a:cubicBezTo>
                  <a:pt x="2547885" y="1272800"/>
                  <a:pt x="2540535" y="1278211"/>
                  <a:pt x="2536959" y="1285660"/>
                </a:cubicBezTo>
                <a:cubicBezTo>
                  <a:pt x="2512994" y="1335588"/>
                  <a:pt x="2492173" y="1386986"/>
                  <a:pt x="2468207" y="1436914"/>
                </a:cubicBezTo>
                <a:cubicBezTo>
                  <a:pt x="2464631" y="1444363"/>
                  <a:pt x="2459834" y="1451266"/>
                  <a:pt x="2454456" y="1457540"/>
                </a:cubicBezTo>
                <a:cubicBezTo>
                  <a:pt x="2386308" y="1537045"/>
                  <a:pt x="2251753" y="1671955"/>
                  <a:pt x="2193199" y="1718797"/>
                </a:cubicBezTo>
                <a:cubicBezTo>
                  <a:pt x="2128888" y="1770246"/>
                  <a:pt x="2079957" y="1806529"/>
                  <a:pt x="2021320" y="1870051"/>
                </a:cubicBezTo>
                <a:cubicBezTo>
                  <a:pt x="1935410" y="1963118"/>
                  <a:pt x="1927325" y="1966351"/>
                  <a:pt x="1849440" y="2076307"/>
                </a:cubicBezTo>
                <a:cubicBezTo>
                  <a:pt x="1838760" y="2091384"/>
                  <a:pt x="1833025" y="2109652"/>
                  <a:pt x="1821939" y="2124433"/>
                </a:cubicBezTo>
                <a:cubicBezTo>
                  <a:pt x="1805381" y="2146510"/>
                  <a:pt x="1781359" y="2162782"/>
                  <a:pt x="1766938" y="2186310"/>
                </a:cubicBezTo>
                <a:cubicBezTo>
                  <a:pt x="1737482" y="2234370"/>
                  <a:pt x="1709136" y="2284087"/>
                  <a:pt x="1691310" y="2337564"/>
                </a:cubicBezTo>
                <a:cubicBezTo>
                  <a:pt x="1689018" y="2344439"/>
                  <a:pt x="1687954" y="2351854"/>
                  <a:pt x="1684435" y="2358189"/>
                </a:cubicBezTo>
                <a:cubicBezTo>
                  <a:pt x="1664966" y="2393233"/>
                  <a:pt x="1640487" y="2425460"/>
                  <a:pt x="1622559" y="2461317"/>
                </a:cubicBezTo>
                <a:cubicBezTo>
                  <a:pt x="1570557" y="2565322"/>
                  <a:pt x="1619411" y="2512591"/>
                  <a:pt x="1581307" y="2550695"/>
                </a:cubicBezTo>
                <a:cubicBezTo>
                  <a:pt x="1565265" y="2589654"/>
                  <a:pt x="1549386" y="2628681"/>
                  <a:pt x="1533181" y="2667573"/>
                </a:cubicBezTo>
                <a:cubicBezTo>
                  <a:pt x="1515410" y="2710224"/>
                  <a:pt x="1507721" y="2732297"/>
                  <a:pt x="1478180" y="2770701"/>
                </a:cubicBezTo>
                <a:cubicBezTo>
                  <a:pt x="1468300" y="2783545"/>
                  <a:pt x="1454931" y="2793296"/>
                  <a:pt x="1443804" y="2805077"/>
                </a:cubicBezTo>
                <a:cubicBezTo>
                  <a:pt x="1415965" y="2834554"/>
                  <a:pt x="1389971" y="2865785"/>
                  <a:pt x="1361301" y="2894454"/>
                </a:cubicBezTo>
                <a:cubicBezTo>
                  <a:pt x="1325761" y="2929994"/>
                  <a:pt x="1276234" y="2953942"/>
                  <a:pt x="1251298" y="2997582"/>
                </a:cubicBezTo>
                <a:cubicBezTo>
                  <a:pt x="1242131" y="3013624"/>
                  <a:pt x="1234995" y="3031011"/>
                  <a:pt x="1223798" y="3045708"/>
                </a:cubicBezTo>
                <a:cubicBezTo>
                  <a:pt x="1155763" y="3135005"/>
                  <a:pt x="1172575" y="3121108"/>
                  <a:pt x="1120670" y="3155711"/>
                </a:cubicBezTo>
                <a:cubicBezTo>
                  <a:pt x="1110955" y="3170284"/>
                  <a:pt x="1085261" y="3214667"/>
                  <a:pt x="1065668" y="3224463"/>
                </a:cubicBezTo>
                <a:cubicBezTo>
                  <a:pt x="1056501" y="3229046"/>
                  <a:pt x="1047533" y="3234051"/>
                  <a:pt x="1038168" y="3238213"/>
                </a:cubicBezTo>
                <a:cubicBezTo>
                  <a:pt x="1026890" y="3243225"/>
                  <a:pt x="1014831" y="3246445"/>
                  <a:pt x="1003792" y="3251964"/>
                </a:cubicBezTo>
                <a:cubicBezTo>
                  <a:pt x="991840" y="3257940"/>
                  <a:pt x="981823" y="3267626"/>
                  <a:pt x="969416" y="3272589"/>
                </a:cubicBezTo>
                <a:cubicBezTo>
                  <a:pt x="958566" y="3276929"/>
                  <a:pt x="946447" y="3276929"/>
                  <a:pt x="935040" y="3279464"/>
                </a:cubicBezTo>
                <a:cubicBezTo>
                  <a:pt x="925816" y="3281514"/>
                  <a:pt x="916503" y="3283352"/>
                  <a:pt x="907539" y="3286340"/>
                </a:cubicBezTo>
                <a:cubicBezTo>
                  <a:pt x="895831" y="3290243"/>
                  <a:pt x="884871" y="3296187"/>
                  <a:pt x="873163" y="3300090"/>
                </a:cubicBezTo>
                <a:cubicBezTo>
                  <a:pt x="848656" y="3308259"/>
                  <a:pt x="822700" y="3314424"/>
                  <a:pt x="797536" y="3320716"/>
                </a:cubicBezTo>
                <a:cubicBezTo>
                  <a:pt x="772327" y="3334466"/>
                  <a:pt x="748095" y="3350183"/>
                  <a:pt x="721909" y="3361967"/>
                </a:cubicBezTo>
                <a:cubicBezTo>
                  <a:pt x="702083" y="3370889"/>
                  <a:pt x="680890" y="3376457"/>
                  <a:pt x="660032" y="3382592"/>
                </a:cubicBezTo>
                <a:cubicBezTo>
                  <a:pt x="618754" y="3394732"/>
                  <a:pt x="578550" y="3401639"/>
                  <a:pt x="536279" y="3410093"/>
                </a:cubicBezTo>
                <a:cubicBezTo>
                  <a:pt x="531696" y="3423843"/>
                  <a:pt x="530569" y="3439284"/>
                  <a:pt x="522529" y="3451344"/>
                </a:cubicBezTo>
                <a:cubicBezTo>
                  <a:pt x="516173" y="3460878"/>
                  <a:pt x="505432" y="3467168"/>
                  <a:pt x="495028" y="3471970"/>
                </a:cubicBezTo>
                <a:cubicBezTo>
                  <a:pt x="448857" y="3493279"/>
                  <a:pt x="431509" y="3492830"/>
                  <a:pt x="385025" y="3499470"/>
                </a:cubicBezTo>
                <a:cubicBezTo>
                  <a:pt x="318565" y="3545305"/>
                  <a:pt x="250229" y="3588533"/>
                  <a:pt x="185644" y="3636974"/>
                </a:cubicBezTo>
                <a:cubicBezTo>
                  <a:pt x="176477" y="3643849"/>
                  <a:pt x="168161" y="3652035"/>
                  <a:pt x="158144" y="3657600"/>
                </a:cubicBezTo>
                <a:cubicBezTo>
                  <a:pt x="147356" y="3663594"/>
                  <a:pt x="135227" y="3666767"/>
                  <a:pt x="123768" y="3671350"/>
                </a:cubicBezTo>
                <a:cubicBezTo>
                  <a:pt x="114601" y="3685100"/>
                  <a:pt x="103658" y="3697820"/>
                  <a:pt x="96267" y="3712601"/>
                </a:cubicBezTo>
                <a:cubicBezTo>
                  <a:pt x="77391" y="3750351"/>
                  <a:pt x="88665" y="3731903"/>
                  <a:pt x="61891" y="3767603"/>
                </a:cubicBezTo>
                <a:cubicBezTo>
                  <a:pt x="59599" y="3774478"/>
                  <a:pt x="56774" y="3781197"/>
                  <a:pt x="55016" y="3788228"/>
                </a:cubicBezTo>
                <a:cubicBezTo>
                  <a:pt x="43413" y="3834641"/>
                  <a:pt x="44350" y="3855097"/>
                  <a:pt x="55016" y="3911982"/>
                </a:cubicBezTo>
                <a:cubicBezTo>
                  <a:pt x="56539" y="3920103"/>
                  <a:pt x="64183" y="3925732"/>
                  <a:pt x="68766" y="3932607"/>
                </a:cubicBezTo>
                <a:cubicBezTo>
                  <a:pt x="73349" y="3946357"/>
                  <a:pt x="83628" y="3959407"/>
                  <a:pt x="82516" y="3973858"/>
                </a:cubicBezTo>
                <a:cubicBezTo>
                  <a:pt x="80224" y="4003651"/>
                  <a:pt x="83245" y="4034339"/>
                  <a:pt x="75641" y="4063236"/>
                </a:cubicBezTo>
                <a:cubicBezTo>
                  <a:pt x="67108" y="4095663"/>
                  <a:pt x="50116" y="4103170"/>
                  <a:pt x="27515" y="4118237"/>
                </a:cubicBezTo>
                <a:cubicBezTo>
                  <a:pt x="25223" y="4127404"/>
                  <a:pt x="23355" y="4136687"/>
                  <a:pt x="20640" y="4145738"/>
                </a:cubicBezTo>
                <a:cubicBezTo>
                  <a:pt x="16475" y="4159621"/>
                  <a:pt x="6889" y="4186989"/>
                  <a:pt x="6889" y="4186989"/>
                </a:cubicBezTo>
                <a:cubicBezTo>
                  <a:pt x="3640" y="4222729"/>
                  <a:pt x="-6839" y="4267259"/>
                  <a:pt x="6889" y="4303867"/>
                </a:cubicBezTo>
                <a:cubicBezTo>
                  <a:pt x="9165" y="4309937"/>
                  <a:pt x="15578" y="4313569"/>
                  <a:pt x="20640" y="4317618"/>
                </a:cubicBezTo>
                <a:cubicBezTo>
                  <a:pt x="27092" y="4322780"/>
                  <a:pt x="34813" y="4326206"/>
                  <a:pt x="41265" y="4331368"/>
                </a:cubicBezTo>
                <a:cubicBezTo>
                  <a:pt x="59122" y="4345654"/>
                  <a:pt x="51836" y="4348289"/>
                  <a:pt x="75641" y="4358869"/>
                </a:cubicBezTo>
                <a:cubicBezTo>
                  <a:pt x="88886" y="4364756"/>
                  <a:pt x="103142" y="4368036"/>
                  <a:pt x="116892" y="4372619"/>
                </a:cubicBezTo>
                <a:lnTo>
                  <a:pt x="137518" y="4379495"/>
                </a:lnTo>
                <a:cubicBezTo>
                  <a:pt x="190228" y="4377203"/>
                  <a:pt x="242888" y="4372619"/>
                  <a:pt x="295647" y="4372619"/>
                </a:cubicBezTo>
                <a:cubicBezTo>
                  <a:pt x="404803" y="4372619"/>
                  <a:pt x="384036" y="4367707"/>
                  <a:pt x="440026" y="4386370"/>
                </a:cubicBezTo>
                <a:cubicBezTo>
                  <a:pt x="487906" y="4370411"/>
                  <a:pt x="436651" y="4390912"/>
                  <a:pt x="474402" y="4365744"/>
                </a:cubicBezTo>
                <a:cubicBezTo>
                  <a:pt x="495972" y="4351364"/>
                  <a:pt x="505220" y="4351165"/>
                  <a:pt x="529404" y="4345119"/>
                </a:cubicBezTo>
                <a:cubicBezTo>
                  <a:pt x="540863" y="4347411"/>
                  <a:pt x="552694" y="4348299"/>
                  <a:pt x="563780" y="4351994"/>
                </a:cubicBezTo>
                <a:cubicBezTo>
                  <a:pt x="600977" y="4364393"/>
                  <a:pt x="611580" y="4391777"/>
                  <a:pt x="660032" y="4393245"/>
                </a:cubicBezTo>
                <a:lnTo>
                  <a:pt x="886913" y="4400120"/>
                </a:lnTo>
                <a:cubicBezTo>
                  <a:pt x="971137" y="4414157"/>
                  <a:pt x="958971" y="4413870"/>
                  <a:pt x="1093169" y="4413870"/>
                </a:cubicBezTo>
                <a:cubicBezTo>
                  <a:pt x="1223818" y="4413870"/>
                  <a:pt x="1354426" y="4409287"/>
                  <a:pt x="1485055" y="4406995"/>
                </a:cubicBezTo>
                <a:cubicBezTo>
                  <a:pt x="1613049" y="4390996"/>
                  <a:pt x="1503965" y="4402939"/>
                  <a:pt x="1746312" y="4393245"/>
                </a:cubicBezTo>
                <a:cubicBezTo>
                  <a:pt x="1792167" y="4391411"/>
                  <a:pt x="1837981" y="4388662"/>
                  <a:pt x="1883816" y="4386370"/>
                </a:cubicBezTo>
                <a:lnTo>
                  <a:pt x="2117572" y="4393245"/>
                </a:lnTo>
                <a:lnTo>
                  <a:pt x="3080098" y="4400120"/>
                </a:lnTo>
                <a:cubicBezTo>
                  <a:pt x="3121596" y="4400908"/>
                  <a:pt x="3162528" y="4409996"/>
                  <a:pt x="3203852" y="4413870"/>
                </a:cubicBezTo>
                <a:cubicBezTo>
                  <a:pt x="3235877" y="4416872"/>
                  <a:pt x="3268020" y="4418454"/>
                  <a:pt x="3300104" y="4420746"/>
                </a:cubicBezTo>
                <a:lnTo>
                  <a:pt x="3678240" y="4406995"/>
                </a:lnTo>
                <a:cubicBezTo>
                  <a:pt x="3922098" y="4396076"/>
                  <a:pt x="3648155" y="4405607"/>
                  <a:pt x="3808868" y="4393245"/>
                </a:cubicBezTo>
                <a:cubicBezTo>
                  <a:pt x="3882130" y="4387610"/>
                  <a:pt x="3955539" y="4384078"/>
                  <a:pt x="4028874" y="4379495"/>
                </a:cubicBezTo>
                <a:lnTo>
                  <a:pt x="4077001" y="4372619"/>
                </a:lnTo>
                <a:cubicBezTo>
                  <a:pt x="4097593" y="4370045"/>
                  <a:pt x="4118125" y="4365744"/>
                  <a:pt x="4138877" y="4365744"/>
                </a:cubicBezTo>
                <a:lnTo>
                  <a:pt x="5080778" y="4372619"/>
                </a:lnTo>
                <a:cubicBezTo>
                  <a:pt x="5085902" y="4372695"/>
                  <a:pt x="5071611" y="4377203"/>
                  <a:pt x="5067028" y="43794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47E3E9A-7C85-4CBA-A229-F7AE398A80D8}"/>
              </a:ext>
            </a:extLst>
          </p:cNvPr>
          <p:cNvSpPr/>
          <p:nvPr/>
        </p:nvSpPr>
        <p:spPr>
          <a:xfrm>
            <a:off x="5073204" y="1086829"/>
            <a:ext cx="5301743" cy="2847614"/>
          </a:xfrm>
          <a:custGeom>
            <a:avLst/>
            <a:gdLst>
              <a:gd name="connsiteX0" fmla="*/ 7731 w 5301743"/>
              <a:gd name="connsiteY0" fmla="*/ 0 h 2847614"/>
              <a:gd name="connsiteX1" fmla="*/ 7731 w 5301743"/>
              <a:gd name="connsiteY1" fmla="*/ 0 h 2847614"/>
              <a:gd name="connsiteX2" fmla="*/ 7731 w 5301743"/>
              <a:gd name="connsiteY2" fmla="*/ 350635 h 2847614"/>
              <a:gd name="connsiteX3" fmla="*/ 21482 w 5301743"/>
              <a:gd name="connsiteY3" fmla="*/ 378136 h 2847614"/>
              <a:gd name="connsiteX4" fmla="*/ 90234 w 5301743"/>
              <a:gd name="connsiteY4" fmla="*/ 440012 h 2847614"/>
              <a:gd name="connsiteX5" fmla="*/ 172736 w 5301743"/>
              <a:gd name="connsiteY5" fmla="*/ 474388 h 2847614"/>
              <a:gd name="connsiteX6" fmla="*/ 213987 w 5301743"/>
              <a:gd name="connsiteY6" fmla="*/ 515639 h 2847614"/>
              <a:gd name="connsiteX7" fmla="*/ 289614 w 5301743"/>
              <a:gd name="connsiteY7" fmla="*/ 543140 h 2847614"/>
              <a:gd name="connsiteX8" fmla="*/ 372116 w 5301743"/>
              <a:gd name="connsiteY8" fmla="*/ 611892 h 2847614"/>
              <a:gd name="connsiteX9" fmla="*/ 413368 w 5301743"/>
              <a:gd name="connsiteY9" fmla="*/ 653143 h 2847614"/>
              <a:gd name="connsiteX10" fmla="*/ 433993 w 5301743"/>
              <a:gd name="connsiteY10" fmla="*/ 694394 h 2847614"/>
              <a:gd name="connsiteX11" fmla="*/ 447743 w 5301743"/>
              <a:gd name="connsiteY11" fmla="*/ 728770 h 2847614"/>
              <a:gd name="connsiteX12" fmla="*/ 454619 w 5301743"/>
              <a:gd name="connsiteY12" fmla="*/ 756271 h 2847614"/>
              <a:gd name="connsiteX13" fmla="*/ 502745 w 5301743"/>
              <a:gd name="connsiteY13" fmla="*/ 831898 h 2847614"/>
              <a:gd name="connsiteX14" fmla="*/ 523371 w 5301743"/>
              <a:gd name="connsiteY14" fmla="*/ 880024 h 2847614"/>
              <a:gd name="connsiteX15" fmla="*/ 516495 w 5301743"/>
              <a:gd name="connsiteY15" fmla="*/ 1051904 h 2847614"/>
              <a:gd name="connsiteX16" fmla="*/ 509620 w 5301743"/>
              <a:gd name="connsiteY16" fmla="*/ 1079405 h 2847614"/>
              <a:gd name="connsiteX17" fmla="*/ 482119 w 5301743"/>
              <a:gd name="connsiteY17" fmla="*/ 1113781 h 2847614"/>
              <a:gd name="connsiteX18" fmla="*/ 475244 w 5301743"/>
              <a:gd name="connsiteY18" fmla="*/ 1134406 h 2847614"/>
              <a:gd name="connsiteX19" fmla="*/ 440868 w 5301743"/>
              <a:gd name="connsiteY19" fmla="*/ 1182533 h 2847614"/>
              <a:gd name="connsiteX20" fmla="*/ 433993 w 5301743"/>
              <a:gd name="connsiteY20" fmla="*/ 1203158 h 2847614"/>
              <a:gd name="connsiteX21" fmla="*/ 413368 w 5301743"/>
              <a:gd name="connsiteY21" fmla="*/ 1237534 h 2847614"/>
              <a:gd name="connsiteX22" fmla="*/ 406492 w 5301743"/>
              <a:gd name="connsiteY22" fmla="*/ 1361287 h 2847614"/>
              <a:gd name="connsiteX23" fmla="*/ 399617 w 5301743"/>
              <a:gd name="connsiteY23" fmla="*/ 1388788 h 2847614"/>
              <a:gd name="connsiteX24" fmla="*/ 420243 w 5301743"/>
              <a:gd name="connsiteY24" fmla="*/ 1691297 h 2847614"/>
              <a:gd name="connsiteX25" fmla="*/ 440868 w 5301743"/>
              <a:gd name="connsiteY25" fmla="*/ 1780674 h 2847614"/>
              <a:gd name="connsiteX26" fmla="*/ 454619 w 5301743"/>
              <a:gd name="connsiteY26" fmla="*/ 1835675 h 2847614"/>
              <a:gd name="connsiteX27" fmla="*/ 495870 w 5301743"/>
              <a:gd name="connsiteY27" fmla="*/ 1904427 h 2847614"/>
              <a:gd name="connsiteX28" fmla="*/ 543996 w 5301743"/>
              <a:gd name="connsiteY28" fmla="*/ 1993805 h 2847614"/>
              <a:gd name="connsiteX29" fmla="*/ 598998 w 5301743"/>
              <a:gd name="connsiteY29" fmla="*/ 2035056 h 2847614"/>
              <a:gd name="connsiteX30" fmla="*/ 660874 w 5301743"/>
              <a:gd name="connsiteY30" fmla="*/ 2096933 h 2847614"/>
              <a:gd name="connsiteX31" fmla="*/ 695250 w 5301743"/>
              <a:gd name="connsiteY31" fmla="*/ 2124433 h 2847614"/>
              <a:gd name="connsiteX32" fmla="*/ 894631 w 5301743"/>
              <a:gd name="connsiteY32" fmla="*/ 2186310 h 2847614"/>
              <a:gd name="connsiteX33" fmla="*/ 990883 w 5301743"/>
              <a:gd name="connsiteY33" fmla="*/ 2241312 h 2847614"/>
              <a:gd name="connsiteX34" fmla="*/ 1011509 w 5301743"/>
              <a:gd name="connsiteY34" fmla="*/ 2261937 h 2847614"/>
              <a:gd name="connsiteX35" fmla="*/ 1183389 w 5301743"/>
              <a:gd name="connsiteY35" fmla="*/ 2330689 h 2847614"/>
              <a:gd name="connsiteX36" fmla="*/ 1217764 w 5301743"/>
              <a:gd name="connsiteY36" fmla="*/ 2351315 h 2847614"/>
              <a:gd name="connsiteX37" fmla="*/ 1341518 w 5301743"/>
              <a:gd name="connsiteY37" fmla="*/ 2371940 h 2847614"/>
              <a:gd name="connsiteX38" fmla="*/ 1437771 w 5301743"/>
              <a:gd name="connsiteY38" fmla="*/ 2392566 h 2847614"/>
              <a:gd name="connsiteX39" fmla="*/ 1540898 w 5301743"/>
              <a:gd name="connsiteY39" fmla="*/ 2426942 h 2847614"/>
              <a:gd name="connsiteX40" fmla="*/ 1609650 w 5301743"/>
              <a:gd name="connsiteY40" fmla="*/ 2447567 h 2847614"/>
              <a:gd name="connsiteX41" fmla="*/ 1685277 w 5301743"/>
              <a:gd name="connsiteY41" fmla="*/ 2495693 h 2847614"/>
              <a:gd name="connsiteX42" fmla="*/ 1740279 w 5301743"/>
              <a:gd name="connsiteY42" fmla="*/ 2536945 h 2847614"/>
              <a:gd name="connsiteX43" fmla="*/ 1795280 w 5301743"/>
              <a:gd name="connsiteY43" fmla="*/ 2571321 h 2847614"/>
              <a:gd name="connsiteX44" fmla="*/ 1850282 w 5301743"/>
              <a:gd name="connsiteY44" fmla="*/ 2633197 h 2847614"/>
              <a:gd name="connsiteX45" fmla="*/ 1912158 w 5301743"/>
              <a:gd name="connsiteY45" fmla="*/ 2681324 h 2847614"/>
              <a:gd name="connsiteX46" fmla="*/ 2029037 w 5301743"/>
              <a:gd name="connsiteY46" fmla="*/ 2770701 h 2847614"/>
              <a:gd name="connsiteX47" fmla="*/ 2077163 w 5301743"/>
              <a:gd name="connsiteY47" fmla="*/ 2798202 h 2847614"/>
              <a:gd name="connsiteX48" fmla="*/ 2269668 w 5301743"/>
              <a:gd name="connsiteY48" fmla="*/ 2846328 h 2847614"/>
              <a:gd name="connsiteX49" fmla="*/ 2730306 w 5301743"/>
              <a:gd name="connsiteY49" fmla="*/ 2811952 h 2847614"/>
              <a:gd name="connsiteX50" fmla="*/ 3046564 w 5301743"/>
              <a:gd name="connsiteY50" fmla="*/ 2564445 h 2847614"/>
              <a:gd name="connsiteX51" fmla="*/ 3211569 w 5301743"/>
              <a:gd name="connsiteY51" fmla="*/ 2420066 h 2847614"/>
              <a:gd name="connsiteX52" fmla="*/ 3287196 w 5301743"/>
              <a:gd name="connsiteY52" fmla="*/ 2289438 h 2847614"/>
              <a:gd name="connsiteX53" fmla="*/ 3335322 w 5301743"/>
              <a:gd name="connsiteY53" fmla="*/ 2220686 h 2847614"/>
              <a:gd name="connsiteX54" fmla="*/ 3369698 w 5301743"/>
              <a:gd name="connsiteY54" fmla="*/ 2103808 h 2847614"/>
              <a:gd name="connsiteX55" fmla="*/ 3410949 w 5301743"/>
              <a:gd name="connsiteY55" fmla="*/ 1986930 h 2847614"/>
              <a:gd name="connsiteX56" fmla="*/ 3459076 w 5301743"/>
              <a:gd name="connsiteY56" fmla="*/ 1780674 h 2847614"/>
              <a:gd name="connsiteX57" fmla="*/ 3479701 w 5301743"/>
              <a:gd name="connsiteY57" fmla="*/ 1725672 h 2847614"/>
              <a:gd name="connsiteX58" fmla="*/ 3500327 w 5301743"/>
              <a:gd name="connsiteY58" fmla="*/ 1663796 h 2847614"/>
              <a:gd name="connsiteX59" fmla="*/ 3548453 w 5301743"/>
              <a:gd name="connsiteY59" fmla="*/ 1595044 h 2847614"/>
              <a:gd name="connsiteX60" fmla="*/ 3610330 w 5301743"/>
              <a:gd name="connsiteY60" fmla="*/ 1512542 h 2847614"/>
              <a:gd name="connsiteX61" fmla="*/ 3761584 w 5301743"/>
              <a:gd name="connsiteY61" fmla="*/ 1423164 h 2847614"/>
              <a:gd name="connsiteX62" fmla="*/ 3871587 w 5301743"/>
              <a:gd name="connsiteY62" fmla="*/ 1381913 h 2847614"/>
              <a:gd name="connsiteX63" fmla="*/ 3912838 w 5301743"/>
              <a:gd name="connsiteY63" fmla="*/ 1368163 h 2847614"/>
              <a:gd name="connsiteX64" fmla="*/ 3967840 w 5301743"/>
              <a:gd name="connsiteY64" fmla="*/ 1361287 h 2847614"/>
              <a:gd name="connsiteX65" fmla="*/ 4050342 w 5301743"/>
              <a:gd name="connsiteY65" fmla="*/ 1347537 h 2847614"/>
              <a:gd name="connsiteX66" fmla="*/ 4070968 w 5301743"/>
              <a:gd name="connsiteY66" fmla="*/ 1340662 h 2847614"/>
              <a:gd name="connsiteX67" fmla="*/ 4366601 w 5301743"/>
              <a:gd name="connsiteY67" fmla="*/ 1326912 h 2847614"/>
              <a:gd name="connsiteX68" fmla="*/ 4407852 w 5301743"/>
              <a:gd name="connsiteY68" fmla="*/ 1320036 h 2847614"/>
              <a:gd name="connsiteX69" fmla="*/ 4510980 w 5301743"/>
              <a:gd name="connsiteY69" fmla="*/ 1313161 h 2847614"/>
              <a:gd name="connsiteX70" fmla="*/ 4552231 w 5301743"/>
              <a:gd name="connsiteY70" fmla="*/ 1299411 h 2847614"/>
              <a:gd name="connsiteX71" fmla="*/ 4648483 w 5301743"/>
              <a:gd name="connsiteY71" fmla="*/ 1285660 h 2847614"/>
              <a:gd name="connsiteX72" fmla="*/ 4682859 w 5301743"/>
              <a:gd name="connsiteY72" fmla="*/ 1278785 h 2847614"/>
              <a:gd name="connsiteX73" fmla="*/ 4717235 w 5301743"/>
              <a:gd name="connsiteY73" fmla="*/ 1265035 h 2847614"/>
              <a:gd name="connsiteX74" fmla="*/ 4799737 w 5301743"/>
              <a:gd name="connsiteY74" fmla="*/ 1223784 h 2847614"/>
              <a:gd name="connsiteX75" fmla="*/ 4827238 w 5301743"/>
              <a:gd name="connsiteY75" fmla="*/ 1210033 h 2847614"/>
              <a:gd name="connsiteX76" fmla="*/ 4861614 w 5301743"/>
              <a:gd name="connsiteY76" fmla="*/ 1182533 h 2847614"/>
              <a:gd name="connsiteX77" fmla="*/ 4923491 w 5301743"/>
              <a:gd name="connsiteY77" fmla="*/ 1141281 h 2847614"/>
              <a:gd name="connsiteX78" fmla="*/ 4957867 w 5301743"/>
              <a:gd name="connsiteY78" fmla="*/ 1106906 h 2847614"/>
              <a:gd name="connsiteX79" fmla="*/ 4999118 w 5301743"/>
              <a:gd name="connsiteY79" fmla="*/ 1079405 h 2847614"/>
              <a:gd name="connsiteX80" fmla="*/ 5012868 w 5301743"/>
              <a:gd name="connsiteY80" fmla="*/ 1065654 h 2847614"/>
              <a:gd name="connsiteX81" fmla="*/ 5033494 w 5301743"/>
              <a:gd name="connsiteY81" fmla="*/ 1058779 h 2847614"/>
              <a:gd name="connsiteX82" fmla="*/ 5067870 w 5301743"/>
              <a:gd name="connsiteY82" fmla="*/ 1038154 h 2847614"/>
              <a:gd name="connsiteX83" fmla="*/ 5088495 w 5301743"/>
              <a:gd name="connsiteY83" fmla="*/ 1031278 h 2847614"/>
              <a:gd name="connsiteX84" fmla="*/ 5136622 w 5301743"/>
              <a:gd name="connsiteY84" fmla="*/ 1003778 h 2847614"/>
              <a:gd name="connsiteX85" fmla="*/ 5164122 w 5301743"/>
              <a:gd name="connsiteY85" fmla="*/ 996903 h 2847614"/>
              <a:gd name="connsiteX86" fmla="*/ 5198498 w 5301743"/>
              <a:gd name="connsiteY86" fmla="*/ 983152 h 2847614"/>
              <a:gd name="connsiteX87" fmla="*/ 5219124 w 5301743"/>
              <a:gd name="connsiteY87" fmla="*/ 976277 h 2847614"/>
              <a:gd name="connsiteX88" fmla="*/ 5239749 w 5301743"/>
              <a:gd name="connsiteY88" fmla="*/ 955651 h 2847614"/>
              <a:gd name="connsiteX89" fmla="*/ 5281001 w 5301743"/>
              <a:gd name="connsiteY89" fmla="*/ 941901 h 2847614"/>
              <a:gd name="connsiteX90" fmla="*/ 5301626 w 5301743"/>
              <a:gd name="connsiteY90" fmla="*/ 921275 h 2847614"/>
              <a:gd name="connsiteX91" fmla="*/ 5287876 w 5301743"/>
              <a:gd name="connsiteY91" fmla="*/ 880024 h 2847614"/>
              <a:gd name="connsiteX92" fmla="*/ 5281001 w 5301743"/>
              <a:gd name="connsiteY92" fmla="*/ 818148 h 2847614"/>
              <a:gd name="connsiteX93" fmla="*/ 5274125 w 5301743"/>
              <a:gd name="connsiteY93" fmla="*/ 797522 h 2847614"/>
              <a:gd name="connsiteX94" fmla="*/ 5287876 w 5301743"/>
              <a:gd name="connsiteY94" fmla="*/ 715020 h 2847614"/>
              <a:gd name="connsiteX95" fmla="*/ 5294751 w 5301743"/>
              <a:gd name="connsiteY95" fmla="*/ 591266 h 2847614"/>
              <a:gd name="connsiteX96" fmla="*/ 5301626 w 5301743"/>
              <a:gd name="connsiteY96" fmla="*/ 563766 h 2847614"/>
              <a:gd name="connsiteX97" fmla="*/ 5287876 w 5301743"/>
              <a:gd name="connsiteY97" fmla="*/ 440012 h 2847614"/>
              <a:gd name="connsiteX98" fmla="*/ 5274125 w 5301743"/>
              <a:gd name="connsiteY98" fmla="*/ 316259 h 2847614"/>
              <a:gd name="connsiteX99" fmla="*/ 5287876 w 5301743"/>
              <a:gd name="connsiteY99" fmla="*/ 0 h 284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301743" h="2847614">
                <a:moveTo>
                  <a:pt x="7731" y="0"/>
                </a:moveTo>
                <a:lnTo>
                  <a:pt x="7731" y="0"/>
                </a:lnTo>
                <a:cubicBezTo>
                  <a:pt x="1013" y="141077"/>
                  <a:pt x="-5645" y="199043"/>
                  <a:pt x="7731" y="350635"/>
                </a:cubicBezTo>
                <a:cubicBezTo>
                  <a:pt x="8632" y="360844"/>
                  <a:pt x="15190" y="370046"/>
                  <a:pt x="21482" y="378136"/>
                </a:cubicBezTo>
                <a:cubicBezTo>
                  <a:pt x="30748" y="390049"/>
                  <a:pt x="75338" y="432126"/>
                  <a:pt x="90234" y="440012"/>
                </a:cubicBezTo>
                <a:cubicBezTo>
                  <a:pt x="116564" y="453951"/>
                  <a:pt x="172736" y="474388"/>
                  <a:pt x="172736" y="474388"/>
                </a:cubicBezTo>
                <a:cubicBezTo>
                  <a:pt x="186486" y="488138"/>
                  <a:pt x="195122" y="510922"/>
                  <a:pt x="213987" y="515639"/>
                </a:cubicBezTo>
                <a:cubicBezTo>
                  <a:pt x="242307" y="522720"/>
                  <a:pt x="262564" y="526234"/>
                  <a:pt x="289614" y="543140"/>
                </a:cubicBezTo>
                <a:cubicBezTo>
                  <a:pt x="378067" y="598422"/>
                  <a:pt x="325982" y="572347"/>
                  <a:pt x="372116" y="611892"/>
                </a:cubicBezTo>
                <a:cubicBezTo>
                  <a:pt x="411914" y="646006"/>
                  <a:pt x="389159" y="616833"/>
                  <a:pt x="413368" y="653143"/>
                </a:cubicBezTo>
                <a:cubicBezTo>
                  <a:pt x="430649" y="704987"/>
                  <a:pt x="407338" y="641084"/>
                  <a:pt x="433993" y="694394"/>
                </a:cubicBezTo>
                <a:cubicBezTo>
                  <a:pt x="439512" y="705432"/>
                  <a:pt x="443840" y="717062"/>
                  <a:pt x="447743" y="728770"/>
                </a:cubicBezTo>
                <a:cubicBezTo>
                  <a:pt x="450731" y="737734"/>
                  <a:pt x="450781" y="747636"/>
                  <a:pt x="454619" y="756271"/>
                </a:cubicBezTo>
                <a:cubicBezTo>
                  <a:pt x="472258" y="795959"/>
                  <a:pt x="482039" y="790485"/>
                  <a:pt x="502745" y="831898"/>
                </a:cubicBezTo>
                <a:cubicBezTo>
                  <a:pt x="519736" y="865881"/>
                  <a:pt x="513254" y="849676"/>
                  <a:pt x="523371" y="880024"/>
                </a:cubicBezTo>
                <a:cubicBezTo>
                  <a:pt x="521079" y="937317"/>
                  <a:pt x="520440" y="994701"/>
                  <a:pt x="516495" y="1051904"/>
                </a:cubicBezTo>
                <a:cubicBezTo>
                  <a:pt x="515845" y="1061331"/>
                  <a:pt x="514209" y="1071145"/>
                  <a:pt x="509620" y="1079405"/>
                </a:cubicBezTo>
                <a:cubicBezTo>
                  <a:pt x="502494" y="1092233"/>
                  <a:pt x="491286" y="1102322"/>
                  <a:pt x="482119" y="1113781"/>
                </a:cubicBezTo>
                <a:cubicBezTo>
                  <a:pt x="479827" y="1120656"/>
                  <a:pt x="478485" y="1127924"/>
                  <a:pt x="475244" y="1134406"/>
                </a:cubicBezTo>
                <a:cubicBezTo>
                  <a:pt x="470215" y="1144464"/>
                  <a:pt x="445543" y="1176299"/>
                  <a:pt x="440868" y="1182533"/>
                </a:cubicBezTo>
                <a:cubicBezTo>
                  <a:pt x="438576" y="1189408"/>
                  <a:pt x="437721" y="1196944"/>
                  <a:pt x="433993" y="1203158"/>
                </a:cubicBezTo>
                <a:cubicBezTo>
                  <a:pt x="405682" y="1250345"/>
                  <a:pt x="432843" y="1179108"/>
                  <a:pt x="413368" y="1237534"/>
                </a:cubicBezTo>
                <a:cubicBezTo>
                  <a:pt x="411076" y="1278785"/>
                  <a:pt x="410233" y="1320142"/>
                  <a:pt x="406492" y="1361287"/>
                </a:cubicBezTo>
                <a:cubicBezTo>
                  <a:pt x="405636" y="1370697"/>
                  <a:pt x="399224" y="1379347"/>
                  <a:pt x="399617" y="1388788"/>
                </a:cubicBezTo>
                <a:cubicBezTo>
                  <a:pt x="403825" y="1489771"/>
                  <a:pt x="403628" y="1591602"/>
                  <a:pt x="420243" y="1691297"/>
                </a:cubicBezTo>
                <a:cubicBezTo>
                  <a:pt x="431492" y="1758791"/>
                  <a:pt x="421336" y="1707432"/>
                  <a:pt x="440868" y="1780674"/>
                </a:cubicBezTo>
                <a:cubicBezTo>
                  <a:pt x="445737" y="1798934"/>
                  <a:pt x="446944" y="1818406"/>
                  <a:pt x="454619" y="1835675"/>
                </a:cubicBezTo>
                <a:cubicBezTo>
                  <a:pt x="465474" y="1860097"/>
                  <a:pt x="483918" y="1880523"/>
                  <a:pt x="495870" y="1904427"/>
                </a:cubicBezTo>
                <a:cubicBezTo>
                  <a:pt x="523252" y="1959191"/>
                  <a:pt x="491133" y="1940942"/>
                  <a:pt x="543996" y="1993805"/>
                </a:cubicBezTo>
                <a:cubicBezTo>
                  <a:pt x="560201" y="2010010"/>
                  <a:pt x="581814" y="2019893"/>
                  <a:pt x="598998" y="2035056"/>
                </a:cubicBezTo>
                <a:cubicBezTo>
                  <a:pt x="620870" y="2054355"/>
                  <a:pt x="638097" y="2078712"/>
                  <a:pt x="660874" y="2096933"/>
                </a:cubicBezTo>
                <a:cubicBezTo>
                  <a:pt x="672333" y="2106100"/>
                  <a:pt x="681668" y="2118877"/>
                  <a:pt x="695250" y="2124433"/>
                </a:cubicBezTo>
                <a:cubicBezTo>
                  <a:pt x="712085" y="2131320"/>
                  <a:pt x="864870" y="2171429"/>
                  <a:pt x="894631" y="2186310"/>
                </a:cubicBezTo>
                <a:cubicBezTo>
                  <a:pt x="933450" y="2205720"/>
                  <a:pt x="953461" y="2214096"/>
                  <a:pt x="990883" y="2241312"/>
                </a:cubicBezTo>
                <a:cubicBezTo>
                  <a:pt x="998746" y="2247031"/>
                  <a:pt x="1002690" y="2257843"/>
                  <a:pt x="1011509" y="2261937"/>
                </a:cubicBezTo>
                <a:cubicBezTo>
                  <a:pt x="1067478" y="2287922"/>
                  <a:pt x="1130477" y="2298940"/>
                  <a:pt x="1183389" y="2330689"/>
                </a:cubicBezTo>
                <a:cubicBezTo>
                  <a:pt x="1194847" y="2337564"/>
                  <a:pt x="1204834" y="2347942"/>
                  <a:pt x="1217764" y="2351315"/>
                </a:cubicBezTo>
                <a:cubicBezTo>
                  <a:pt x="1258230" y="2361871"/>
                  <a:pt x="1300414" y="2364233"/>
                  <a:pt x="1341518" y="2371940"/>
                </a:cubicBezTo>
                <a:cubicBezTo>
                  <a:pt x="1373769" y="2377987"/>
                  <a:pt x="1405851" y="2384966"/>
                  <a:pt x="1437771" y="2392566"/>
                </a:cubicBezTo>
                <a:cubicBezTo>
                  <a:pt x="1497586" y="2406808"/>
                  <a:pt x="1478653" y="2406194"/>
                  <a:pt x="1540898" y="2426942"/>
                </a:cubicBezTo>
                <a:cubicBezTo>
                  <a:pt x="1563597" y="2434508"/>
                  <a:pt x="1586733" y="2440692"/>
                  <a:pt x="1609650" y="2447567"/>
                </a:cubicBezTo>
                <a:cubicBezTo>
                  <a:pt x="1654843" y="2492760"/>
                  <a:pt x="1600345" y="2442610"/>
                  <a:pt x="1685277" y="2495693"/>
                </a:cubicBezTo>
                <a:cubicBezTo>
                  <a:pt x="1704711" y="2507839"/>
                  <a:pt x="1721394" y="2523961"/>
                  <a:pt x="1740279" y="2536945"/>
                </a:cubicBezTo>
                <a:cubicBezTo>
                  <a:pt x="1758095" y="2549193"/>
                  <a:pt x="1779009" y="2557084"/>
                  <a:pt x="1795280" y="2571321"/>
                </a:cubicBezTo>
                <a:cubicBezTo>
                  <a:pt x="1816048" y="2589493"/>
                  <a:pt x="1830187" y="2614284"/>
                  <a:pt x="1850282" y="2633197"/>
                </a:cubicBezTo>
                <a:cubicBezTo>
                  <a:pt x="1869310" y="2651105"/>
                  <a:pt x="1891988" y="2664713"/>
                  <a:pt x="1912158" y="2681324"/>
                </a:cubicBezTo>
                <a:cubicBezTo>
                  <a:pt x="1987965" y="2743753"/>
                  <a:pt x="1944703" y="2717992"/>
                  <a:pt x="2029037" y="2770701"/>
                </a:cubicBezTo>
                <a:cubicBezTo>
                  <a:pt x="2044705" y="2780494"/>
                  <a:pt x="2060134" y="2791032"/>
                  <a:pt x="2077163" y="2798202"/>
                </a:cubicBezTo>
                <a:cubicBezTo>
                  <a:pt x="2150779" y="2829199"/>
                  <a:pt x="2188157" y="2831045"/>
                  <a:pt x="2269668" y="2846328"/>
                </a:cubicBezTo>
                <a:cubicBezTo>
                  <a:pt x="2378186" y="2844113"/>
                  <a:pt x="2598723" y="2861741"/>
                  <a:pt x="2730306" y="2811952"/>
                </a:cubicBezTo>
                <a:cubicBezTo>
                  <a:pt x="2921503" y="2739607"/>
                  <a:pt x="2852457" y="2713758"/>
                  <a:pt x="3046564" y="2564445"/>
                </a:cubicBezTo>
                <a:cubicBezTo>
                  <a:pt x="3098279" y="2524665"/>
                  <a:pt x="3171889" y="2474175"/>
                  <a:pt x="3211569" y="2420066"/>
                </a:cubicBezTo>
                <a:cubicBezTo>
                  <a:pt x="3241323" y="2379493"/>
                  <a:pt x="3258343" y="2330657"/>
                  <a:pt x="3287196" y="2289438"/>
                </a:cubicBezTo>
                <a:lnTo>
                  <a:pt x="3335322" y="2220686"/>
                </a:lnTo>
                <a:cubicBezTo>
                  <a:pt x="3346781" y="2181727"/>
                  <a:pt x="3357198" y="2142446"/>
                  <a:pt x="3369698" y="2103808"/>
                </a:cubicBezTo>
                <a:cubicBezTo>
                  <a:pt x="3382416" y="2064499"/>
                  <a:pt x="3399935" y="2026750"/>
                  <a:pt x="3410949" y="1986930"/>
                </a:cubicBezTo>
                <a:cubicBezTo>
                  <a:pt x="3429770" y="1918886"/>
                  <a:pt x="3434288" y="1846778"/>
                  <a:pt x="3459076" y="1780674"/>
                </a:cubicBezTo>
                <a:cubicBezTo>
                  <a:pt x="3465951" y="1762340"/>
                  <a:pt x="3473184" y="1744136"/>
                  <a:pt x="3479701" y="1725672"/>
                </a:cubicBezTo>
                <a:cubicBezTo>
                  <a:pt x="3486937" y="1705170"/>
                  <a:pt x="3490201" y="1683035"/>
                  <a:pt x="3500327" y="1663796"/>
                </a:cubicBezTo>
                <a:cubicBezTo>
                  <a:pt x="3513356" y="1639041"/>
                  <a:pt x="3533326" y="1618575"/>
                  <a:pt x="3548453" y="1595044"/>
                </a:cubicBezTo>
                <a:cubicBezTo>
                  <a:pt x="3578718" y="1547965"/>
                  <a:pt x="3542099" y="1570000"/>
                  <a:pt x="3610330" y="1512542"/>
                </a:cubicBezTo>
                <a:cubicBezTo>
                  <a:pt x="3647404" y="1481322"/>
                  <a:pt x="3715013" y="1442867"/>
                  <a:pt x="3761584" y="1423164"/>
                </a:cubicBezTo>
                <a:cubicBezTo>
                  <a:pt x="3797650" y="1407905"/>
                  <a:pt x="3834435" y="1394297"/>
                  <a:pt x="3871587" y="1381913"/>
                </a:cubicBezTo>
                <a:cubicBezTo>
                  <a:pt x="3885337" y="1377330"/>
                  <a:pt x="3898666" y="1371200"/>
                  <a:pt x="3912838" y="1368163"/>
                </a:cubicBezTo>
                <a:cubicBezTo>
                  <a:pt x="3930905" y="1364292"/>
                  <a:pt x="3949568" y="1364028"/>
                  <a:pt x="3967840" y="1361287"/>
                </a:cubicBezTo>
                <a:cubicBezTo>
                  <a:pt x="3995412" y="1357151"/>
                  <a:pt x="4023003" y="1353005"/>
                  <a:pt x="4050342" y="1347537"/>
                </a:cubicBezTo>
                <a:cubicBezTo>
                  <a:pt x="4057448" y="1346116"/>
                  <a:pt x="4063736" y="1341134"/>
                  <a:pt x="4070968" y="1340662"/>
                </a:cubicBezTo>
                <a:cubicBezTo>
                  <a:pt x="4169410" y="1334242"/>
                  <a:pt x="4268057" y="1331495"/>
                  <a:pt x="4366601" y="1326912"/>
                </a:cubicBezTo>
                <a:cubicBezTo>
                  <a:pt x="4380351" y="1324620"/>
                  <a:pt x="4393975" y="1321358"/>
                  <a:pt x="4407852" y="1320036"/>
                </a:cubicBezTo>
                <a:cubicBezTo>
                  <a:pt x="4442149" y="1316769"/>
                  <a:pt x="4476874" y="1318033"/>
                  <a:pt x="4510980" y="1313161"/>
                </a:cubicBezTo>
                <a:cubicBezTo>
                  <a:pt x="4525328" y="1311111"/>
                  <a:pt x="4538018" y="1302254"/>
                  <a:pt x="4552231" y="1299411"/>
                </a:cubicBezTo>
                <a:cubicBezTo>
                  <a:pt x="4584011" y="1293055"/>
                  <a:pt x="4616703" y="1292016"/>
                  <a:pt x="4648483" y="1285660"/>
                </a:cubicBezTo>
                <a:cubicBezTo>
                  <a:pt x="4659942" y="1283368"/>
                  <a:pt x="4671666" y="1282143"/>
                  <a:pt x="4682859" y="1278785"/>
                </a:cubicBezTo>
                <a:cubicBezTo>
                  <a:pt x="4694680" y="1275239"/>
                  <a:pt x="4706068" y="1270290"/>
                  <a:pt x="4717235" y="1265035"/>
                </a:cubicBezTo>
                <a:cubicBezTo>
                  <a:pt x="4745055" y="1251943"/>
                  <a:pt x="4772236" y="1237534"/>
                  <a:pt x="4799737" y="1223784"/>
                </a:cubicBezTo>
                <a:cubicBezTo>
                  <a:pt x="4808904" y="1219200"/>
                  <a:pt x="4819235" y="1216435"/>
                  <a:pt x="4827238" y="1210033"/>
                </a:cubicBezTo>
                <a:cubicBezTo>
                  <a:pt x="4838697" y="1200866"/>
                  <a:pt x="4849673" y="1191062"/>
                  <a:pt x="4861614" y="1182533"/>
                </a:cubicBezTo>
                <a:cubicBezTo>
                  <a:pt x="4881786" y="1168125"/>
                  <a:pt x="4905962" y="1158809"/>
                  <a:pt x="4923491" y="1141281"/>
                </a:cubicBezTo>
                <a:cubicBezTo>
                  <a:pt x="4934950" y="1129823"/>
                  <a:pt x="4944384" y="1115895"/>
                  <a:pt x="4957867" y="1106906"/>
                </a:cubicBezTo>
                <a:cubicBezTo>
                  <a:pt x="4971617" y="1097739"/>
                  <a:pt x="4987433" y="1091091"/>
                  <a:pt x="4999118" y="1079405"/>
                </a:cubicBezTo>
                <a:cubicBezTo>
                  <a:pt x="5003701" y="1074821"/>
                  <a:pt x="5007310" y="1068989"/>
                  <a:pt x="5012868" y="1065654"/>
                </a:cubicBezTo>
                <a:cubicBezTo>
                  <a:pt x="5019082" y="1061925"/>
                  <a:pt x="5027012" y="1062020"/>
                  <a:pt x="5033494" y="1058779"/>
                </a:cubicBezTo>
                <a:cubicBezTo>
                  <a:pt x="5045446" y="1052803"/>
                  <a:pt x="5055918" y="1044130"/>
                  <a:pt x="5067870" y="1038154"/>
                </a:cubicBezTo>
                <a:cubicBezTo>
                  <a:pt x="5074352" y="1034913"/>
                  <a:pt x="5082013" y="1034519"/>
                  <a:pt x="5088495" y="1031278"/>
                </a:cubicBezTo>
                <a:cubicBezTo>
                  <a:pt x="5128380" y="1011335"/>
                  <a:pt x="5088420" y="1021854"/>
                  <a:pt x="5136622" y="1003778"/>
                </a:cubicBezTo>
                <a:cubicBezTo>
                  <a:pt x="5145469" y="1000460"/>
                  <a:pt x="5155158" y="999891"/>
                  <a:pt x="5164122" y="996903"/>
                </a:cubicBezTo>
                <a:cubicBezTo>
                  <a:pt x="5175830" y="993000"/>
                  <a:pt x="5186942" y="987485"/>
                  <a:pt x="5198498" y="983152"/>
                </a:cubicBezTo>
                <a:cubicBezTo>
                  <a:pt x="5205284" y="980607"/>
                  <a:pt x="5212249" y="978569"/>
                  <a:pt x="5219124" y="976277"/>
                </a:cubicBezTo>
                <a:cubicBezTo>
                  <a:pt x="5225999" y="969402"/>
                  <a:pt x="5231250" y="960373"/>
                  <a:pt x="5239749" y="955651"/>
                </a:cubicBezTo>
                <a:cubicBezTo>
                  <a:pt x="5252419" y="948612"/>
                  <a:pt x="5281001" y="941901"/>
                  <a:pt x="5281001" y="941901"/>
                </a:cubicBezTo>
                <a:cubicBezTo>
                  <a:pt x="5287876" y="935026"/>
                  <a:pt x="5300552" y="930938"/>
                  <a:pt x="5301626" y="921275"/>
                </a:cubicBezTo>
                <a:cubicBezTo>
                  <a:pt x="5303227" y="906870"/>
                  <a:pt x="5287876" y="880024"/>
                  <a:pt x="5287876" y="880024"/>
                </a:cubicBezTo>
                <a:cubicBezTo>
                  <a:pt x="5285584" y="859399"/>
                  <a:pt x="5284413" y="838618"/>
                  <a:pt x="5281001" y="818148"/>
                </a:cubicBezTo>
                <a:cubicBezTo>
                  <a:pt x="5279809" y="810999"/>
                  <a:pt x="5274125" y="804769"/>
                  <a:pt x="5274125" y="797522"/>
                </a:cubicBezTo>
                <a:cubicBezTo>
                  <a:pt x="5274125" y="751472"/>
                  <a:pt x="5277119" y="747291"/>
                  <a:pt x="5287876" y="715020"/>
                </a:cubicBezTo>
                <a:cubicBezTo>
                  <a:pt x="5290168" y="673769"/>
                  <a:pt x="5291011" y="632411"/>
                  <a:pt x="5294751" y="591266"/>
                </a:cubicBezTo>
                <a:cubicBezTo>
                  <a:pt x="5295606" y="581856"/>
                  <a:pt x="5301626" y="573215"/>
                  <a:pt x="5301626" y="563766"/>
                </a:cubicBezTo>
                <a:cubicBezTo>
                  <a:pt x="5301626" y="476801"/>
                  <a:pt x="5297572" y="498188"/>
                  <a:pt x="5287876" y="440012"/>
                </a:cubicBezTo>
                <a:cubicBezTo>
                  <a:pt x="5279513" y="389832"/>
                  <a:pt x="5279201" y="372090"/>
                  <a:pt x="5274125" y="316259"/>
                </a:cubicBezTo>
                <a:cubicBezTo>
                  <a:pt x="5281117" y="8628"/>
                  <a:pt x="5235897" y="103966"/>
                  <a:pt x="5287876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AAE5-C40E-4178-A75C-797225A14F85}"/>
              </a:ext>
            </a:extLst>
          </p:cNvPr>
          <p:cNvSpPr/>
          <p:nvPr/>
        </p:nvSpPr>
        <p:spPr>
          <a:xfrm>
            <a:off x="2141887" y="1616677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Away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2D580-D7B7-49AF-8AB5-062493036221}"/>
              </a:ext>
            </a:extLst>
          </p:cNvPr>
          <p:cNvSpPr/>
          <p:nvPr/>
        </p:nvSpPr>
        <p:spPr>
          <a:xfrm>
            <a:off x="3462005" y="2937861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3EE72-7A6F-494D-91EA-C499674BE461}"/>
              </a:ext>
            </a:extLst>
          </p:cNvPr>
          <p:cNvSpPr/>
          <p:nvPr/>
        </p:nvSpPr>
        <p:spPr>
          <a:xfrm>
            <a:off x="4938462" y="3894660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F5053-7E0B-4D7E-897C-A1A1AA13AE38}"/>
              </a:ext>
            </a:extLst>
          </p:cNvPr>
          <p:cNvSpPr/>
          <p:nvPr/>
        </p:nvSpPr>
        <p:spPr>
          <a:xfrm>
            <a:off x="6544559" y="1795626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B70737-F7A3-4041-B980-8A3327F783D9}"/>
              </a:ext>
            </a:extLst>
          </p:cNvPr>
          <p:cNvSpPr/>
          <p:nvPr/>
        </p:nvSpPr>
        <p:spPr>
          <a:xfrm>
            <a:off x="7774285" y="4568941"/>
            <a:ext cx="1802858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9E418-8750-45DA-B16C-CBC9BA265D7A}"/>
              </a:ext>
            </a:extLst>
          </p:cNvPr>
          <p:cNvSpPr txBox="1"/>
          <p:nvPr/>
        </p:nvSpPr>
        <p:spPr>
          <a:xfrm>
            <a:off x="1791831" y="382163"/>
            <a:ext cx="858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Situation Space with Action Boundaries</a:t>
            </a:r>
          </a:p>
        </p:txBody>
      </p:sp>
    </p:spTree>
    <p:extLst>
      <p:ext uri="{BB962C8B-B14F-4D97-AF65-F5344CB8AC3E}">
        <p14:creationId xmlns:p14="http://schemas.microsoft.com/office/powerpoint/2010/main" val="416716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866BA-6C5E-48CB-8FF5-E0043A90A180}"/>
              </a:ext>
            </a:extLst>
          </p:cNvPr>
          <p:cNvSpPr/>
          <p:nvPr/>
        </p:nvSpPr>
        <p:spPr>
          <a:xfrm>
            <a:off x="1847638" y="1110857"/>
            <a:ext cx="8566484" cy="5222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4306B-64E6-4E8B-BEBB-A59FF99F05AF}"/>
              </a:ext>
            </a:extLst>
          </p:cNvPr>
          <p:cNvSpPr/>
          <p:nvPr/>
        </p:nvSpPr>
        <p:spPr>
          <a:xfrm>
            <a:off x="1847638" y="2188851"/>
            <a:ext cx="8566482" cy="41445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9CFF2-F68E-43EF-977B-5AE7734044FD}"/>
              </a:ext>
            </a:extLst>
          </p:cNvPr>
          <p:cNvSpPr/>
          <p:nvPr/>
        </p:nvSpPr>
        <p:spPr>
          <a:xfrm>
            <a:off x="3865029" y="3176385"/>
            <a:ext cx="6458916" cy="30449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25D8C-4DBE-401A-A316-7E39CEB0C2A4}"/>
              </a:ext>
            </a:extLst>
          </p:cNvPr>
          <p:cNvSpPr/>
          <p:nvPr/>
        </p:nvSpPr>
        <p:spPr>
          <a:xfrm>
            <a:off x="5805839" y="4032355"/>
            <a:ext cx="4408756" cy="2069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9C589-0289-4299-BB06-949D4DC6B643}"/>
              </a:ext>
            </a:extLst>
          </p:cNvPr>
          <p:cNvSpPr/>
          <p:nvPr/>
        </p:nvSpPr>
        <p:spPr>
          <a:xfrm>
            <a:off x="7839456" y="4942355"/>
            <a:ext cx="2261833" cy="10656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13159-BB35-4F15-B022-CABFE5CC0369}"/>
              </a:ext>
            </a:extLst>
          </p:cNvPr>
          <p:cNvSpPr txBox="1"/>
          <p:nvPr/>
        </p:nvSpPr>
        <p:spPr>
          <a:xfrm>
            <a:off x="1847636" y="1786848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Health is 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2618B-5B69-41CF-B47E-828C5EE31332}"/>
              </a:ext>
            </a:extLst>
          </p:cNvPr>
          <p:cNvSpPr txBox="1"/>
          <p:nvPr/>
        </p:nvSpPr>
        <p:spPr>
          <a:xfrm>
            <a:off x="1847636" y="2126553"/>
            <a:ext cx="2541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Health is not 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FC376-9317-41BF-BDBD-ACD240A06F96}"/>
              </a:ext>
            </a:extLst>
          </p:cNvPr>
          <p:cNvSpPr txBox="1"/>
          <p:nvPr/>
        </p:nvSpPr>
        <p:spPr>
          <a:xfrm>
            <a:off x="3865027" y="2749615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Ammo is 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DFB31-8690-4CA4-822E-FD60BE604DAC}"/>
              </a:ext>
            </a:extLst>
          </p:cNvPr>
          <p:cNvSpPr txBox="1"/>
          <p:nvPr/>
        </p:nvSpPr>
        <p:spPr>
          <a:xfrm>
            <a:off x="3865027" y="3143920"/>
            <a:ext cx="252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Ammo is not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0EEBF-AB70-48BD-ABCD-E8C7ADDF001D}"/>
              </a:ext>
            </a:extLst>
          </p:cNvPr>
          <p:cNvSpPr txBox="1"/>
          <p:nvPr/>
        </p:nvSpPr>
        <p:spPr>
          <a:xfrm>
            <a:off x="5798789" y="3597414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Enemy near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62AEC-A358-4460-97CC-6C9925EB3DB3}"/>
              </a:ext>
            </a:extLst>
          </p:cNvPr>
          <p:cNvSpPr txBox="1"/>
          <p:nvPr/>
        </p:nvSpPr>
        <p:spPr>
          <a:xfrm>
            <a:off x="5798790" y="3967244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Enemy not 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FF8F1-E18D-4392-AE41-592B8416BAE4}"/>
              </a:ext>
            </a:extLst>
          </p:cNvPr>
          <p:cNvSpPr txBox="1"/>
          <p:nvPr/>
        </p:nvSpPr>
        <p:spPr>
          <a:xfrm>
            <a:off x="7819966" y="4545533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See Enemy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C8B4B-782C-47F3-8202-E238BF535EAD}"/>
              </a:ext>
            </a:extLst>
          </p:cNvPr>
          <p:cNvSpPr txBox="1"/>
          <p:nvPr/>
        </p:nvSpPr>
        <p:spPr>
          <a:xfrm>
            <a:off x="7821338" y="4848502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 see Enemy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5371ED-6E44-4892-B874-BB90D8C564D2}"/>
              </a:ext>
            </a:extLst>
          </p:cNvPr>
          <p:cNvSpPr/>
          <p:nvPr/>
        </p:nvSpPr>
        <p:spPr>
          <a:xfrm>
            <a:off x="1938095" y="1196825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Away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9AC4A7-EEC0-4E02-BC04-878986D95C0B}"/>
              </a:ext>
            </a:extLst>
          </p:cNvPr>
          <p:cNvSpPr/>
          <p:nvPr/>
        </p:nvSpPr>
        <p:spPr>
          <a:xfrm>
            <a:off x="1947428" y="5395479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Reload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31A4E-F0DF-498D-8A79-042309D70150}"/>
              </a:ext>
            </a:extLst>
          </p:cNvPr>
          <p:cNvSpPr/>
          <p:nvPr/>
        </p:nvSpPr>
        <p:spPr>
          <a:xfrm>
            <a:off x="3934006" y="5395479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Punch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2AD4AC-B622-40E7-A7B4-2D17ACB638F0}"/>
              </a:ext>
            </a:extLst>
          </p:cNvPr>
          <p:cNvSpPr/>
          <p:nvPr/>
        </p:nvSpPr>
        <p:spPr>
          <a:xfrm>
            <a:off x="5921219" y="5395479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E398BE-496B-40F8-BF0D-96C2DF37D5FF}"/>
              </a:ext>
            </a:extLst>
          </p:cNvPr>
          <p:cNvSpPr/>
          <p:nvPr/>
        </p:nvSpPr>
        <p:spPr>
          <a:xfrm>
            <a:off x="8068943" y="5395479"/>
            <a:ext cx="1802858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9EAFC-F355-448F-96BF-0163EC396E31}"/>
              </a:ext>
            </a:extLst>
          </p:cNvPr>
          <p:cNvSpPr txBox="1"/>
          <p:nvPr/>
        </p:nvSpPr>
        <p:spPr>
          <a:xfrm>
            <a:off x="1791831" y="382163"/>
            <a:ext cx="858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Situation Space with Action Boundaries</a:t>
            </a:r>
          </a:p>
        </p:txBody>
      </p:sp>
    </p:spTree>
    <p:extLst>
      <p:ext uri="{BB962C8B-B14F-4D97-AF65-F5344CB8AC3E}">
        <p14:creationId xmlns:p14="http://schemas.microsoft.com/office/powerpoint/2010/main" val="417004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864D7-CC01-447E-B650-A7D3CB85366C}"/>
              </a:ext>
            </a:extLst>
          </p:cNvPr>
          <p:cNvSpPr txBox="1"/>
          <p:nvPr/>
        </p:nvSpPr>
        <p:spPr>
          <a:xfrm>
            <a:off x="3538403" y="2220458"/>
            <a:ext cx="52500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Understand the system:</a:t>
            </a:r>
          </a:p>
          <a:p>
            <a:pPr algn="ctr"/>
            <a:endParaRPr lang="en-US" sz="4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accent4"/>
                </a:solidFill>
              </a:rPr>
              <a:t>Play</a:t>
            </a:r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 with the inputs</a:t>
            </a:r>
          </a:p>
          <a:p>
            <a:pPr algn="ctr"/>
            <a:r>
              <a:rPr lang="en-US" sz="4000" b="1" dirty="0">
                <a:solidFill>
                  <a:schemeClr val="accent4"/>
                </a:solidFill>
              </a:rPr>
              <a:t>Watch</a:t>
            </a:r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 the boundaries</a:t>
            </a:r>
            <a:endParaRPr lang="en-US" sz="4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8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864D7-CC01-447E-B650-A7D3CB85366C}"/>
              </a:ext>
            </a:extLst>
          </p:cNvPr>
          <p:cNvSpPr txBox="1"/>
          <p:nvPr/>
        </p:nvSpPr>
        <p:spPr>
          <a:xfrm>
            <a:off x="1026477" y="969132"/>
            <a:ext cx="983275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Game AI = </a:t>
            </a:r>
            <a:r>
              <a:rPr lang="en-US" sz="4000" b="1" dirty="0">
                <a:solidFill>
                  <a:schemeClr val="accent4"/>
                </a:solidFill>
              </a:rPr>
              <a:t>Human Authored Behavior</a:t>
            </a:r>
          </a:p>
          <a:p>
            <a:pPr algn="ctr"/>
            <a:endParaRPr lang="en-US" sz="4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This is our singular strength as an industry.</a:t>
            </a:r>
          </a:p>
          <a:p>
            <a:pPr algn="ctr"/>
            <a:endParaRPr lang="en-US" sz="4000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We have honed many behavior architectures:</a:t>
            </a: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HFSMs, Behavior Trees, Utility, Planning,</a:t>
            </a: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Rule-Based Systems, Goal-Based Systems</a:t>
            </a:r>
          </a:p>
        </p:txBody>
      </p:sp>
    </p:spTree>
    <p:extLst>
      <p:ext uri="{BB962C8B-B14F-4D97-AF65-F5344CB8AC3E}">
        <p14:creationId xmlns:p14="http://schemas.microsoft.com/office/powerpoint/2010/main" val="169320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864D7-CC01-447E-B650-A7D3CB85366C}"/>
              </a:ext>
            </a:extLst>
          </p:cNvPr>
          <p:cNvSpPr txBox="1"/>
          <p:nvPr/>
        </p:nvSpPr>
        <p:spPr>
          <a:xfrm>
            <a:off x="0" y="195182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Move from symbolic to interactive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C669-4A4C-4C61-B9EB-431491F01D25}"/>
              </a:ext>
            </a:extLst>
          </p:cNvPr>
          <p:cNvSpPr txBox="1"/>
          <p:nvPr/>
        </p:nvSpPr>
        <p:spPr>
          <a:xfrm>
            <a:off x="0" y="37488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/>
                </a:solidFill>
              </a:rPr>
              <a:t>Bret Victor’s</a:t>
            </a: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Media for Thinking the Unthinkable</a:t>
            </a:r>
            <a:endParaRPr lang="en-US" sz="4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9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ret victor gif">
            <a:extLst>
              <a:ext uri="{FF2B5EF4-FFF2-40B4-BE49-F238E27FC236}">
                <a16:creationId xmlns:a16="http://schemas.microsoft.com/office/drawing/2014/main" id="{4BCFB667-5675-40D6-9CBE-83E4DD518E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76B588-BD01-4EF3-826E-7D6371FBE402}"/>
              </a:ext>
            </a:extLst>
          </p:cNvPr>
          <p:cNvSpPr txBox="1"/>
          <p:nvPr/>
        </p:nvSpPr>
        <p:spPr>
          <a:xfrm>
            <a:off x="5264387" y="6212521"/>
            <a:ext cx="118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Bret Victor</a:t>
            </a:r>
          </a:p>
        </p:txBody>
      </p:sp>
    </p:spTree>
    <p:extLst>
      <p:ext uri="{BB962C8B-B14F-4D97-AF65-F5344CB8AC3E}">
        <p14:creationId xmlns:p14="http://schemas.microsoft.com/office/powerpoint/2010/main" val="418059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ost.ocks.org/mike/algorithms/buy-vs-rent.gif">
            <a:extLst>
              <a:ext uri="{FF2B5EF4-FFF2-40B4-BE49-F238E27FC236}">
                <a16:creationId xmlns:a16="http://schemas.microsoft.com/office/drawing/2014/main" id="{C5226E21-90B9-48C0-8C6F-D97D2230F87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756" y="1026694"/>
            <a:ext cx="5900487" cy="472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00DCB-354F-45CB-B84C-EC480CCF0451}"/>
              </a:ext>
            </a:extLst>
          </p:cNvPr>
          <p:cNvSpPr txBox="1"/>
          <p:nvPr/>
        </p:nvSpPr>
        <p:spPr>
          <a:xfrm>
            <a:off x="4243136" y="5799221"/>
            <a:ext cx="387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https://bost.ocks.org/mike/algorithms/</a:t>
            </a:r>
          </a:p>
        </p:txBody>
      </p:sp>
    </p:spTree>
    <p:extLst>
      <p:ext uri="{BB962C8B-B14F-4D97-AF65-F5344CB8AC3E}">
        <p14:creationId xmlns:p14="http://schemas.microsoft.com/office/powerpoint/2010/main" val="28090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nswers.unrealengine.com/storage/temp/41172-unreal4.png">
            <a:extLst>
              <a:ext uri="{FF2B5EF4-FFF2-40B4-BE49-F238E27FC236}">
                <a16:creationId xmlns:a16="http://schemas.microsoft.com/office/drawing/2014/main" id="{4004E470-6CEB-4435-8291-1641F1D6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12192000" cy="5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2BD14-2658-4C9B-A562-1C43C87FEF2E}"/>
              </a:ext>
            </a:extLst>
          </p:cNvPr>
          <p:cNvSpPr txBox="1"/>
          <p:nvPr/>
        </p:nvSpPr>
        <p:spPr>
          <a:xfrm>
            <a:off x="766464" y="6400801"/>
            <a:ext cx="106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https://answers.unrealengine.com/questions/221987/how-to-activate-animation-state-from-a-task-in-beh.html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8FA77D-0D5C-468B-B19C-16AF81337A87}"/>
              </a:ext>
            </a:extLst>
          </p:cNvPr>
          <p:cNvSpPr/>
          <p:nvPr/>
        </p:nvSpPr>
        <p:spPr>
          <a:xfrm>
            <a:off x="8470231" y="567327"/>
            <a:ext cx="3269931" cy="2306501"/>
          </a:xfrm>
          <a:prstGeom prst="roundRect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985B-8531-4938-BC48-37DA95816ADB}"/>
              </a:ext>
            </a:extLst>
          </p:cNvPr>
          <p:cNvSpPr txBox="1"/>
          <p:nvPr/>
        </p:nvSpPr>
        <p:spPr>
          <a:xfrm>
            <a:off x="8836363" y="625937"/>
            <a:ext cx="173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isTargetSet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A22B3-8E27-4AF7-A03E-779603966DCC}"/>
              </a:ext>
            </a:extLst>
          </p:cNvPr>
          <p:cNvSpPr/>
          <p:nvPr/>
        </p:nvSpPr>
        <p:spPr>
          <a:xfrm>
            <a:off x="8932616" y="1061101"/>
            <a:ext cx="678891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090CD-42B9-4E4E-A232-F49C861F2B6D}"/>
              </a:ext>
            </a:extLst>
          </p:cNvPr>
          <p:cNvSpPr/>
          <p:nvPr/>
        </p:nvSpPr>
        <p:spPr>
          <a:xfrm>
            <a:off x="9704415" y="1061101"/>
            <a:ext cx="678891" cy="289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4B97-AEEB-4395-8EE2-1D8893EEA07B}"/>
              </a:ext>
            </a:extLst>
          </p:cNvPr>
          <p:cNvSpPr txBox="1"/>
          <p:nvPr/>
        </p:nvSpPr>
        <p:spPr>
          <a:xfrm>
            <a:off x="8836363" y="1345513"/>
            <a:ext cx="272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WithinAttackRange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4F0A2-EB57-47C1-997A-8E89D7CF1099}"/>
              </a:ext>
            </a:extLst>
          </p:cNvPr>
          <p:cNvSpPr/>
          <p:nvPr/>
        </p:nvSpPr>
        <p:spPr>
          <a:xfrm>
            <a:off x="9083490" y="1850776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849DF-6216-4F01-A403-03A3D4A2D025}"/>
              </a:ext>
            </a:extLst>
          </p:cNvPr>
          <p:cNvSpPr/>
          <p:nvPr/>
        </p:nvSpPr>
        <p:spPr>
          <a:xfrm>
            <a:off x="9116494" y="1737428"/>
            <a:ext cx="359904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D89DF-C8F6-4D08-A1E9-1111ADBC5236}"/>
              </a:ext>
            </a:extLst>
          </p:cNvPr>
          <p:cNvSpPr txBox="1"/>
          <p:nvPr/>
        </p:nvSpPr>
        <p:spPr>
          <a:xfrm>
            <a:off x="10925215" y="1701717"/>
            <a:ext cx="78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4FBD9-DB7E-4748-97FB-7777A686705A}"/>
              </a:ext>
            </a:extLst>
          </p:cNvPr>
          <p:cNvSpPr txBox="1"/>
          <p:nvPr/>
        </p:nvSpPr>
        <p:spPr>
          <a:xfrm>
            <a:off x="8845937" y="1699949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4402B-3318-4925-9DAD-0E8F7B0375B1}"/>
              </a:ext>
            </a:extLst>
          </p:cNvPr>
          <p:cNvSpPr txBox="1"/>
          <p:nvPr/>
        </p:nvSpPr>
        <p:spPr>
          <a:xfrm>
            <a:off x="9036235" y="1713722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DFB9F-2F56-4D29-9508-91F2BE953532}"/>
              </a:ext>
            </a:extLst>
          </p:cNvPr>
          <p:cNvSpPr txBox="1"/>
          <p:nvPr/>
        </p:nvSpPr>
        <p:spPr>
          <a:xfrm>
            <a:off x="8845937" y="2003310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WithinBounds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0998D-8D5F-40AC-BE8C-F78C8A0D8094}"/>
              </a:ext>
            </a:extLst>
          </p:cNvPr>
          <p:cNvSpPr/>
          <p:nvPr/>
        </p:nvSpPr>
        <p:spPr>
          <a:xfrm>
            <a:off x="9093064" y="2508573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C2A363-88DF-4620-A0E9-26120EB4E7D3}"/>
              </a:ext>
            </a:extLst>
          </p:cNvPr>
          <p:cNvSpPr/>
          <p:nvPr/>
        </p:nvSpPr>
        <p:spPr>
          <a:xfrm>
            <a:off x="10309176" y="2395207"/>
            <a:ext cx="480743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5E76-2B85-4805-841B-B885F3D0A507}"/>
              </a:ext>
            </a:extLst>
          </p:cNvPr>
          <p:cNvSpPr txBox="1"/>
          <p:nvPr/>
        </p:nvSpPr>
        <p:spPr>
          <a:xfrm>
            <a:off x="10934789" y="2359514"/>
            <a:ext cx="80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43DCD-D7DD-4526-9736-53E7CF13853A}"/>
              </a:ext>
            </a:extLst>
          </p:cNvPr>
          <p:cNvSpPr txBox="1"/>
          <p:nvPr/>
        </p:nvSpPr>
        <p:spPr>
          <a:xfrm>
            <a:off x="8855511" y="23577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D9989-070C-400D-94A0-2A7037127902}"/>
              </a:ext>
            </a:extLst>
          </p:cNvPr>
          <p:cNvSpPr txBox="1"/>
          <p:nvPr/>
        </p:nvSpPr>
        <p:spPr>
          <a:xfrm>
            <a:off x="10237808" y="2371501"/>
            <a:ext cx="60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1510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424B5-D20B-45FF-A38E-06125DE30DC0}"/>
              </a:ext>
            </a:extLst>
          </p:cNvPr>
          <p:cNvSpPr txBox="1"/>
          <p:nvPr/>
        </p:nvSpPr>
        <p:spPr>
          <a:xfrm>
            <a:off x="565367" y="426583"/>
            <a:ext cx="3539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Feedback Idea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60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nswers.unrealengine.com/storage/temp/41172-unreal4.png">
            <a:extLst>
              <a:ext uri="{FF2B5EF4-FFF2-40B4-BE49-F238E27FC236}">
                <a16:creationId xmlns:a16="http://schemas.microsoft.com/office/drawing/2014/main" id="{4004E470-6CEB-4435-8291-1641F1D6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12192000" cy="5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2BD14-2658-4C9B-A562-1C43C87FEF2E}"/>
              </a:ext>
            </a:extLst>
          </p:cNvPr>
          <p:cNvSpPr txBox="1"/>
          <p:nvPr/>
        </p:nvSpPr>
        <p:spPr>
          <a:xfrm>
            <a:off x="766464" y="6400801"/>
            <a:ext cx="106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https://answers.unrealengine.com/questions/221987/how-to-activate-animation-state-from-a-task-in-beh.html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8FA77D-0D5C-468B-B19C-16AF81337A87}"/>
              </a:ext>
            </a:extLst>
          </p:cNvPr>
          <p:cNvSpPr/>
          <p:nvPr/>
        </p:nvSpPr>
        <p:spPr>
          <a:xfrm>
            <a:off x="8470231" y="567327"/>
            <a:ext cx="3269931" cy="2306501"/>
          </a:xfrm>
          <a:prstGeom prst="roundRect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985B-8531-4938-BC48-37DA95816ADB}"/>
              </a:ext>
            </a:extLst>
          </p:cNvPr>
          <p:cNvSpPr txBox="1"/>
          <p:nvPr/>
        </p:nvSpPr>
        <p:spPr>
          <a:xfrm>
            <a:off x="8836363" y="625937"/>
            <a:ext cx="173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isTargetSet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A22B3-8E27-4AF7-A03E-779603966DCC}"/>
              </a:ext>
            </a:extLst>
          </p:cNvPr>
          <p:cNvSpPr/>
          <p:nvPr/>
        </p:nvSpPr>
        <p:spPr>
          <a:xfrm>
            <a:off x="8932616" y="1061101"/>
            <a:ext cx="678891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090CD-42B9-4E4E-A232-F49C861F2B6D}"/>
              </a:ext>
            </a:extLst>
          </p:cNvPr>
          <p:cNvSpPr/>
          <p:nvPr/>
        </p:nvSpPr>
        <p:spPr>
          <a:xfrm>
            <a:off x="9704415" y="1061101"/>
            <a:ext cx="678891" cy="289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4B97-AEEB-4395-8EE2-1D8893EEA07B}"/>
              </a:ext>
            </a:extLst>
          </p:cNvPr>
          <p:cNvSpPr txBox="1"/>
          <p:nvPr/>
        </p:nvSpPr>
        <p:spPr>
          <a:xfrm>
            <a:off x="8836363" y="1345513"/>
            <a:ext cx="272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WithinAttackRange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4F0A2-EB57-47C1-997A-8E89D7CF1099}"/>
              </a:ext>
            </a:extLst>
          </p:cNvPr>
          <p:cNvSpPr/>
          <p:nvPr/>
        </p:nvSpPr>
        <p:spPr>
          <a:xfrm>
            <a:off x="9083490" y="1850776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849DF-6216-4F01-A403-03A3D4A2D025}"/>
              </a:ext>
            </a:extLst>
          </p:cNvPr>
          <p:cNvSpPr/>
          <p:nvPr/>
        </p:nvSpPr>
        <p:spPr>
          <a:xfrm>
            <a:off x="9116494" y="1737428"/>
            <a:ext cx="359904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D89DF-C8F6-4D08-A1E9-1111ADBC5236}"/>
              </a:ext>
            </a:extLst>
          </p:cNvPr>
          <p:cNvSpPr txBox="1"/>
          <p:nvPr/>
        </p:nvSpPr>
        <p:spPr>
          <a:xfrm>
            <a:off x="10925215" y="1701717"/>
            <a:ext cx="78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4FBD9-DB7E-4748-97FB-7777A686705A}"/>
              </a:ext>
            </a:extLst>
          </p:cNvPr>
          <p:cNvSpPr txBox="1"/>
          <p:nvPr/>
        </p:nvSpPr>
        <p:spPr>
          <a:xfrm>
            <a:off x="8845937" y="1699949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4402B-3318-4925-9DAD-0E8F7B0375B1}"/>
              </a:ext>
            </a:extLst>
          </p:cNvPr>
          <p:cNvSpPr txBox="1"/>
          <p:nvPr/>
        </p:nvSpPr>
        <p:spPr>
          <a:xfrm>
            <a:off x="9036235" y="1713722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DFB9F-2F56-4D29-9508-91F2BE953532}"/>
              </a:ext>
            </a:extLst>
          </p:cNvPr>
          <p:cNvSpPr txBox="1"/>
          <p:nvPr/>
        </p:nvSpPr>
        <p:spPr>
          <a:xfrm>
            <a:off x="8845937" y="2003310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WithinBounds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0998D-8D5F-40AC-BE8C-F78C8A0D8094}"/>
              </a:ext>
            </a:extLst>
          </p:cNvPr>
          <p:cNvSpPr/>
          <p:nvPr/>
        </p:nvSpPr>
        <p:spPr>
          <a:xfrm>
            <a:off x="9093064" y="2508573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C2A363-88DF-4620-A0E9-26120EB4E7D3}"/>
              </a:ext>
            </a:extLst>
          </p:cNvPr>
          <p:cNvSpPr/>
          <p:nvPr/>
        </p:nvSpPr>
        <p:spPr>
          <a:xfrm>
            <a:off x="10309176" y="2395207"/>
            <a:ext cx="480743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5E76-2B85-4805-841B-B885F3D0A507}"/>
              </a:ext>
            </a:extLst>
          </p:cNvPr>
          <p:cNvSpPr txBox="1"/>
          <p:nvPr/>
        </p:nvSpPr>
        <p:spPr>
          <a:xfrm>
            <a:off x="10934789" y="2359514"/>
            <a:ext cx="80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43DCD-D7DD-4526-9736-53E7CF13853A}"/>
              </a:ext>
            </a:extLst>
          </p:cNvPr>
          <p:cNvSpPr txBox="1"/>
          <p:nvPr/>
        </p:nvSpPr>
        <p:spPr>
          <a:xfrm>
            <a:off x="8855511" y="23577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D9989-070C-400D-94A0-2A7037127902}"/>
              </a:ext>
            </a:extLst>
          </p:cNvPr>
          <p:cNvSpPr txBox="1"/>
          <p:nvPr/>
        </p:nvSpPr>
        <p:spPr>
          <a:xfrm>
            <a:off x="10237808" y="2371501"/>
            <a:ext cx="60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1510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935986-1B87-4441-95CB-7DE8C35AF9A7}"/>
              </a:ext>
            </a:extLst>
          </p:cNvPr>
          <p:cNvSpPr/>
          <p:nvPr/>
        </p:nvSpPr>
        <p:spPr>
          <a:xfrm>
            <a:off x="1093153" y="2464975"/>
            <a:ext cx="1808176" cy="1629420"/>
          </a:xfrm>
          <a:prstGeom prst="roundRect">
            <a:avLst/>
          </a:prstGeom>
          <a:noFill/>
          <a:ln w="1206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424B5-D20B-45FF-A38E-06125DE30DC0}"/>
              </a:ext>
            </a:extLst>
          </p:cNvPr>
          <p:cNvSpPr txBox="1"/>
          <p:nvPr/>
        </p:nvSpPr>
        <p:spPr>
          <a:xfrm>
            <a:off x="565367" y="426583"/>
            <a:ext cx="3539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Feedback Idea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1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nswers.unrealengine.com/storage/temp/41172-unreal4.png">
            <a:extLst>
              <a:ext uri="{FF2B5EF4-FFF2-40B4-BE49-F238E27FC236}">
                <a16:creationId xmlns:a16="http://schemas.microsoft.com/office/drawing/2014/main" id="{4004E470-6CEB-4435-8291-1641F1D6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12192000" cy="5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2BD14-2658-4C9B-A562-1C43C87FEF2E}"/>
              </a:ext>
            </a:extLst>
          </p:cNvPr>
          <p:cNvSpPr txBox="1"/>
          <p:nvPr/>
        </p:nvSpPr>
        <p:spPr>
          <a:xfrm>
            <a:off x="766464" y="6400801"/>
            <a:ext cx="106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https://answers.unrealengine.com/questions/221987/how-to-activate-animation-state-from-a-task-in-beh.html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8FA77D-0D5C-468B-B19C-16AF81337A87}"/>
              </a:ext>
            </a:extLst>
          </p:cNvPr>
          <p:cNvSpPr/>
          <p:nvPr/>
        </p:nvSpPr>
        <p:spPr>
          <a:xfrm>
            <a:off x="8470231" y="567327"/>
            <a:ext cx="3269931" cy="2306501"/>
          </a:xfrm>
          <a:prstGeom prst="roundRect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985B-8531-4938-BC48-37DA95816ADB}"/>
              </a:ext>
            </a:extLst>
          </p:cNvPr>
          <p:cNvSpPr txBox="1"/>
          <p:nvPr/>
        </p:nvSpPr>
        <p:spPr>
          <a:xfrm>
            <a:off x="8836363" y="625937"/>
            <a:ext cx="173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isTargetSet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A22B3-8E27-4AF7-A03E-779603966DCC}"/>
              </a:ext>
            </a:extLst>
          </p:cNvPr>
          <p:cNvSpPr/>
          <p:nvPr/>
        </p:nvSpPr>
        <p:spPr>
          <a:xfrm>
            <a:off x="8932616" y="1061101"/>
            <a:ext cx="678891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090CD-42B9-4E4E-A232-F49C861F2B6D}"/>
              </a:ext>
            </a:extLst>
          </p:cNvPr>
          <p:cNvSpPr/>
          <p:nvPr/>
        </p:nvSpPr>
        <p:spPr>
          <a:xfrm>
            <a:off x="9704415" y="1061101"/>
            <a:ext cx="678891" cy="289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4B97-AEEB-4395-8EE2-1D8893EEA07B}"/>
              </a:ext>
            </a:extLst>
          </p:cNvPr>
          <p:cNvSpPr txBox="1"/>
          <p:nvPr/>
        </p:nvSpPr>
        <p:spPr>
          <a:xfrm>
            <a:off x="8836363" y="1345513"/>
            <a:ext cx="272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WithinAttackRange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4F0A2-EB57-47C1-997A-8E89D7CF1099}"/>
              </a:ext>
            </a:extLst>
          </p:cNvPr>
          <p:cNvSpPr/>
          <p:nvPr/>
        </p:nvSpPr>
        <p:spPr>
          <a:xfrm>
            <a:off x="9083490" y="1850776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849DF-6216-4F01-A403-03A3D4A2D025}"/>
              </a:ext>
            </a:extLst>
          </p:cNvPr>
          <p:cNvSpPr/>
          <p:nvPr/>
        </p:nvSpPr>
        <p:spPr>
          <a:xfrm>
            <a:off x="9139354" y="1737428"/>
            <a:ext cx="359904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D89DF-C8F6-4D08-A1E9-1111ADBC5236}"/>
              </a:ext>
            </a:extLst>
          </p:cNvPr>
          <p:cNvSpPr txBox="1"/>
          <p:nvPr/>
        </p:nvSpPr>
        <p:spPr>
          <a:xfrm>
            <a:off x="10925215" y="1701717"/>
            <a:ext cx="78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4FBD9-DB7E-4748-97FB-7777A686705A}"/>
              </a:ext>
            </a:extLst>
          </p:cNvPr>
          <p:cNvSpPr txBox="1"/>
          <p:nvPr/>
        </p:nvSpPr>
        <p:spPr>
          <a:xfrm>
            <a:off x="8845937" y="1699949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4402B-3318-4925-9DAD-0E8F7B0375B1}"/>
              </a:ext>
            </a:extLst>
          </p:cNvPr>
          <p:cNvSpPr txBox="1"/>
          <p:nvPr/>
        </p:nvSpPr>
        <p:spPr>
          <a:xfrm>
            <a:off x="9059095" y="1713722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94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DFB9F-2F56-4D29-9508-91F2BE953532}"/>
              </a:ext>
            </a:extLst>
          </p:cNvPr>
          <p:cNvSpPr txBox="1"/>
          <p:nvPr/>
        </p:nvSpPr>
        <p:spPr>
          <a:xfrm>
            <a:off x="8845937" y="2003310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WithinBounds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0998D-8D5F-40AC-BE8C-F78C8A0D8094}"/>
              </a:ext>
            </a:extLst>
          </p:cNvPr>
          <p:cNvSpPr/>
          <p:nvPr/>
        </p:nvSpPr>
        <p:spPr>
          <a:xfrm>
            <a:off x="9093064" y="2508573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5E76-2B85-4805-841B-B885F3D0A507}"/>
              </a:ext>
            </a:extLst>
          </p:cNvPr>
          <p:cNvSpPr txBox="1"/>
          <p:nvPr/>
        </p:nvSpPr>
        <p:spPr>
          <a:xfrm>
            <a:off x="10934789" y="2359514"/>
            <a:ext cx="80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43DCD-D7DD-4526-9736-53E7CF13853A}"/>
              </a:ext>
            </a:extLst>
          </p:cNvPr>
          <p:cNvSpPr txBox="1"/>
          <p:nvPr/>
        </p:nvSpPr>
        <p:spPr>
          <a:xfrm>
            <a:off x="8855511" y="23577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935986-1B87-4441-95CB-7DE8C35AF9A7}"/>
              </a:ext>
            </a:extLst>
          </p:cNvPr>
          <p:cNvSpPr/>
          <p:nvPr/>
        </p:nvSpPr>
        <p:spPr>
          <a:xfrm>
            <a:off x="1093153" y="2464975"/>
            <a:ext cx="1808176" cy="1629420"/>
          </a:xfrm>
          <a:prstGeom prst="roundRect">
            <a:avLst/>
          </a:prstGeom>
          <a:noFill/>
          <a:ln w="1206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424B5-D20B-45FF-A38E-06125DE30DC0}"/>
              </a:ext>
            </a:extLst>
          </p:cNvPr>
          <p:cNvSpPr txBox="1"/>
          <p:nvPr/>
        </p:nvSpPr>
        <p:spPr>
          <a:xfrm>
            <a:off x="565367" y="426583"/>
            <a:ext cx="3539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Feedback Idea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759808-5B03-4130-B209-E60C832D6FEA}"/>
              </a:ext>
            </a:extLst>
          </p:cNvPr>
          <p:cNvSpPr/>
          <p:nvPr/>
        </p:nvSpPr>
        <p:spPr>
          <a:xfrm>
            <a:off x="10309176" y="2395207"/>
            <a:ext cx="480743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A53FC3-3CB7-4AF5-A9CD-69BFD850F9AC}"/>
              </a:ext>
            </a:extLst>
          </p:cNvPr>
          <p:cNvSpPr txBox="1"/>
          <p:nvPr/>
        </p:nvSpPr>
        <p:spPr>
          <a:xfrm>
            <a:off x="10237808" y="2371501"/>
            <a:ext cx="60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1510</a:t>
            </a:r>
          </a:p>
        </p:txBody>
      </p:sp>
    </p:spTree>
    <p:extLst>
      <p:ext uri="{BB962C8B-B14F-4D97-AF65-F5344CB8AC3E}">
        <p14:creationId xmlns:p14="http://schemas.microsoft.com/office/powerpoint/2010/main" val="581368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nswers.unrealengine.com/storage/temp/41172-unreal4.png">
            <a:extLst>
              <a:ext uri="{FF2B5EF4-FFF2-40B4-BE49-F238E27FC236}">
                <a16:creationId xmlns:a16="http://schemas.microsoft.com/office/drawing/2014/main" id="{4004E470-6CEB-4435-8291-1641F1D6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12192000" cy="5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2BD14-2658-4C9B-A562-1C43C87FEF2E}"/>
              </a:ext>
            </a:extLst>
          </p:cNvPr>
          <p:cNvSpPr txBox="1"/>
          <p:nvPr/>
        </p:nvSpPr>
        <p:spPr>
          <a:xfrm>
            <a:off x="766464" y="6400801"/>
            <a:ext cx="106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https://answers.unrealengine.com/questions/221987/how-to-activate-animation-state-from-a-task-in-beh.html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8FA77D-0D5C-468B-B19C-16AF81337A87}"/>
              </a:ext>
            </a:extLst>
          </p:cNvPr>
          <p:cNvSpPr/>
          <p:nvPr/>
        </p:nvSpPr>
        <p:spPr>
          <a:xfrm>
            <a:off x="8470231" y="567327"/>
            <a:ext cx="3269931" cy="2306501"/>
          </a:xfrm>
          <a:prstGeom prst="roundRect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985B-8531-4938-BC48-37DA95816ADB}"/>
              </a:ext>
            </a:extLst>
          </p:cNvPr>
          <p:cNvSpPr txBox="1"/>
          <p:nvPr/>
        </p:nvSpPr>
        <p:spPr>
          <a:xfrm>
            <a:off x="8836363" y="625937"/>
            <a:ext cx="173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isTargetSet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A22B3-8E27-4AF7-A03E-779603966DCC}"/>
              </a:ext>
            </a:extLst>
          </p:cNvPr>
          <p:cNvSpPr/>
          <p:nvPr/>
        </p:nvSpPr>
        <p:spPr>
          <a:xfrm>
            <a:off x="8932616" y="1061101"/>
            <a:ext cx="678891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090CD-42B9-4E4E-A232-F49C861F2B6D}"/>
              </a:ext>
            </a:extLst>
          </p:cNvPr>
          <p:cNvSpPr/>
          <p:nvPr/>
        </p:nvSpPr>
        <p:spPr>
          <a:xfrm>
            <a:off x="9704415" y="1061101"/>
            <a:ext cx="678891" cy="289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4B97-AEEB-4395-8EE2-1D8893EEA07B}"/>
              </a:ext>
            </a:extLst>
          </p:cNvPr>
          <p:cNvSpPr txBox="1"/>
          <p:nvPr/>
        </p:nvSpPr>
        <p:spPr>
          <a:xfrm>
            <a:off x="8836363" y="1345513"/>
            <a:ext cx="272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WithinAttackRange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4F0A2-EB57-47C1-997A-8E89D7CF1099}"/>
              </a:ext>
            </a:extLst>
          </p:cNvPr>
          <p:cNvSpPr/>
          <p:nvPr/>
        </p:nvSpPr>
        <p:spPr>
          <a:xfrm>
            <a:off x="9083490" y="1850776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849DF-6216-4F01-A403-03A3D4A2D025}"/>
              </a:ext>
            </a:extLst>
          </p:cNvPr>
          <p:cNvSpPr/>
          <p:nvPr/>
        </p:nvSpPr>
        <p:spPr>
          <a:xfrm>
            <a:off x="9154594" y="1737428"/>
            <a:ext cx="359904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D89DF-C8F6-4D08-A1E9-1111ADBC5236}"/>
              </a:ext>
            </a:extLst>
          </p:cNvPr>
          <p:cNvSpPr txBox="1"/>
          <p:nvPr/>
        </p:nvSpPr>
        <p:spPr>
          <a:xfrm>
            <a:off x="10925215" y="1701717"/>
            <a:ext cx="78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4FBD9-DB7E-4748-97FB-7777A686705A}"/>
              </a:ext>
            </a:extLst>
          </p:cNvPr>
          <p:cNvSpPr txBox="1"/>
          <p:nvPr/>
        </p:nvSpPr>
        <p:spPr>
          <a:xfrm>
            <a:off x="8845937" y="1699949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4402B-3318-4925-9DAD-0E8F7B0375B1}"/>
              </a:ext>
            </a:extLst>
          </p:cNvPr>
          <p:cNvSpPr txBox="1"/>
          <p:nvPr/>
        </p:nvSpPr>
        <p:spPr>
          <a:xfrm>
            <a:off x="9074335" y="1713722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DFB9F-2F56-4D29-9508-91F2BE953532}"/>
              </a:ext>
            </a:extLst>
          </p:cNvPr>
          <p:cNvSpPr txBox="1"/>
          <p:nvPr/>
        </p:nvSpPr>
        <p:spPr>
          <a:xfrm>
            <a:off x="8845937" y="2003310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WithinBounds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0998D-8D5F-40AC-BE8C-F78C8A0D8094}"/>
              </a:ext>
            </a:extLst>
          </p:cNvPr>
          <p:cNvSpPr/>
          <p:nvPr/>
        </p:nvSpPr>
        <p:spPr>
          <a:xfrm>
            <a:off x="9093064" y="2508573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5E76-2B85-4805-841B-B885F3D0A507}"/>
              </a:ext>
            </a:extLst>
          </p:cNvPr>
          <p:cNvSpPr txBox="1"/>
          <p:nvPr/>
        </p:nvSpPr>
        <p:spPr>
          <a:xfrm>
            <a:off x="10934789" y="2359514"/>
            <a:ext cx="80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43DCD-D7DD-4526-9736-53E7CF13853A}"/>
              </a:ext>
            </a:extLst>
          </p:cNvPr>
          <p:cNvSpPr txBox="1"/>
          <p:nvPr/>
        </p:nvSpPr>
        <p:spPr>
          <a:xfrm>
            <a:off x="8855511" y="23577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935986-1B87-4441-95CB-7DE8C35AF9A7}"/>
              </a:ext>
            </a:extLst>
          </p:cNvPr>
          <p:cNvSpPr/>
          <p:nvPr/>
        </p:nvSpPr>
        <p:spPr>
          <a:xfrm>
            <a:off x="1093153" y="2464975"/>
            <a:ext cx="1808176" cy="1629420"/>
          </a:xfrm>
          <a:prstGeom prst="roundRect">
            <a:avLst/>
          </a:prstGeom>
          <a:noFill/>
          <a:ln w="1206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424B5-D20B-45FF-A38E-06125DE30DC0}"/>
              </a:ext>
            </a:extLst>
          </p:cNvPr>
          <p:cNvSpPr txBox="1"/>
          <p:nvPr/>
        </p:nvSpPr>
        <p:spPr>
          <a:xfrm>
            <a:off x="565367" y="426583"/>
            <a:ext cx="3539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Feedback Idea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FC78F3-70F1-4715-A52C-0373413F4086}"/>
              </a:ext>
            </a:extLst>
          </p:cNvPr>
          <p:cNvSpPr/>
          <p:nvPr/>
        </p:nvSpPr>
        <p:spPr>
          <a:xfrm>
            <a:off x="10309176" y="2395207"/>
            <a:ext cx="480743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0476E-1E46-447D-85CC-413CF6482F87}"/>
              </a:ext>
            </a:extLst>
          </p:cNvPr>
          <p:cNvSpPr txBox="1"/>
          <p:nvPr/>
        </p:nvSpPr>
        <p:spPr>
          <a:xfrm>
            <a:off x="10237808" y="2371501"/>
            <a:ext cx="60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1510</a:t>
            </a:r>
          </a:p>
        </p:txBody>
      </p:sp>
    </p:spTree>
    <p:extLst>
      <p:ext uri="{BB962C8B-B14F-4D97-AF65-F5344CB8AC3E}">
        <p14:creationId xmlns:p14="http://schemas.microsoft.com/office/powerpoint/2010/main" val="4275890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nswers.unrealengine.com/storage/temp/41172-unreal4.png">
            <a:extLst>
              <a:ext uri="{FF2B5EF4-FFF2-40B4-BE49-F238E27FC236}">
                <a16:creationId xmlns:a16="http://schemas.microsoft.com/office/drawing/2014/main" id="{4004E470-6CEB-4435-8291-1641F1D6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12192000" cy="5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2BD14-2658-4C9B-A562-1C43C87FEF2E}"/>
              </a:ext>
            </a:extLst>
          </p:cNvPr>
          <p:cNvSpPr txBox="1"/>
          <p:nvPr/>
        </p:nvSpPr>
        <p:spPr>
          <a:xfrm>
            <a:off x="766464" y="6400801"/>
            <a:ext cx="106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https://answers.unrealengine.com/questions/221987/how-to-activate-animation-state-from-a-task-in-beh.html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8FA77D-0D5C-468B-B19C-16AF81337A87}"/>
              </a:ext>
            </a:extLst>
          </p:cNvPr>
          <p:cNvSpPr/>
          <p:nvPr/>
        </p:nvSpPr>
        <p:spPr>
          <a:xfrm>
            <a:off x="8470231" y="567327"/>
            <a:ext cx="3269931" cy="2306501"/>
          </a:xfrm>
          <a:prstGeom prst="roundRect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985B-8531-4938-BC48-37DA95816ADB}"/>
              </a:ext>
            </a:extLst>
          </p:cNvPr>
          <p:cNvSpPr txBox="1"/>
          <p:nvPr/>
        </p:nvSpPr>
        <p:spPr>
          <a:xfrm>
            <a:off x="8836363" y="625937"/>
            <a:ext cx="173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isTargetSet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A22B3-8E27-4AF7-A03E-779603966DCC}"/>
              </a:ext>
            </a:extLst>
          </p:cNvPr>
          <p:cNvSpPr/>
          <p:nvPr/>
        </p:nvSpPr>
        <p:spPr>
          <a:xfrm>
            <a:off x="8932616" y="1061101"/>
            <a:ext cx="678891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090CD-42B9-4E4E-A232-F49C861F2B6D}"/>
              </a:ext>
            </a:extLst>
          </p:cNvPr>
          <p:cNvSpPr/>
          <p:nvPr/>
        </p:nvSpPr>
        <p:spPr>
          <a:xfrm>
            <a:off x="9704415" y="1061101"/>
            <a:ext cx="678891" cy="289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4B97-AEEB-4395-8EE2-1D8893EEA07B}"/>
              </a:ext>
            </a:extLst>
          </p:cNvPr>
          <p:cNvSpPr txBox="1"/>
          <p:nvPr/>
        </p:nvSpPr>
        <p:spPr>
          <a:xfrm>
            <a:off x="8836363" y="1345513"/>
            <a:ext cx="272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WithinAttackRange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4F0A2-EB57-47C1-997A-8E89D7CF1099}"/>
              </a:ext>
            </a:extLst>
          </p:cNvPr>
          <p:cNvSpPr/>
          <p:nvPr/>
        </p:nvSpPr>
        <p:spPr>
          <a:xfrm>
            <a:off x="9083490" y="1850776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849DF-6216-4F01-A403-03A3D4A2D025}"/>
              </a:ext>
            </a:extLst>
          </p:cNvPr>
          <p:cNvSpPr/>
          <p:nvPr/>
        </p:nvSpPr>
        <p:spPr>
          <a:xfrm>
            <a:off x="9169834" y="1737428"/>
            <a:ext cx="359904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D89DF-C8F6-4D08-A1E9-1111ADBC5236}"/>
              </a:ext>
            </a:extLst>
          </p:cNvPr>
          <p:cNvSpPr txBox="1"/>
          <p:nvPr/>
        </p:nvSpPr>
        <p:spPr>
          <a:xfrm>
            <a:off x="10925215" y="1701717"/>
            <a:ext cx="78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4FBD9-DB7E-4748-97FB-7777A686705A}"/>
              </a:ext>
            </a:extLst>
          </p:cNvPr>
          <p:cNvSpPr txBox="1"/>
          <p:nvPr/>
        </p:nvSpPr>
        <p:spPr>
          <a:xfrm>
            <a:off x="8845937" y="1699949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4402B-3318-4925-9DAD-0E8F7B0375B1}"/>
              </a:ext>
            </a:extLst>
          </p:cNvPr>
          <p:cNvSpPr txBox="1"/>
          <p:nvPr/>
        </p:nvSpPr>
        <p:spPr>
          <a:xfrm>
            <a:off x="9089575" y="1713722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DFB9F-2F56-4D29-9508-91F2BE953532}"/>
              </a:ext>
            </a:extLst>
          </p:cNvPr>
          <p:cNvSpPr txBox="1"/>
          <p:nvPr/>
        </p:nvSpPr>
        <p:spPr>
          <a:xfrm>
            <a:off x="8845937" y="2003310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WithinBounds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0998D-8D5F-40AC-BE8C-F78C8A0D8094}"/>
              </a:ext>
            </a:extLst>
          </p:cNvPr>
          <p:cNvSpPr/>
          <p:nvPr/>
        </p:nvSpPr>
        <p:spPr>
          <a:xfrm>
            <a:off x="9093064" y="2508573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5E76-2B85-4805-841B-B885F3D0A507}"/>
              </a:ext>
            </a:extLst>
          </p:cNvPr>
          <p:cNvSpPr txBox="1"/>
          <p:nvPr/>
        </p:nvSpPr>
        <p:spPr>
          <a:xfrm>
            <a:off x="10934789" y="2359514"/>
            <a:ext cx="80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43DCD-D7DD-4526-9736-53E7CF13853A}"/>
              </a:ext>
            </a:extLst>
          </p:cNvPr>
          <p:cNvSpPr txBox="1"/>
          <p:nvPr/>
        </p:nvSpPr>
        <p:spPr>
          <a:xfrm>
            <a:off x="8855511" y="23577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424B5-D20B-45FF-A38E-06125DE30DC0}"/>
              </a:ext>
            </a:extLst>
          </p:cNvPr>
          <p:cNvSpPr txBox="1"/>
          <p:nvPr/>
        </p:nvSpPr>
        <p:spPr>
          <a:xfrm>
            <a:off x="565367" y="426583"/>
            <a:ext cx="3539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Feedback Idea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1E2092-B27E-4A5B-81E2-17F0FBEB789A}"/>
              </a:ext>
            </a:extLst>
          </p:cNvPr>
          <p:cNvSpPr/>
          <p:nvPr/>
        </p:nvSpPr>
        <p:spPr>
          <a:xfrm>
            <a:off x="6474397" y="3327559"/>
            <a:ext cx="1773491" cy="1024985"/>
          </a:xfrm>
          <a:prstGeom prst="roundRect">
            <a:avLst/>
          </a:prstGeom>
          <a:noFill/>
          <a:ln w="1206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CD32B8-5F2B-40D4-938D-0EF2B483EF57}"/>
              </a:ext>
            </a:extLst>
          </p:cNvPr>
          <p:cNvSpPr/>
          <p:nvPr/>
        </p:nvSpPr>
        <p:spPr>
          <a:xfrm>
            <a:off x="10309176" y="2395207"/>
            <a:ext cx="480743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9A04A7-76F6-4507-BCA8-51B1B412EBBD}"/>
              </a:ext>
            </a:extLst>
          </p:cNvPr>
          <p:cNvSpPr txBox="1"/>
          <p:nvPr/>
        </p:nvSpPr>
        <p:spPr>
          <a:xfrm>
            <a:off x="10237808" y="2371501"/>
            <a:ext cx="60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1510</a:t>
            </a:r>
          </a:p>
        </p:txBody>
      </p:sp>
    </p:spTree>
    <p:extLst>
      <p:ext uri="{BB962C8B-B14F-4D97-AF65-F5344CB8AC3E}">
        <p14:creationId xmlns:p14="http://schemas.microsoft.com/office/powerpoint/2010/main" val="281082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nswers.unrealengine.com/storage/temp/41172-unreal4.png">
            <a:extLst>
              <a:ext uri="{FF2B5EF4-FFF2-40B4-BE49-F238E27FC236}">
                <a16:creationId xmlns:a16="http://schemas.microsoft.com/office/drawing/2014/main" id="{4004E470-6CEB-4435-8291-1641F1D6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12192000" cy="5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2BD14-2658-4C9B-A562-1C43C87FEF2E}"/>
              </a:ext>
            </a:extLst>
          </p:cNvPr>
          <p:cNvSpPr txBox="1"/>
          <p:nvPr/>
        </p:nvSpPr>
        <p:spPr>
          <a:xfrm>
            <a:off x="766464" y="6400801"/>
            <a:ext cx="106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https://answers.unrealengine.com/questions/221987/how-to-activate-animation-state-from-a-task-in-beh.html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8FA77D-0D5C-468B-B19C-16AF81337A87}"/>
              </a:ext>
            </a:extLst>
          </p:cNvPr>
          <p:cNvSpPr/>
          <p:nvPr/>
        </p:nvSpPr>
        <p:spPr>
          <a:xfrm>
            <a:off x="8470231" y="567327"/>
            <a:ext cx="3269931" cy="2306501"/>
          </a:xfrm>
          <a:prstGeom prst="roundRect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985B-8531-4938-BC48-37DA95816ADB}"/>
              </a:ext>
            </a:extLst>
          </p:cNvPr>
          <p:cNvSpPr txBox="1"/>
          <p:nvPr/>
        </p:nvSpPr>
        <p:spPr>
          <a:xfrm>
            <a:off x="8836363" y="625937"/>
            <a:ext cx="173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isTargetSet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A22B3-8E27-4AF7-A03E-779603966DCC}"/>
              </a:ext>
            </a:extLst>
          </p:cNvPr>
          <p:cNvSpPr/>
          <p:nvPr/>
        </p:nvSpPr>
        <p:spPr>
          <a:xfrm>
            <a:off x="8932616" y="1061101"/>
            <a:ext cx="678891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090CD-42B9-4E4E-A232-F49C861F2B6D}"/>
              </a:ext>
            </a:extLst>
          </p:cNvPr>
          <p:cNvSpPr/>
          <p:nvPr/>
        </p:nvSpPr>
        <p:spPr>
          <a:xfrm>
            <a:off x="9704415" y="1061101"/>
            <a:ext cx="678891" cy="289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4B97-AEEB-4395-8EE2-1D8893EEA07B}"/>
              </a:ext>
            </a:extLst>
          </p:cNvPr>
          <p:cNvSpPr txBox="1"/>
          <p:nvPr/>
        </p:nvSpPr>
        <p:spPr>
          <a:xfrm>
            <a:off x="8836363" y="1345513"/>
            <a:ext cx="272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WithinAttackRange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4F0A2-EB57-47C1-997A-8E89D7CF1099}"/>
              </a:ext>
            </a:extLst>
          </p:cNvPr>
          <p:cNvSpPr/>
          <p:nvPr/>
        </p:nvSpPr>
        <p:spPr>
          <a:xfrm>
            <a:off x="9083490" y="1850776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849DF-6216-4F01-A403-03A3D4A2D025}"/>
              </a:ext>
            </a:extLst>
          </p:cNvPr>
          <p:cNvSpPr/>
          <p:nvPr/>
        </p:nvSpPr>
        <p:spPr>
          <a:xfrm>
            <a:off x="9185074" y="1737428"/>
            <a:ext cx="359904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D89DF-C8F6-4D08-A1E9-1111ADBC5236}"/>
              </a:ext>
            </a:extLst>
          </p:cNvPr>
          <p:cNvSpPr txBox="1"/>
          <p:nvPr/>
        </p:nvSpPr>
        <p:spPr>
          <a:xfrm>
            <a:off x="10925215" y="1701717"/>
            <a:ext cx="78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4FBD9-DB7E-4748-97FB-7777A686705A}"/>
              </a:ext>
            </a:extLst>
          </p:cNvPr>
          <p:cNvSpPr txBox="1"/>
          <p:nvPr/>
        </p:nvSpPr>
        <p:spPr>
          <a:xfrm>
            <a:off x="8845937" y="1699949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4402B-3318-4925-9DAD-0E8F7B0375B1}"/>
              </a:ext>
            </a:extLst>
          </p:cNvPr>
          <p:cNvSpPr txBox="1"/>
          <p:nvPr/>
        </p:nvSpPr>
        <p:spPr>
          <a:xfrm>
            <a:off x="9104815" y="1713722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DFB9F-2F56-4D29-9508-91F2BE953532}"/>
              </a:ext>
            </a:extLst>
          </p:cNvPr>
          <p:cNvSpPr txBox="1"/>
          <p:nvPr/>
        </p:nvSpPr>
        <p:spPr>
          <a:xfrm>
            <a:off x="8845937" y="2003310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WithinBounds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0998D-8D5F-40AC-BE8C-F78C8A0D8094}"/>
              </a:ext>
            </a:extLst>
          </p:cNvPr>
          <p:cNvSpPr/>
          <p:nvPr/>
        </p:nvSpPr>
        <p:spPr>
          <a:xfrm>
            <a:off x="9093064" y="2508573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5E76-2B85-4805-841B-B885F3D0A507}"/>
              </a:ext>
            </a:extLst>
          </p:cNvPr>
          <p:cNvSpPr txBox="1"/>
          <p:nvPr/>
        </p:nvSpPr>
        <p:spPr>
          <a:xfrm>
            <a:off x="10934789" y="2359514"/>
            <a:ext cx="80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43DCD-D7DD-4526-9736-53E7CF13853A}"/>
              </a:ext>
            </a:extLst>
          </p:cNvPr>
          <p:cNvSpPr txBox="1"/>
          <p:nvPr/>
        </p:nvSpPr>
        <p:spPr>
          <a:xfrm>
            <a:off x="8855511" y="23577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424B5-D20B-45FF-A38E-06125DE30DC0}"/>
              </a:ext>
            </a:extLst>
          </p:cNvPr>
          <p:cNvSpPr txBox="1"/>
          <p:nvPr/>
        </p:nvSpPr>
        <p:spPr>
          <a:xfrm>
            <a:off x="565367" y="426583"/>
            <a:ext cx="3539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Feedback Idea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796476-C7A2-4824-A84D-ABEC36911C28}"/>
              </a:ext>
            </a:extLst>
          </p:cNvPr>
          <p:cNvSpPr/>
          <p:nvPr/>
        </p:nvSpPr>
        <p:spPr>
          <a:xfrm>
            <a:off x="10309176" y="2395207"/>
            <a:ext cx="480743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5D255-E03C-4423-B588-69000F2F7881}"/>
              </a:ext>
            </a:extLst>
          </p:cNvPr>
          <p:cNvSpPr txBox="1"/>
          <p:nvPr/>
        </p:nvSpPr>
        <p:spPr>
          <a:xfrm>
            <a:off x="10237808" y="2371501"/>
            <a:ext cx="60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1510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5A188A-FD1D-45CF-89F3-B1FDA07AC4FA}"/>
              </a:ext>
            </a:extLst>
          </p:cNvPr>
          <p:cNvSpPr/>
          <p:nvPr/>
        </p:nvSpPr>
        <p:spPr>
          <a:xfrm>
            <a:off x="6474397" y="3327559"/>
            <a:ext cx="1773491" cy="1024985"/>
          </a:xfrm>
          <a:prstGeom prst="roundRect">
            <a:avLst/>
          </a:prstGeom>
          <a:noFill/>
          <a:ln w="1206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2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nswers.unrealengine.com/storage/temp/41172-unreal4.png">
            <a:extLst>
              <a:ext uri="{FF2B5EF4-FFF2-40B4-BE49-F238E27FC236}">
                <a16:creationId xmlns:a16="http://schemas.microsoft.com/office/drawing/2014/main" id="{4004E470-6CEB-4435-8291-1641F1D62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12192000" cy="5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2BD14-2658-4C9B-A562-1C43C87FEF2E}"/>
              </a:ext>
            </a:extLst>
          </p:cNvPr>
          <p:cNvSpPr txBox="1"/>
          <p:nvPr/>
        </p:nvSpPr>
        <p:spPr>
          <a:xfrm>
            <a:off x="766464" y="6400801"/>
            <a:ext cx="106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https://answers.unrealengine.com/questions/221987/how-to-activate-animation-state-from-a-task-in-beh.html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8FA77D-0D5C-468B-B19C-16AF81337A87}"/>
              </a:ext>
            </a:extLst>
          </p:cNvPr>
          <p:cNvSpPr/>
          <p:nvPr/>
        </p:nvSpPr>
        <p:spPr>
          <a:xfrm>
            <a:off x="8470231" y="567327"/>
            <a:ext cx="3269931" cy="2306501"/>
          </a:xfrm>
          <a:prstGeom prst="roundRect">
            <a:avLst/>
          </a:prstGeom>
          <a:solidFill>
            <a:schemeClr val="tx1">
              <a:lumMod val="75000"/>
              <a:lumOff val="25000"/>
              <a:alpha val="66000"/>
            </a:schemeClr>
          </a:solidFill>
          <a:ln w="1016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2985B-8531-4938-BC48-37DA95816ADB}"/>
              </a:ext>
            </a:extLst>
          </p:cNvPr>
          <p:cNvSpPr txBox="1"/>
          <p:nvPr/>
        </p:nvSpPr>
        <p:spPr>
          <a:xfrm>
            <a:off x="8836363" y="625937"/>
            <a:ext cx="173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isTargetSet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A22B3-8E27-4AF7-A03E-779603966DCC}"/>
              </a:ext>
            </a:extLst>
          </p:cNvPr>
          <p:cNvSpPr/>
          <p:nvPr/>
        </p:nvSpPr>
        <p:spPr>
          <a:xfrm>
            <a:off x="8932616" y="1061101"/>
            <a:ext cx="678891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090CD-42B9-4E4E-A232-F49C861F2B6D}"/>
              </a:ext>
            </a:extLst>
          </p:cNvPr>
          <p:cNvSpPr/>
          <p:nvPr/>
        </p:nvSpPr>
        <p:spPr>
          <a:xfrm>
            <a:off x="9704415" y="1061101"/>
            <a:ext cx="678891" cy="289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4B97-AEEB-4395-8EE2-1D8893EEA07B}"/>
              </a:ext>
            </a:extLst>
          </p:cNvPr>
          <p:cNvSpPr txBox="1"/>
          <p:nvPr/>
        </p:nvSpPr>
        <p:spPr>
          <a:xfrm>
            <a:off x="8836363" y="1345513"/>
            <a:ext cx="272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WithinAttackRange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4F0A2-EB57-47C1-997A-8E89D7CF1099}"/>
              </a:ext>
            </a:extLst>
          </p:cNvPr>
          <p:cNvSpPr/>
          <p:nvPr/>
        </p:nvSpPr>
        <p:spPr>
          <a:xfrm>
            <a:off x="9083490" y="1850776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849DF-6216-4F01-A403-03A3D4A2D025}"/>
              </a:ext>
            </a:extLst>
          </p:cNvPr>
          <p:cNvSpPr/>
          <p:nvPr/>
        </p:nvSpPr>
        <p:spPr>
          <a:xfrm>
            <a:off x="9197266" y="1737428"/>
            <a:ext cx="359904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D89DF-C8F6-4D08-A1E9-1111ADBC5236}"/>
              </a:ext>
            </a:extLst>
          </p:cNvPr>
          <p:cNvSpPr txBox="1"/>
          <p:nvPr/>
        </p:nvSpPr>
        <p:spPr>
          <a:xfrm>
            <a:off x="10925215" y="1701717"/>
            <a:ext cx="78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34FBD9-DB7E-4748-97FB-7777A686705A}"/>
              </a:ext>
            </a:extLst>
          </p:cNvPr>
          <p:cNvSpPr txBox="1"/>
          <p:nvPr/>
        </p:nvSpPr>
        <p:spPr>
          <a:xfrm>
            <a:off x="8845937" y="1699949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4402B-3318-4925-9DAD-0E8F7B0375B1}"/>
              </a:ext>
            </a:extLst>
          </p:cNvPr>
          <p:cNvSpPr txBox="1"/>
          <p:nvPr/>
        </p:nvSpPr>
        <p:spPr>
          <a:xfrm>
            <a:off x="9117007" y="1713722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DFB9F-2F56-4D29-9508-91F2BE953532}"/>
              </a:ext>
            </a:extLst>
          </p:cNvPr>
          <p:cNvSpPr txBox="1"/>
          <p:nvPr/>
        </p:nvSpPr>
        <p:spPr>
          <a:xfrm>
            <a:off x="8845937" y="2003310"/>
            <a:ext cx="223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WithinBounds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60998D-8D5F-40AC-BE8C-F78C8A0D8094}"/>
              </a:ext>
            </a:extLst>
          </p:cNvPr>
          <p:cNvSpPr/>
          <p:nvPr/>
        </p:nvSpPr>
        <p:spPr>
          <a:xfrm>
            <a:off x="9093064" y="2508573"/>
            <a:ext cx="1853184" cy="478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55E76-2B85-4805-841B-B885F3D0A507}"/>
              </a:ext>
            </a:extLst>
          </p:cNvPr>
          <p:cNvSpPr txBox="1"/>
          <p:nvPr/>
        </p:nvSpPr>
        <p:spPr>
          <a:xfrm>
            <a:off x="10934789" y="2359514"/>
            <a:ext cx="80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243DCD-D7DD-4526-9736-53E7CF13853A}"/>
              </a:ext>
            </a:extLst>
          </p:cNvPr>
          <p:cNvSpPr txBox="1"/>
          <p:nvPr/>
        </p:nvSpPr>
        <p:spPr>
          <a:xfrm>
            <a:off x="8855511" y="23577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424B5-D20B-45FF-A38E-06125DE30DC0}"/>
              </a:ext>
            </a:extLst>
          </p:cNvPr>
          <p:cNvSpPr txBox="1"/>
          <p:nvPr/>
        </p:nvSpPr>
        <p:spPr>
          <a:xfrm>
            <a:off x="565367" y="426583"/>
            <a:ext cx="3539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Feedback Idea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796476-C7A2-4824-A84D-ABEC36911C28}"/>
              </a:ext>
            </a:extLst>
          </p:cNvPr>
          <p:cNvSpPr/>
          <p:nvPr/>
        </p:nvSpPr>
        <p:spPr>
          <a:xfrm>
            <a:off x="10309176" y="2395207"/>
            <a:ext cx="480743" cy="289171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5D255-E03C-4423-B588-69000F2F7881}"/>
              </a:ext>
            </a:extLst>
          </p:cNvPr>
          <p:cNvSpPr txBox="1"/>
          <p:nvPr/>
        </p:nvSpPr>
        <p:spPr>
          <a:xfrm>
            <a:off x="10237808" y="2371501"/>
            <a:ext cx="60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1510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5A188A-FD1D-45CF-89F3-B1FDA07AC4FA}"/>
              </a:ext>
            </a:extLst>
          </p:cNvPr>
          <p:cNvSpPr/>
          <p:nvPr/>
        </p:nvSpPr>
        <p:spPr>
          <a:xfrm>
            <a:off x="6474397" y="3327559"/>
            <a:ext cx="1773491" cy="1024985"/>
          </a:xfrm>
          <a:prstGeom prst="roundRect">
            <a:avLst/>
          </a:prstGeom>
          <a:noFill/>
          <a:ln w="1206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1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99CDAE-7A9D-4F13-A77F-4C5CBDA522C4}"/>
              </a:ext>
            </a:extLst>
          </p:cNvPr>
          <p:cNvCxnSpPr/>
          <p:nvPr/>
        </p:nvCxnSpPr>
        <p:spPr>
          <a:xfrm>
            <a:off x="402771" y="488138"/>
            <a:ext cx="11397343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AD24BE-E570-436E-AF5D-7C5C1807C3BE}"/>
              </a:ext>
            </a:extLst>
          </p:cNvPr>
          <p:cNvCxnSpPr/>
          <p:nvPr/>
        </p:nvCxnSpPr>
        <p:spPr>
          <a:xfrm>
            <a:off x="402771" y="2904767"/>
            <a:ext cx="11397343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330AEF-AFE2-417F-B4A8-E8258C127BAC}"/>
              </a:ext>
            </a:extLst>
          </p:cNvPr>
          <p:cNvCxnSpPr/>
          <p:nvPr/>
        </p:nvCxnSpPr>
        <p:spPr>
          <a:xfrm>
            <a:off x="416509" y="5230368"/>
            <a:ext cx="11397343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5BA6E2-79B3-45F5-AAC1-5631EAFFB2F4}"/>
              </a:ext>
            </a:extLst>
          </p:cNvPr>
          <p:cNvSpPr txBox="1"/>
          <p:nvPr/>
        </p:nvSpPr>
        <p:spPr>
          <a:xfrm>
            <a:off x="954883" y="5230368"/>
            <a:ext cx="45824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Tools and Languages</a:t>
            </a: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To Define 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BD74F-5F3A-458E-9576-80CA2AD45E70}"/>
              </a:ext>
            </a:extLst>
          </p:cNvPr>
          <p:cNvSpPr txBox="1"/>
          <p:nvPr/>
        </p:nvSpPr>
        <p:spPr>
          <a:xfrm>
            <a:off x="6354667" y="5230368"/>
            <a:ext cx="52921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Tools and Languages</a:t>
            </a: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To Understand Behavior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B94882-31A2-4B9C-86A0-02600CBAB906}"/>
              </a:ext>
            </a:extLst>
          </p:cNvPr>
          <p:cNvSpPr/>
          <p:nvPr/>
        </p:nvSpPr>
        <p:spPr>
          <a:xfrm>
            <a:off x="822615" y="488138"/>
            <a:ext cx="4847008" cy="47422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228047-92A4-4E4B-91F5-19E6CA036BB5}"/>
              </a:ext>
            </a:extLst>
          </p:cNvPr>
          <p:cNvSpPr/>
          <p:nvPr/>
        </p:nvSpPr>
        <p:spPr>
          <a:xfrm>
            <a:off x="6577240" y="4757630"/>
            <a:ext cx="4847008" cy="4727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C0844E-7A8A-4ACB-AEDF-DCCE58F93CC9}"/>
              </a:ext>
            </a:extLst>
          </p:cNvPr>
          <p:cNvSpPr/>
          <p:nvPr/>
        </p:nvSpPr>
        <p:spPr>
          <a:xfrm>
            <a:off x="603309" y="216179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032B9C-B9E0-4F5F-B004-EC543FDF014D}"/>
              </a:ext>
            </a:extLst>
          </p:cNvPr>
          <p:cNvSpPr/>
          <p:nvPr/>
        </p:nvSpPr>
        <p:spPr>
          <a:xfrm>
            <a:off x="603310" y="2158812"/>
            <a:ext cx="974830" cy="1491916"/>
          </a:xfrm>
          <a:custGeom>
            <a:avLst/>
            <a:gdLst>
              <a:gd name="connsiteX0" fmla="*/ 1629419 w 1629419"/>
              <a:gd name="connsiteY0" fmla="*/ 1485040 h 1491916"/>
              <a:gd name="connsiteX1" fmla="*/ 1065654 w 1629419"/>
              <a:gd name="connsiteY1" fmla="*/ 1491916 h 1491916"/>
              <a:gd name="connsiteX2" fmla="*/ 715019 w 1629419"/>
              <a:gd name="connsiteY2" fmla="*/ 1106905 h 1491916"/>
              <a:gd name="connsiteX3" fmla="*/ 495013 w 1629419"/>
              <a:gd name="connsiteY3" fmla="*/ 336884 h 1491916"/>
              <a:gd name="connsiteX4" fmla="*/ 240631 w 1629419"/>
              <a:gd name="connsiteY4" fmla="*/ 0 h 1491916"/>
              <a:gd name="connsiteX5" fmla="*/ 6875 w 1629419"/>
              <a:gd name="connsiteY5" fmla="*/ 0 h 1491916"/>
              <a:gd name="connsiteX6" fmla="*/ 0 w 1629419"/>
              <a:gd name="connsiteY6" fmla="*/ 1491916 h 1491916"/>
              <a:gd name="connsiteX7" fmla="*/ 1072529 w 1629419"/>
              <a:gd name="connsiteY7" fmla="*/ 1491916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419" h="1491916">
                <a:moveTo>
                  <a:pt x="1629419" y="1485040"/>
                </a:moveTo>
                <a:lnTo>
                  <a:pt x="1065654" y="1491916"/>
                </a:lnTo>
                <a:lnTo>
                  <a:pt x="715019" y="1106905"/>
                </a:lnTo>
                <a:lnTo>
                  <a:pt x="495013" y="336884"/>
                </a:lnTo>
                <a:lnTo>
                  <a:pt x="240631" y="0"/>
                </a:lnTo>
                <a:lnTo>
                  <a:pt x="6875" y="0"/>
                </a:lnTo>
                <a:cubicBezTo>
                  <a:pt x="4583" y="497305"/>
                  <a:pt x="2292" y="994611"/>
                  <a:pt x="0" y="1491916"/>
                </a:cubicBezTo>
                <a:lnTo>
                  <a:pt x="1072529" y="1491916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B853-12C7-4C7F-A090-2917FB09FE7C}"/>
              </a:ext>
            </a:extLst>
          </p:cNvPr>
          <p:cNvSpPr txBox="1"/>
          <p:nvPr/>
        </p:nvSpPr>
        <p:spPr>
          <a:xfrm>
            <a:off x="394121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C5F75-99F3-43ED-B60C-09186D8EC652}"/>
              </a:ext>
            </a:extLst>
          </p:cNvPr>
          <p:cNvSpPr txBox="1"/>
          <p:nvPr/>
        </p:nvSpPr>
        <p:spPr>
          <a:xfrm>
            <a:off x="2092199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54A16-461C-4145-9AB1-9EB9278559E9}"/>
              </a:ext>
            </a:extLst>
          </p:cNvPr>
          <p:cNvSpPr txBox="1"/>
          <p:nvPr/>
        </p:nvSpPr>
        <p:spPr>
          <a:xfrm rot="16200000">
            <a:off x="48342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D7B5F-0B8C-4461-B080-6B52C01CABE5}"/>
              </a:ext>
            </a:extLst>
          </p:cNvPr>
          <p:cNvSpPr txBox="1"/>
          <p:nvPr/>
        </p:nvSpPr>
        <p:spPr>
          <a:xfrm>
            <a:off x="377045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93BA4-F0AD-41BA-AD1F-764936CA4578}"/>
              </a:ext>
            </a:extLst>
          </p:cNvPr>
          <p:cNvSpPr/>
          <p:nvPr/>
        </p:nvSpPr>
        <p:spPr>
          <a:xfrm>
            <a:off x="446671" y="1220716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Away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EDC8FA-5394-4DBA-B319-E191A14CEA53}"/>
              </a:ext>
            </a:extLst>
          </p:cNvPr>
          <p:cNvSpPr/>
          <p:nvPr/>
        </p:nvSpPr>
        <p:spPr>
          <a:xfrm>
            <a:off x="2846108" y="1218702"/>
            <a:ext cx="1802857" cy="48768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2490C-1776-4B20-BBF9-21AFF235BFB2}"/>
              </a:ext>
            </a:extLst>
          </p:cNvPr>
          <p:cNvSpPr/>
          <p:nvPr/>
        </p:nvSpPr>
        <p:spPr>
          <a:xfrm>
            <a:off x="5245545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30ADF-1CB4-48A2-ABAC-4554A6F3A451}"/>
              </a:ext>
            </a:extLst>
          </p:cNvPr>
          <p:cNvSpPr/>
          <p:nvPr/>
        </p:nvSpPr>
        <p:spPr>
          <a:xfrm>
            <a:off x="7644982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A4223E-5A7F-4E0E-976D-0C525110F1F9}"/>
              </a:ext>
            </a:extLst>
          </p:cNvPr>
          <p:cNvSpPr/>
          <p:nvPr/>
        </p:nvSpPr>
        <p:spPr>
          <a:xfrm>
            <a:off x="10044419" y="1218702"/>
            <a:ext cx="1802858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8A4FA-E794-4945-89BC-6A60C7C241BC}"/>
              </a:ext>
            </a:extLst>
          </p:cNvPr>
          <p:cNvSpPr/>
          <p:nvPr/>
        </p:nvSpPr>
        <p:spPr>
          <a:xfrm>
            <a:off x="3012670" y="2158812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D5831-BFB4-4D6C-935A-0EC1F9FB519C}"/>
              </a:ext>
            </a:extLst>
          </p:cNvPr>
          <p:cNvSpPr txBox="1"/>
          <p:nvPr/>
        </p:nvSpPr>
        <p:spPr>
          <a:xfrm>
            <a:off x="2753663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C5CF6-F2A3-4D33-8195-C3D47B8AA0D9}"/>
              </a:ext>
            </a:extLst>
          </p:cNvPr>
          <p:cNvSpPr txBox="1"/>
          <p:nvPr/>
        </p:nvSpPr>
        <p:spPr>
          <a:xfrm>
            <a:off x="4451741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F2973D-63CC-4701-B4B4-356EB469E727}"/>
              </a:ext>
            </a:extLst>
          </p:cNvPr>
          <p:cNvSpPr txBox="1"/>
          <p:nvPr/>
        </p:nvSpPr>
        <p:spPr>
          <a:xfrm rot="16200000">
            <a:off x="2407884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E4E0B-525C-44D3-9A7C-597D27CC30AB}"/>
              </a:ext>
            </a:extLst>
          </p:cNvPr>
          <p:cNvSpPr txBox="1"/>
          <p:nvPr/>
        </p:nvSpPr>
        <p:spPr>
          <a:xfrm>
            <a:off x="2736587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52C568-6D9A-494B-9B55-2B512A63C02C}"/>
              </a:ext>
            </a:extLst>
          </p:cNvPr>
          <p:cNvSpPr/>
          <p:nvPr/>
        </p:nvSpPr>
        <p:spPr>
          <a:xfrm>
            <a:off x="3009638" y="2338897"/>
            <a:ext cx="723851" cy="1304956"/>
          </a:xfrm>
          <a:custGeom>
            <a:avLst/>
            <a:gdLst>
              <a:gd name="connsiteX0" fmla="*/ 233757 w 233757"/>
              <a:gd name="connsiteY0" fmla="*/ 1478166 h 1478166"/>
              <a:gd name="connsiteX1" fmla="*/ 48127 w 233757"/>
              <a:gd name="connsiteY1" fmla="*/ 0 h 1478166"/>
              <a:gd name="connsiteX2" fmla="*/ 6876 w 233757"/>
              <a:gd name="connsiteY2" fmla="*/ 0 h 1478166"/>
              <a:gd name="connsiteX3" fmla="*/ 0 w 233757"/>
              <a:gd name="connsiteY3" fmla="*/ 1478166 h 1478166"/>
              <a:gd name="connsiteX4" fmla="*/ 233757 w 233757"/>
              <a:gd name="connsiteY4" fmla="*/ 1478166 h 147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757" h="1478166">
                <a:moveTo>
                  <a:pt x="233757" y="1478166"/>
                </a:moveTo>
                <a:lnTo>
                  <a:pt x="48127" y="0"/>
                </a:lnTo>
                <a:lnTo>
                  <a:pt x="6876" y="0"/>
                </a:lnTo>
                <a:lnTo>
                  <a:pt x="0" y="1478166"/>
                </a:lnTo>
                <a:lnTo>
                  <a:pt x="233757" y="147816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7435CA-A316-42DF-BD7B-01BB394D4406}"/>
              </a:ext>
            </a:extLst>
          </p:cNvPr>
          <p:cNvSpPr/>
          <p:nvPr/>
        </p:nvSpPr>
        <p:spPr>
          <a:xfrm>
            <a:off x="5405964" y="214444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31377-A4AB-4607-9D41-CEC2EF533531}"/>
              </a:ext>
            </a:extLst>
          </p:cNvPr>
          <p:cNvSpPr txBox="1"/>
          <p:nvPr/>
        </p:nvSpPr>
        <p:spPr>
          <a:xfrm>
            <a:off x="5146957" y="3585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495714-00AC-40FA-8245-8DB8F8C37721}"/>
              </a:ext>
            </a:extLst>
          </p:cNvPr>
          <p:cNvSpPr txBox="1"/>
          <p:nvPr/>
        </p:nvSpPr>
        <p:spPr>
          <a:xfrm>
            <a:off x="6871284" y="358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03FD2-8B34-4B61-A958-C82849862996}"/>
              </a:ext>
            </a:extLst>
          </p:cNvPr>
          <p:cNvSpPr txBox="1"/>
          <p:nvPr/>
        </p:nvSpPr>
        <p:spPr>
          <a:xfrm rot="16200000">
            <a:off x="4801178" y="270871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4C81-15F9-477B-BC1B-3D1C3E49EC31}"/>
              </a:ext>
            </a:extLst>
          </p:cNvPr>
          <p:cNvSpPr txBox="1"/>
          <p:nvPr/>
        </p:nvSpPr>
        <p:spPr>
          <a:xfrm>
            <a:off x="5129881" y="197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E680B-01B9-4B5E-B863-BA7BFF5D9226}"/>
              </a:ext>
            </a:extLst>
          </p:cNvPr>
          <p:cNvSpPr/>
          <p:nvPr/>
        </p:nvSpPr>
        <p:spPr>
          <a:xfrm>
            <a:off x="5405963" y="2234441"/>
            <a:ext cx="130409" cy="1401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7F4D6E-DC24-4DA7-BF10-CD67D4D06CE6}"/>
              </a:ext>
            </a:extLst>
          </p:cNvPr>
          <p:cNvSpPr/>
          <p:nvPr/>
        </p:nvSpPr>
        <p:spPr>
          <a:xfrm>
            <a:off x="7802320" y="2137683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E3D95-A2FC-4D79-B7BF-C0F114BA7D77}"/>
              </a:ext>
            </a:extLst>
          </p:cNvPr>
          <p:cNvSpPr txBox="1"/>
          <p:nvPr/>
        </p:nvSpPr>
        <p:spPr>
          <a:xfrm>
            <a:off x="7543313" y="357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7628E-F104-4BAD-95E1-89BCE076BF25}"/>
              </a:ext>
            </a:extLst>
          </p:cNvPr>
          <p:cNvSpPr txBox="1"/>
          <p:nvPr/>
        </p:nvSpPr>
        <p:spPr>
          <a:xfrm>
            <a:off x="9287772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43323-55C3-47F5-BD23-ED30668D1668}"/>
              </a:ext>
            </a:extLst>
          </p:cNvPr>
          <p:cNvSpPr txBox="1"/>
          <p:nvPr/>
        </p:nvSpPr>
        <p:spPr>
          <a:xfrm rot="16200000">
            <a:off x="7197534" y="2701953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BABBDD-41BA-41FD-8678-194D3D328B5E}"/>
              </a:ext>
            </a:extLst>
          </p:cNvPr>
          <p:cNvSpPr txBox="1"/>
          <p:nvPr/>
        </p:nvSpPr>
        <p:spPr>
          <a:xfrm>
            <a:off x="7526237" y="1969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73FE66-36D6-426C-836D-49431F42001B}"/>
              </a:ext>
            </a:extLst>
          </p:cNvPr>
          <p:cNvSpPr/>
          <p:nvPr/>
        </p:nvSpPr>
        <p:spPr>
          <a:xfrm>
            <a:off x="10233277" y="2139766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1EE40E-A23E-4CC7-BCD8-B291ADE0FBD7}"/>
              </a:ext>
            </a:extLst>
          </p:cNvPr>
          <p:cNvSpPr txBox="1"/>
          <p:nvPr/>
        </p:nvSpPr>
        <p:spPr>
          <a:xfrm>
            <a:off x="9974270" y="358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7086B9-9D88-47F9-8372-BBC886638B6B}"/>
              </a:ext>
            </a:extLst>
          </p:cNvPr>
          <p:cNvSpPr txBox="1"/>
          <p:nvPr/>
        </p:nvSpPr>
        <p:spPr>
          <a:xfrm>
            <a:off x="11672348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B96DC8-DE83-4AAA-9B62-27804D70D13B}"/>
              </a:ext>
            </a:extLst>
          </p:cNvPr>
          <p:cNvSpPr txBox="1"/>
          <p:nvPr/>
        </p:nvSpPr>
        <p:spPr>
          <a:xfrm rot="16200000">
            <a:off x="9628491" y="27040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F8FC1E-EF51-4944-AEF4-39E0FB01D62F}"/>
              </a:ext>
            </a:extLst>
          </p:cNvPr>
          <p:cNvSpPr txBox="1"/>
          <p:nvPr/>
        </p:nvSpPr>
        <p:spPr>
          <a:xfrm>
            <a:off x="9957194" y="1971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ED9A00-5D5B-48BB-82B1-56F47B2FAA0D}"/>
              </a:ext>
            </a:extLst>
          </p:cNvPr>
          <p:cNvSpPr/>
          <p:nvPr/>
        </p:nvSpPr>
        <p:spPr>
          <a:xfrm>
            <a:off x="10233277" y="3336259"/>
            <a:ext cx="1636295" cy="295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32927AD-6F97-4986-B8C8-9802CA4C2EE4}"/>
              </a:ext>
            </a:extLst>
          </p:cNvPr>
          <p:cNvSpPr/>
          <p:nvPr/>
        </p:nvSpPr>
        <p:spPr>
          <a:xfrm flipH="1">
            <a:off x="7802316" y="2507016"/>
            <a:ext cx="1419641" cy="1122584"/>
          </a:xfrm>
          <a:custGeom>
            <a:avLst/>
            <a:gdLst>
              <a:gd name="connsiteX0" fmla="*/ 0 w 1436914"/>
              <a:gd name="connsiteY0" fmla="*/ 1223783 h 1244409"/>
              <a:gd name="connsiteX1" fmla="*/ 0 w 1436914"/>
              <a:gd name="connsiteY1" fmla="*/ 783771 h 1244409"/>
              <a:gd name="connsiteX2" fmla="*/ 412511 w 1436914"/>
              <a:gd name="connsiteY2" fmla="*/ 673768 h 1244409"/>
              <a:gd name="connsiteX3" fmla="*/ 948776 w 1436914"/>
              <a:gd name="connsiteY3" fmla="*/ 336884 h 1244409"/>
              <a:gd name="connsiteX4" fmla="*/ 1196282 w 1436914"/>
              <a:gd name="connsiteY4" fmla="*/ 0 h 1244409"/>
              <a:gd name="connsiteX5" fmla="*/ 1436914 w 1436914"/>
              <a:gd name="connsiteY5" fmla="*/ 6875 h 1244409"/>
              <a:gd name="connsiteX6" fmla="*/ 1436914 w 1436914"/>
              <a:gd name="connsiteY6" fmla="*/ 1244409 h 1244409"/>
              <a:gd name="connsiteX7" fmla="*/ 0 w 1436914"/>
              <a:gd name="connsiteY7" fmla="*/ 1223783 h 124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6914" h="1244409">
                <a:moveTo>
                  <a:pt x="0" y="1223783"/>
                </a:moveTo>
                <a:lnTo>
                  <a:pt x="0" y="783771"/>
                </a:lnTo>
                <a:lnTo>
                  <a:pt x="412511" y="673768"/>
                </a:lnTo>
                <a:lnTo>
                  <a:pt x="948776" y="336884"/>
                </a:lnTo>
                <a:lnTo>
                  <a:pt x="1196282" y="0"/>
                </a:lnTo>
                <a:lnTo>
                  <a:pt x="1436914" y="6875"/>
                </a:lnTo>
                <a:lnTo>
                  <a:pt x="1436914" y="1244409"/>
                </a:lnTo>
                <a:lnTo>
                  <a:pt x="0" y="1223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E5B7D-1CC5-4188-97AC-220107E71D79}"/>
              </a:ext>
            </a:extLst>
          </p:cNvPr>
          <p:cNvSpPr/>
          <p:nvPr/>
        </p:nvSpPr>
        <p:spPr>
          <a:xfrm>
            <a:off x="10934545" y="3212776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0686D3-9EB3-4702-9D4E-2C8F60C05718}"/>
              </a:ext>
            </a:extLst>
          </p:cNvPr>
          <p:cNvSpPr/>
          <p:nvPr/>
        </p:nvSpPr>
        <p:spPr>
          <a:xfrm>
            <a:off x="1043367" y="3382319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D74DF6-6BD3-49F3-88FB-011B6717F0DE}"/>
              </a:ext>
            </a:extLst>
          </p:cNvPr>
          <p:cNvSpPr/>
          <p:nvPr/>
        </p:nvSpPr>
        <p:spPr>
          <a:xfrm>
            <a:off x="6568870" y="3512720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B3054A-FA8F-4E77-A5C6-8FDCFA57FEFB}"/>
              </a:ext>
            </a:extLst>
          </p:cNvPr>
          <p:cNvSpPr/>
          <p:nvPr/>
        </p:nvSpPr>
        <p:spPr>
          <a:xfrm>
            <a:off x="8881038" y="3026004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5BE4CF-03A1-473B-AE33-207D8A2B056C}"/>
              </a:ext>
            </a:extLst>
          </p:cNvPr>
          <p:cNvSpPr/>
          <p:nvPr/>
        </p:nvSpPr>
        <p:spPr>
          <a:xfrm>
            <a:off x="3261019" y="2647063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873304-AF37-41F9-98D7-4359FA224E68}"/>
              </a:ext>
            </a:extLst>
          </p:cNvPr>
          <p:cNvSpPr txBox="1"/>
          <p:nvPr/>
        </p:nvSpPr>
        <p:spPr>
          <a:xfrm>
            <a:off x="2466191" y="4553771"/>
            <a:ext cx="2831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Health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Ammo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Enemy Distance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7B4D77-130C-43E3-91FB-5C8E1E95560E}"/>
              </a:ext>
            </a:extLst>
          </p:cNvPr>
          <p:cNvSpPr/>
          <p:nvPr/>
        </p:nvSpPr>
        <p:spPr>
          <a:xfrm>
            <a:off x="5751593" y="4846662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403BF5-3D6B-4AA7-A83F-5AED9ED30222}"/>
              </a:ext>
            </a:extLst>
          </p:cNvPr>
          <p:cNvSpPr/>
          <p:nvPr/>
        </p:nvSpPr>
        <p:spPr>
          <a:xfrm>
            <a:off x="6084783" y="4731887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8C4AB1-BBF0-4415-AC90-F9DC65FA9232}"/>
              </a:ext>
            </a:extLst>
          </p:cNvPr>
          <p:cNvSpPr txBox="1"/>
          <p:nvPr/>
        </p:nvSpPr>
        <p:spPr>
          <a:xfrm>
            <a:off x="6988811" y="4695908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8756E0-27AC-41CD-80B0-7C9C6D501810}"/>
              </a:ext>
            </a:extLst>
          </p:cNvPr>
          <p:cNvSpPr txBox="1"/>
          <p:nvPr/>
        </p:nvSpPr>
        <p:spPr>
          <a:xfrm>
            <a:off x="5514040" y="4695835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96E0BD-0E64-4DE0-8D6E-0C6B2801A20C}"/>
              </a:ext>
            </a:extLst>
          </p:cNvPr>
          <p:cNvSpPr txBox="1"/>
          <p:nvPr/>
        </p:nvSpPr>
        <p:spPr>
          <a:xfrm>
            <a:off x="5986378" y="4708181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B1DDEB-50EC-496E-98A3-475D6EE83052}"/>
              </a:ext>
            </a:extLst>
          </p:cNvPr>
          <p:cNvSpPr/>
          <p:nvPr/>
        </p:nvSpPr>
        <p:spPr>
          <a:xfrm>
            <a:off x="5751593" y="5340927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7EC1EE9-E289-44AB-8467-2C00D31DA050}"/>
              </a:ext>
            </a:extLst>
          </p:cNvPr>
          <p:cNvSpPr/>
          <p:nvPr/>
        </p:nvSpPr>
        <p:spPr>
          <a:xfrm>
            <a:off x="5786079" y="5226152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CAD25A-61FE-40C1-A1DF-BE1FE93F552F}"/>
              </a:ext>
            </a:extLst>
          </p:cNvPr>
          <p:cNvSpPr txBox="1"/>
          <p:nvPr/>
        </p:nvSpPr>
        <p:spPr>
          <a:xfrm>
            <a:off x="6988811" y="5190173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F3FAE7A-DDF2-4AE0-B441-4B64E8B2E78F}"/>
              </a:ext>
            </a:extLst>
          </p:cNvPr>
          <p:cNvSpPr txBox="1"/>
          <p:nvPr/>
        </p:nvSpPr>
        <p:spPr>
          <a:xfrm>
            <a:off x="5514040" y="5190100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7F43A10-FDD4-4848-90A7-8F0665A15422}"/>
              </a:ext>
            </a:extLst>
          </p:cNvPr>
          <p:cNvSpPr txBox="1"/>
          <p:nvPr/>
        </p:nvSpPr>
        <p:spPr>
          <a:xfrm>
            <a:off x="5687674" y="52024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45ED08A-57E7-4165-B570-5611248D36BF}"/>
              </a:ext>
            </a:extLst>
          </p:cNvPr>
          <p:cNvSpPr/>
          <p:nvPr/>
        </p:nvSpPr>
        <p:spPr>
          <a:xfrm>
            <a:off x="5773926" y="5842581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26BC92-AC6A-49FE-AF1A-BEDF1BF4FFA8}"/>
              </a:ext>
            </a:extLst>
          </p:cNvPr>
          <p:cNvSpPr/>
          <p:nvPr/>
        </p:nvSpPr>
        <p:spPr>
          <a:xfrm>
            <a:off x="6592187" y="5727806"/>
            <a:ext cx="357655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32DCE2-3E56-450B-8B57-F34F25127649}"/>
              </a:ext>
            </a:extLst>
          </p:cNvPr>
          <p:cNvSpPr txBox="1"/>
          <p:nvPr/>
        </p:nvSpPr>
        <p:spPr>
          <a:xfrm>
            <a:off x="5536373" y="5691754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653C682-C501-4968-AF9B-DE4844DB3A32}"/>
              </a:ext>
            </a:extLst>
          </p:cNvPr>
          <p:cNvSpPr txBox="1"/>
          <p:nvPr/>
        </p:nvSpPr>
        <p:spPr>
          <a:xfrm>
            <a:off x="6502418" y="5693979"/>
            <a:ext cx="53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823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EDE9FF5-2B94-4B39-A625-449BC56EF67F}"/>
              </a:ext>
            </a:extLst>
          </p:cNvPr>
          <p:cNvSpPr txBox="1"/>
          <p:nvPr/>
        </p:nvSpPr>
        <p:spPr>
          <a:xfrm>
            <a:off x="6988810" y="5691754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251859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46" grpId="0" animBg="1"/>
      <p:bldP spid="2" grpId="0" animBg="1"/>
      <p:bldP spid="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C0844E-7A8A-4ACB-AEDF-DCCE58F93CC9}"/>
              </a:ext>
            </a:extLst>
          </p:cNvPr>
          <p:cNvSpPr/>
          <p:nvPr/>
        </p:nvSpPr>
        <p:spPr>
          <a:xfrm>
            <a:off x="603309" y="216179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032B9C-B9E0-4F5F-B004-EC543FDF014D}"/>
              </a:ext>
            </a:extLst>
          </p:cNvPr>
          <p:cNvSpPr/>
          <p:nvPr/>
        </p:nvSpPr>
        <p:spPr>
          <a:xfrm>
            <a:off x="603310" y="2158812"/>
            <a:ext cx="974830" cy="1491916"/>
          </a:xfrm>
          <a:custGeom>
            <a:avLst/>
            <a:gdLst>
              <a:gd name="connsiteX0" fmla="*/ 1629419 w 1629419"/>
              <a:gd name="connsiteY0" fmla="*/ 1485040 h 1491916"/>
              <a:gd name="connsiteX1" fmla="*/ 1065654 w 1629419"/>
              <a:gd name="connsiteY1" fmla="*/ 1491916 h 1491916"/>
              <a:gd name="connsiteX2" fmla="*/ 715019 w 1629419"/>
              <a:gd name="connsiteY2" fmla="*/ 1106905 h 1491916"/>
              <a:gd name="connsiteX3" fmla="*/ 495013 w 1629419"/>
              <a:gd name="connsiteY3" fmla="*/ 336884 h 1491916"/>
              <a:gd name="connsiteX4" fmla="*/ 240631 w 1629419"/>
              <a:gd name="connsiteY4" fmla="*/ 0 h 1491916"/>
              <a:gd name="connsiteX5" fmla="*/ 6875 w 1629419"/>
              <a:gd name="connsiteY5" fmla="*/ 0 h 1491916"/>
              <a:gd name="connsiteX6" fmla="*/ 0 w 1629419"/>
              <a:gd name="connsiteY6" fmla="*/ 1491916 h 1491916"/>
              <a:gd name="connsiteX7" fmla="*/ 1072529 w 1629419"/>
              <a:gd name="connsiteY7" fmla="*/ 1491916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419" h="1491916">
                <a:moveTo>
                  <a:pt x="1629419" y="1485040"/>
                </a:moveTo>
                <a:lnTo>
                  <a:pt x="1065654" y="1491916"/>
                </a:lnTo>
                <a:lnTo>
                  <a:pt x="715019" y="1106905"/>
                </a:lnTo>
                <a:lnTo>
                  <a:pt x="495013" y="336884"/>
                </a:lnTo>
                <a:lnTo>
                  <a:pt x="240631" y="0"/>
                </a:lnTo>
                <a:lnTo>
                  <a:pt x="6875" y="0"/>
                </a:lnTo>
                <a:cubicBezTo>
                  <a:pt x="4583" y="497305"/>
                  <a:pt x="2292" y="994611"/>
                  <a:pt x="0" y="1491916"/>
                </a:cubicBezTo>
                <a:lnTo>
                  <a:pt x="1072529" y="1491916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B853-12C7-4C7F-A090-2917FB09FE7C}"/>
              </a:ext>
            </a:extLst>
          </p:cNvPr>
          <p:cNvSpPr txBox="1"/>
          <p:nvPr/>
        </p:nvSpPr>
        <p:spPr>
          <a:xfrm>
            <a:off x="394121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C5F75-99F3-43ED-B60C-09186D8EC652}"/>
              </a:ext>
            </a:extLst>
          </p:cNvPr>
          <p:cNvSpPr txBox="1"/>
          <p:nvPr/>
        </p:nvSpPr>
        <p:spPr>
          <a:xfrm>
            <a:off x="2092199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54A16-461C-4145-9AB1-9EB9278559E9}"/>
              </a:ext>
            </a:extLst>
          </p:cNvPr>
          <p:cNvSpPr txBox="1"/>
          <p:nvPr/>
        </p:nvSpPr>
        <p:spPr>
          <a:xfrm rot="16200000">
            <a:off x="48342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D7B5F-0B8C-4461-B080-6B52C01CABE5}"/>
              </a:ext>
            </a:extLst>
          </p:cNvPr>
          <p:cNvSpPr txBox="1"/>
          <p:nvPr/>
        </p:nvSpPr>
        <p:spPr>
          <a:xfrm>
            <a:off x="377045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93BA4-F0AD-41BA-AD1F-764936CA4578}"/>
              </a:ext>
            </a:extLst>
          </p:cNvPr>
          <p:cNvSpPr/>
          <p:nvPr/>
        </p:nvSpPr>
        <p:spPr>
          <a:xfrm>
            <a:off x="446671" y="1220716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Away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EDC8FA-5394-4DBA-B319-E191A14CEA53}"/>
              </a:ext>
            </a:extLst>
          </p:cNvPr>
          <p:cNvSpPr/>
          <p:nvPr/>
        </p:nvSpPr>
        <p:spPr>
          <a:xfrm>
            <a:off x="2846108" y="1218702"/>
            <a:ext cx="1802857" cy="4876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2490C-1776-4B20-BBF9-21AFF235BFB2}"/>
              </a:ext>
            </a:extLst>
          </p:cNvPr>
          <p:cNvSpPr/>
          <p:nvPr/>
        </p:nvSpPr>
        <p:spPr>
          <a:xfrm>
            <a:off x="5245545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30ADF-1CB4-48A2-ABAC-4554A6F3A451}"/>
              </a:ext>
            </a:extLst>
          </p:cNvPr>
          <p:cNvSpPr/>
          <p:nvPr/>
        </p:nvSpPr>
        <p:spPr>
          <a:xfrm>
            <a:off x="7644982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A4223E-5A7F-4E0E-976D-0C525110F1F9}"/>
              </a:ext>
            </a:extLst>
          </p:cNvPr>
          <p:cNvSpPr/>
          <p:nvPr/>
        </p:nvSpPr>
        <p:spPr>
          <a:xfrm>
            <a:off x="10044419" y="1218702"/>
            <a:ext cx="1802858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8A4FA-E794-4945-89BC-6A60C7C241BC}"/>
              </a:ext>
            </a:extLst>
          </p:cNvPr>
          <p:cNvSpPr/>
          <p:nvPr/>
        </p:nvSpPr>
        <p:spPr>
          <a:xfrm>
            <a:off x="3012670" y="2158812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D5831-BFB4-4D6C-935A-0EC1F9FB519C}"/>
              </a:ext>
            </a:extLst>
          </p:cNvPr>
          <p:cNvSpPr txBox="1"/>
          <p:nvPr/>
        </p:nvSpPr>
        <p:spPr>
          <a:xfrm>
            <a:off x="2753663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C5CF6-F2A3-4D33-8195-C3D47B8AA0D9}"/>
              </a:ext>
            </a:extLst>
          </p:cNvPr>
          <p:cNvSpPr txBox="1"/>
          <p:nvPr/>
        </p:nvSpPr>
        <p:spPr>
          <a:xfrm>
            <a:off x="4451741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F2973D-63CC-4701-B4B4-356EB469E727}"/>
              </a:ext>
            </a:extLst>
          </p:cNvPr>
          <p:cNvSpPr txBox="1"/>
          <p:nvPr/>
        </p:nvSpPr>
        <p:spPr>
          <a:xfrm rot="16200000">
            <a:off x="2407884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E4E0B-525C-44D3-9A7C-597D27CC30AB}"/>
              </a:ext>
            </a:extLst>
          </p:cNvPr>
          <p:cNvSpPr txBox="1"/>
          <p:nvPr/>
        </p:nvSpPr>
        <p:spPr>
          <a:xfrm>
            <a:off x="2736587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52C568-6D9A-494B-9B55-2B512A63C02C}"/>
              </a:ext>
            </a:extLst>
          </p:cNvPr>
          <p:cNvSpPr/>
          <p:nvPr/>
        </p:nvSpPr>
        <p:spPr>
          <a:xfrm>
            <a:off x="3009638" y="2338897"/>
            <a:ext cx="723851" cy="1304956"/>
          </a:xfrm>
          <a:custGeom>
            <a:avLst/>
            <a:gdLst>
              <a:gd name="connsiteX0" fmla="*/ 233757 w 233757"/>
              <a:gd name="connsiteY0" fmla="*/ 1478166 h 1478166"/>
              <a:gd name="connsiteX1" fmla="*/ 48127 w 233757"/>
              <a:gd name="connsiteY1" fmla="*/ 0 h 1478166"/>
              <a:gd name="connsiteX2" fmla="*/ 6876 w 233757"/>
              <a:gd name="connsiteY2" fmla="*/ 0 h 1478166"/>
              <a:gd name="connsiteX3" fmla="*/ 0 w 233757"/>
              <a:gd name="connsiteY3" fmla="*/ 1478166 h 1478166"/>
              <a:gd name="connsiteX4" fmla="*/ 233757 w 233757"/>
              <a:gd name="connsiteY4" fmla="*/ 1478166 h 147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757" h="1478166">
                <a:moveTo>
                  <a:pt x="233757" y="1478166"/>
                </a:moveTo>
                <a:lnTo>
                  <a:pt x="48127" y="0"/>
                </a:lnTo>
                <a:lnTo>
                  <a:pt x="6876" y="0"/>
                </a:lnTo>
                <a:lnTo>
                  <a:pt x="0" y="1478166"/>
                </a:lnTo>
                <a:lnTo>
                  <a:pt x="233757" y="147816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7435CA-A316-42DF-BD7B-01BB394D4406}"/>
              </a:ext>
            </a:extLst>
          </p:cNvPr>
          <p:cNvSpPr/>
          <p:nvPr/>
        </p:nvSpPr>
        <p:spPr>
          <a:xfrm>
            <a:off x="5405964" y="214444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31377-A4AB-4607-9D41-CEC2EF533531}"/>
              </a:ext>
            </a:extLst>
          </p:cNvPr>
          <p:cNvSpPr txBox="1"/>
          <p:nvPr/>
        </p:nvSpPr>
        <p:spPr>
          <a:xfrm>
            <a:off x="5146957" y="3585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495714-00AC-40FA-8245-8DB8F8C37721}"/>
              </a:ext>
            </a:extLst>
          </p:cNvPr>
          <p:cNvSpPr txBox="1"/>
          <p:nvPr/>
        </p:nvSpPr>
        <p:spPr>
          <a:xfrm>
            <a:off x="6871284" y="358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03FD2-8B34-4B61-A958-C82849862996}"/>
              </a:ext>
            </a:extLst>
          </p:cNvPr>
          <p:cNvSpPr txBox="1"/>
          <p:nvPr/>
        </p:nvSpPr>
        <p:spPr>
          <a:xfrm rot="16200000">
            <a:off x="4801178" y="270871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4C81-15F9-477B-BC1B-3D1C3E49EC31}"/>
              </a:ext>
            </a:extLst>
          </p:cNvPr>
          <p:cNvSpPr txBox="1"/>
          <p:nvPr/>
        </p:nvSpPr>
        <p:spPr>
          <a:xfrm>
            <a:off x="5129881" y="197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E680B-01B9-4B5E-B863-BA7BFF5D9226}"/>
              </a:ext>
            </a:extLst>
          </p:cNvPr>
          <p:cNvSpPr/>
          <p:nvPr/>
        </p:nvSpPr>
        <p:spPr>
          <a:xfrm>
            <a:off x="5405963" y="2234441"/>
            <a:ext cx="130409" cy="1401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7F4D6E-DC24-4DA7-BF10-CD67D4D06CE6}"/>
              </a:ext>
            </a:extLst>
          </p:cNvPr>
          <p:cNvSpPr/>
          <p:nvPr/>
        </p:nvSpPr>
        <p:spPr>
          <a:xfrm>
            <a:off x="7802320" y="2137683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E3D95-A2FC-4D79-B7BF-C0F114BA7D77}"/>
              </a:ext>
            </a:extLst>
          </p:cNvPr>
          <p:cNvSpPr txBox="1"/>
          <p:nvPr/>
        </p:nvSpPr>
        <p:spPr>
          <a:xfrm>
            <a:off x="7543313" y="357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7628E-F104-4BAD-95E1-89BCE076BF25}"/>
              </a:ext>
            </a:extLst>
          </p:cNvPr>
          <p:cNvSpPr txBox="1"/>
          <p:nvPr/>
        </p:nvSpPr>
        <p:spPr>
          <a:xfrm>
            <a:off x="9287772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43323-55C3-47F5-BD23-ED30668D1668}"/>
              </a:ext>
            </a:extLst>
          </p:cNvPr>
          <p:cNvSpPr txBox="1"/>
          <p:nvPr/>
        </p:nvSpPr>
        <p:spPr>
          <a:xfrm rot="16200000">
            <a:off x="7197534" y="2701953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BABBDD-41BA-41FD-8678-194D3D328B5E}"/>
              </a:ext>
            </a:extLst>
          </p:cNvPr>
          <p:cNvSpPr txBox="1"/>
          <p:nvPr/>
        </p:nvSpPr>
        <p:spPr>
          <a:xfrm>
            <a:off x="7526237" y="1969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73FE66-36D6-426C-836D-49431F42001B}"/>
              </a:ext>
            </a:extLst>
          </p:cNvPr>
          <p:cNvSpPr/>
          <p:nvPr/>
        </p:nvSpPr>
        <p:spPr>
          <a:xfrm>
            <a:off x="10233277" y="2139766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1EE40E-A23E-4CC7-BCD8-B291ADE0FBD7}"/>
              </a:ext>
            </a:extLst>
          </p:cNvPr>
          <p:cNvSpPr txBox="1"/>
          <p:nvPr/>
        </p:nvSpPr>
        <p:spPr>
          <a:xfrm>
            <a:off x="9974270" y="358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7086B9-9D88-47F9-8372-BBC886638B6B}"/>
              </a:ext>
            </a:extLst>
          </p:cNvPr>
          <p:cNvSpPr txBox="1"/>
          <p:nvPr/>
        </p:nvSpPr>
        <p:spPr>
          <a:xfrm>
            <a:off x="11672348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B96DC8-DE83-4AAA-9B62-27804D70D13B}"/>
              </a:ext>
            </a:extLst>
          </p:cNvPr>
          <p:cNvSpPr txBox="1"/>
          <p:nvPr/>
        </p:nvSpPr>
        <p:spPr>
          <a:xfrm rot="16200000">
            <a:off x="9628491" y="27040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F8FC1E-EF51-4944-AEF4-39E0FB01D62F}"/>
              </a:ext>
            </a:extLst>
          </p:cNvPr>
          <p:cNvSpPr txBox="1"/>
          <p:nvPr/>
        </p:nvSpPr>
        <p:spPr>
          <a:xfrm>
            <a:off x="9957194" y="1971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ED9A00-5D5B-48BB-82B1-56F47B2FAA0D}"/>
              </a:ext>
            </a:extLst>
          </p:cNvPr>
          <p:cNvSpPr/>
          <p:nvPr/>
        </p:nvSpPr>
        <p:spPr>
          <a:xfrm>
            <a:off x="10233277" y="3336259"/>
            <a:ext cx="1636295" cy="295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32927AD-6F97-4986-B8C8-9802CA4C2EE4}"/>
              </a:ext>
            </a:extLst>
          </p:cNvPr>
          <p:cNvSpPr/>
          <p:nvPr/>
        </p:nvSpPr>
        <p:spPr>
          <a:xfrm flipH="1">
            <a:off x="7802316" y="2507016"/>
            <a:ext cx="1419641" cy="1122584"/>
          </a:xfrm>
          <a:custGeom>
            <a:avLst/>
            <a:gdLst>
              <a:gd name="connsiteX0" fmla="*/ 0 w 1436914"/>
              <a:gd name="connsiteY0" fmla="*/ 1223783 h 1244409"/>
              <a:gd name="connsiteX1" fmla="*/ 0 w 1436914"/>
              <a:gd name="connsiteY1" fmla="*/ 783771 h 1244409"/>
              <a:gd name="connsiteX2" fmla="*/ 412511 w 1436914"/>
              <a:gd name="connsiteY2" fmla="*/ 673768 h 1244409"/>
              <a:gd name="connsiteX3" fmla="*/ 948776 w 1436914"/>
              <a:gd name="connsiteY3" fmla="*/ 336884 h 1244409"/>
              <a:gd name="connsiteX4" fmla="*/ 1196282 w 1436914"/>
              <a:gd name="connsiteY4" fmla="*/ 0 h 1244409"/>
              <a:gd name="connsiteX5" fmla="*/ 1436914 w 1436914"/>
              <a:gd name="connsiteY5" fmla="*/ 6875 h 1244409"/>
              <a:gd name="connsiteX6" fmla="*/ 1436914 w 1436914"/>
              <a:gd name="connsiteY6" fmla="*/ 1244409 h 1244409"/>
              <a:gd name="connsiteX7" fmla="*/ 0 w 1436914"/>
              <a:gd name="connsiteY7" fmla="*/ 1223783 h 124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6914" h="1244409">
                <a:moveTo>
                  <a:pt x="0" y="1223783"/>
                </a:moveTo>
                <a:lnTo>
                  <a:pt x="0" y="783771"/>
                </a:lnTo>
                <a:lnTo>
                  <a:pt x="412511" y="673768"/>
                </a:lnTo>
                <a:lnTo>
                  <a:pt x="948776" y="336884"/>
                </a:lnTo>
                <a:lnTo>
                  <a:pt x="1196282" y="0"/>
                </a:lnTo>
                <a:lnTo>
                  <a:pt x="1436914" y="6875"/>
                </a:lnTo>
                <a:lnTo>
                  <a:pt x="1436914" y="1244409"/>
                </a:lnTo>
                <a:lnTo>
                  <a:pt x="0" y="1223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E5B7D-1CC5-4188-97AC-220107E71D79}"/>
              </a:ext>
            </a:extLst>
          </p:cNvPr>
          <p:cNvSpPr/>
          <p:nvPr/>
        </p:nvSpPr>
        <p:spPr>
          <a:xfrm>
            <a:off x="10934545" y="3212776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0686D3-9EB3-4702-9D4E-2C8F60C05718}"/>
              </a:ext>
            </a:extLst>
          </p:cNvPr>
          <p:cNvSpPr/>
          <p:nvPr/>
        </p:nvSpPr>
        <p:spPr>
          <a:xfrm>
            <a:off x="1043367" y="3382319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D74DF6-6BD3-49F3-88FB-011B6717F0DE}"/>
              </a:ext>
            </a:extLst>
          </p:cNvPr>
          <p:cNvSpPr/>
          <p:nvPr/>
        </p:nvSpPr>
        <p:spPr>
          <a:xfrm>
            <a:off x="6568870" y="3512720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B3054A-FA8F-4E77-A5C6-8FDCFA57FEFB}"/>
              </a:ext>
            </a:extLst>
          </p:cNvPr>
          <p:cNvSpPr/>
          <p:nvPr/>
        </p:nvSpPr>
        <p:spPr>
          <a:xfrm>
            <a:off x="8881038" y="3026004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410B966-3E99-46F6-ADB9-B4A4BBD5B3F9}"/>
              </a:ext>
            </a:extLst>
          </p:cNvPr>
          <p:cNvCxnSpPr>
            <a:cxnSpLocks/>
          </p:cNvCxnSpPr>
          <p:nvPr/>
        </p:nvCxnSpPr>
        <p:spPr>
          <a:xfrm flipH="1">
            <a:off x="583613" y="2767947"/>
            <a:ext cx="113904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35BE4CF-03A1-473B-AE33-207D8A2B056C}"/>
              </a:ext>
            </a:extLst>
          </p:cNvPr>
          <p:cNvSpPr/>
          <p:nvPr/>
        </p:nvSpPr>
        <p:spPr>
          <a:xfrm>
            <a:off x="3261019" y="2647063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873304-AF37-41F9-98D7-4359FA224E68}"/>
              </a:ext>
            </a:extLst>
          </p:cNvPr>
          <p:cNvSpPr txBox="1"/>
          <p:nvPr/>
        </p:nvSpPr>
        <p:spPr>
          <a:xfrm>
            <a:off x="2466191" y="4553771"/>
            <a:ext cx="2831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Health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Ammo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Enemy Distance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7B4D77-130C-43E3-91FB-5C8E1E95560E}"/>
              </a:ext>
            </a:extLst>
          </p:cNvPr>
          <p:cNvSpPr/>
          <p:nvPr/>
        </p:nvSpPr>
        <p:spPr>
          <a:xfrm>
            <a:off x="5751593" y="4846662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403BF5-3D6B-4AA7-A83F-5AED9ED30222}"/>
              </a:ext>
            </a:extLst>
          </p:cNvPr>
          <p:cNvSpPr/>
          <p:nvPr/>
        </p:nvSpPr>
        <p:spPr>
          <a:xfrm>
            <a:off x="6084783" y="4731887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8C4AB1-BBF0-4415-AC90-F9DC65FA9232}"/>
              </a:ext>
            </a:extLst>
          </p:cNvPr>
          <p:cNvSpPr txBox="1"/>
          <p:nvPr/>
        </p:nvSpPr>
        <p:spPr>
          <a:xfrm>
            <a:off x="6988811" y="4695908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8756E0-27AC-41CD-80B0-7C9C6D501810}"/>
              </a:ext>
            </a:extLst>
          </p:cNvPr>
          <p:cNvSpPr txBox="1"/>
          <p:nvPr/>
        </p:nvSpPr>
        <p:spPr>
          <a:xfrm>
            <a:off x="5514040" y="4695835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96E0BD-0E64-4DE0-8D6E-0C6B2801A20C}"/>
              </a:ext>
            </a:extLst>
          </p:cNvPr>
          <p:cNvSpPr txBox="1"/>
          <p:nvPr/>
        </p:nvSpPr>
        <p:spPr>
          <a:xfrm>
            <a:off x="5986378" y="4708181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B1DDEB-50EC-496E-98A3-475D6EE83052}"/>
              </a:ext>
            </a:extLst>
          </p:cNvPr>
          <p:cNvSpPr/>
          <p:nvPr/>
        </p:nvSpPr>
        <p:spPr>
          <a:xfrm>
            <a:off x="5751593" y="5340927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7EC1EE9-E289-44AB-8467-2C00D31DA050}"/>
              </a:ext>
            </a:extLst>
          </p:cNvPr>
          <p:cNvSpPr/>
          <p:nvPr/>
        </p:nvSpPr>
        <p:spPr>
          <a:xfrm>
            <a:off x="5786079" y="5226152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CAD25A-61FE-40C1-A1DF-BE1FE93F552F}"/>
              </a:ext>
            </a:extLst>
          </p:cNvPr>
          <p:cNvSpPr txBox="1"/>
          <p:nvPr/>
        </p:nvSpPr>
        <p:spPr>
          <a:xfrm>
            <a:off x="6988811" y="5190173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F3FAE7A-DDF2-4AE0-B441-4B64E8B2E78F}"/>
              </a:ext>
            </a:extLst>
          </p:cNvPr>
          <p:cNvSpPr txBox="1"/>
          <p:nvPr/>
        </p:nvSpPr>
        <p:spPr>
          <a:xfrm>
            <a:off x="5514040" y="5190100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7F43A10-FDD4-4848-90A7-8F0665A15422}"/>
              </a:ext>
            </a:extLst>
          </p:cNvPr>
          <p:cNvSpPr txBox="1"/>
          <p:nvPr/>
        </p:nvSpPr>
        <p:spPr>
          <a:xfrm>
            <a:off x="5687674" y="52024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45ED08A-57E7-4165-B570-5611248D36BF}"/>
              </a:ext>
            </a:extLst>
          </p:cNvPr>
          <p:cNvSpPr/>
          <p:nvPr/>
        </p:nvSpPr>
        <p:spPr>
          <a:xfrm>
            <a:off x="5773926" y="5842581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26BC92-AC6A-49FE-AF1A-BEDF1BF4FFA8}"/>
              </a:ext>
            </a:extLst>
          </p:cNvPr>
          <p:cNvSpPr/>
          <p:nvPr/>
        </p:nvSpPr>
        <p:spPr>
          <a:xfrm>
            <a:off x="6592187" y="5727806"/>
            <a:ext cx="357655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32DCE2-3E56-450B-8B57-F34F25127649}"/>
              </a:ext>
            </a:extLst>
          </p:cNvPr>
          <p:cNvSpPr txBox="1"/>
          <p:nvPr/>
        </p:nvSpPr>
        <p:spPr>
          <a:xfrm>
            <a:off x="5536373" y="5691754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653C682-C501-4968-AF9B-DE4844DB3A32}"/>
              </a:ext>
            </a:extLst>
          </p:cNvPr>
          <p:cNvSpPr txBox="1"/>
          <p:nvPr/>
        </p:nvSpPr>
        <p:spPr>
          <a:xfrm>
            <a:off x="6502418" y="5693979"/>
            <a:ext cx="53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823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EDE9FF5-2B94-4B39-A625-449BC56EF67F}"/>
              </a:ext>
            </a:extLst>
          </p:cNvPr>
          <p:cNvSpPr txBox="1"/>
          <p:nvPr/>
        </p:nvSpPr>
        <p:spPr>
          <a:xfrm>
            <a:off x="6988810" y="5691754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293803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C0844E-7A8A-4ACB-AEDF-DCCE58F93CC9}"/>
              </a:ext>
            </a:extLst>
          </p:cNvPr>
          <p:cNvSpPr/>
          <p:nvPr/>
        </p:nvSpPr>
        <p:spPr>
          <a:xfrm>
            <a:off x="603309" y="216179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032B9C-B9E0-4F5F-B004-EC543FDF014D}"/>
              </a:ext>
            </a:extLst>
          </p:cNvPr>
          <p:cNvSpPr/>
          <p:nvPr/>
        </p:nvSpPr>
        <p:spPr>
          <a:xfrm>
            <a:off x="603310" y="2158812"/>
            <a:ext cx="974830" cy="1491916"/>
          </a:xfrm>
          <a:custGeom>
            <a:avLst/>
            <a:gdLst>
              <a:gd name="connsiteX0" fmla="*/ 1629419 w 1629419"/>
              <a:gd name="connsiteY0" fmla="*/ 1485040 h 1491916"/>
              <a:gd name="connsiteX1" fmla="*/ 1065654 w 1629419"/>
              <a:gd name="connsiteY1" fmla="*/ 1491916 h 1491916"/>
              <a:gd name="connsiteX2" fmla="*/ 715019 w 1629419"/>
              <a:gd name="connsiteY2" fmla="*/ 1106905 h 1491916"/>
              <a:gd name="connsiteX3" fmla="*/ 495013 w 1629419"/>
              <a:gd name="connsiteY3" fmla="*/ 336884 h 1491916"/>
              <a:gd name="connsiteX4" fmla="*/ 240631 w 1629419"/>
              <a:gd name="connsiteY4" fmla="*/ 0 h 1491916"/>
              <a:gd name="connsiteX5" fmla="*/ 6875 w 1629419"/>
              <a:gd name="connsiteY5" fmla="*/ 0 h 1491916"/>
              <a:gd name="connsiteX6" fmla="*/ 0 w 1629419"/>
              <a:gd name="connsiteY6" fmla="*/ 1491916 h 1491916"/>
              <a:gd name="connsiteX7" fmla="*/ 1072529 w 1629419"/>
              <a:gd name="connsiteY7" fmla="*/ 1491916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419" h="1491916">
                <a:moveTo>
                  <a:pt x="1629419" y="1485040"/>
                </a:moveTo>
                <a:lnTo>
                  <a:pt x="1065654" y="1491916"/>
                </a:lnTo>
                <a:lnTo>
                  <a:pt x="715019" y="1106905"/>
                </a:lnTo>
                <a:lnTo>
                  <a:pt x="495013" y="336884"/>
                </a:lnTo>
                <a:lnTo>
                  <a:pt x="240631" y="0"/>
                </a:lnTo>
                <a:lnTo>
                  <a:pt x="6875" y="0"/>
                </a:lnTo>
                <a:cubicBezTo>
                  <a:pt x="4583" y="497305"/>
                  <a:pt x="2292" y="994611"/>
                  <a:pt x="0" y="1491916"/>
                </a:cubicBezTo>
                <a:lnTo>
                  <a:pt x="1072529" y="1491916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B853-12C7-4C7F-A090-2917FB09FE7C}"/>
              </a:ext>
            </a:extLst>
          </p:cNvPr>
          <p:cNvSpPr txBox="1"/>
          <p:nvPr/>
        </p:nvSpPr>
        <p:spPr>
          <a:xfrm>
            <a:off x="394121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C5F75-99F3-43ED-B60C-09186D8EC652}"/>
              </a:ext>
            </a:extLst>
          </p:cNvPr>
          <p:cNvSpPr txBox="1"/>
          <p:nvPr/>
        </p:nvSpPr>
        <p:spPr>
          <a:xfrm>
            <a:off x="2092199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54A16-461C-4145-9AB1-9EB9278559E9}"/>
              </a:ext>
            </a:extLst>
          </p:cNvPr>
          <p:cNvSpPr txBox="1"/>
          <p:nvPr/>
        </p:nvSpPr>
        <p:spPr>
          <a:xfrm rot="16200000">
            <a:off x="48342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D7B5F-0B8C-4461-B080-6B52C01CABE5}"/>
              </a:ext>
            </a:extLst>
          </p:cNvPr>
          <p:cNvSpPr txBox="1"/>
          <p:nvPr/>
        </p:nvSpPr>
        <p:spPr>
          <a:xfrm>
            <a:off x="377045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93BA4-F0AD-41BA-AD1F-764936CA4578}"/>
              </a:ext>
            </a:extLst>
          </p:cNvPr>
          <p:cNvSpPr/>
          <p:nvPr/>
        </p:nvSpPr>
        <p:spPr>
          <a:xfrm>
            <a:off x="446671" y="1220716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Away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EDC8FA-5394-4DBA-B319-E191A14CEA53}"/>
              </a:ext>
            </a:extLst>
          </p:cNvPr>
          <p:cNvSpPr/>
          <p:nvPr/>
        </p:nvSpPr>
        <p:spPr>
          <a:xfrm>
            <a:off x="2846108" y="1218702"/>
            <a:ext cx="1802857" cy="4876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2490C-1776-4B20-BBF9-21AFF235BFB2}"/>
              </a:ext>
            </a:extLst>
          </p:cNvPr>
          <p:cNvSpPr/>
          <p:nvPr/>
        </p:nvSpPr>
        <p:spPr>
          <a:xfrm>
            <a:off x="5245545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30ADF-1CB4-48A2-ABAC-4554A6F3A451}"/>
              </a:ext>
            </a:extLst>
          </p:cNvPr>
          <p:cNvSpPr/>
          <p:nvPr/>
        </p:nvSpPr>
        <p:spPr>
          <a:xfrm>
            <a:off x="7644982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A4223E-5A7F-4E0E-976D-0C525110F1F9}"/>
              </a:ext>
            </a:extLst>
          </p:cNvPr>
          <p:cNvSpPr/>
          <p:nvPr/>
        </p:nvSpPr>
        <p:spPr>
          <a:xfrm>
            <a:off x="10044419" y="1218702"/>
            <a:ext cx="1802858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8A4FA-E794-4945-89BC-6A60C7C241BC}"/>
              </a:ext>
            </a:extLst>
          </p:cNvPr>
          <p:cNvSpPr/>
          <p:nvPr/>
        </p:nvSpPr>
        <p:spPr>
          <a:xfrm>
            <a:off x="3012670" y="2158812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D5831-BFB4-4D6C-935A-0EC1F9FB519C}"/>
              </a:ext>
            </a:extLst>
          </p:cNvPr>
          <p:cNvSpPr txBox="1"/>
          <p:nvPr/>
        </p:nvSpPr>
        <p:spPr>
          <a:xfrm>
            <a:off x="2753663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C5CF6-F2A3-4D33-8195-C3D47B8AA0D9}"/>
              </a:ext>
            </a:extLst>
          </p:cNvPr>
          <p:cNvSpPr txBox="1"/>
          <p:nvPr/>
        </p:nvSpPr>
        <p:spPr>
          <a:xfrm>
            <a:off x="4451741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F2973D-63CC-4701-B4B4-356EB469E727}"/>
              </a:ext>
            </a:extLst>
          </p:cNvPr>
          <p:cNvSpPr txBox="1"/>
          <p:nvPr/>
        </p:nvSpPr>
        <p:spPr>
          <a:xfrm rot="16200000">
            <a:off x="2407884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E4E0B-525C-44D3-9A7C-597D27CC30AB}"/>
              </a:ext>
            </a:extLst>
          </p:cNvPr>
          <p:cNvSpPr txBox="1"/>
          <p:nvPr/>
        </p:nvSpPr>
        <p:spPr>
          <a:xfrm>
            <a:off x="2736587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52C568-6D9A-494B-9B55-2B512A63C02C}"/>
              </a:ext>
            </a:extLst>
          </p:cNvPr>
          <p:cNvSpPr/>
          <p:nvPr/>
        </p:nvSpPr>
        <p:spPr>
          <a:xfrm>
            <a:off x="3009638" y="2338897"/>
            <a:ext cx="723851" cy="1304956"/>
          </a:xfrm>
          <a:custGeom>
            <a:avLst/>
            <a:gdLst>
              <a:gd name="connsiteX0" fmla="*/ 233757 w 233757"/>
              <a:gd name="connsiteY0" fmla="*/ 1478166 h 1478166"/>
              <a:gd name="connsiteX1" fmla="*/ 48127 w 233757"/>
              <a:gd name="connsiteY1" fmla="*/ 0 h 1478166"/>
              <a:gd name="connsiteX2" fmla="*/ 6876 w 233757"/>
              <a:gd name="connsiteY2" fmla="*/ 0 h 1478166"/>
              <a:gd name="connsiteX3" fmla="*/ 0 w 233757"/>
              <a:gd name="connsiteY3" fmla="*/ 1478166 h 1478166"/>
              <a:gd name="connsiteX4" fmla="*/ 233757 w 233757"/>
              <a:gd name="connsiteY4" fmla="*/ 1478166 h 147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757" h="1478166">
                <a:moveTo>
                  <a:pt x="233757" y="1478166"/>
                </a:moveTo>
                <a:lnTo>
                  <a:pt x="48127" y="0"/>
                </a:lnTo>
                <a:lnTo>
                  <a:pt x="6876" y="0"/>
                </a:lnTo>
                <a:lnTo>
                  <a:pt x="0" y="1478166"/>
                </a:lnTo>
                <a:lnTo>
                  <a:pt x="233757" y="147816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7435CA-A316-42DF-BD7B-01BB394D4406}"/>
              </a:ext>
            </a:extLst>
          </p:cNvPr>
          <p:cNvSpPr/>
          <p:nvPr/>
        </p:nvSpPr>
        <p:spPr>
          <a:xfrm>
            <a:off x="5405964" y="214444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31377-A4AB-4607-9D41-CEC2EF533531}"/>
              </a:ext>
            </a:extLst>
          </p:cNvPr>
          <p:cNvSpPr txBox="1"/>
          <p:nvPr/>
        </p:nvSpPr>
        <p:spPr>
          <a:xfrm>
            <a:off x="5146957" y="3585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495714-00AC-40FA-8245-8DB8F8C37721}"/>
              </a:ext>
            </a:extLst>
          </p:cNvPr>
          <p:cNvSpPr txBox="1"/>
          <p:nvPr/>
        </p:nvSpPr>
        <p:spPr>
          <a:xfrm>
            <a:off x="6871284" y="358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03FD2-8B34-4B61-A958-C82849862996}"/>
              </a:ext>
            </a:extLst>
          </p:cNvPr>
          <p:cNvSpPr txBox="1"/>
          <p:nvPr/>
        </p:nvSpPr>
        <p:spPr>
          <a:xfrm rot="16200000">
            <a:off x="4801178" y="270871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4C81-15F9-477B-BC1B-3D1C3E49EC31}"/>
              </a:ext>
            </a:extLst>
          </p:cNvPr>
          <p:cNvSpPr txBox="1"/>
          <p:nvPr/>
        </p:nvSpPr>
        <p:spPr>
          <a:xfrm>
            <a:off x="5129881" y="197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E680B-01B9-4B5E-B863-BA7BFF5D9226}"/>
              </a:ext>
            </a:extLst>
          </p:cNvPr>
          <p:cNvSpPr/>
          <p:nvPr/>
        </p:nvSpPr>
        <p:spPr>
          <a:xfrm>
            <a:off x="5405963" y="2234441"/>
            <a:ext cx="130409" cy="1401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7F4D6E-DC24-4DA7-BF10-CD67D4D06CE6}"/>
              </a:ext>
            </a:extLst>
          </p:cNvPr>
          <p:cNvSpPr/>
          <p:nvPr/>
        </p:nvSpPr>
        <p:spPr>
          <a:xfrm>
            <a:off x="7802320" y="2137683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E3D95-A2FC-4D79-B7BF-C0F114BA7D77}"/>
              </a:ext>
            </a:extLst>
          </p:cNvPr>
          <p:cNvSpPr txBox="1"/>
          <p:nvPr/>
        </p:nvSpPr>
        <p:spPr>
          <a:xfrm>
            <a:off x="7543313" y="357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7628E-F104-4BAD-95E1-89BCE076BF25}"/>
              </a:ext>
            </a:extLst>
          </p:cNvPr>
          <p:cNvSpPr txBox="1"/>
          <p:nvPr/>
        </p:nvSpPr>
        <p:spPr>
          <a:xfrm>
            <a:off x="9287772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43323-55C3-47F5-BD23-ED30668D1668}"/>
              </a:ext>
            </a:extLst>
          </p:cNvPr>
          <p:cNvSpPr txBox="1"/>
          <p:nvPr/>
        </p:nvSpPr>
        <p:spPr>
          <a:xfrm rot="16200000">
            <a:off x="7197534" y="2701953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BABBDD-41BA-41FD-8678-194D3D328B5E}"/>
              </a:ext>
            </a:extLst>
          </p:cNvPr>
          <p:cNvSpPr txBox="1"/>
          <p:nvPr/>
        </p:nvSpPr>
        <p:spPr>
          <a:xfrm>
            <a:off x="7526237" y="1969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73FE66-36D6-426C-836D-49431F42001B}"/>
              </a:ext>
            </a:extLst>
          </p:cNvPr>
          <p:cNvSpPr/>
          <p:nvPr/>
        </p:nvSpPr>
        <p:spPr>
          <a:xfrm>
            <a:off x="10233277" y="2139766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1EE40E-A23E-4CC7-BCD8-B291ADE0FBD7}"/>
              </a:ext>
            </a:extLst>
          </p:cNvPr>
          <p:cNvSpPr txBox="1"/>
          <p:nvPr/>
        </p:nvSpPr>
        <p:spPr>
          <a:xfrm>
            <a:off x="9974270" y="358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7086B9-9D88-47F9-8372-BBC886638B6B}"/>
              </a:ext>
            </a:extLst>
          </p:cNvPr>
          <p:cNvSpPr txBox="1"/>
          <p:nvPr/>
        </p:nvSpPr>
        <p:spPr>
          <a:xfrm>
            <a:off x="11672348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B96DC8-DE83-4AAA-9B62-27804D70D13B}"/>
              </a:ext>
            </a:extLst>
          </p:cNvPr>
          <p:cNvSpPr txBox="1"/>
          <p:nvPr/>
        </p:nvSpPr>
        <p:spPr>
          <a:xfrm rot="16200000">
            <a:off x="9628491" y="27040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F8FC1E-EF51-4944-AEF4-39E0FB01D62F}"/>
              </a:ext>
            </a:extLst>
          </p:cNvPr>
          <p:cNvSpPr txBox="1"/>
          <p:nvPr/>
        </p:nvSpPr>
        <p:spPr>
          <a:xfrm>
            <a:off x="9957194" y="1971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ED9A00-5D5B-48BB-82B1-56F47B2FAA0D}"/>
              </a:ext>
            </a:extLst>
          </p:cNvPr>
          <p:cNvSpPr/>
          <p:nvPr/>
        </p:nvSpPr>
        <p:spPr>
          <a:xfrm>
            <a:off x="10233277" y="3336259"/>
            <a:ext cx="1636295" cy="295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32927AD-6F97-4986-B8C8-9802CA4C2EE4}"/>
              </a:ext>
            </a:extLst>
          </p:cNvPr>
          <p:cNvSpPr/>
          <p:nvPr/>
        </p:nvSpPr>
        <p:spPr>
          <a:xfrm flipH="1">
            <a:off x="7802316" y="2507016"/>
            <a:ext cx="1419641" cy="1122584"/>
          </a:xfrm>
          <a:custGeom>
            <a:avLst/>
            <a:gdLst>
              <a:gd name="connsiteX0" fmla="*/ 0 w 1436914"/>
              <a:gd name="connsiteY0" fmla="*/ 1223783 h 1244409"/>
              <a:gd name="connsiteX1" fmla="*/ 0 w 1436914"/>
              <a:gd name="connsiteY1" fmla="*/ 783771 h 1244409"/>
              <a:gd name="connsiteX2" fmla="*/ 412511 w 1436914"/>
              <a:gd name="connsiteY2" fmla="*/ 673768 h 1244409"/>
              <a:gd name="connsiteX3" fmla="*/ 948776 w 1436914"/>
              <a:gd name="connsiteY3" fmla="*/ 336884 h 1244409"/>
              <a:gd name="connsiteX4" fmla="*/ 1196282 w 1436914"/>
              <a:gd name="connsiteY4" fmla="*/ 0 h 1244409"/>
              <a:gd name="connsiteX5" fmla="*/ 1436914 w 1436914"/>
              <a:gd name="connsiteY5" fmla="*/ 6875 h 1244409"/>
              <a:gd name="connsiteX6" fmla="*/ 1436914 w 1436914"/>
              <a:gd name="connsiteY6" fmla="*/ 1244409 h 1244409"/>
              <a:gd name="connsiteX7" fmla="*/ 0 w 1436914"/>
              <a:gd name="connsiteY7" fmla="*/ 1223783 h 124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6914" h="1244409">
                <a:moveTo>
                  <a:pt x="0" y="1223783"/>
                </a:moveTo>
                <a:lnTo>
                  <a:pt x="0" y="783771"/>
                </a:lnTo>
                <a:lnTo>
                  <a:pt x="412511" y="673768"/>
                </a:lnTo>
                <a:lnTo>
                  <a:pt x="948776" y="336884"/>
                </a:lnTo>
                <a:lnTo>
                  <a:pt x="1196282" y="0"/>
                </a:lnTo>
                <a:lnTo>
                  <a:pt x="1436914" y="6875"/>
                </a:lnTo>
                <a:lnTo>
                  <a:pt x="1436914" y="1244409"/>
                </a:lnTo>
                <a:lnTo>
                  <a:pt x="0" y="1223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E5B7D-1CC5-4188-97AC-220107E71D79}"/>
              </a:ext>
            </a:extLst>
          </p:cNvPr>
          <p:cNvSpPr/>
          <p:nvPr/>
        </p:nvSpPr>
        <p:spPr>
          <a:xfrm>
            <a:off x="10934545" y="3212776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0686D3-9EB3-4702-9D4E-2C8F60C05718}"/>
              </a:ext>
            </a:extLst>
          </p:cNvPr>
          <p:cNvSpPr/>
          <p:nvPr/>
        </p:nvSpPr>
        <p:spPr>
          <a:xfrm>
            <a:off x="1043367" y="3382319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D74DF6-6BD3-49F3-88FB-011B6717F0DE}"/>
              </a:ext>
            </a:extLst>
          </p:cNvPr>
          <p:cNvSpPr/>
          <p:nvPr/>
        </p:nvSpPr>
        <p:spPr>
          <a:xfrm>
            <a:off x="6568870" y="3512720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B3054A-FA8F-4E77-A5C6-8FDCFA57FEFB}"/>
              </a:ext>
            </a:extLst>
          </p:cNvPr>
          <p:cNvSpPr/>
          <p:nvPr/>
        </p:nvSpPr>
        <p:spPr>
          <a:xfrm>
            <a:off x="8881038" y="3026004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410B966-3E99-46F6-ADB9-B4A4BBD5B3F9}"/>
              </a:ext>
            </a:extLst>
          </p:cNvPr>
          <p:cNvCxnSpPr>
            <a:cxnSpLocks/>
          </p:cNvCxnSpPr>
          <p:nvPr/>
        </p:nvCxnSpPr>
        <p:spPr>
          <a:xfrm flipH="1">
            <a:off x="583613" y="2954822"/>
            <a:ext cx="113904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35BE4CF-03A1-473B-AE33-207D8A2B056C}"/>
              </a:ext>
            </a:extLst>
          </p:cNvPr>
          <p:cNvSpPr/>
          <p:nvPr/>
        </p:nvSpPr>
        <p:spPr>
          <a:xfrm>
            <a:off x="3318322" y="2840869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873304-AF37-41F9-98D7-4359FA224E68}"/>
              </a:ext>
            </a:extLst>
          </p:cNvPr>
          <p:cNvSpPr txBox="1"/>
          <p:nvPr/>
        </p:nvSpPr>
        <p:spPr>
          <a:xfrm>
            <a:off x="2466191" y="4553771"/>
            <a:ext cx="2831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Health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Ammo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Enemy Distance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7B4D77-130C-43E3-91FB-5C8E1E95560E}"/>
              </a:ext>
            </a:extLst>
          </p:cNvPr>
          <p:cNvSpPr/>
          <p:nvPr/>
        </p:nvSpPr>
        <p:spPr>
          <a:xfrm>
            <a:off x="5751593" y="4846662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403BF5-3D6B-4AA7-A83F-5AED9ED30222}"/>
              </a:ext>
            </a:extLst>
          </p:cNvPr>
          <p:cNvSpPr/>
          <p:nvPr/>
        </p:nvSpPr>
        <p:spPr>
          <a:xfrm>
            <a:off x="6084783" y="4731887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8C4AB1-BBF0-4415-AC90-F9DC65FA9232}"/>
              </a:ext>
            </a:extLst>
          </p:cNvPr>
          <p:cNvSpPr txBox="1"/>
          <p:nvPr/>
        </p:nvSpPr>
        <p:spPr>
          <a:xfrm>
            <a:off x="6988811" y="4695908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8756E0-27AC-41CD-80B0-7C9C6D501810}"/>
              </a:ext>
            </a:extLst>
          </p:cNvPr>
          <p:cNvSpPr txBox="1"/>
          <p:nvPr/>
        </p:nvSpPr>
        <p:spPr>
          <a:xfrm>
            <a:off x="5514040" y="4695835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96E0BD-0E64-4DE0-8D6E-0C6B2801A20C}"/>
              </a:ext>
            </a:extLst>
          </p:cNvPr>
          <p:cNvSpPr txBox="1"/>
          <p:nvPr/>
        </p:nvSpPr>
        <p:spPr>
          <a:xfrm>
            <a:off x="5986378" y="4708181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B1DDEB-50EC-496E-98A3-475D6EE83052}"/>
              </a:ext>
            </a:extLst>
          </p:cNvPr>
          <p:cNvSpPr/>
          <p:nvPr/>
        </p:nvSpPr>
        <p:spPr>
          <a:xfrm>
            <a:off x="5751593" y="5340927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7EC1EE9-E289-44AB-8467-2C00D31DA050}"/>
              </a:ext>
            </a:extLst>
          </p:cNvPr>
          <p:cNvSpPr/>
          <p:nvPr/>
        </p:nvSpPr>
        <p:spPr>
          <a:xfrm>
            <a:off x="5879515" y="5226152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CAD25A-61FE-40C1-A1DF-BE1FE93F552F}"/>
              </a:ext>
            </a:extLst>
          </p:cNvPr>
          <p:cNvSpPr txBox="1"/>
          <p:nvPr/>
        </p:nvSpPr>
        <p:spPr>
          <a:xfrm>
            <a:off x="6988811" y="5190173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F3FAE7A-DDF2-4AE0-B441-4B64E8B2E78F}"/>
              </a:ext>
            </a:extLst>
          </p:cNvPr>
          <p:cNvSpPr txBox="1"/>
          <p:nvPr/>
        </p:nvSpPr>
        <p:spPr>
          <a:xfrm>
            <a:off x="5514040" y="5190100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7F43A10-FDD4-4848-90A7-8F0665A15422}"/>
              </a:ext>
            </a:extLst>
          </p:cNvPr>
          <p:cNvSpPr txBox="1"/>
          <p:nvPr/>
        </p:nvSpPr>
        <p:spPr>
          <a:xfrm>
            <a:off x="5781110" y="52024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45ED08A-57E7-4165-B570-5611248D36BF}"/>
              </a:ext>
            </a:extLst>
          </p:cNvPr>
          <p:cNvSpPr/>
          <p:nvPr/>
        </p:nvSpPr>
        <p:spPr>
          <a:xfrm>
            <a:off x="5773926" y="5842581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26BC92-AC6A-49FE-AF1A-BEDF1BF4FFA8}"/>
              </a:ext>
            </a:extLst>
          </p:cNvPr>
          <p:cNvSpPr/>
          <p:nvPr/>
        </p:nvSpPr>
        <p:spPr>
          <a:xfrm>
            <a:off x="6592187" y="5727806"/>
            <a:ext cx="357655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32DCE2-3E56-450B-8B57-F34F25127649}"/>
              </a:ext>
            </a:extLst>
          </p:cNvPr>
          <p:cNvSpPr txBox="1"/>
          <p:nvPr/>
        </p:nvSpPr>
        <p:spPr>
          <a:xfrm>
            <a:off x="5536373" y="5691754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653C682-C501-4968-AF9B-DE4844DB3A32}"/>
              </a:ext>
            </a:extLst>
          </p:cNvPr>
          <p:cNvSpPr txBox="1"/>
          <p:nvPr/>
        </p:nvSpPr>
        <p:spPr>
          <a:xfrm>
            <a:off x="6502418" y="5693979"/>
            <a:ext cx="53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823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EDE9FF5-2B94-4B39-A625-449BC56EF67F}"/>
              </a:ext>
            </a:extLst>
          </p:cNvPr>
          <p:cNvSpPr txBox="1"/>
          <p:nvPr/>
        </p:nvSpPr>
        <p:spPr>
          <a:xfrm>
            <a:off x="6988810" y="5691754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709848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C0844E-7A8A-4ACB-AEDF-DCCE58F93CC9}"/>
              </a:ext>
            </a:extLst>
          </p:cNvPr>
          <p:cNvSpPr/>
          <p:nvPr/>
        </p:nvSpPr>
        <p:spPr>
          <a:xfrm>
            <a:off x="603309" y="216179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032B9C-B9E0-4F5F-B004-EC543FDF014D}"/>
              </a:ext>
            </a:extLst>
          </p:cNvPr>
          <p:cNvSpPr/>
          <p:nvPr/>
        </p:nvSpPr>
        <p:spPr>
          <a:xfrm>
            <a:off x="603310" y="2158812"/>
            <a:ext cx="974830" cy="1491916"/>
          </a:xfrm>
          <a:custGeom>
            <a:avLst/>
            <a:gdLst>
              <a:gd name="connsiteX0" fmla="*/ 1629419 w 1629419"/>
              <a:gd name="connsiteY0" fmla="*/ 1485040 h 1491916"/>
              <a:gd name="connsiteX1" fmla="*/ 1065654 w 1629419"/>
              <a:gd name="connsiteY1" fmla="*/ 1491916 h 1491916"/>
              <a:gd name="connsiteX2" fmla="*/ 715019 w 1629419"/>
              <a:gd name="connsiteY2" fmla="*/ 1106905 h 1491916"/>
              <a:gd name="connsiteX3" fmla="*/ 495013 w 1629419"/>
              <a:gd name="connsiteY3" fmla="*/ 336884 h 1491916"/>
              <a:gd name="connsiteX4" fmla="*/ 240631 w 1629419"/>
              <a:gd name="connsiteY4" fmla="*/ 0 h 1491916"/>
              <a:gd name="connsiteX5" fmla="*/ 6875 w 1629419"/>
              <a:gd name="connsiteY5" fmla="*/ 0 h 1491916"/>
              <a:gd name="connsiteX6" fmla="*/ 0 w 1629419"/>
              <a:gd name="connsiteY6" fmla="*/ 1491916 h 1491916"/>
              <a:gd name="connsiteX7" fmla="*/ 1072529 w 1629419"/>
              <a:gd name="connsiteY7" fmla="*/ 1491916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419" h="1491916">
                <a:moveTo>
                  <a:pt x="1629419" y="1485040"/>
                </a:moveTo>
                <a:lnTo>
                  <a:pt x="1065654" y="1491916"/>
                </a:lnTo>
                <a:lnTo>
                  <a:pt x="715019" y="1106905"/>
                </a:lnTo>
                <a:lnTo>
                  <a:pt x="495013" y="336884"/>
                </a:lnTo>
                <a:lnTo>
                  <a:pt x="240631" y="0"/>
                </a:lnTo>
                <a:lnTo>
                  <a:pt x="6875" y="0"/>
                </a:lnTo>
                <a:cubicBezTo>
                  <a:pt x="4583" y="497305"/>
                  <a:pt x="2292" y="994611"/>
                  <a:pt x="0" y="1491916"/>
                </a:cubicBezTo>
                <a:lnTo>
                  <a:pt x="1072529" y="1491916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B853-12C7-4C7F-A090-2917FB09FE7C}"/>
              </a:ext>
            </a:extLst>
          </p:cNvPr>
          <p:cNvSpPr txBox="1"/>
          <p:nvPr/>
        </p:nvSpPr>
        <p:spPr>
          <a:xfrm>
            <a:off x="394121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C5F75-99F3-43ED-B60C-09186D8EC652}"/>
              </a:ext>
            </a:extLst>
          </p:cNvPr>
          <p:cNvSpPr txBox="1"/>
          <p:nvPr/>
        </p:nvSpPr>
        <p:spPr>
          <a:xfrm>
            <a:off x="2092199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54A16-461C-4145-9AB1-9EB9278559E9}"/>
              </a:ext>
            </a:extLst>
          </p:cNvPr>
          <p:cNvSpPr txBox="1"/>
          <p:nvPr/>
        </p:nvSpPr>
        <p:spPr>
          <a:xfrm rot="16200000">
            <a:off x="48342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D7B5F-0B8C-4461-B080-6B52C01CABE5}"/>
              </a:ext>
            </a:extLst>
          </p:cNvPr>
          <p:cNvSpPr txBox="1"/>
          <p:nvPr/>
        </p:nvSpPr>
        <p:spPr>
          <a:xfrm>
            <a:off x="377045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93BA4-F0AD-41BA-AD1F-764936CA4578}"/>
              </a:ext>
            </a:extLst>
          </p:cNvPr>
          <p:cNvSpPr/>
          <p:nvPr/>
        </p:nvSpPr>
        <p:spPr>
          <a:xfrm>
            <a:off x="446671" y="1220716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Away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EDC8FA-5394-4DBA-B319-E191A14CEA53}"/>
              </a:ext>
            </a:extLst>
          </p:cNvPr>
          <p:cNvSpPr/>
          <p:nvPr/>
        </p:nvSpPr>
        <p:spPr>
          <a:xfrm>
            <a:off x="2846108" y="1218702"/>
            <a:ext cx="1802857" cy="4876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2490C-1776-4B20-BBF9-21AFF235BFB2}"/>
              </a:ext>
            </a:extLst>
          </p:cNvPr>
          <p:cNvSpPr/>
          <p:nvPr/>
        </p:nvSpPr>
        <p:spPr>
          <a:xfrm>
            <a:off x="5245545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30ADF-1CB4-48A2-ABAC-4554A6F3A451}"/>
              </a:ext>
            </a:extLst>
          </p:cNvPr>
          <p:cNvSpPr/>
          <p:nvPr/>
        </p:nvSpPr>
        <p:spPr>
          <a:xfrm>
            <a:off x="7644982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A4223E-5A7F-4E0E-976D-0C525110F1F9}"/>
              </a:ext>
            </a:extLst>
          </p:cNvPr>
          <p:cNvSpPr/>
          <p:nvPr/>
        </p:nvSpPr>
        <p:spPr>
          <a:xfrm>
            <a:off x="10044419" y="1218702"/>
            <a:ext cx="1802858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8A4FA-E794-4945-89BC-6A60C7C241BC}"/>
              </a:ext>
            </a:extLst>
          </p:cNvPr>
          <p:cNvSpPr/>
          <p:nvPr/>
        </p:nvSpPr>
        <p:spPr>
          <a:xfrm>
            <a:off x="3012670" y="2158812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D5831-BFB4-4D6C-935A-0EC1F9FB519C}"/>
              </a:ext>
            </a:extLst>
          </p:cNvPr>
          <p:cNvSpPr txBox="1"/>
          <p:nvPr/>
        </p:nvSpPr>
        <p:spPr>
          <a:xfrm>
            <a:off x="2753663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C5CF6-F2A3-4D33-8195-C3D47B8AA0D9}"/>
              </a:ext>
            </a:extLst>
          </p:cNvPr>
          <p:cNvSpPr txBox="1"/>
          <p:nvPr/>
        </p:nvSpPr>
        <p:spPr>
          <a:xfrm>
            <a:off x="4451741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F2973D-63CC-4701-B4B4-356EB469E727}"/>
              </a:ext>
            </a:extLst>
          </p:cNvPr>
          <p:cNvSpPr txBox="1"/>
          <p:nvPr/>
        </p:nvSpPr>
        <p:spPr>
          <a:xfrm rot="16200000">
            <a:off x="2407884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E4E0B-525C-44D3-9A7C-597D27CC30AB}"/>
              </a:ext>
            </a:extLst>
          </p:cNvPr>
          <p:cNvSpPr txBox="1"/>
          <p:nvPr/>
        </p:nvSpPr>
        <p:spPr>
          <a:xfrm>
            <a:off x="2736587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52C568-6D9A-494B-9B55-2B512A63C02C}"/>
              </a:ext>
            </a:extLst>
          </p:cNvPr>
          <p:cNvSpPr/>
          <p:nvPr/>
        </p:nvSpPr>
        <p:spPr>
          <a:xfrm>
            <a:off x="3009638" y="2338897"/>
            <a:ext cx="723851" cy="1304956"/>
          </a:xfrm>
          <a:custGeom>
            <a:avLst/>
            <a:gdLst>
              <a:gd name="connsiteX0" fmla="*/ 233757 w 233757"/>
              <a:gd name="connsiteY0" fmla="*/ 1478166 h 1478166"/>
              <a:gd name="connsiteX1" fmla="*/ 48127 w 233757"/>
              <a:gd name="connsiteY1" fmla="*/ 0 h 1478166"/>
              <a:gd name="connsiteX2" fmla="*/ 6876 w 233757"/>
              <a:gd name="connsiteY2" fmla="*/ 0 h 1478166"/>
              <a:gd name="connsiteX3" fmla="*/ 0 w 233757"/>
              <a:gd name="connsiteY3" fmla="*/ 1478166 h 1478166"/>
              <a:gd name="connsiteX4" fmla="*/ 233757 w 233757"/>
              <a:gd name="connsiteY4" fmla="*/ 1478166 h 147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757" h="1478166">
                <a:moveTo>
                  <a:pt x="233757" y="1478166"/>
                </a:moveTo>
                <a:lnTo>
                  <a:pt x="48127" y="0"/>
                </a:lnTo>
                <a:lnTo>
                  <a:pt x="6876" y="0"/>
                </a:lnTo>
                <a:lnTo>
                  <a:pt x="0" y="1478166"/>
                </a:lnTo>
                <a:lnTo>
                  <a:pt x="233757" y="147816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7435CA-A316-42DF-BD7B-01BB394D4406}"/>
              </a:ext>
            </a:extLst>
          </p:cNvPr>
          <p:cNvSpPr/>
          <p:nvPr/>
        </p:nvSpPr>
        <p:spPr>
          <a:xfrm>
            <a:off x="5405964" y="214444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31377-A4AB-4607-9D41-CEC2EF533531}"/>
              </a:ext>
            </a:extLst>
          </p:cNvPr>
          <p:cNvSpPr txBox="1"/>
          <p:nvPr/>
        </p:nvSpPr>
        <p:spPr>
          <a:xfrm>
            <a:off x="5146957" y="3585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495714-00AC-40FA-8245-8DB8F8C37721}"/>
              </a:ext>
            </a:extLst>
          </p:cNvPr>
          <p:cNvSpPr txBox="1"/>
          <p:nvPr/>
        </p:nvSpPr>
        <p:spPr>
          <a:xfrm>
            <a:off x="6871284" y="358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03FD2-8B34-4B61-A958-C82849862996}"/>
              </a:ext>
            </a:extLst>
          </p:cNvPr>
          <p:cNvSpPr txBox="1"/>
          <p:nvPr/>
        </p:nvSpPr>
        <p:spPr>
          <a:xfrm rot="16200000">
            <a:off x="4801178" y="270871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4C81-15F9-477B-BC1B-3D1C3E49EC31}"/>
              </a:ext>
            </a:extLst>
          </p:cNvPr>
          <p:cNvSpPr txBox="1"/>
          <p:nvPr/>
        </p:nvSpPr>
        <p:spPr>
          <a:xfrm>
            <a:off x="5129881" y="197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E680B-01B9-4B5E-B863-BA7BFF5D9226}"/>
              </a:ext>
            </a:extLst>
          </p:cNvPr>
          <p:cNvSpPr/>
          <p:nvPr/>
        </p:nvSpPr>
        <p:spPr>
          <a:xfrm>
            <a:off x="5405963" y="2234441"/>
            <a:ext cx="130409" cy="1401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7F4D6E-DC24-4DA7-BF10-CD67D4D06CE6}"/>
              </a:ext>
            </a:extLst>
          </p:cNvPr>
          <p:cNvSpPr/>
          <p:nvPr/>
        </p:nvSpPr>
        <p:spPr>
          <a:xfrm>
            <a:off x="7802320" y="2137683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E3D95-A2FC-4D79-B7BF-C0F114BA7D77}"/>
              </a:ext>
            </a:extLst>
          </p:cNvPr>
          <p:cNvSpPr txBox="1"/>
          <p:nvPr/>
        </p:nvSpPr>
        <p:spPr>
          <a:xfrm>
            <a:off x="7543313" y="357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7628E-F104-4BAD-95E1-89BCE076BF25}"/>
              </a:ext>
            </a:extLst>
          </p:cNvPr>
          <p:cNvSpPr txBox="1"/>
          <p:nvPr/>
        </p:nvSpPr>
        <p:spPr>
          <a:xfrm>
            <a:off x="9287772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43323-55C3-47F5-BD23-ED30668D1668}"/>
              </a:ext>
            </a:extLst>
          </p:cNvPr>
          <p:cNvSpPr txBox="1"/>
          <p:nvPr/>
        </p:nvSpPr>
        <p:spPr>
          <a:xfrm rot="16200000">
            <a:off x="7197534" y="2701953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BABBDD-41BA-41FD-8678-194D3D328B5E}"/>
              </a:ext>
            </a:extLst>
          </p:cNvPr>
          <p:cNvSpPr txBox="1"/>
          <p:nvPr/>
        </p:nvSpPr>
        <p:spPr>
          <a:xfrm>
            <a:off x="7526237" y="1969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73FE66-36D6-426C-836D-49431F42001B}"/>
              </a:ext>
            </a:extLst>
          </p:cNvPr>
          <p:cNvSpPr/>
          <p:nvPr/>
        </p:nvSpPr>
        <p:spPr>
          <a:xfrm>
            <a:off x="10233277" y="2139766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1EE40E-A23E-4CC7-BCD8-B291ADE0FBD7}"/>
              </a:ext>
            </a:extLst>
          </p:cNvPr>
          <p:cNvSpPr txBox="1"/>
          <p:nvPr/>
        </p:nvSpPr>
        <p:spPr>
          <a:xfrm>
            <a:off x="9974270" y="358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7086B9-9D88-47F9-8372-BBC886638B6B}"/>
              </a:ext>
            </a:extLst>
          </p:cNvPr>
          <p:cNvSpPr txBox="1"/>
          <p:nvPr/>
        </p:nvSpPr>
        <p:spPr>
          <a:xfrm>
            <a:off x="11672348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B96DC8-DE83-4AAA-9B62-27804D70D13B}"/>
              </a:ext>
            </a:extLst>
          </p:cNvPr>
          <p:cNvSpPr txBox="1"/>
          <p:nvPr/>
        </p:nvSpPr>
        <p:spPr>
          <a:xfrm rot="16200000">
            <a:off x="9628491" y="27040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F8FC1E-EF51-4944-AEF4-39E0FB01D62F}"/>
              </a:ext>
            </a:extLst>
          </p:cNvPr>
          <p:cNvSpPr txBox="1"/>
          <p:nvPr/>
        </p:nvSpPr>
        <p:spPr>
          <a:xfrm>
            <a:off x="9957194" y="1971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ED9A00-5D5B-48BB-82B1-56F47B2FAA0D}"/>
              </a:ext>
            </a:extLst>
          </p:cNvPr>
          <p:cNvSpPr/>
          <p:nvPr/>
        </p:nvSpPr>
        <p:spPr>
          <a:xfrm>
            <a:off x="10233277" y="3336259"/>
            <a:ext cx="1636295" cy="295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32927AD-6F97-4986-B8C8-9802CA4C2EE4}"/>
              </a:ext>
            </a:extLst>
          </p:cNvPr>
          <p:cNvSpPr/>
          <p:nvPr/>
        </p:nvSpPr>
        <p:spPr>
          <a:xfrm flipH="1">
            <a:off x="7802316" y="2507016"/>
            <a:ext cx="1419641" cy="1122584"/>
          </a:xfrm>
          <a:custGeom>
            <a:avLst/>
            <a:gdLst>
              <a:gd name="connsiteX0" fmla="*/ 0 w 1436914"/>
              <a:gd name="connsiteY0" fmla="*/ 1223783 h 1244409"/>
              <a:gd name="connsiteX1" fmla="*/ 0 w 1436914"/>
              <a:gd name="connsiteY1" fmla="*/ 783771 h 1244409"/>
              <a:gd name="connsiteX2" fmla="*/ 412511 w 1436914"/>
              <a:gd name="connsiteY2" fmla="*/ 673768 h 1244409"/>
              <a:gd name="connsiteX3" fmla="*/ 948776 w 1436914"/>
              <a:gd name="connsiteY3" fmla="*/ 336884 h 1244409"/>
              <a:gd name="connsiteX4" fmla="*/ 1196282 w 1436914"/>
              <a:gd name="connsiteY4" fmla="*/ 0 h 1244409"/>
              <a:gd name="connsiteX5" fmla="*/ 1436914 w 1436914"/>
              <a:gd name="connsiteY5" fmla="*/ 6875 h 1244409"/>
              <a:gd name="connsiteX6" fmla="*/ 1436914 w 1436914"/>
              <a:gd name="connsiteY6" fmla="*/ 1244409 h 1244409"/>
              <a:gd name="connsiteX7" fmla="*/ 0 w 1436914"/>
              <a:gd name="connsiteY7" fmla="*/ 1223783 h 124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6914" h="1244409">
                <a:moveTo>
                  <a:pt x="0" y="1223783"/>
                </a:moveTo>
                <a:lnTo>
                  <a:pt x="0" y="783771"/>
                </a:lnTo>
                <a:lnTo>
                  <a:pt x="412511" y="673768"/>
                </a:lnTo>
                <a:lnTo>
                  <a:pt x="948776" y="336884"/>
                </a:lnTo>
                <a:lnTo>
                  <a:pt x="1196282" y="0"/>
                </a:lnTo>
                <a:lnTo>
                  <a:pt x="1436914" y="6875"/>
                </a:lnTo>
                <a:lnTo>
                  <a:pt x="1436914" y="1244409"/>
                </a:lnTo>
                <a:lnTo>
                  <a:pt x="0" y="1223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E5B7D-1CC5-4188-97AC-220107E71D79}"/>
              </a:ext>
            </a:extLst>
          </p:cNvPr>
          <p:cNvSpPr/>
          <p:nvPr/>
        </p:nvSpPr>
        <p:spPr>
          <a:xfrm>
            <a:off x="10934545" y="3212776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0686D3-9EB3-4702-9D4E-2C8F60C05718}"/>
              </a:ext>
            </a:extLst>
          </p:cNvPr>
          <p:cNvSpPr/>
          <p:nvPr/>
        </p:nvSpPr>
        <p:spPr>
          <a:xfrm>
            <a:off x="1043367" y="3382319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D74DF6-6BD3-49F3-88FB-011B6717F0DE}"/>
              </a:ext>
            </a:extLst>
          </p:cNvPr>
          <p:cNvSpPr/>
          <p:nvPr/>
        </p:nvSpPr>
        <p:spPr>
          <a:xfrm>
            <a:off x="6568870" y="3512720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410B966-3E99-46F6-ADB9-B4A4BBD5B3F9}"/>
              </a:ext>
            </a:extLst>
          </p:cNvPr>
          <p:cNvCxnSpPr>
            <a:cxnSpLocks/>
          </p:cNvCxnSpPr>
          <p:nvPr/>
        </p:nvCxnSpPr>
        <p:spPr>
          <a:xfrm flipH="1">
            <a:off x="583613" y="3141710"/>
            <a:ext cx="113904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35BE4CF-03A1-473B-AE33-207D8A2B056C}"/>
              </a:ext>
            </a:extLst>
          </p:cNvPr>
          <p:cNvSpPr/>
          <p:nvPr/>
        </p:nvSpPr>
        <p:spPr>
          <a:xfrm>
            <a:off x="3398412" y="3027749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873304-AF37-41F9-98D7-4359FA224E68}"/>
              </a:ext>
            </a:extLst>
          </p:cNvPr>
          <p:cNvSpPr txBox="1"/>
          <p:nvPr/>
        </p:nvSpPr>
        <p:spPr>
          <a:xfrm>
            <a:off x="2466191" y="4553771"/>
            <a:ext cx="2831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Health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Ammo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Enemy Distance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7B4D77-130C-43E3-91FB-5C8E1E95560E}"/>
              </a:ext>
            </a:extLst>
          </p:cNvPr>
          <p:cNvSpPr/>
          <p:nvPr/>
        </p:nvSpPr>
        <p:spPr>
          <a:xfrm>
            <a:off x="5751593" y="4846662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403BF5-3D6B-4AA7-A83F-5AED9ED30222}"/>
              </a:ext>
            </a:extLst>
          </p:cNvPr>
          <p:cNvSpPr/>
          <p:nvPr/>
        </p:nvSpPr>
        <p:spPr>
          <a:xfrm>
            <a:off x="6084783" y="4731887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8C4AB1-BBF0-4415-AC90-F9DC65FA9232}"/>
              </a:ext>
            </a:extLst>
          </p:cNvPr>
          <p:cNvSpPr txBox="1"/>
          <p:nvPr/>
        </p:nvSpPr>
        <p:spPr>
          <a:xfrm>
            <a:off x="6988811" y="4695908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8756E0-27AC-41CD-80B0-7C9C6D501810}"/>
              </a:ext>
            </a:extLst>
          </p:cNvPr>
          <p:cNvSpPr txBox="1"/>
          <p:nvPr/>
        </p:nvSpPr>
        <p:spPr>
          <a:xfrm>
            <a:off x="5514040" y="4695835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96E0BD-0E64-4DE0-8D6E-0C6B2801A20C}"/>
              </a:ext>
            </a:extLst>
          </p:cNvPr>
          <p:cNvSpPr txBox="1"/>
          <p:nvPr/>
        </p:nvSpPr>
        <p:spPr>
          <a:xfrm>
            <a:off x="5986378" y="4708181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B1DDEB-50EC-496E-98A3-475D6EE83052}"/>
              </a:ext>
            </a:extLst>
          </p:cNvPr>
          <p:cNvSpPr/>
          <p:nvPr/>
        </p:nvSpPr>
        <p:spPr>
          <a:xfrm>
            <a:off x="5751593" y="5340927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7EC1EE9-E289-44AB-8467-2C00D31DA050}"/>
              </a:ext>
            </a:extLst>
          </p:cNvPr>
          <p:cNvSpPr/>
          <p:nvPr/>
        </p:nvSpPr>
        <p:spPr>
          <a:xfrm>
            <a:off x="6086417" y="5226152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CAD25A-61FE-40C1-A1DF-BE1FE93F552F}"/>
              </a:ext>
            </a:extLst>
          </p:cNvPr>
          <p:cNvSpPr txBox="1"/>
          <p:nvPr/>
        </p:nvSpPr>
        <p:spPr>
          <a:xfrm>
            <a:off x="6988811" y="5190173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F3FAE7A-DDF2-4AE0-B441-4B64E8B2E78F}"/>
              </a:ext>
            </a:extLst>
          </p:cNvPr>
          <p:cNvSpPr txBox="1"/>
          <p:nvPr/>
        </p:nvSpPr>
        <p:spPr>
          <a:xfrm>
            <a:off x="5514040" y="5190100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7F43A10-FDD4-4848-90A7-8F0665A15422}"/>
              </a:ext>
            </a:extLst>
          </p:cNvPr>
          <p:cNvSpPr txBox="1"/>
          <p:nvPr/>
        </p:nvSpPr>
        <p:spPr>
          <a:xfrm>
            <a:off x="5988012" y="52024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45ED08A-57E7-4165-B570-5611248D36BF}"/>
              </a:ext>
            </a:extLst>
          </p:cNvPr>
          <p:cNvSpPr/>
          <p:nvPr/>
        </p:nvSpPr>
        <p:spPr>
          <a:xfrm>
            <a:off x="5773926" y="5842581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26BC92-AC6A-49FE-AF1A-BEDF1BF4FFA8}"/>
              </a:ext>
            </a:extLst>
          </p:cNvPr>
          <p:cNvSpPr/>
          <p:nvPr/>
        </p:nvSpPr>
        <p:spPr>
          <a:xfrm>
            <a:off x="6592187" y="5727806"/>
            <a:ext cx="357655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32DCE2-3E56-450B-8B57-F34F25127649}"/>
              </a:ext>
            </a:extLst>
          </p:cNvPr>
          <p:cNvSpPr txBox="1"/>
          <p:nvPr/>
        </p:nvSpPr>
        <p:spPr>
          <a:xfrm>
            <a:off x="5536373" y="5691754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653C682-C501-4968-AF9B-DE4844DB3A32}"/>
              </a:ext>
            </a:extLst>
          </p:cNvPr>
          <p:cNvSpPr txBox="1"/>
          <p:nvPr/>
        </p:nvSpPr>
        <p:spPr>
          <a:xfrm>
            <a:off x="6502418" y="5693979"/>
            <a:ext cx="53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823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EDE9FF5-2B94-4B39-A625-449BC56EF67F}"/>
              </a:ext>
            </a:extLst>
          </p:cNvPr>
          <p:cNvSpPr txBox="1"/>
          <p:nvPr/>
        </p:nvSpPr>
        <p:spPr>
          <a:xfrm>
            <a:off x="6988810" y="5691754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B3054A-FA8F-4E77-A5C6-8FDCFA57FEFB}"/>
              </a:ext>
            </a:extLst>
          </p:cNvPr>
          <p:cNvSpPr/>
          <p:nvPr/>
        </p:nvSpPr>
        <p:spPr>
          <a:xfrm>
            <a:off x="8881038" y="3026004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0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C0844E-7A8A-4ACB-AEDF-DCCE58F93CC9}"/>
              </a:ext>
            </a:extLst>
          </p:cNvPr>
          <p:cNvSpPr/>
          <p:nvPr/>
        </p:nvSpPr>
        <p:spPr>
          <a:xfrm>
            <a:off x="603309" y="216179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032B9C-B9E0-4F5F-B004-EC543FDF014D}"/>
              </a:ext>
            </a:extLst>
          </p:cNvPr>
          <p:cNvSpPr/>
          <p:nvPr/>
        </p:nvSpPr>
        <p:spPr>
          <a:xfrm>
            <a:off x="603310" y="2158812"/>
            <a:ext cx="974830" cy="1491916"/>
          </a:xfrm>
          <a:custGeom>
            <a:avLst/>
            <a:gdLst>
              <a:gd name="connsiteX0" fmla="*/ 1629419 w 1629419"/>
              <a:gd name="connsiteY0" fmla="*/ 1485040 h 1491916"/>
              <a:gd name="connsiteX1" fmla="*/ 1065654 w 1629419"/>
              <a:gd name="connsiteY1" fmla="*/ 1491916 h 1491916"/>
              <a:gd name="connsiteX2" fmla="*/ 715019 w 1629419"/>
              <a:gd name="connsiteY2" fmla="*/ 1106905 h 1491916"/>
              <a:gd name="connsiteX3" fmla="*/ 495013 w 1629419"/>
              <a:gd name="connsiteY3" fmla="*/ 336884 h 1491916"/>
              <a:gd name="connsiteX4" fmla="*/ 240631 w 1629419"/>
              <a:gd name="connsiteY4" fmla="*/ 0 h 1491916"/>
              <a:gd name="connsiteX5" fmla="*/ 6875 w 1629419"/>
              <a:gd name="connsiteY5" fmla="*/ 0 h 1491916"/>
              <a:gd name="connsiteX6" fmla="*/ 0 w 1629419"/>
              <a:gd name="connsiteY6" fmla="*/ 1491916 h 1491916"/>
              <a:gd name="connsiteX7" fmla="*/ 1072529 w 1629419"/>
              <a:gd name="connsiteY7" fmla="*/ 1491916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419" h="1491916">
                <a:moveTo>
                  <a:pt x="1629419" y="1485040"/>
                </a:moveTo>
                <a:lnTo>
                  <a:pt x="1065654" y="1491916"/>
                </a:lnTo>
                <a:lnTo>
                  <a:pt x="715019" y="1106905"/>
                </a:lnTo>
                <a:lnTo>
                  <a:pt x="495013" y="336884"/>
                </a:lnTo>
                <a:lnTo>
                  <a:pt x="240631" y="0"/>
                </a:lnTo>
                <a:lnTo>
                  <a:pt x="6875" y="0"/>
                </a:lnTo>
                <a:cubicBezTo>
                  <a:pt x="4583" y="497305"/>
                  <a:pt x="2292" y="994611"/>
                  <a:pt x="0" y="1491916"/>
                </a:cubicBezTo>
                <a:lnTo>
                  <a:pt x="1072529" y="1491916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B853-12C7-4C7F-A090-2917FB09FE7C}"/>
              </a:ext>
            </a:extLst>
          </p:cNvPr>
          <p:cNvSpPr txBox="1"/>
          <p:nvPr/>
        </p:nvSpPr>
        <p:spPr>
          <a:xfrm>
            <a:off x="394121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C5F75-99F3-43ED-B60C-09186D8EC652}"/>
              </a:ext>
            </a:extLst>
          </p:cNvPr>
          <p:cNvSpPr txBox="1"/>
          <p:nvPr/>
        </p:nvSpPr>
        <p:spPr>
          <a:xfrm>
            <a:off x="2092199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54A16-461C-4145-9AB1-9EB9278559E9}"/>
              </a:ext>
            </a:extLst>
          </p:cNvPr>
          <p:cNvSpPr txBox="1"/>
          <p:nvPr/>
        </p:nvSpPr>
        <p:spPr>
          <a:xfrm rot="16200000">
            <a:off x="48342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D7B5F-0B8C-4461-B080-6B52C01CABE5}"/>
              </a:ext>
            </a:extLst>
          </p:cNvPr>
          <p:cNvSpPr txBox="1"/>
          <p:nvPr/>
        </p:nvSpPr>
        <p:spPr>
          <a:xfrm>
            <a:off x="377045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93BA4-F0AD-41BA-AD1F-764936CA4578}"/>
              </a:ext>
            </a:extLst>
          </p:cNvPr>
          <p:cNvSpPr/>
          <p:nvPr/>
        </p:nvSpPr>
        <p:spPr>
          <a:xfrm>
            <a:off x="446671" y="1220716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Away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EDC8FA-5394-4DBA-B319-E191A14CEA53}"/>
              </a:ext>
            </a:extLst>
          </p:cNvPr>
          <p:cNvSpPr/>
          <p:nvPr/>
        </p:nvSpPr>
        <p:spPr>
          <a:xfrm>
            <a:off x="2846108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2490C-1776-4B20-BBF9-21AFF235BFB2}"/>
              </a:ext>
            </a:extLst>
          </p:cNvPr>
          <p:cNvSpPr/>
          <p:nvPr/>
        </p:nvSpPr>
        <p:spPr>
          <a:xfrm>
            <a:off x="5245545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30ADF-1CB4-48A2-ABAC-4554A6F3A451}"/>
              </a:ext>
            </a:extLst>
          </p:cNvPr>
          <p:cNvSpPr/>
          <p:nvPr/>
        </p:nvSpPr>
        <p:spPr>
          <a:xfrm>
            <a:off x="7644982" y="1218702"/>
            <a:ext cx="1802857" cy="4876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A4223E-5A7F-4E0E-976D-0C525110F1F9}"/>
              </a:ext>
            </a:extLst>
          </p:cNvPr>
          <p:cNvSpPr/>
          <p:nvPr/>
        </p:nvSpPr>
        <p:spPr>
          <a:xfrm>
            <a:off x="10044419" y="1218702"/>
            <a:ext cx="1802858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8A4FA-E794-4945-89BC-6A60C7C241BC}"/>
              </a:ext>
            </a:extLst>
          </p:cNvPr>
          <p:cNvSpPr/>
          <p:nvPr/>
        </p:nvSpPr>
        <p:spPr>
          <a:xfrm>
            <a:off x="3012670" y="2158812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D5831-BFB4-4D6C-935A-0EC1F9FB519C}"/>
              </a:ext>
            </a:extLst>
          </p:cNvPr>
          <p:cNvSpPr txBox="1"/>
          <p:nvPr/>
        </p:nvSpPr>
        <p:spPr>
          <a:xfrm>
            <a:off x="2753663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C5CF6-F2A3-4D33-8195-C3D47B8AA0D9}"/>
              </a:ext>
            </a:extLst>
          </p:cNvPr>
          <p:cNvSpPr txBox="1"/>
          <p:nvPr/>
        </p:nvSpPr>
        <p:spPr>
          <a:xfrm>
            <a:off x="4451741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F2973D-63CC-4701-B4B4-356EB469E727}"/>
              </a:ext>
            </a:extLst>
          </p:cNvPr>
          <p:cNvSpPr txBox="1"/>
          <p:nvPr/>
        </p:nvSpPr>
        <p:spPr>
          <a:xfrm rot="16200000">
            <a:off x="2407884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E4E0B-525C-44D3-9A7C-597D27CC30AB}"/>
              </a:ext>
            </a:extLst>
          </p:cNvPr>
          <p:cNvSpPr txBox="1"/>
          <p:nvPr/>
        </p:nvSpPr>
        <p:spPr>
          <a:xfrm>
            <a:off x="2736587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52C568-6D9A-494B-9B55-2B512A63C02C}"/>
              </a:ext>
            </a:extLst>
          </p:cNvPr>
          <p:cNvSpPr/>
          <p:nvPr/>
        </p:nvSpPr>
        <p:spPr>
          <a:xfrm>
            <a:off x="3009638" y="2338897"/>
            <a:ext cx="723851" cy="1304956"/>
          </a:xfrm>
          <a:custGeom>
            <a:avLst/>
            <a:gdLst>
              <a:gd name="connsiteX0" fmla="*/ 233757 w 233757"/>
              <a:gd name="connsiteY0" fmla="*/ 1478166 h 1478166"/>
              <a:gd name="connsiteX1" fmla="*/ 48127 w 233757"/>
              <a:gd name="connsiteY1" fmla="*/ 0 h 1478166"/>
              <a:gd name="connsiteX2" fmla="*/ 6876 w 233757"/>
              <a:gd name="connsiteY2" fmla="*/ 0 h 1478166"/>
              <a:gd name="connsiteX3" fmla="*/ 0 w 233757"/>
              <a:gd name="connsiteY3" fmla="*/ 1478166 h 1478166"/>
              <a:gd name="connsiteX4" fmla="*/ 233757 w 233757"/>
              <a:gd name="connsiteY4" fmla="*/ 1478166 h 147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757" h="1478166">
                <a:moveTo>
                  <a:pt x="233757" y="1478166"/>
                </a:moveTo>
                <a:lnTo>
                  <a:pt x="48127" y="0"/>
                </a:lnTo>
                <a:lnTo>
                  <a:pt x="6876" y="0"/>
                </a:lnTo>
                <a:lnTo>
                  <a:pt x="0" y="1478166"/>
                </a:lnTo>
                <a:lnTo>
                  <a:pt x="233757" y="147816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7435CA-A316-42DF-BD7B-01BB394D4406}"/>
              </a:ext>
            </a:extLst>
          </p:cNvPr>
          <p:cNvSpPr/>
          <p:nvPr/>
        </p:nvSpPr>
        <p:spPr>
          <a:xfrm>
            <a:off x="5405964" y="214444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31377-A4AB-4607-9D41-CEC2EF533531}"/>
              </a:ext>
            </a:extLst>
          </p:cNvPr>
          <p:cNvSpPr txBox="1"/>
          <p:nvPr/>
        </p:nvSpPr>
        <p:spPr>
          <a:xfrm>
            <a:off x="5146957" y="3585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495714-00AC-40FA-8245-8DB8F8C37721}"/>
              </a:ext>
            </a:extLst>
          </p:cNvPr>
          <p:cNvSpPr txBox="1"/>
          <p:nvPr/>
        </p:nvSpPr>
        <p:spPr>
          <a:xfrm>
            <a:off x="6871284" y="358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03FD2-8B34-4B61-A958-C82849862996}"/>
              </a:ext>
            </a:extLst>
          </p:cNvPr>
          <p:cNvSpPr txBox="1"/>
          <p:nvPr/>
        </p:nvSpPr>
        <p:spPr>
          <a:xfrm rot="16200000">
            <a:off x="4801178" y="270871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4C81-15F9-477B-BC1B-3D1C3E49EC31}"/>
              </a:ext>
            </a:extLst>
          </p:cNvPr>
          <p:cNvSpPr txBox="1"/>
          <p:nvPr/>
        </p:nvSpPr>
        <p:spPr>
          <a:xfrm>
            <a:off x="5129881" y="197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E680B-01B9-4B5E-B863-BA7BFF5D9226}"/>
              </a:ext>
            </a:extLst>
          </p:cNvPr>
          <p:cNvSpPr/>
          <p:nvPr/>
        </p:nvSpPr>
        <p:spPr>
          <a:xfrm>
            <a:off x="5405963" y="2234441"/>
            <a:ext cx="130409" cy="1401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7F4D6E-DC24-4DA7-BF10-CD67D4D06CE6}"/>
              </a:ext>
            </a:extLst>
          </p:cNvPr>
          <p:cNvSpPr/>
          <p:nvPr/>
        </p:nvSpPr>
        <p:spPr>
          <a:xfrm>
            <a:off x="7802320" y="2137683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E3D95-A2FC-4D79-B7BF-C0F114BA7D77}"/>
              </a:ext>
            </a:extLst>
          </p:cNvPr>
          <p:cNvSpPr txBox="1"/>
          <p:nvPr/>
        </p:nvSpPr>
        <p:spPr>
          <a:xfrm>
            <a:off x="7543313" y="357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7628E-F104-4BAD-95E1-89BCE076BF25}"/>
              </a:ext>
            </a:extLst>
          </p:cNvPr>
          <p:cNvSpPr txBox="1"/>
          <p:nvPr/>
        </p:nvSpPr>
        <p:spPr>
          <a:xfrm>
            <a:off x="9287772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43323-55C3-47F5-BD23-ED30668D1668}"/>
              </a:ext>
            </a:extLst>
          </p:cNvPr>
          <p:cNvSpPr txBox="1"/>
          <p:nvPr/>
        </p:nvSpPr>
        <p:spPr>
          <a:xfrm rot="16200000">
            <a:off x="7197534" y="2701953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BABBDD-41BA-41FD-8678-194D3D328B5E}"/>
              </a:ext>
            </a:extLst>
          </p:cNvPr>
          <p:cNvSpPr txBox="1"/>
          <p:nvPr/>
        </p:nvSpPr>
        <p:spPr>
          <a:xfrm>
            <a:off x="7526237" y="1969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73FE66-36D6-426C-836D-49431F42001B}"/>
              </a:ext>
            </a:extLst>
          </p:cNvPr>
          <p:cNvSpPr/>
          <p:nvPr/>
        </p:nvSpPr>
        <p:spPr>
          <a:xfrm>
            <a:off x="10233277" y="2139766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1EE40E-A23E-4CC7-BCD8-B291ADE0FBD7}"/>
              </a:ext>
            </a:extLst>
          </p:cNvPr>
          <p:cNvSpPr txBox="1"/>
          <p:nvPr/>
        </p:nvSpPr>
        <p:spPr>
          <a:xfrm>
            <a:off x="9974270" y="358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7086B9-9D88-47F9-8372-BBC886638B6B}"/>
              </a:ext>
            </a:extLst>
          </p:cNvPr>
          <p:cNvSpPr txBox="1"/>
          <p:nvPr/>
        </p:nvSpPr>
        <p:spPr>
          <a:xfrm>
            <a:off x="11672348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B96DC8-DE83-4AAA-9B62-27804D70D13B}"/>
              </a:ext>
            </a:extLst>
          </p:cNvPr>
          <p:cNvSpPr txBox="1"/>
          <p:nvPr/>
        </p:nvSpPr>
        <p:spPr>
          <a:xfrm rot="16200000">
            <a:off x="9628491" y="27040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F8FC1E-EF51-4944-AEF4-39E0FB01D62F}"/>
              </a:ext>
            </a:extLst>
          </p:cNvPr>
          <p:cNvSpPr txBox="1"/>
          <p:nvPr/>
        </p:nvSpPr>
        <p:spPr>
          <a:xfrm>
            <a:off x="9957194" y="1971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ED9A00-5D5B-48BB-82B1-56F47B2FAA0D}"/>
              </a:ext>
            </a:extLst>
          </p:cNvPr>
          <p:cNvSpPr/>
          <p:nvPr/>
        </p:nvSpPr>
        <p:spPr>
          <a:xfrm>
            <a:off x="10233277" y="3336259"/>
            <a:ext cx="1636295" cy="295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32927AD-6F97-4986-B8C8-9802CA4C2EE4}"/>
              </a:ext>
            </a:extLst>
          </p:cNvPr>
          <p:cNvSpPr/>
          <p:nvPr/>
        </p:nvSpPr>
        <p:spPr>
          <a:xfrm flipH="1">
            <a:off x="7802316" y="2507016"/>
            <a:ext cx="1419641" cy="1122584"/>
          </a:xfrm>
          <a:custGeom>
            <a:avLst/>
            <a:gdLst>
              <a:gd name="connsiteX0" fmla="*/ 0 w 1436914"/>
              <a:gd name="connsiteY0" fmla="*/ 1223783 h 1244409"/>
              <a:gd name="connsiteX1" fmla="*/ 0 w 1436914"/>
              <a:gd name="connsiteY1" fmla="*/ 783771 h 1244409"/>
              <a:gd name="connsiteX2" fmla="*/ 412511 w 1436914"/>
              <a:gd name="connsiteY2" fmla="*/ 673768 h 1244409"/>
              <a:gd name="connsiteX3" fmla="*/ 948776 w 1436914"/>
              <a:gd name="connsiteY3" fmla="*/ 336884 h 1244409"/>
              <a:gd name="connsiteX4" fmla="*/ 1196282 w 1436914"/>
              <a:gd name="connsiteY4" fmla="*/ 0 h 1244409"/>
              <a:gd name="connsiteX5" fmla="*/ 1436914 w 1436914"/>
              <a:gd name="connsiteY5" fmla="*/ 6875 h 1244409"/>
              <a:gd name="connsiteX6" fmla="*/ 1436914 w 1436914"/>
              <a:gd name="connsiteY6" fmla="*/ 1244409 h 1244409"/>
              <a:gd name="connsiteX7" fmla="*/ 0 w 1436914"/>
              <a:gd name="connsiteY7" fmla="*/ 1223783 h 124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6914" h="1244409">
                <a:moveTo>
                  <a:pt x="0" y="1223783"/>
                </a:moveTo>
                <a:lnTo>
                  <a:pt x="0" y="783771"/>
                </a:lnTo>
                <a:lnTo>
                  <a:pt x="412511" y="673768"/>
                </a:lnTo>
                <a:lnTo>
                  <a:pt x="948776" y="336884"/>
                </a:lnTo>
                <a:lnTo>
                  <a:pt x="1196282" y="0"/>
                </a:lnTo>
                <a:lnTo>
                  <a:pt x="1436914" y="6875"/>
                </a:lnTo>
                <a:lnTo>
                  <a:pt x="1436914" y="1244409"/>
                </a:lnTo>
                <a:lnTo>
                  <a:pt x="0" y="1223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E5B7D-1CC5-4188-97AC-220107E71D79}"/>
              </a:ext>
            </a:extLst>
          </p:cNvPr>
          <p:cNvSpPr/>
          <p:nvPr/>
        </p:nvSpPr>
        <p:spPr>
          <a:xfrm>
            <a:off x="10934545" y="3212776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0686D3-9EB3-4702-9D4E-2C8F60C05718}"/>
              </a:ext>
            </a:extLst>
          </p:cNvPr>
          <p:cNvSpPr/>
          <p:nvPr/>
        </p:nvSpPr>
        <p:spPr>
          <a:xfrm>
            <a:off x="1043367" y="3382319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D74DF6-6BD3-49F3-88FB-011B6717F0DE}"/>
              </a:ext>
            </a:extLst>
          </p:cNvPr>
          <p:cNvSpPr/>
          <p:nvPr/>
        </p:nvSpPr>
        <p:spPr>
          <a:xfrm>
            <a:off x="6568870" y="3512720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410B966-3E99-46F6-ADB9-B4A4BBD5B3F9}"/>
              </a:ext>
            </a:extLst>
          </p:cNvPr>
          <p:cNvCxnSpPr>
            <a:cxnSpLocks/>
          </p:cNvCxnSpPr>
          <p:nvPr/>
        </p:nvCxnSpPr>
        <p:spPr>
          <a:xfrm flipH="1">
            <a:off x="583613" y="3141699"/>
            <a:ext cx="113904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35BE4CF-03A1-473B-AE33-207D8A2B056C}"/>
              </a:ext>
            </a:extLst>
          </p:cNvPr>
          <p:cNvSpPr/>
          <p:nvPr/>
        </p:nvSpPr>
        <p:spPr>
          <a:xfrm>
            <a:off x="3458275" y="3212775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873304-AF37-41F9-98D7-4359FA224E68}"/>
              </a:ext>
            </a:extLst>
          </p:cNvPr>
          <p:cNvSpPr txBox="1"/>
          <p:nvPr/>
        </p:nvSpPr>
        <p:spPr>
          <a:xfrm>
            <a:off x="2466191" y="4553771"/>
            <a:ext cx="2831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Health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Ammo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Enemy Distance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7B4D77-130C-43E3-91FB-5C8E1E95560E}"/>
              </a:ext>
            </a:extLst>
          </p:cNvPr>
          <p:cNvSpPr/>
          <p:nvPr/>
        </p:nvSpPr>
        <p:spPr>
          <a:xfrm>
            <a:off x="5751593" y="4846662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403BF5-3D6B-4AA7-A83F-5AED9ED30222}"/>
              </a:ext>
            </a:extLst>
          </p:cNvPr>
          <p:cNvSpPr/>
          <p:nvPr/>
        </p:nvSpPr>
        <p:spPr>
          <a:xfrm>
            <a:off x="6084783" y="4731887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8C4AB1-BBF0-4415-AC90-F9DC65FA9232}"/>
              </a:ext>
            </a:extLst>
          </p:cNvPr>
          <p:cNvSpPr txBox="1"/>
          <p:nvPr/>
        </p:nvSpPr>
        <p:spPr>
          <a:xfrm>
            <a:off x="6988811" y="4695908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8756E0-27AC-41CD-80B0-7C9C6D501810}"/>
              </a:ext>
            </a:extLst>
          </p:cNvPr>
          <p:cNvSpPr txBox="1"/>
          <p:nvPr/>
        </p:nvSpPr>
        <p:spPr>
          <a:xfrm>
            <a:off x="5514040" y="4695835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96E0BD-0E64-4DE0-8D6E-0C6B2801A20C}"/>
              </a:ext>
            </a:extLst>
          </p:cNvPr>
          <p:cNvSpPr txBox="1"/>
          <p:nvPr/>
        </p:nvSpPr>
        <p:spPr>
          <a:xfrm>
            <a:off x="5986378" y="4708181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B1DDEB-50EC-496E-98A3-475D6EE83052}"/>
              </a:ext>
            </a:extLst>
          </p:cNvPr>
          <p:cNvSpPr/>
          <p:nvPr/>
        </p:nvSpPr>
        <p:spPr>
          <a:xfrm>
            <a:off x="5751593" y="5340927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7EC1EE9-E289-44AB-8467-2C00D31DA050}"/>
              </a:ext>
            </a:extLst>
          </p:cNvPr>
          <p:cNvSpPr/>
          <p:nvPr/>
        </p:nvSpPr>
        <p:spPr>
          <a:xfrm>
            <a:off x="6133135" y="5226152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CAD25A-61FE-40C1-A1DF-BE1FE93F552F}"/>
              </a:ext>
            </a:extLst>
          </p:cNvPr>
          <p:cNvSpPr txBox="1"/>
          <p:nvPr/>
        </p:nvSpPr>
        <p:spPr>
          <a:xfrm>
            <a:off x="6988811" y="5190173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F3FAE7A-DDF2-4AE0-B441-4B64E8B2E78F}"/>
              </a:ext>
            </a:extLst>
          </p:cNvPr>
          <p:cNvSpPr txBox="1"/>
          <p:nvPr/>
        </p:nvSpPr>
        <p:spPr>
          <a:xfrm>
            <a:off x="5514040" y="5190100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7F43A10-FDD4-4848-90A7-8F0665A15422}"/>
              </a:ext>
            </a:extLst>
          </p:cNvPr>
          <p:cNvSpPr txBox="1"/>
          <p:nvPr/>
        </p:nvSpPr>
        <p:spPr>
          <a:xfrm>
            <a:off x="6034730" y="52024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45ED08A-57E7-4165-B570-5611248D36BF}"/>
              </a:ext>
            </a:extLst>
          </p:cNvPr>
          <p:cNvSpPr/>
          <p:nvPr/>
        </p:nvSpPr>
        <p:spPr>
          <a:xfrm>
            <a:off x="5773926" y="5842581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26BC92-AC6A-49FE-AF1A-BEDF1BF4FFA8}"/>
              </a:ext>
            </a:extLst>
          </p:cNvPr>
          <p:cNvSpPr/>
          <p:nvPr/>
        </p:nvSpPr>
        <p:spPr>
          <a:xfrm>
            <a:off x="6592187" y="5727806"/>
            <a:ext cx="357655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32DCE2-3E56-450B-8B57-F34F25127649}"/>
              </a:ext>
            </a:extLst>
          </p:cNvPr>
          <p:cNvSpPr txBox="1"/>
          <p:nvPr/>
        </p:nvSpPr>
        <p:spPr>
          <a:xfrm>
            <a:off x="5536373" y="5691754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653C682-C501-4968-AF9B-DE4844DB3A32}"/>
              </a:ext>
            </a:extLst>
          </p:cNvPr>
          <p:cNvSpPr txBox="1"/>
          <p:nvPr/>
        </p:nvSpPr>
        <p:spPr>
          <a:xfrm>
            <a:off x="6502418" y="5693979"/>
            <a:ext cx="53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823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EDE9FF5-2B94-4B39-A625-449BC56EF67F}"/>
              </a:ext>
            </a:extLst>
          </p:cNvPr>
          <p:cNvSpPr txBox="1"/>
          <p:nvPr/>
        </p:nvSpPr>
        <p:spPr>
          <a:xfrm>
            <a:off x="6988810" y="5691754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B3054A-FA8F-4E77-A5C6-8FDCFA57FEFB}"/>
              </a:ext>
            </a:extLst>
          </p:cNvPr>
          <p:cNvSpPr/>
          <p:nvPr/>
        </p:nvSpPr>
        <p:spPr>
          <a:xfrm>
            <a:off x="8881038" y="3026004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4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C0844E-7A8A-4ACB-AEDF-DCCE58F93CC9}"/>
              </a:ext>
            </a:extLst>
          </p:cNvPr>
          <p:cNvSpPr/>
          <p:nvPr/>
        </p:nvSpPr>
        <p:spPr>
          <a:xfrm>
            <a:off x="603309" y="216179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032B9C-B9E0-4F5F-B004-EC543FDF014D}"/>
              </a:ext>
            </a:extLst>
          </p:cNvPr>
          <p:cNvSpPr/>
          <p:nvPr/>
        </p:nvSpPr>
        <p:spPr>
          <a:xfrm>
            <a:off x="603310" y="2158812"/>
            <a:ext cx="974830" cy="1491916"/>
          </a:xfrm>
          <a:custGeom>
            <a:avLst/>
            <a:gdLst>
              <a:gd name="connsiteX0" fmla="*/ 1629419 w 1629419"/>
              <a:gd name="connsiteY0" fmla="*/ 1485040 h 1491916"/>
              <a:gd name="connsiteX1" fmla="*/ 1065654 w 1629419"/>
              <a:gd name="connsiteY1" fmla="*/ 1491916 h 1491916"/>
              <a:gd name="connsiteX2" fmla="*/ 715019 w 1629419"/>
              <a:gd name="connsiteY2" fmla="*/ 1106905 h 1491916"/>
              <a:gd name="connsiteX3" fmla="*/ 495013 w 1629419"/>
              <a:gd name="connsiteY3" fmla="*/ 336884 h 1491916"/>
              <a:gd name="connsiteX4" fmla="*/ 240631 w 1629419"/>
              <a:gd name="connsiteY4" fmla="*/ 0 h 1491916"/>
              <a:gd name="connsiteX5" fmla="*/ 6875 w 1629419"/>
              <a:gd name="connsiteY5" fmla="*/ 0 h 1491916"/>
              <a:gd name="connsiteX6" fmla="*/ 0 w 1629419"/>
              <a:gd name="connsiteY6" fmla="*/ 1491916 h 1491916"/>
              <a:gd name="connsiteX7" fmla="*/ 1072529 w 1629419"/>
              <a:gd name="connsiteY7" fmla="*/ 1491916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419" h="1491916">
                <a:moveTo>
                  <a:pt x="1629419" y="1485040"/>
                </a:moveTo>
                <a:lnTo>
                  <a:pt x="1065654" y="1491916"/>
                </a:lnTo>
                <a:lnTo>
                  <a:pt x="715019" y="1106905"/>
                </a:lnTo>
                <a:lnTo>
                  <a:pt x="495013" y="336884"/>
                </a:lnTo>
                <a:lnTo>
                  <a:pt x="240631" y="0"/>
                </a:lnTo>
                <a:lnTo>
                  <a:pt x="6875" y="0"/>
                </a:lnTo>
                <a:cubicBezTo>
                  <a:pt x="4583" y="497305"/>
                  <a:pt x="2292" y="994611"/>
                  <a:pt x="0" y="1491916"/>
                </a:cubicBezTo>
                <a:lnTo>
                  <a:pt x="1072529" y="1491916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5B853-12C7-4C7F-A090-2917FB09FE7C}"/>
              </a:ext>
            </a:extLst>
          </p:cNvPr>
          <p:cNvSpPr txBox="1"/>
          <p:nvPr/>
        </p:nvSpPr>
        <p:spPr>
          <a:xfrm>
            <a:off x="394121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C5F75-99F3-43ED-B60C-09186D8EC652}"/>
              </a:ext>
            </a:extLst>
          </p:cNvPr>
          <p:cNvSpPr txBox="1"/>
          <p:nvPr/>
        </p:nvSpPr>
        <p:spPr>
          <a:xfrm>
            <a:off x="2092199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54A16-461C-4145-9AB1-9EB9278559E9}"/>
              </a:ext>
            </a:extLst>
          </p:cNvPr>
          <p:cNvSpPr txBox="1"/>
          <p:nvPr/>
        </p:nvSpPr>
        <p:spPr>
          <a:xfrm rot="16200000">
            <a:off x="48342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D7B5F-0B8C-4461-B080-6B52C01CABE5}"/>
              </a:ext>
            </a:extLst>
          </p:cNvPr>
          <p:cNvSpPr txBox="1"/>
          <p:nvPr/>
        </p:nvSpPr>
        <p:spPr>
          <a:xfrm>
            <a:off x="377045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93BA4-F0AD-41BA-AD1F-764936CA4578}"/>
              </a:ext>
            </a:extLst>
          </p:cNvPr>
          <p:cNvSpPr/>
          <p:nvPr/>
        </p:nvSpPr>
        <p:spPr>
          <a:xfrm>
            <a:off x="446671" y="1220716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Away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EDC8FA-5394-4DBA-B319-E191A14CEA53}"/>
              </a:ext>
            </a:extLst>
          </p:cNvPr>
          <p:cNvSpPr/>
          <p:nvPr/>
        </p:nvSpPr>
        <p:spPr>
          <a:xfrm>
            <a:off x="2846108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Reload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2490C-1776-4B20-BBF9-21AFF235BFB2}"/>
              </a:ext>
            </a:extLst>
          </p:cNvPr>
          <p:cNvSpPr/>
          <p:nvPr/>
        </p:nvSpPr>
        <p:spPr>
          <a:xfrm>
            <a:off x="5245545" y="1218702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Punch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30ADF-1CB4-48A2-ABAC-4554A6F3A451}"/>
              </a:ext>
            </a:extLst>
          </p:cNvPr>
          <p:cNvSpPr/>
          <p:nvPr/>
        </p:nvSpPr>
        <p:spPr>
          <a:xfrm>
            <a:off x="7644982" y="1218702"/>
            <a:ext cx="1802857" cy="4876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A4223E-5A7F-4E0E-976D-0C525110F1F9}"/>
              </a:ext>
            </a:extLst>
          </p:cNvPr>
          <p:cNvSpPr/>
          <p:nvPr/>
        </p:nvSpPr>
        <p:spPr>
          <a:xfrm>
            <a:off x="10044419" y="1218702"/>
            <a:ext cx="1802858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Patrol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8A4FA-E794-4945-89BC-6A60C7C241BC}"/>
              </a:ext>
            </a:extLst>
          </p:cNvPr>
          <p:cNvSpPr/>
          <p:nvPr/>
        </p:nvSpPr>
        <p:spPr>
          <a:xfrm>
            <a:off x="3012670" y="2158812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D5831-BFB4-4D6C-935A-0EC1F9FB519C}"/>
              </a:ext>
            </a:extLst>
          </p:cNvPr>
          <p:cNvSpPr txBox="1"/>
          <p:nvPr/>
        </p:nvSpPr>
        <p:spPr>
          <a:xfrm>
            <a:off x="2753663" y="359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BC5CF6-F2A3-4D33-8195-C3D47B8AA0D9}"/>
              </a:ext>
            </a:extLst>
          </p:cNvPr>
          <p:cNvSpPr txBox="1"/>
          <p:nvPr/>
        </p:nvSpPr>
        <p:spPr>
          <a:xfrm>
            <a:off x="4451741" y="3616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F2973D-63CC-4701-B4B4-356EB469E727}"/>
              </a:ext>
            </a:extLst>
          </p:cNvPr>
          <p:cNvSpPr txBox="1"/>
          <p:nvPr/>
        </p:nvSpPr>
        <p:spPr>
          <a:xfrm rot="16200000">
            <a:off x="2407884" y="2723082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E4E0B-525C-44D3-9A7C-597D27CC30AB}"/>
              </a:ext>
            </a:extLst>
          </p:cNvPr>
          <p:cNvSpPr txBox="1"/>
          <p:nvPr/>
        </p:nvSpPr>
        <p:spPr>
          <a:xfrm>
            <a:off x="2736587" y="1990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52C568-6D9A-494B-9B55-2B512A63C02C}"/>
              </a:ext>
            </a:extLst>
          </p:cNvPr>
          <p:cNvSpPr/>
          <p:nvPr/>
        </p:nvSpPr>
        <p:spPr>
          <a:xfrm>
            <a:off x="3009638" y="2338897"/>
            <a:ext cx="723851" cy="1304956"/>
          </a:xfrm>
          <a:custGeom>
            <a:avLst/>
            <a:gdLst>
              <a:gd name="connsiteX0" fmla="*/ 233757 w 233757"/>
              <a:gd name="connsiteY0" fmla="*/ 1478166 h 1478166"/>
              <a:gd name="connsiteX1" fmla="*/ 48127 w 233757"/>
              <a:gd name="connsiteY1" fmla="*/ 0 h 1478166"/>
              <a:gd name="connsiteX2" fmla="*/ 6876 w 233757"/>
              <a:gd name="connsiteY2" fmla="*/ 0 h 1478166"/>
              <a:gd name="connsiteX3" fmla="*/ 0 w 233757"/>
              <a:gd name="connsiteY3" fmla="*/ 1478166 h 1478166"/>
              <a:gd name="connsiteX4" fmla="*/ 233757 w 233757"/>
              <a:gd name="connsiteY4" fmla="*/ 1478166 h 147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757" h="1478166">
                <a:moveTo>
                  <a:pt x="233757" y="1478166"/>
                </a:moveTo>
                <a:lnTo>
                  <a:pt x="48127" y="0"/>
                </a:lnTo>
                <a:lnTo>
                  <a:pt x="6876" y="0"/>
                </a:lnTo>
                <a:lnTo>
                  <a:pt x="0" y="1478166"/>
                </a:lnTo>
                <a:lnTo>
                  <a:pt x="233757" y="147816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7435CA-A316-42DF-BD7B-01BB394D4406}"/>
              </a:ext>
            </a:extLst>
          </p:cNvPr>
          <p:cNvSpPr/>
          <p:nvPr/>
        </p:nvSpPr>
        <p:spPr>
          <a:xfrm>
            <a:off x="5405964" y="2144441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A31377-A4AB-4607-9D41-CEC2EF533531}"/>
              </a:ext>
            </a:extLst>
          </p:cNvPr>
          <p:cNvSpPr txBox="1"/>
          <p:nvPr/>
        </p:nvSpPr>
        <p:spPr>
          <a:xfrm>
            <a:off x="5146957" y="35852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495714-00AC-40FA-8245-8DB8F8C37721}"/>
              </a:ext>
            </a:extLst>
          </p:cNvPr>
          <p:cNvSpPr txBox="1"/>
          <p:nvPr/>
        </p:nvSpPr>
        <p:spPr>
          <a:xfrm>
            <a:off x="6871284" y="358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03FD2-8B34-4B61-A958-C82849862996}"/>
              </a:ext>
            </a:extLst>
          </p:cNvPr>
          <p:cNvSpPr txBox="1"/>
          <p:nvPr/>
        </p:nvSpPr>
        <p:spPr>
          <a:xfrm rot="16200000">
            <a:off x="4801178" y="2708711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FD4C81-15F9-477B-BC1B-3D1C3E49EC31}"/>
              </a:ext>
            </a:extLst>
          </p:cNvPr>
          <p:cNvSpPr txBox="1"/>
          <p:nvPr/>
        </p:nvSpPr>
        <p:spPr>
          <a:xfrm>
            <a:off x="5129881" y="197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E680B-01B9-4B5E-B863-BA7BFF5D9226}"/>
              </a:ext>
            </a:extLst>
          </p:cNvPr>
          <p:cNvSpPr/>
          <p:nvPr/>
        </p:nvSpPr>
        <p:spPr>
          <a:xfrm>
            <a:off x="5405963" y="2234441"/>
            <a:ext cx="130409" cy="14019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7F4D6E-DC24-4DA7-BF10-CD67D4D06CE6}"/>
              </a:ext>
            </a:extLst>
          </p:cNvPr>
          <p:cNvSpPr/>
          <p:nvPr/>
        </p:nvSpPr>
        <p:spPr>
          <a:xfrm>
            <a:off x="7802320" y="2137683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E3D95-A2FC-4D79-B7BF-C0F114BA7D77}"/>
              </a:ext>
            </a:extLst>
          </p:cNvPr>
          <p:cNvSpPr txBox="1"/>
          <p:nvPr/>
        </p:nvSpPr>
        <p:spPr>
          <a:xfrm>
            <a:off x="7543313" y="3578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7628E-F104-4BAD-95E1-89BCE076BF25}"/>
              </a:ext>
            </a:extLst>
          </p:cNvPr>
          <p:cNvSpPr txBox="1"/>
          <p:nvPr/>
        </p:nvSpPr>
        <p:spPr>
          <a:xfrm>
            <a:off x="9287772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43323-55C3-47F5-BD23-ED30668D1668}"/>
              </a:ext>
            </a:extLst>
          </p:cNvPr>
          <p:cNvSpPr txBox="1"/>
          <p:nvPr/>
        </p:nvSpPr>
        <p:spPr>
          <a:xfrm rot="16200000">
            <a:off x="7197534" y="2701953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BABBDD-41BA-41FD-8678-194D3D328B5E}"/>
              </a:ext>
            </a:extLst>
          </p:cNvPr>
          <p:cNvSpPr txBox="1"/>
          <p:nvPr/>
        </p:nvSpPr>
        <p:spPr>
          <a:xfrm>
            <a:off x="7526237" y="19695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73FE66-36D6-426C-836D-49431F42001B}"/>
              </a:ext>
            </a:extLst>
          </p:cNvPr>
          <p:cNvSpPr/>
          <p:nvPr/>
        </p:nvSpPr>
        <p:spPr>
          <a:xfrm>
            <a:off x="10233277" y="2139766"/>
            <a:ext cx="1636295" cy="1491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1EE40E-A23E-4CC7-BCD8-B291ADE0FBD7}"/>
              </a:ext>
            </a:extLst>
          </p:cNvPr>
          <p:cNvSpPr txBox="1"/>
          <p:nvPr/>
        </p:nvSpPr>
        <p:spPr>
          <a:xfrm>
            <a:off x="9974270" y="358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7086B9-9D88-47F9-8372-BBC886638B6B}"/>
              </a:ext>
            </a:extLst>
          </p:cNvPr>
          <p:cNvSpPr txBox="1"/>
          <p:nvPr/>
        </p:nvSpPr>
        <p:spPr>
          <a:xfrm>
            <a:off x="11672348" y="359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B96DC8-DE83-4AAA-9B62-27804D70D13B}"/>
              </a:ext>
            </a:extLst>
          </p:cNvPr>
          <p:cNvSpPr txBox="1"/>
          <p:nvPr/>
        </p:nvSpPr>
        <p:spPr>
          <a:xfrm rot="16200000">
            <a:off x="9628491" y="2704036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F8FC1E-EF51-4944-AEF4-39E0FB01D62F}"/>
              </a:ext>
            </a:extLst>
          </p:cNvPr>
          <p:cNvSpPr txBox="1"/>
          <p:nvPr/>
        </p:nvSpPr>
        <p:spPr>
          <a:xfrm>
            <a:off x="9957194" y="1971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ED9A00-5D5B-48BB-82B1-56F47B2FAA0D}"/>
              </a:ext>
            </a:extLst>
          </p:cNvPr>
          <p:cNvSpPr/>
          <p:nvPr/>
        </p:nvSpPr>
        <p:spPr>
          <a:xfrm>
            <a:off x="10233277" y="3336259"/>
            <a:ext cx="1636295" cy="295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32927AD-6F97-4986-B8C8-9802CA4C2EE4}"/>
              </a:ext>
            </a:extLst>
          </p:cNvPr>
          <p:cNvSpPr/>
          <p:nvPr/>
        </p:nvSpPr>
        <p:spPr>
          <a:xfrm flipH="1">
            <a:off x="7802316" y="2507016"/>
            <a:ext cx="1419641" cy="1122584"/>
          </a:xfrm>
          <a:custGeom>
            <a:avLst/>
            <a:gdLst>
              <a:gd name="connsiteX0" fmla="*/ 0 w 1436914"/>
              <a:gd name="connsiteY0" fmla="*/ 1223783 h 1244409"/>
              <a:gd name="connsiteX1" fmla="*/ 0 w 1436914"/>
              <a:gd name="connsiteY1" fmla="*/ 783771 h 1244409"/>
              <a:gd name="connsiteX2" fmla="*/ 412511 w 1436914"/>
              <a:gd name="connsiteY2" fmla="*/ 673768 h 1244409"/>
              <a:gd name="connsiteX3" fmla="*/ 948776 w 1436914"/>
              <a:gd name="connsiteY3" fmla="*/ 336884 h 1244409"/>
              <a:gd name="connsiteX4" fmla="*/ 1196282 w 1436914"/>
              <a:gd name="connsiteY4" fmla="*/ 0 h 1244409"/>
              <a:gd name="connsiteX5" fmla="*/ 1436914 w 1436914"/>
              <a:gd name="connsiteY5" fmla="*/ 6875 h 1244409"/>
              <a:gd name="connsiteX6" fmla="*/ 1436914 w 1436914"/>
              <a:gd name="connsiteY6" fmla="*/ 1244409 h 1244409"/>
              <a:gd name="connsiteX7" fmla="*/ 0 w 1436914"/>
              <a:gd name="connsiteY7" fmla="*/ 1223783 h 124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6914" h="1244409">
                <a:moveTo>
                  <a:pt x="0" y="1223783"/>
                </a:moveTo>
                <a:lnTo>
                  <a:pt x="0" y="783771"/>
                </a:lnTo>
                <a:lnTo>
                  <a:pt x="412511" y="673768"/>
                </a:lnTo>
                <a:lnTo>
                  <a:pt x="948776" y="336884"/>
                </a:lnTo>
                <a:lnTo>
                  <a:pt x="1196282" y="0"/>
                </a:lnTo>
                <a:lnTo>
                  <a:pt x="1436914" y="6875"/>
                </a:lnTo>
                <a:lnTo>
                  <a:pt x="1436914" y="1244409"/>
                </a:lnTo>
                <a:lnTo>
                  <a:pt x="0" y="122378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E5B7D-1CC5-4188-97AC-220107E71D79}"/>
              </a:ext>
            </a:extLst>
          </p:cNvPr>
          <p:cNvSpPr/>
          <p:nvPr/>
        </p:nvSpPr>
        <p:spPr>
          <a:xfrm>
            <a:off x="10934545" y="3212776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0686D3-9EB3-4702-9D4E-2C8F60C05718}"/>
              </a:ext>
            </a:extLst>
          </p:cNvPr>
          <p:cNvSpPr/>
          <p:nvPr/>
        </p:nvSpPr>
        <p:spPr>
          <a:xfrm>
            <a:off x="1043367" y="3382319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D74DF6-6BD3-49F3-88FB-011B6717F0DE}"/>
              </a:ext>
            </a:extLst>
          </p:cNvPr>
          <p:cNvSpPr/>
          <p:nvPr/>
        </p:nvSpPr>
        <p:spPr>
          <a:xfrm>
            <a:off x="6568870" y="3512720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410B966-3E99-46F6-ADB9-B4A4BBD5B3F9}"/>
              </a:ext>
            </a:extLst>
          </p:cNvPr>
          <p:cNvCxnSpPr>
            <a:cxnSpLocks/>
          </p:cNvCxnSpPr>
          <p:nvPr/>
        </p:nvCxnSpPr>
        <p:spPr>
          <a:xfrm flipH="1">
            <a:off x="583613" y="3141699"/>
            <a:ext cx="113904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35BE4CF-03A1-473B-AE33-207D8A2B056C}"/>
              </a:ext>
            </a:extLst>
          </p:cNvPr>
          <p:cNvSpPr/>
          <p:nvPr/>
        </p:nvSpPr>
        <p:spPr>
          <a:xfrm>
            <a:off x="3545037" y="3392978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873304-AF37-41F9-98D7-4359FA224E68}"/>
              </a:ext>
            </a:extLst>
          </p:cNvPr>
          <p:cNvSpPr txBox="1"/>
          <p:nvPr/>
        </p:nvSpPr>
        <p:spPr>
          <a:xfrm>
            <a:off x="2466191" y="4553771"/>
            <a:ext cx="28316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Health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Ammo</a:t>
            </a:r>
          </a:p>
          <a:p>
            <a:pPr algn="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Enemy Distance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7B4D77-130C-43E3-91FB-5C8E1E95560E}"/>
              </a:ext>
            </a:extLst>
          </p:cNvPr>
          <p:cNvSpPr/>
          <p:nvPr/>
        </p:nvSpPr>
        <p:spPr>
          <a:xfrm>
            <a:off x="5751593" y="4846662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A403BF5-3D6B-4AA7-A83F-5AED9ED30222}"/>
              </a:ext>
            </a:extLst>
          </p:cNvPr>
          <p:cNvSpPr/>
          <p:nvPr/>
        </p:nvSpPr>
        <p:spPr>
          <a:xfrm>
            <a:off x="6084783" y="4731887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8C4AB1-BBF0-4415-AC90-F9DC65FA9232}"/>
              </a:ext>
            </a:extLst>
          </p:cNvPr>
          <p:cNvSpPr txBox="1"/>
          <p:nvPr/>
        </p:nvSpPr>
        <p:spPr>
          <a:xfrm>
            <a:off x="6988811" y="4695908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8756E0-27AC-41CD-80B0-7C9C6D501810}"/>
              </a:ext>
            </a:extLst>
          </p:cNvPr>
          <p:cNvSpPr txBox="1"/>
          <p:nvPr/>
        </p:nvSpPr>
        <p:spPr>
          <a:xfrm>
            <a:off x="5514040" y="4695835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96E0BD-0E64-4DE0-8D6E-0C6B2801A20C}"/>
              </a:ext>
            </a:extLst>
          </p:cNvPr>
          <p:cNvSpPr txBox="1"/>
          <p:nvPr/>
        </p:nvSpPr>
        <p:spPr>
          <a:xfrm>
            <a:off x="5986378" y="4708181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B1DDEB-50EC-496E-98A3-475D6EE83052}"/>
              </a:ext>
            </a:extLst>
          </p:cNvPr>
          <p:cNvSpPr/>
          <p:nvPr/>
        </p:nvSpPr>
        <p:spPr>
          <a:xfrm>
            <a:off x="5751593" y="5340927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7EC1EE9-E289-44AB-8467-2C00D31DA050}"/>
              </a:ext>
            </a:extLst>
          </p:cNvPr>
          <p:cNvSpPr/>
          <p:nvPr/>
        </p:nvSpPr>
        <p:spPr>
          <a:xfrm>
            <a:off x="6219898" y="5226152"/>
            <a:ext cx="308223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CAD25A-61FE-40C1-A1DF-BE1FE93F552F}"/>
              </a:ext>
            </a:extLst>
          </p:cNvPr>
          <p:cNvSpPr txBox="1"/>
          <p:nvPr/>
        </p:nvSpPr>
        <p:spPr>
          <a:xfrm>
            <a:off x="6988811" y="5190173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F3FAE7A-DDF2-4AE0-B441-4B64E8B2E78F}"/>
              </a:ext>
            </a:extLst>
          </p:cNvPr>
          <p:cNvSpPr txBox="1"/>
          <p:nvPr/>
        </p:nvSpPr>
        <p:spPr>
          <a:xfrm>
            <a:off x="5514040" y="5190100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7F43A10-FDD4-4848-90A7-8F0665A15422}"/>
              </a:ext>
            </a:extLst>
          </p:cNvPr>
          <p:cNvSpPr txBox="1"/>
          <p:nvPr/>
        </p:nvSpPr>
        <p:spPr>
          <a:xfrm>
            <a:off x="6121493" y="5202446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45ED08A-57E7-4165-B570-5611248D36BF}"/>
              </a:ext>
            </a:extLst>
          </p:cNvPr>
          <p:cNvSpPr/>
          <p:nvPr/>
        </p:nvSpPr>
        <p:spPr>
          <a:xfrm>
            <a:off x="5773926" y="5842581"/>
            <a:ext cx="1261458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26BC92-AC6A-49FE-AF1A-BEDF1BF4FFA8}"/>
              </a:ext>
            </a:extLst>
          </p:cNvPr>
          <p:cNvSpPr/>
          <p:nvPr/>
        </p:nvSpPr>
        <p:spPr>
          <a:xfrm>
            <a:off x="6592187" y="5727806"/>
            <a:ext cx="357655" cy="2891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32DCE2-3E56-450B-8B57-F34F25127649}"/>
              </a:ext>
            </a:extLst>
          </p:cNvPr>
          <p:cNvSpPr txBox="1"/>
          <p:nvPr/>
        </p:nvSpPr>
        <p:spPr>
          <a:xfrm>
            <a:off x="5536373" y="5691754"/>
            <a:ext cx="52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653C682-C501-4968-AF9B-DE4844DB3A32}"/>
              </a:ext>
            </a:extLst>
          </p:cNvPr>
          <p:cNvSpPr txBox="1"/>
          <p:nvPr/>
        </p:nvSpPr>
        <p:spPr>
          <a:xfrm>
            <a:off x="6502418" y="5693979"/>
            <a:ext cx="53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823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EDE9FF5-2B94-4B39-A625-449BC56EF67F}"/>
              </a:ext>
            </a:extLst>
          </p:cNvPr>
          <p:cNvSpPr txBox="1"/>
          <p:nvPr/>
        </p:nvSpPr>
        <p:spPr>
          <a:xfrm>
            <a:off x="6988810" y="5691754"/>
            <a:ext cx="656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1000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B3054A-FA8F-4E77-A5C6-8FDCFA57FEFB}"/>
              </a:ext>
            </a:extLst>
          </p:cNvPr>
          <p:cNvSpPr/>
          <p:nvPr/>
        </p:nvSpPr>
        <p:spPr>
          <a:xfrm>
            <a:off x="8881038" y="3026004"/>
            <a:ext cx="233757" cy="233757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33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4866E-DC1A-4E54-A349-206F8B2EAF48}"/>
              </a:ext>
            </a:extLst>
          </p:cNvPr>
          <p:cNvSpPr/>
          <p:nvPr/>
        </p:nvSpPr>
        <p:spPr>
          <a:xfrm>
            <a:off x="1792808" y="1077031"/>
            <a:ext cx="8566484" cy="5222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3BAF3AC-229C-4C78-96FA-17289DE6EB4A}"/>
              </a:ext>
            </a:extLst>
          </p:cNvPr>
          <p:cNvSpPr/>
          <p:nvPr/>
        </p:nvSpPr>
        <p:spPr>
          <a:xfrm>
            <a:off x="4255913" y="3020280"/>
            <a:ext cx="3726352" cy="2542297"/>
          </a:xfrm>
          <a:custGeom>
            <a:avLst/>
            <a:gdLst>
              <a:gd name="connsiteX0" fmla="*/ 2550695 w 3726352"/>
              <a:gd name="connsiteY0" fmla="*/ 67229 h 2542297"/>
              <a:gd name="connsiteX1" fmla="*/ 2550695 w 3726352"/>
              <a:gd name="connsiteY1" fmla="*/ 67229 h 2542297"/>
              <a:gd name="connsiteX2" fmla="*/ 501889 w 3726352"/>
              <a:gd name="connsiteY2" fmla="*/ 355987 h 2542297"/>
              <a:gd name="connsiteX3" fmla="*/ 467513 w 3726352"/>
              <a:gd name="connsiteY3" fmla="*/ 376613 h 2542297"/>
              <a:gd name="connsiteX4" fmla="*/ 433137 w 3726352"/>
              <a:gd name="connsiteY4" fmla="*/ 390363 h 2542297"/>
              <a:gd name="connsiteX5" fmla="*/ 364385 w 3726352"/>
              <a:gd name="connsiteY5" fmla="*/ 431614 h 2542297"/>
              <a:gd name="connsiteX6" fmla="*/ 254382 w 3726352"/>
              <a:gd name="connsiteY6" fmla="*/ 527867 h 2542297"/>
              <a:gd name="connsiteX7" fmla="*/ 158129 w 3726352"/>
              <a:gd name="connsiteY7" fmla="*/ 644745 h 2542297"/>
              <a:gd name="connsiteX8" fmla="*/ 116878 w 3726352"/>
              <a:gd name="connsiteY8" fmla="*/ 727247 h 2542297"/>
              <a:gd name="connsiteX9" fmla="*/ 89377 w 3726352"/>
              <a:gd name="connsiteY9" fmla="*/ 782249 h 2542297"/>
              <a:gd name="connsiteX10" fmla="*/ 75627 w 3726352"/>
              <a:gd name="connsiteY10" fmla="*/ 837250 h 2542297"/>
              <a:gd name="connsiteX11" fmla="*/ 55001 w 3726352"/>
              <a:gd name="connsiteY11" fmla="*/ 871626 h 2542297"/>
              <a:gd name="connsiteX12" fmla="*/ 0 w 3726352"/>
              <a:gd name="connsiteY12" fmla="*/ 1119133 h 2542297"/>
              <a:gd name="connsiteX13" fmla="*/ 41251 w 3726352"/>
              <a:gd name="connsiteY13" fmla="*/ 1325389 h 2542297"/>
              <a:gd name="connsiteX14" fmla="*/ 61877 w 3726352"/>
              <a:gd name="connsiteY14" fmla="*/ 1339139 h 2542297"/>
              <a:gd name="connsiteX15" fmla="*/ 75627 w 3726352"/>
              <a:gd name="connsiteY15" fmla="*/ 1366640 h 2542297"/>
              <a:gd name="connsiteX16" fmla="*/ 82502 w 3726352"/>
              <a:gd name="connsiteY16" fmla="*/ 1387265 h 2542297"/>
              <a:gd name="connsiteX17" fmla="*/ 116878 w 3726352"/>
              <a:gd name="connsiteY17" fmla="*/ 1456017 h 2542297"/>
              <a:gd name="connsiteX18" fmla="*/ 123753 w 3726352"/>
              <a:gd name="connsiteY18" fmla="*/ 1490393 h 2542297"/>
              <a:gd name="connsiteX19" fmla="*/ 137504 w 3726352"/>
              <a:gd name="connsiteY19" fmla="*/ 1524769 h 2542297"/>
              <a:gd name="connsiteX20" fmla="*/ 144379 w 3726352"/>
              <a:gd name="connsiteY20" fmla="*/ 1572896 h 2542297"/>
              <a:gd name="connsiteX21" fmla="*/ 151254 w 3726352"/>
              <a:gd name="connsiteY21" fmla="*/ 1593521 h 2542297"/>
              <a:gd name="connsiteX22" fmla="*/ 165004 w 3726352"/>
              <a:gd name="connsiteY22" fmla="*/ 1641647 h 2542297"/>
              <a:gd name="connsiteX23" fmla="*/ 213131 w 3726352"/>
              <a:gd name="connsiteY23" fmla="*/ 1703524 h 2542297"/>
              <a:gd name="connsiteX24" fmla="*/ 233756 w 3726352"/>
              <a:gd name="connsiteY24" fmla="*/ 1731025 h 2542297"/>
              <a:gd name="connsiteX25" fmla="*/ 254382 w 3726352"/>
              <a:gd name="connsiteY25" fmla="*/ 1744775 h 2542297"/>
              <a:gd name="connsiteX26" fmla="*/ 391886 w 3726352"/>
              <a:gd name="connsiteY26" fmla="*/ 1806652 h 2542297"/>
              <a:gd name="connsiteX27" fmla="*/ 433137 w 3726352"/>
              <a:gd name="connsiteY27" fmla="*/ 1847903 h 2542297"/>
              <a:gd name="connsiteX28" fmla="*/ 591266 w 3726352"/>
              <a:gd name="connsiteY28" fmla="*/ 1964781 h 2542297"/>
              <a:gd name="connsiteX29" fmla="*/ 605016 w 3726352"/>
              <a:gd name="connsiteY29" fmla="*/ 1978532 h 2542297"/>
              <a:gd name="connsiteX30" fmla="*/ 680643 w 3726352"/>
              <a:gd name="connsiteY30" fmla="*/ 2012908 h 2542297"/>
              <a:gd name="connsiteX31" fmla="*/ 735645 w 3726352"/>
              <a:gd name="connsiteY31" fmla="*/ 2095410 h 2542297"/>
              <a:gd name="connsiteX32" fmla="*/ 763146 w 3726352"/>
              <a:gd name="connsiteY32" fmla="*/ 2136661 h 2542297"/>
              <a:gd name="connsiteX33" fmla="*/ 797522 w 3726352"/>
              <a:gd name="connsiteY33" fmla="*/ 2184787 h 2542297"/>
              <a:gd name="connsiteX34" fmla="*/ 880024 w 3726352"/>
              <a:gd name="connsiteY34" fmla="*/ 2260414 h 2542297"/>
              <a:gd name="connsiteX35" fmla="*/ 921275 w 3726352"/>
              <a:gd name="connsiteY35" fmla="*/ 2301665 h 2542297"/>
              <a:gd name="connsiteX36" fmla="*/ 962526 w 3726352"/>
              <a:gd name="connsiteY36" fmla="*/ 2329166 h 2542297"/>
              <a:gd name="connsiteX37" fmla="*/ 1003777 w 3726352"/>
              <a:gd name="connsiteY37" fmla="*/ 2363542 h 2542297"/>
              <a:gd name="connsiteX38" fmla="*/ 1113780 w 3726352"/>
              <a:gd name="connsiteY38" fmla="*/ 2418544 h 2542297"/>
              <a:gd name="connsiteX39" fmla="*/ 1258159 w 3726352"/>
              <a:gd name="connsiteY39" fmla="*/ 2466670 h 2542297"/>
              <a:gd name="connsiteX40" fmla="*/ 1375037 w 3726352"/>
              <a:gd name="connsiteY40" fmla="*/ 2501046 h 2542297"/>
              <a:gd name="connsiteX41" fmla="*/ 1402538 w 3726352"/>
              <a:gd name="connsiteY41" fmla="*/ 2514796 h 2542297"/>
              <a:gd name="connsiteX42" fmla="*/ 1491916 w 3726352"/>
              <a:gd name="connsiteY42" fmla="*/ 2542297 h 2542297"/>
              <a:gd name="connsiteX43" fmla="*/ 1904427 w 3726352"/>
              <a:gd name="connsiteY43" fmla="*/ 2480420 h 2542297"/>
              <a:gd name="connsiteX44" fmla="*/ 1925052 w 3726352"/>
              <a:gd name="connsiteY44" fmla="*/ 2466670 h 2542297"/>
              <a:gd name="connsiteX45" fmla="*/ 2000680 w 3726352"/>
              <a:gd name="connsiteY45" fmla="*/ 2404793 h 2542297"/>
              <a:gd name="connsiteX46" fmla="*/ 2117558 w 3726352"/>
              <a:gd name="connsiteY46" fmla="*/ 2329166 h 2542297"/>
              <a:gd name="connsiteX47" fmla="*/ 2138183 w 3726352"/>
              <a:gd name="connsiteY47" fmla="*/ 2315416 h 2542297"/>
              <a:gd name="connsiteX48" fmla="*/ 2220686 w 3726352"/>
              <a:gd name="connsiteY48" fmla="*/ 2246664 h 2542297"/>
              <a:gd name="connsiteX49" fmla="*/ 2330689 w 3726352"/>
              <a:gd name="connsiteY49" fmla="*/ 2177912 h 2542297"/>
              <a:gd name="connsiteX50" fmla="*/ 2392565 w 3726352"/>
              <a:gd name="connsiteY50" fmla="*/ 2136661 h 2542297"/>
              <a:gd name="connsiteX51" fmla="*/ 2591946 w 3726352"/>
              <a:gd name="connsiteY51" fmla="*/ 2116035 h 2542297"/>
              <a:gd name="connsiteX52" fmla="*/ 2811952 w 3726352"/>
              <a:gd name="connsiteY52" fmla="*/ 2136661 h 2542297"/>
              <a:gd name="connsiteX53" fmla="*/ 2832577 w 3726352"/>
              <a:gd name="connsiteY53" fmla="*/ 2143536 h 2542297"/>
              <a:gd name="connsiteX54" fmla="*/ 3004457 w 3726352"/>
              <a:gd name="connsiteY54" fmla="*/ 2205413 h 2542297"/>
              <a:gd name="connsiteX55" fmla="*/ 3203837 w 3726352"/>
              <a:gd name="connsiteY55" fmla="*/ 2239789 h 2542297"/>
              <a:gd name="connsiteX56" fmla="*/ 3306965 w 3726352"/>
              <a:gd name="connsiteY56" fmla="*/ 2267289 h 2542297"/>
              <a:gd name="connsiteX57" fmla="*/ 3492595 w 3726352"/>
              <a:gd name="connsiteY57" fmla="*/ 2260414 h 2542297"/>
              <a:gd name="connsiteX58" fmla="*/ 3533846 w 3726352"/>
              <a:gd name="connsiteY58" fmla="*/ 2239789 h 2542297"/>
              <a:gd name="connsiteX59" fmla="*/ 3588848 w 3726352"/>
              <a:gd name="connsiteY59" fmla="*/ 2177912 h 2542297"/>
              <a:gd name="connsiteX60" fmla="*/ 3691976 w 3726352"/>
              <a:gd name="connsiteY60" fmla="*/ 2061034 h 2542297"/>
              <a:gd name="connsiteX61" fmla="*/ 3712601 w 3726352"/>
              <a:gd name="connsiteY61" fmla="*/ 2012908 h 2542297"/>
              <a:gd name="connsiteX62" fmla="*/ 3726352 w 3726352"/>
              <a:gd name="connsiteY62" fmla="*/ 1964781 h 2542297"/>
              <a:gd name="connsiteX63" fmla="*/ 3712601 w 3726352"/>
              <a:gd name="connsiteY63" fmla="*/ 1765401 h 2542297"/>
              <a:gd name="connsiteX64" fmla="*/ 3685101 w 3726352"/>
              <a:gd name="connsiteY64" fmla="*/ 1724150 h 2542297"/>
              <a:gd name="connsiteX65" fmla="*/ 3636974 w 3726352"/>
              <a:gd name="connsiteY65" fmla="*/ 1662273 h 2542297"/>
              <a:gd name="connsiteX66" fmla="*/ 3602598 w 3726352"/>
              <a:gd name="connsiteY66" fmla="*/ 1614147 h 2542297"/>
              <a:gd name="connsiteX67" fmla="*/ 3568222 w 3726352"/>
              <a:gd name="connsiteY67" fmla="*/ 1579771 h 2542297"/>
              <a:gd name="connsiteX68" fmla="*/ 3506346 w 3726352"/>
              <a:gd name="connsiteY68" fmla="*/ 1511019 h 2542297"/>
              <a:gd name="connsiteX69" fmla="*/ 3478845 w 3726352"/>
              <a:gd name="connsiteY69" fmla="*/ 1497268 h 2542297"/>
              <a:gd name="connsiteX70" fmla="*/ 3458219 w 3726352"/>
              <a:gd name="connsiteY70" fmla="*/ 1476643 h 2542297"/>
              <a:gd name="connsiteX71" fmla="*/ 3396343 w 3726352"/>
              <a:gd name="connsiteY71" fmla="*/ 1401016 h 2542297"/>
              <a:gd name="connsiteX72" fmla="*/ 3348216 w 3726352"/>
              <a:gd name="connsiteY72" fmla="*/ 1332264 h 2542297"/>
              <a:gd name="connsiteX73" fmla="*/ 3327591 w 3726352"/>
              <a:gd name="connsiteY73" fmla="*/ 1236011 h 2542297"/>
              <a:gd name="connsiteX74" fmla="*/ 3334466 w 3726352"/>
              <a:gd name="connsiteY74" fmla="*/ 1119133 h 2542297"/>
              <a:gd name="connsiteX75" fmla="*/ 3348216 w 3726352"/>
              <a:gd name="connsiteY75" fmla="*/ 1064132 h 2542297"/>
              <a:gd name="connsiteX76" fmla="*/ 3389468 w 3726352"/>
              <a:gd name="connsiteY76" fmla="*/ 940378 h 2542297"/>
              <a:gd name="connsiteX77" fmla="*/ 3410093 w 3726352"/>
              <a:gd name="connsiteY77" fmla="*/ 878502 h 2542297"/>
              <a:gd name="connsiteX78" fmla="*/ 3430719 w 3726352"/>
              <a:gd name="connsiteY78" fmla="*/ 823500 h 2542297"/>
              <a:gd name="connsiteX79" fmla="*/ 3465095 w 3726352"/>
              <a:gd name="connsiteY79" fmla="*/ 679121 h 2542297"/>
              <a:gd name="connsiteX80" fmla="*/ 3430719 w 3726352"/>
              <a:gd name="connsiteY80" fmla="*/ 534742 h 2542297"/>
              <a:gd name="connsiteX81" fmla="*/ 3361967 w 3726352"/>
              <a:gd name="connsiteY81" fmla="*/ 479741 h 2542297"/>
              <a:gd name="connsiteX82" fmla="*/ 3196962 w 3726352"/>
              <a:gd name="connsiteY82" fmla="*/ 383488 h 2542297"/>
              <a:gd name="connsiteX83" fmla="*/ 3038833 w 3726352"/>
              <a:gd name="connsiteY83" fmla="*/ 307861 h 2542297"/>
              <a:gd name="connsiteX84" fmla="*/ 2976956 w 3726352"/>
              <a:gd name="connsiteY84" fmla="*/ 287235 h 2542297"/>
              <a:gd name="connsiteX85" fmla="*/ 2894454 w 3726352"/>
              <a:gd name="connsiteY85" fmla="*/ 225359 h 2542297"/>
              <a:gd name="connsiteX86" fmla="*/ 2846328 w 3726352"/>
              <a:gd name="connsiteY86" fmla="*/ 204733 h 2542297"/>
              <a:gd name="connsiteX87" fmla="*/ 2811952 w 3726352"/>
              <a:gd name="connsiteY87" fmla="*/ 184108 h 2542297"/>
              <a:gd name="connsiteX88" fmla="*/ 2784451 w 3726352"/>
              <a:gd name="connsiteY88" fmla="*/ 170357 h 2542297"/>
              <a:gd name="connsiteX89" fmla="*/ 2743200 w 3726352"/>
              <a:gd name="connsiteY89" fmla="*/ 142856 h 2542297"/>
              <a:gd name="connsiteX90" fmla="*/ 2681323 w 3726352"/>
              <a:gd name="connsiteY90" fmla="*/ 122231 h 2542297"/>
              <a:gd name="connsiteX91" fmla="*/ 2646947 w 3726352"/>
              <a:gd name="connsiteY91" fmla="*/ 108480 h 2542297"/>
              <a:gd name="connsiteX92" fmla="*/ 2585071 w 3726352"/>
              <a:gd name="connsiteY92" fmla="*/ 87855 h 2542297"/>
              <a:gd name="connsiteX93" fmla="*/ 2564445 w 3726352"/>
              <a:gd name="connsiteY93" fmla="*/ 74105 h 2542297"/>
              <a:gd name="connsiteX94" fmla="*/ 2550695 w 3726352"/>
              <a:gd name="connsiteY94" fmla="*/ 67229 h 254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726352" h="2542297">
                <a:moveTo>
                  <a:pt x="2550695" y="67229"/>
                </a:moveTo>
                <a:lnTo>
                  <a:pt x="2550695" y="67229"/>
                </a:lnTo>
                <a:cubicBezTo>
                  <a:pt x="1836091" y="-91567"/>
                  <a:pt x="2469689" y="41406"/>
                  <a:pt x="501889" y="355987"/>
                </a:cubicBezTo>
                <a:cubicBezTo>
                  <a:pt x="488693" y="358096"/>
                  <a:pt x="479465" y="370637"/>
                  <a:pt x="467513" y="376613"/>
                </a:cubicBezTo>
                <a:cubicBezTo>
                  <a:pt x="456475" y="382132"/>
                  <a:pt x="444026" y="384555"/>
                  <a:pt x="433137" y="390363"/>
                </a:cubicBezTo>
                <a:cubicBezTo>
                  <a:pt x="409555" y="402940"/>
                  <a:pt x="364385" y="431614"/>
                  <a:pt x="364385" y="431614"/>
                </a:cubicBezTo>
                <a:cubicBezTo>
                  <a:pt x="326514" y="488419"/>
                  <a:pt x="364471" y="436126"/>
                  <a:pt x="254382" y="527867"/>
                </a:cubicBezTo>
                <a:cubicBezTo>
                  <a:pt x="223892" y="553275"/>
                  <a:pt x="166392" y="628218"/>
                  <a:pt x="158129" y="644745"/>
                </a:cubicBezTo>
                <a:lnTo>
                  <a:pt x="116878" y="727247"/>
                </a:lnTo>
                <a:lnTo>
                  <a:pt x="89377" y="782249"/>
                </a:lnTo>
                <a:cubicBezTo>
                  <a:pt x="84794" y="800583"/>
                  <a:pt x="82411" y="819612"/>
                  <a:pt x="75627" y="837250"/>
                </a:cubicBezTo>
                <a:cubicBezTo>
                  <a:pt x="70830" y="849722"/>
                  <a:pt x="59074" y="858899"/>
                  <a:pt x="55001" y="871626"/>
                </a:cubicBezTo>
                <a:cubicBezTo>
                  <a:pt x="28782" y="953561"/>
                  <a:pt x="15746" y="1035153"/>
                  <a:pt x="0" y="1119133"/>
                </a:cubicBezTo>
                <a:cubicBezTo>
                  <a:pt x="8354" y="1215209"/>
                  <a:pt x="-10057" y="1259423"/>
                  <a:pt x="41251" y="1325389"/>
                </a:cubicBezTo>
                <a:cubicBezTo>
                  <a:pt x="46324" y="1331911"/>
                  <a:pt x="55002" y="1334556"/>
                  <a:pt x="61877" y="1339139"/>
                </a:cubicBezTo>
                <a:cubicBezTo>
                  <a:pt x="66460" y="1348306"/>
                  <a:pt x="71590" y="1357220"/>
                  <a:pt x="75627" y="1366640"/>
                </a:cubicBezTo>
                <a:cubicBezTo>
                  <a:pt x="78482" y="1373301"/>
                  <a:pt x="79465" y="1380685"/>
                  <a:pt x="82502" y="1387265"/>
                </a:cubicBezTo>
                <a:cubicBezTo>
                  <a:pt x="93239" y="1410529"/>
                  <a:pt x="105419" y="1433100"/>
                  <a:pt x="116878" y="1456017"/>
                </a:cubicBezTo>
                <a:cubicBezTo>
                  <a:pt x="119170" y="1467476"/>
                  <a:pt x="120395" y="1479200"/>
                  <a:pt x="123753" y="1490393"/>
                </a:cubicBezTo>
                <a:cubicBezTo>
                  <a:pt x="127299" y="1502214"/>
                  <a:pt x="134511" y="1512796"/>
                  <a:pt x="137504" y="1524769"/>
                </a:cubicBezTo>
                <a:cubicBezTo>
                  <a:pt x="141434" y="1540490"/>
                  <a:pt x="141201" y="1557005"/>
                  <a:pt x="144379" y="1572896"/>
                </a:cubicBezTo>
                <a:cubicBezTo>
                  <a:pt x="145800" y="1580002"/>
                  <a:pt x="149172" y="1586580"/>
                  <a:pt x="151254" y="1593521"/>
                </a:cubicBezTo>
                <a:cubicBezTo>
                  <a:pt x="156048" y="1609501"/>
                  <a:pt x="158013" y="1626499"/>
                  <a:pt x="165004" y="1641647"/>
                </a:cubicBezTo>
                <a:cubicBezTo>
                  <a:pt x="185125" y="1685243"/>
                  <a:pt x="188334" y="1674594"/>
                  <a:pt x="213131" y="1703524"/>
                </a:cubicBezTo>
                <a:cubicBezTo>
                  <a:pt x="220588" y="1712224"/>
                  <a:pt x="225654" y="1722923"/>
                  <a:pt x="233756" y="1731025"/>
                </a:cubicBezTo>
                <a:cubicBezTo>
                  <a:pt x="239599" y="1736868"/>
                  <a:pt x="246847" y="1741384"/>
                  <a:pt x="254382" y="1744775"/>
                </a:cubicBezTo>
                <a:cubicBezTo>
                  <a:pt x="400875" y="1810697"/>
                  <a:pt x="331893" y="1766659"/>
                  <a:pt x="391886" y="1806652"/>
                </a:cubicBezTo>
                <a:cubicBezTo>
                  <a:pt x="414666" y="1840821"/>
                  <a:pt x="395318" y="1816758"/>
                  <a:pt x="433137" y="1847903"/>
                </a:cubicBezTo>
                <a:cubicBezTo>
                  <a:pt x="622198" y="2003601"/>
                  <a:pt x="434756" y="1860440"/>
                  <a:pt x="591266" y="1964781"/>
                </a:cubicBezTo>
                <a:cubicBezTo>
                  <a:pt x="596659" y="1968377"/>
                  <a:pt x="599218" y="1975633"/>
                  <a:pt x="605016" y="1978532"/>
                </a:cubicBezTo>
                <a:cubicBezTo>
                  <a:pt x="748810" y="2050429"/>
                  <a:pt x="550991" y="1935113"/>
                  <a:pt x="680643" y="2012908"/>
                </a:cubicBezTo>
                <a:lnTo>
                  <a:pt x="735645" y="2095410"/>
                </a:lnTo>
                <a:cubicBezTo>
                  <a:pt x="744812" y="2109160"/>
                  <a:pt x="753739" y="2123074"/>
                  <a:pt x="763146" y="2136661"/>
                </a:cubicBezTo>
                <a:cubicBezTo>
                  <a:pt x="774368" y="2152870"/>
                  <a:pt x="783582" y="2170847"/>
                  <a:pt x="797522" y="2184787"/>
                </a:cubicBezTo>
                <a:cubicBezTo>
                  <a:pt x="952646" y="2339914"/>
                  <a:pt x="765437" y="2156245"/>
                  <a:pt x="880024" y="2260414"/>
                </a:cubicBezTo>
                <a:cubicBezTo>
                  <a:pt x="894413" y="2273495"/>
                  <a:pt x="906336" y="2289216"/>
                  <a:pt x="921275" y="2301665"/>
                </a:cubicBezTo>
                <a:cubicBezTo>
                  <a:pt x="933971" y="2312245"/>
                  <a:pt x="949305" y="2319250"/>
                  <a:pt x="962526" y="2329166"/>
                </a:cubicBezTo>
                <a:cubicBezTo>
                  <a:pt x="976845" y="2339905"/>
                  <a:pt x="988367" y="2354436"/>
                  <a:pt x="1003777" y="2363542"/>
                </a:cubicBezTo>
                <a:cubicBezTo>
                  <a:pt x="1039071" y="2384398"/>
                  <a:pt x="1074888" y="2405580"/>
                  <a:pt x="1113780" y="2418544"/>
                </a:cubicBezTo>
                <a:cubicBezTo>
                  <a:pt x="1161906" y="2434586"/>
                  <a:pt x="1209491" y="2452356"/>
                  <a:pt x="1258159" y="2466670"/>
                </a:cubicBezTo>
                <a:cubicBezTo>
                  <a:pt x="1297118" y="2478129"/>
                  <a:pt x="1336511" y="2488204"/>
                  <a:pt x="1375037" y="2501046"/>
                </a:cubicBezTo>
                <a:cubicBezTo>
                  <a:pt x="1384760" y="2504287"/>
                  <a:pt x="1392873" y="2511385"/>
                  <a:pt x="1402538" y="2514796"/>
                </a:cubicBezTo>
                <a:cubicBezTo>
                  <a:pt x="1431932" y="2525170"/>
                  <a:pt x="1462123" y="2533130"/>
                  <a:pt x="1491916" y="2542297"/>
                </a:cubicBezTo>
                <a:cubicBezTo>
                  <a:pt x="1793447" y="2523050"/>
                  <a:pt x="1733575" y="2565845"/>
                  <a:pt x="1904427" y="2480420"/>
                </a:cubicBezTo>
                <a:cubicBezTo>
                  <a:pt x="1911817" y="2476725"/>
                  <a:pt x="1918555" y="2471775"/>
                  <a:pt x="1925052" y="2466670"/>
                </a:cubicBezTo>
                <a:cubicBezTo>
                  <a:pt x="1950664" y="2446546"/>
                  <a:pt x="1974175" y="2423725"/>
                  <a:pt x="2000680" y="2404793"/>
                </a:cubicBezTo>
                <a:cubicBezTo>
                  <a:pt x="2038440" y="2377821"/>
                  <a:pt x="2078651" y="2354456"/>
                  <a:pt x="2117558" y="2329166"/>
                </a:cubicBezTo>
                <a:cubicBezTo>
                  <a:pt x="2124486" y="2324663"/>
                  <a:pt x="2131835" y="2320706"/>
                  <a:pt x="2138183" y="2315416"/>
                </a:cubicBezTo>
                <a:cubicBezTo>
                  <a:pt x="2165684" y="2292499"/>
                  <a:pt x="2192047" y="2268143"/>
                  <a:pt x="2220686" y="2246664"/>
                </a:cubicBezTo>
                <a:cubicBezTo>
                  <a:pt x="2413122" y="2102337"/>
                  <a:pt x="2242181" y="2232379"/>
                  <a:pt x="2330689" y="2177912"/>
                </a:cubicBezTo>
                <a:cubicBezTo>
                  <a:pt x="2351800" y="2164920"/>
                  <a:pt x="2369549" y="2145867"/>
                  <a:pt x="2392565" y="2136661"/>
                </a:cubicBezTo>
                <a:cubicBezTo>
                  <a:pt x="2435185" y="2119613"/>
                  <a:pt x="2561376" y="2117734"/>
                  <a:pt x="2591946" y="2116035"/>
                </a:cubicBezTo>
                <a:cubicBezTo>
                  <a:pt x="2665281" y="2122910"/>
                  <a:pt x="2738771" y="2128297"/>
                  <a:pt x="2811952" y="2136661"/>
                </a:cubicBezTo>
                <a:cubicBezTo>
                  <a:pt x="2819152" y="2137484"/>
                  <a:pt x="2825752" y="2141099"/>
                  <a:pt x="2832577" y="2143536"/>
                </a:cubicBezTo>
                <a:cubicBezTo>
                  <a:pt x="2889922" y="2164017"/>
                  <a:pt x="2944176" y="2196802"/>
                  <a:pt x="3004457" y="2205413"/>
                </a:cubicBezTo>
                <a:cubicBezTo>
                  <a:pt x="3068267" y="2214528"/>
                  <a:pt x="3141559" y="2223182"/>
                  <a:pt x="3203837" y="2239789"/>
                </a:cubicBezTo>
                <a:lnTo>
                  <a:pt x="3306965" y="2267289"/>
                </a:lnTo>
                <a:cubicBezTo>
                  <a:pt x="3368842" y="2264997"/>
                  <a:pt x="3431126" y="2267865"/>
                  <a:pt x="3492595" y="2260414"/>
                </a:cubicBezTo>
                <a:cubicBezTo>
                  <a:pt x="3507857" y="2258564"/>
                  <a:pt x="3521252" y="2248605"/>
                  <a:pt x="3533846" y="2239789"/>
                </a:cubicBezTo>
                <a:cubicBezTo>
                  <a:pt x="3556643" y="2223831"/>
                  <a:pt x="3570318" y="2197600"/>
                  <a:pt x="3588848" y="2177912"/>
                </a:cubicBezTo>
                <a:cubicBezTo>
                  <a:pt x="3644875" y="2118384"/>
                  <a:pt x="3663684" y="2117619"/>
                  <a:pt x="3691976" y="2061034"/>
                </a:cubicBezTo>
                <a:cubicBezTo>
                  <a:pt x="3699781" y="2045423"/>
                  <a:pt x="3706731" y="2029344"/>
                  <a:pt x="3712601" y="2012908"/>
                </a:cubicBezTo>
                <a:cubicBezTo>
                  <a:pt x="3718213" y="1997196"/>
                  <a:pt x="3721768" y="1980823"/>
                  <a:pt x="3726352" y="1964781"/>
                </a:cubicBezTo>
                <a:cubicBezTo>
                  <a:pt x="3721768" y="1898321"/>
                  <a:pt x="3723857" y="1831061"/>
                  <a:pt x="3712601" y="1765401"/>
                </a:cubicBezTo>
                <a:cubicBezTo>
                  <a:pt x="3709809" y="1749113"/>
                  <a:pt x="3694874" y="1737476"/>
                  <a:pt x="3685101" y="1724150"/>
                </a:cubicBezTo>
                <a:cubicBezTo>
                  <a:pt x="3669649" y="1703079"/>
                  <a:pt x="3651468" y="1684015"/>
                  <a:pt x="3636974" y="1662273"/>
                </a:cubicBezTo>
                <a:cubicBezTo>
                  <a:pt x="3627113" y="1647481"/>
                  <a:pt x="3613975" y="1626946"/>
                  <a:pt x="3602598" y="1614147"/>
                </a:cubicBezTo>
                <a:cubicBezTo>
                  <a:pt x="3591832" y="1602035"/>
                  <a:pt x="3578988" y="1591883"/>
                  <a:pt x="3568222" y="1579771"/>
                </a:cubicBezTo>
                <a:cubicBezTo>
                  <a:pt x="3548429" y="1557503"/>
                  <a:pt x="3534488" y="1525091"/>
                  <a:pt x="3506346" y="1511019"/>
                </a:cubicBezTo>
                <a:cubicBezTo>
                  <a:pt x="3497179" y="1506435"/>
                  <a:pt x="3487185" y="1503225"/>
                  <a:pt x="3478845" y="1497268"/>
                </a:cubicBezTo>
                <a:cubicBezTo>
                  <a:pt x="3470933" y="1491617"/>
                  <a:pt x="3464547" y="1484025"/>
                  <a:pt x="3458219" y="1476643"/>
                </a:cubicBezTo>
                <a:cubicBezTo>
                  <a:pt x="3437022" y="1451913"/>
                  <a:pt x="3416882" y="1426295"/>
                  <a:pt x="3396343" y="1401016"/>
                </a:cubicBezTo>
                <a:cubicBezTo>
                  <a:pt x="3362075" y="1358839"/>
                  <a:pt x="3374953" y="1376824"/>
                  <a:pt x="3348216" y="1332264"/>
                </a:cubicBezTo>
                <a:cubicBezTo>
                  <a:pt x="3344617" y="1317869"/>
                  <a:pt x="3327591" y="1255975"/>
                  <a:pt x="3327591" y="1236011"/>
                </a:cubicBezTo>
                <a:cubicBezTo>
                  <a:pt x="3327591" y="1196984"/>
                  <a:pt x="3329816" y="1157882"/>
                  <a:pt x="3334466" y="1119133"/>
                </a:cubicBezTo>
                <a:cubicBezTo>
                  <a:pt x="3336718" y="1100370"/>
                  <a:pt x="3342658" y="1082194"/>
                  <a:pt x="3348216" y="1064132"/>
                </a:cubicBezTo>
                <a:cubicBezTo>
                  <a:pt x="3361004" y="1022572"/>
                  <a:pt x="3375717" y="981629"/>
                  <a:pt x="3389468" y="940378"/>
                </a:cubicBezTo>
                <a:cubicBezTo>
                  <a:pt x="3396343" y="919753"/>
                  <a:pt x="3402459" y="898859"/>
                  <a:pt x="3410093" y="878502"/>
                </a:cubicBezTo>
                <a:cubicBezTo>
                  <a:pt x="3416968" y="860168"/>
                  <a:pt x="3425236" y="842298"/>
                  <a:pt x="3430719" y="823500"/>
                </a:cubicBezTo>
                <a:cubicBezTo>
                  <a:pt x="3450017" y="757336"/>
                  <a:pt x="3454218" y="733500"/>
                  <a:pt x="3465095" y="679121"/>
                </a:cubicBezTo>
                <a:cubicBezTo>
                  <a:pt x="3453636" y="630995"/>
                  <a:pt x="3453447" y="578684"/>
                  <a:pt x="3430719" y="534742"/>
                </a:cubicBezTo>
                <a:cubicBezTo>
                  <a:pt x="3417236" y="508674"/>
                  <a:pt x="3385849" y="496799"/>
                  <a:pt x="3361967" y="479741"/>
                </a:cubicBezTo>
                <a:cubicBezTo>
                  <a:pt x="3314004" y="445481"/>
                  <a:pt x="3248996" y="409505"/>
                  <a:pt x="3196962" y="383488"/>
                </a:cubicBezTo>
                <a:cubicBezTo>
                  <a:pt x="3144703" y="357358"/>
                  <a:pt x="3094262" y="326338"/>
                  <a:pt x="3038833" y="307861"/>
                </a:cubicBezTo>
                <a:cubicBezTo>
                  <a:pt x="3018207" y="300986"/>
                  <a:pt x="2996658" y="296429"/>
                  <a:pt x="2976956" y="287235"/>
                </a:cubicBezTo>
                <a:cubicBezTo>
                  <a:pt x="2923319" y="262205"/>
                  <a:pt x="2945685" y="256886"/>
                  <a:pt x="2894454" y="225359"/>
                </a:cubicBezTo>
                <a:cubicBezTo>
                  <a:pt x="2879590" y="216212"/>
                  <a:pt x="2861939" y="212538"/>
                  <a:pt x="2846328" y="204733"/>
                </a:cubicBezTo>
                <a:cubicBezTo>
                  <a:pt x="2834376" y="198757"/>
                  <a:pt x="2823633" y="190598"/>
                  <a:pt x="2811952" y="184108"/>
                </a:cubicBezTo>
                <a:cubicBezTo>
                  <a:pt x="2802993" y="179131"/>
                  <a:pt x="2793239" y="175630"/>
                  <a:pt x="2784451" y="170357"/>
                </a:cubicBezTo>
                <a:cubicBezTo>
                  <a:pt x="2770280" y="161854"/>
                  <a:pt x="2757708" y="150769"/>
                  <a:pt x="2743200" y="142856"/>
                </a:cubicBezTo>
                <a:cubicBezTo>
                  <a:pt x="2709383" y="124411"/>
                  <a:pt x="2713651" y="133007"/>
                  <a:pt x="2681323" y="122231"/>
                </a:cubicBezTo>
                <a:cubicBezTo>
                  <a:pt x="2669615" y="118328"/>
                  <a:pt x="2658569" y="112631"/>
                  <a:pt x="2646947" y="108480"/>
                </a:cubicBezTo>
                <a:cubicBezTo>
                  <a:pt x="2626473" y="101168"/>
                  <a:pt x="2603161" y="99914"/>
                  <a:pt x="2585071" y="87855"/>
                </a:cubicBezTo>
                <a:cubicBezTo>
                  <a:pt x="2578196" y="83272"/>
                  <a:pt x="2571836" y="77800"/>
                  <a:pt x="2564445" y="74105"/>
                </a:cubicBezTo>
                <a:lnTo>
                  <a:pt x="2550695" y="672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CB98904-0074-472A-A4D1-E40BE60196AC}"/>
              </a:ext>
            </a:extLst>
          </p:cNvPr>
          <p:cNvSpPr/>
          <p:nvPr/>
        </p:nvSpPr>
        <p:spPr>
          <a:xfrm>
            <a:off x="5294052" y="1898102"/>
            <a:ext cx="5081871" cy="4420746"/>
          </a:xfrm>
          <a:custGeom>
            <a:avLst/>
            <a:gdLst>
              <a:gd name="connsiteX0" fmla="*/ 5073903 w 5081871"/>
              <a:gd name="connsiteY0" fmla="*/ 0 h 4420746"/>
              <a:gd name="connsiteX1" fmla="*/ 5073903 w 5081871"/>
              <a:gd name="connsiteY1" fmla="*/ 0 h 4420746"/>
              <a:gd name="connsiteX2" fmla="*/ 4345133 w 5081871"/>
              <a:gd name="connsiteY2" fmla="*/ 20625 h 4420746"/>
              <a:gd name="connsiteX3" fmla="*/ 4118252 w 5081871"/>
              <a:gd name="connsiteY3" fmla="*/ 89377 h 4420746"/>
              <a:gd name="connsiteX4" fmla="*/ 4070126 w 5081871"/>
              <a:gd name="connsiteY4" fmla="*/ 96252 h 4420746"/>
              <a:gd name="connsiteX5" fmla="*/ 3856995 w 5081871"/>
              <a:gd name="connsiteY5" fmla="*/ 171880 h 4420746"/>
              <a:gd name="connsiteX6" fmla="*/ 3829494 w 5081871"/>
              <a:gd name="connsiteY6" fmla="*/ 192505 h 4420746"/>
              <a:gd name="connsiteX7" fmla="*/ 3774492 w 5081871"/>
              <a:gd name="connsiteY7" fmla="*/ 240631 h 4420746"/>
              <a:gd name="connsiteX8" fmla="*/ 3636989 w 5081871"/>
              <a:gd name="connsiteY8" fmla="*/ 343759 h 4420746"/>
              <a:gd name="connsiteX9" fmla="*/ 3588862 w 5081871"/>
              <a:gd name="connsiteY9" fmla="*/ 364385 h 4420746"/>
              <a:gd name="connsiteX10" fmla="*/ 3430733 w 5081871"/>
              <a:gd name="connsiteY10" fmla="*/ 405636 h 4420746"/>
              <a:gd name="connsiteX11" fmla="*/ 3279479 w 5081871"/>
              <a:gd name="connsiteY11" fmla="*/ 481263 h 4420746"/>
              <a:gd name="connsiteX12" fmla="*/ 3203852 w 5081871"/>
              <a:gd name="connsiteY12" fmla="*/ 543140 h 4420746"/>
              <a:gd name="connsiteX13" fmla="*/ 3183226 w 5081871"/>
              <a:gd name="connsiteY13" fmla="*/ 563765 h 4420746"/>
              <a:gd name="connsiteX14" fmla="*/ 3107599 w 5081871"/>
              <a:gd name="connsiteY14" fmla="*/ 625642 h 4420746"/>
              <a:gd name="connsiteX15" fmla="*/ 3093849 w 5081871"/>
              <a:gd name="connsiteY15" fmla="*/ 646267 h 4420746"/>
              <a:gd name="connsiteX16" fmla="*/ 2963220 w 5081871"/>
              <a:gd name="connsiteY16" fmla="*/ 735645 h 4420746"/>
              <a:gd name="connsiteX17" fmla="*/ 2853217 w 5081871"/>
              <a:gd name="connsiteY17" fmla="*/ 797522 h 4420746"/>
              <a:gd name="connsiteX18" fmla="*/ 2743214 w 5081871"/>
              <a:gd name="connsiteY18" fmla="*/ 900649 h 4420746"/>
              <a:gd name="connsiteX19" fmla="*/ 2729464 w 5081871"/>
              <a:gd name="connsiteY19" fmla="*/ 921275 h 4420746"/>
              <a:gd name="connsiteX20" fmla="*/ 2598835 w 5081871"/>
              <a:gd name="connsiteY20" fmla="*/ 1106905 h 4420746"/>
              <a:gd name="connsiteX21" fmla="*/ 2550709 w 5081871"/>
              <a:gd name="connsiteY21" fmla="*/ 1265034 h 4420746"/>
              <a:gd name="connsiteX22" fmla="*/ 2536959 w 5081871"/>
              <a:gd name="connsiteY22" fmla="*/ 1285660 h 4420746"/>
              <a:gd name="connsiteX23" fmla="*/ 2468207 w 5081871"/>
              <a:gd name="connsiteY23" fmla="*/ 1436914 h 4420746"/>
              <a:gd name="connsiteX24" fmla="*/ 2454456 w 5081871"/>
              <a:gd name="connsiteY24" fmla="*/ 1457540 h 4420746"/>
              <a:gd name="connsiteX25" fmla="*/ 2193199 w 5081871"/>
              <a:gd name="connsiteY25" fmla="*/ 1718797 h 4420746"/>
              <a:gd name="connsiteX26" fmla="*/ 2021320 w 5081871"/>
              <a:gd name="connsiteY26" fmla="*/ 1870051 h 4420746"/>
              <a:gd name="connsiteX27" fmla="*/ 1849440 w 5081871"/>
              <a:gd name="connsiteY27" fmla="*/ 2076307 h 4420746"/>
              <a:gd name="connsiteX28" fmla="*/ 1821939 w 5081871"/>
              <a:gd name="connsiteY28" fmla="*/ 2124433 h 4420746"/>
              <a:gd name="connsiteX29" fmla="*/ 1766938 w 5081871"/>
              <a:gd name="connsiteY29" fmla="*/ 2186310 h 4420746"/>
              <a:gd name="connsiteX30" fmla="*/ 1691310 w 5081871"/>
              <a:gd name="connsiteY30" fmla="*/ 2337564 h 4420746"/>
              <a:gd name="connsiteX31" fmla="*/ 1684435 w 5081871"/>
              <a:gd name="connsiteY31" fmla="*/ 2358189 h 4420746"/>
              <a:gd name="connsiteX32" fmla="*/ 1622559 w 5081871"/>
              <a:gd name="connsiteY32" fmla="*/ 2461317 h 4420746"/>
              <a:gd name="connsiteX33" fmla="*/ 1581307 w 5081871"/>
              <a:gd name="connsiteY33" fmla="*/ 2550695 h 4420746"/>
              <a:gd name="connsiteX34" fmla="*/ 1533181 w 5081871"/>
              <a:gd name="connsiteY34" fmla="*/ 2667573 h 4420746"/>
              <a:gd name="connsiteX35" fmla="*/ 1478180 w 5081871"/>
              <a:gd name="connsiteY35" fmla="*/ 2770701 h 4420746"/>
              <a:gd name="connsiteX36" fmla="*/ 1443804 w 5081871"/>
              <a:gd name="connsiteY36" fmla="*/ 2805077 h 4420746"/>
              <a:gd name="connsiteX37" fmla="*/ 1361301 w 5081871"/>
              <a:gd name="connsiteY37" fmla="*/ 2894454 h 4420746"/>
              <a:gd name="connsiteX38" fmla="*/ 1251298 w 5081871"/>
              <a:gd name="connsiteY38" fmla="*/ 2997582 h 4420746"/>
              <a:gd name="connsiteX39" fmla="*/ 1223798 w 5081871"/>
              <a:gd name="connsiteY39" fmla="*/ 3045708 h 4420746"/>
              <a:gd name="connsiteX40" fmla="*/ 1120670 w 5081871"/>
              <a:gd name="connsiteY40" fmla="*/ 3155711 h 4420746"/>
              <a:gd name="connsiteX41" fmla="*/ 1065668 w 5081871"/>
              <a:gd name="connsiteY41" fmla="*/ 3224463 h 4420746"/>
              <a:gd name="connsiteX42" fmla="*/ 1038168 w 5081871"/>
              <a:gd name="connsiteY42" fmla="*/ 3238213 h 4420746"/>
              <a:gd name="connsiteX43" fmla="*/ 1003792 w 5081871"/>
              <a:gd name="connsiteY43" fmla="*/ 3251964 h 4420746"/>
              <a:gd name="connsiteX44" fmla="*/ 969416 w 5081871"/>
              <a:gd name="connsiteY44" fmla="*/ 3272589 h 4420746"/>
              <a:gd name="connsiteX45" fmla="*/ 935040 w 5081871"/>
              <a:gd name="connsiteY45" fmla="*/ 3279464 h 4420746"/>
              <a:gd name="connsiteX46" fmla="*/ 907539 w 5081871"/>
              <a:gd name="connsiteY46" fmla="*/ 3286340 h 4420746"/>
              <a:gd name="connsiteX47" fmla="*/ 873163 w 5081871"/>
              <a:gd name="connsiteY47" fmla="*/ 3300090 h 4420746"/>
              <a:gd name="connsiteX48" fmla="*/ 797536 w 5081871"/>
              <a:gd name="connsiteY48" fmla="*/ 3320716 h 4420746"/>
              <a:gd name="connsiteX49" fmla="*/ 721909 w 5081871"/>
              <a:gd name="connsiteY49" fmla="*/ 3361967 h 4420746"/>
              <a:gd name="connsiteX50" fmla="*/ 660032 w 5081871"/>
              <a:gd name="connsiteY50" fmla="*/ 3382592 h 4420746"/>
              <a:gd name="connsiteX51" fmla="*/ 536279 w 5081871"/>
              <a:gd name="connsiteY51" fmla="*/ 3410093 h 4420746"/>
              <a:gd name="connsiteX52" fmla="*/ 522529 w 5081871"/>
              <a:gd name="connsiteY52" fmla="*/ 3451344 h 4420746"/>
              <a:gd name="connsiteX53" fmla="*/ 495028 w 5081871"/>
              <a:gd name="connsiteY53" fmla="*/ 3471970 h 4420746"/>
              <a:gd name="connsiteX54" fmla="*/ 385025 w 5081871"/>
              <a:gd name="connsiteY54" fmla="*/ 3499470 h 4420746"/>
              <a:gd name="connsiteX55" fmla="*/ 185644 w 5081871"/>
              <a:gd name="connsiteY55" fmla="*/ 3636974 h 4420746"/>
              <a:gd name="connsiteX56" fmla="*/ 158144 w 5081871"/>
              <a:gd name="connsiteY56" fmla="*/ 3657600 h 4420746"/>
              <a:gd name="connsiteX57" fmla="*/ 123768 w 5081871"/>
              <a:gd name="connsiteY57" fmla="*/ 3671350 h 4420746"/>
              <a:gd name="connsiteX58" fmla="*/ 96267 w 5081871"/>
              <a:gd name="connsiteY58" fmla="*/ 3712601 h 4420746"/>
              <a:gd name="connsiteX59" fmla="*/ 61891 w 5081871"/>
              <a:gd name="connsiteY59" fmla="*/ 3767603 h 4420746"/>
              <a:gd name="connsiteX60" fmla="*/ 55016 w 5081871"/>
              <a:gd name="connsiteY60" fmla="*/ 3788228 h 4420746"/>
              <a:gd name="connsiteX61" fmla="*/ 55016 w 5081871"/>
              <a:gd name="connsiteY61" fmla="*/ 3911982 h 4420746"/>
              <a:gd name="connsiteX62" fmla="*/ 68766 w 5081871"/>
              <a:gd name="connsiteY62" fmla="*/ 3932607 h 4420746"/>
              <a:gd name="connsiteX63" fmla="*/ 82516 w 5081871"/>
              <a:gd name="connsiteY63" fmla="*/ 3973858 h 4420746"/>
              <a:gd name="connsiteX64" fmla="*/ 75641 w 5081871"/>
              <a:gd name="connsiteY64" fmla="*/ 4063236 h 4420746"/>
              <a:gd name="connsiteX65" fmla="*/ 27515 w 5081871"/>
              <a:gd name="connsiteY65" fmla="*/ 4118237 h 4420746"/>
              <a:gd name="connsiteX66" fmla="*/ 20640 w 5081871"/>
              <a:gd name="connsiteY66" fmla="*/ 4145738 h 4420746"/>
              <a:gd name="connsiteX67" fmla="*/ 6889 w 5081871"/>
              <a:gd name="connsiteY67" fmla="*/ 4186989 h 4420746"/>
              <a:gd name="connsiteX68" fmla="*/ 6889 w 5081871"/>
              <a:gd name="connsiteY68" fmla="*/ 4303867 h 4420746"/>
              <a:gd name="connsiteX69" fmla="*/ 20640 w 5081871"/>
              <a:gd name="connsiteY69" fmla="*/ 4317618 h 4420746"/>
              <a:gd name="connsiteX70" fmla="*/ 41265 w 5081871"/>
              <a:gd name="connsiteY70" fmla="*/ 4331368 h 4420746"/>
              <a:gd name="connsiteX71" fmla="*/ 75641 w 5081871"/>
              <a:gd name="connsiteY71" fmla="*/ 4358869 h 4420746"/>
              <a:gd name="connsiteX72" fmla="*/ 116892 w 5081871"/>
              <a:gd name="connsiteY72" fmla="*/ 4372619 h 4420746"/>
              <a:gd name="connsiteX73" fmla="*/ 137518 w 5081871"/>
              <a:gd name="connsiteY73" fmla="*/ 4379495 h 4420746"/>
              <a:gd name="connsiteX74" fmla="*/ 295647 w 5081871"/>
              <a:gd name="connsiteY74" fmla="*/ 4372619 h 4420746"/>
              <a:gd name="connsiteX75" fmla="*/ 440026 w 5081871"/>
              <a:gd name="connsiteY75" fmla="*/ 4386370 h 4420746"/>
              <a:gd name="connsiteX76" fmla="*/ 474402 w 5081871"/>
              <a:gd name="connsiteY76" fmla="*/ 4365744 h 4420746"/>
              <a:gd name="connsiteX77" fmla="*/ 529404 w 5081871"/>
              <a:gd name="connsiteY77" fmla="*/ 4345119 h 4420746"/>
              <a:gd name="connsiteX78" fmla="*/ 563780 w 5081871"/>
              <a:gd name="connsiteY78" fmla="*/ 4351994 h 4420746"/>
              <a:gd name="connsiteX79" fmla="*/ 660032 w 5081871"/>
              <a:gd name="connsiteY79" fmla="*/ 4393245 h 4420746"/>
              <a:gd name="connsiteX80" fmla="*/ 886913 w 5081871"/>
              <a:gd name="connsiteY80" fmla="*/ 4400120 h 4420746"/>
              <a:gd name="connsiteX81" fmla="*/ 1093169 w 5081871"/>
              <a:gd name="connsiteY81" fmla="*/ 4413870 h 4420746"/>
              <a:gd name="connsiteX82" fmla="*/ 1485055 w 5081871"/>
              <a:gd name="connsiteY82" fmla="*/ 4406995 h 4420746"/>
              <a:gd name="connsiteX83" fmla="*/ 1746312 w 5081871"/>
              <a:gd name="connsiteY83" fmla="*/ 4393245 h 4420746"/>
              <a:gd name="connsiteX84" fmla="*/ 1883816 w 5081871"/>
              <a:gd name="connsiteY84" fmla="*/ 4386370 h 4420746"/>
              <a:gd name="connsiteX85" fmla="*/ 2117572 w 5081871"/>
              <a:gd name="connsiteY85" fmla="*/ 4393245 h 4420746"/>
              <a:gd name="connsiteX86" fmla="*/ 3080098 w 5081871"/>
              <a:gd name="connsiteY86" fmla="*/ 4400120 h 4420746"/>
              <a:gd name="connsiteX87" fmla="*/ 3203852 w 5081871"/>
              <a:gd name="connsiteY87" fmla="*/ 4413870 h 4420746"/>
              <a:gd name="connsiteX88" fmla="*/ 3300104 w 5081871"/>
              <a:gd name="connsiteY88" fmla="*/ 4420746 h 4420746"/>
              <a:gd name="connsiteX89" fmla="*/ 3678240 w 5081871"/>
              <a:gd name="connsiteY89" fmla="*/ 4406995 h 4420746"/>
              <a:gd name="connsiteX90" fmla="*/ 3808868 w 5081871"/>
              <a:gd name="connsiteY90" fmla="*/ 4393245 h 4420746"/>
              <a:gd name="connsiteX91" fmla="*/ 4028874 w 5081871"/>
              <a:gd name="connsiteY91" fmla="*/ 4379495 h 4420746"/>
              <a:gd name="connsiteX92" fmla="*/ 4077001 w 5081871"/>
              <a:gd name="connsiteY92" fmla="*/ 4372619 h 4420746"/>
              <a:gd name="connsiteX93" fmla="*/ 4138877 w 5081871"/>
              <a:gd name="connsiteY93" fmla="*/ 4365744 h 4420746"/>
              <a:gd name="connsiteX94" fmla="*/ 5080778 w 5081871"/>
              <a:gd name="connsiteY94" fmla="*/ 4372619 h 4420746"/>
              <a:gd name="connsiteX95" fmla="*/ 5067028 w 5081871"/>
              <a:gd name="connsiteY95" fmla="*/ 4379495 h 442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081871" h="4420746">
                <a:moveTo>
                  <a:pt x="5073903" y="0"/>
                </a:moveTo>
                <a:lnTo>
                  <a:pt x="5073903" y="0"/>
                </a:lnTo>
                <a:cubicBezTo>
                  <a:pt x="4830980" y="6875"/>
                  <a:pt x="4587098" y="-2005"/>
                  <a:pt x="4345133" y="20625"/>
                </a:cubicBezTo>
                <a:cubicBezTo>
                  <a:pt x="4266453" y="27984"/>
                  <a:pt x="4196481" y="78202"/>
                  <a:pt x="4118252" y="89377"/>
                </a:cubicBezTo>
                <a:lnTo>
                  <a:pt x="4070126" y="96252"/>
                </a:lnTo>
                <a:cubicBezTo>
                  <a:pt x="3990614" y="121100"/>
                  <a:pt x="3932348" y="136186"/>
                  <a:pt x="3856995" y="171880"/>
                </a:cubicBezTo>
                <a:cubicBezTo>
                  <a:pt x="3846639" y="176785"/>
                  <a:pt x="3838297" y="185169"/>
                  <a:pt x="3829494" y="192505"/>
                </a:cubicBezTo>
                <a:cubicBezTo>
                  <a:pt x="3810779" y="208101"/>
                  <a:pt x="3793648" y="225580"/>
                  <a:pt x="3774492" y="240631"/>
                </a:cubicBezTo>
                <a:cubicBezTo>
                  <a:pt x="3729441" y="276028"/>
                  <a:pt x="3689650" y="321190"/>
                  <a:pt x="3636989" y="343759"/>
                </a:cubicBezTo>
                <a:cubicBezTo>
                  <a:pt x="3620947" y="350634"/>
                  <a:pt x="3605606" y="359460"/>
                  <a:pt x="3588862" y="364385"/>
                </a:cubicBezTo>
                <a:cubicBezTo>
                  <a:pt x="3443674" y="407087"/>
                  <a:pt x="3603626" y="340801"/>
                  <a:pt x="3430733" y="405636"/>
                </a:cubicBezTo>
                <a:cubicBezTo>
                  <a:pt x="3398182" y="417843"/>
                  <a:pt x="3307639" y="462063"/>
                  <a:pt x="3279479" y="481263"/>
                </a:cubicBezTo>
                <a:cubicBezTo>
                  <a:pt x="3252567" y="499612"/>
                  <a:pt x="3228582" y="521943"/>
                  <a:pt x="3203852" y="543140"/>
                </a:cubicBezTo>
                <a:cubicBezTo>
                  <a:pt x="3196470" y="549468"/>
                  <a:pt x="3190608" y="557437"/>
                  <a:pt x="3183226" y="563765"/>
                </a:cubicBezTo>
                <a:cubicBezTo>
                  <a:pt x="3158496" y="584962"/>
                  <a:pt x="3131533" y="603549"/>
                  <a:pt x="3107599" y="625642"/>
                </a:cubicBezTo>
                <a:cubicBezTo>
                  <a:pt x="3101528" y="631246"/>
                  <a:pt x="3100421" y="641259"/>
                  <a:pt x="3093849" y="646267"/>
                </a:cubicBezTo>
                <a:cubicBezTo>
                  <a:pt x="3051882" y="678242"/>
                  <a:pt x="3007888" y="707568"/>
                  <a:pt x="2963220" y="735645"/>
                </a:cubicBezTo>
                <a:cubicBezTo>
                  <a:pt x="2927602" y="758034"/>
                  <a:pt x="2853217" y="797522"/>
                  <a:pt x="2853217" y="797522"/>
                </a:cubicBezTo>
                <a:cubicBezTo>
                  <a:pt x="2819140" y="865677"/>
                  <a:pt x="2855805" y="802131"/>
                  <a:pt x="2743214" y="900649"/>
                </a:cubicBezTo>
                <a:cubicBezTo>
                  <a:pt x="2736995" y="906090"/>
                  <a:pt x="2734350" y="914612"/>
                  <a:pt x="2729464" y="921275"/>
                </a:cubicBezTo>
                <a:cubicBezTo>
                  <a:pt x="2623529" y="1065732"/>
                  <a:pt x="2709814" y="940437"/>
                  <a:pt x="2598835" y="1106905"/>
                </a:cubicBezTo>
                <a:cubicBezTo>
                  <a:pt x="2583927" y="1166540"/>
                  <a:pt x="2580109" y="1184183"/>
                  <a:pt x="2550709" y="1265034"/>
                </a:cubicBezTo>
                <a:cubicBezTo>
                  <a:pt x="2547885" y="1272800"/>
                  <a:pt x="2540535" y="1278211"/>
                  <a:pt x="2536959" y="1285660"/>
                </a:cubicBezTo>
                <a:cubicBezTo>
                  <a:pt x="2512994" y="1335588"/>
                  <a:pt x="2492173" y="1386986"/>
                  <a:pt x="2468207" y="1436914"/>
                </a:cubicBezTo>
                <a:cubicBezTo>
                  <a:pt x="2464631" y="1444363"/>
                  <a:pt x="2459834" y="1451266"/>
                  <a:pt x="2454456" y="1457540"/>
                </a:cubicBezTo>
                <a:cubicBezTo>
                  <a:pt x="2386308" y="1537045"/>
                  <a:pt x="2251753" y="1671955"/>
                  <a:pt x="2193199" y="1718797"/>
                </a:cubicBezTo>
                <a:cubicBezTo>
                  <a:pt x="2128888" y="1770246"/>
                  <a:pt x="2079957" y="1806529"/>
                  <a:pt x="2021320" y="1870051"/>
                </a:cubicBezTo>
                <a:cubicBezTo>
                  <a:pt x="1935410" y="1963118"/>
                  <a:pt x="1927325" y="1966351"/>
                  <a:pt x="1849440" y="2076307"/>
                </a:cubicBezTo>
                <a:cubicBezTo>
                  <a:pt x="1838760" y="2091384"/>
                  <a:pt x="1833025" y="2109652"/>
                  <a:pt x="1821939" y="2124433"/>
                </a:cubicBezTo>
                <a:cubicBezTo>
                  <a:pt x="1805381" y="2146510"/>
                  <a:pt x="1781359" y="2162782"/>
                  <a:pt x="1766938" y="2186310"/>
                </a:cubicBezTo>
                <a:cubicBezTo>
                  <a:pt x="1737482" y="2234370"/>
                  <a:pt x="1709136" y="2284087"/>
                  <a:pt x="1691310" y="2337564"/>
                </a:cubicBezTo>
                <a:cubicBezTo>
                  <a:pt x="1689018" y="2344439"/>
                  <a:pt x="1687954" y="2351854"/>
                  <a:pt x="1684435" y="2358189"/>
                </a:cubicBezTo>
                <a:cubicBezTo>
                  <a:pt x="1664966" y="2393233"/>
                  <a:pt x="1640487" y="2425460"/>
                  <a:pt x="1622559" y="2461317"/>
                </a:cubicBezTo>
                <a:cubicBezTo>
                  <a:pt x="1570557" y="2565322"/>
                  <a:pt x="1619411" y="2512591"/>
                  <a:pt x="1581307" y="2550695"/>
                </a:cubicBezTo>
                <a:cubicBezTo>
                  <a:pt x="1565265" y="2589654"/>
                  <a:pt x="1549386" y="2628681"/>
                  <a:pt x="1533181" y="2667573"/>
                </a:cubicBezTo>
                <a:cubicBezTo>
                  <a:pt x="1515410" y="2710224"/>
                  <a:pt x="1507721" y="2732297"/>
                  <a:pt x="1478180" y="2770701"/>
                </a:cubicBezTo>
                <a:cubicBezTo>
                  <a:pt x="1468300" y="2783545"/>
                  <a:pt x="1454931" y="2793296"/>
                  <a:pt x="1443804" y="2805077"/>
                </a:cubicBezTo>
                <a:cubicBezTo>
                  <a:pt x="1415965" y="2834554"/>
                  <a:pt x="1389971" y="2865785"/>
                  <a:pt x="1361301" y="2894454"/>
                </a:cubicBezTo>
                <a:cubicBezTo>
                  <a:pt x="1325761" y="2929994"/>
                  <a:pt x="1276234" y="2953942"/>
                  <a:pt x="1251298" y="2997582"/>
                </a:cubicBezTo>
                <a:cubicBezTo>
                  <a:pt x="1242131" y="3013624"/>
                  <a:pt x="1234995" y="3031011"/>
                  <a:pt x="1223798" y="3045708"/>
                </a:cubicBezTo>
                <a:cubicBezTo>
                  <a:pt x="1155763" y="3135005"/>
                  <a:pt x="1172575" y="3121108"/>
                  <a:pt x="1120670" y="3155711"/>
                </a:cubicBezTo>
                <a:cubicBezTo>
                  <a:pt x="1110955" y="3170284"/>
                  <a:pt x="1085261" y="3214667"/>
                  <a:pt x="1065668" y="3224463"/>
                </a:cubicBezTo>
                <a:cubicBezTo>
                  <a:pt x="1056501" y="3229046"/>
                  <a:pt x="1047533" y="3234051"/>
                  <a:pt x="1038168" y="3238213"/>
                </a:cubicBezTo>
                <a:cubicBezTo>
                  <a:pt x="1026890" y="3243225"/>
                  <a:pt x="1014831" y="3246445"/>
                  <a:pt x="1003792" y="3251964"/>
                </a:cubicBezTo>
                <a:cubicBezTo>
                  <a:pt x="991840" y="3257940"/>
                  <a:pt x="981823" y="3267626"/>
                  <a:pt x="969416" y="3272589"/>
                </a:cubicBezTo>
                <a:cubicBezTo>
                  <a:pt x="958566" y="3276929"/>
                  <a:pt x="946447" y="3276929"/>
                  <a:pt x="935040" y="3279464"/>
                </a:cubicBezTo>
                <a:cubicBezTo>
                  <a:pt x="925816" y="3281514"/>
                  <a:pt x="916503" y="3283352"/>
                  <a:pt x="907539" y="3286340"/>
                </a:cubicBezTo>
                <a:cubicBezTo>
                  <a:pt x="895831" y="3290243"/>
                  <a:pt x="884871" y="3296187"/>
                  <a:pt x="873163" y="3300090"/>
                </a:cubicBezTo>
                <a:cubicBezTo>
                  <a:pt x="848656" y="3308259"/>
                  <a:pt x="822700" y="3314424"/>
                  <a:pt x="797536" y="3320716"/>
                </a:cubicBezTo>
                <a:cubicBezTo>
                  <a:pt x="772327" y="3334466"/>
                  <a:pt x="748095" y="3350183"/>
                  <a:pt x="721909" y="3361967"/>
                </a:cubicBezTo>
                <a:cubicBezTo>
                  <a:pt x="702083" y="3370889"/>
                  <a:pt x="680890" y="3376457"/>
                  <a:pt x="660032" y="3382592"/>
                </a:cubicBezTo>
                <a:cubicBezTo>
                  <a:pt x="618754" y="3394732"/>
                  <a:pt x="578550" y="3401639"/>
                  <a:pt x="536279" y="3410093"/>
                </a:cubicBezTo>
                <a:cubicBezTo>
                  <a:pt x="531696" y="3423843"/>
                  <a:pt x="530569" y="3439284"/>
                  <a:pt x="522529" y="3451344"/>
                </a:cubicBezTo>
                <a:cubicBezTo>
                  <a:pt x="516173" y="3460878"/>
                  <a:pt x="505432" y="3467168"/>
                  <a:pt x="495028" y="3471970"/>
                </a:cubicBezTo>
                <a:cubicBezTo>
                  <a:pt x="448857" y="3493279"/>
                  <a:pt x="431509" y="3492830"/>
                  <a:pt x="385025" y="3499470"/>
                </a:cubicBezTo>
                <a:cubicBezTo>
                  <a:pt x="318565" y="3545305"/>
                  <a:pt x="250229" y="3588533"/>
                  <a:pt x="185644" y="3636974"/>
                </a:cubicBezTo>
                <a:cubicBezTo>
                  <a:pt x="176477" y="3643849"/>
                  <a:pt x="168161" y="3652035"/>
                  <a:pt x="158144" y="3657600"/>
                </a:cubicBezTo>
                <a:cubicBezTo>
                  <a:pt x="147356" y="3663594"/>
                  <a:pt x="135227" y="3666767"/>
                  <a:pt x="123768" y="3671350"/>
                </a:cubicBezTo>
                <a:cubicBezTo>
                  <a:pt x="114601" y="3685100"/>
                  <a:pt x="103658" y="3697820"/>
                  <a:pt x="96267" y="3712601"/>
                </a:cubicBezTo>
                <a:cubicBezTo>
                  <a:pt x="77391" y="3750351"/>
                  <a:pt x="88665" y="3731903"/>
                  <a:pt x="61891" y="3767603"/>
                </a:cubicBezTo>
                <a:cubicBezTo>
                  <a:pt x="59599" y="3774478"/>
                  <a:pt x="56774" y="3781197"/>
                  <a:pt x="55016" y="3788228"/>
                </a:cubicBezTo>
                <a:cubicBezTo>
                  <a:pt x="43413" y="3834641"/>
                  <a:pt x="44350" y="3855097"/>
                  <a:pt x="55016" y="3911982"/>
                </a:cubicBezTo>
                <a:cubicBezTo>
                  <a:pt x="56539" y="3920103"/>
                  <a:pt x="64183" y="3925732"/>
                  <a:pt x="68766" y="3932607"/>
                </a:cubicBezTo>
                <a:cubicBezTo>
                  <a:pt x="73349" y="3946357"/>
                  <a:pt x="83628" y="3959407"/>
                  <a:pt x="82516" y="3973858"/>
                </a:cubicBezTo>
                <a:cubicBezTo>
                  <a:pt x="80224" y="4003651"/>
                  <a:pt x="83245" y="4034339"/>
                  <a:pt x="75641" y="4063236"/>
                </a:cubicBezTo>
                <a:cubicBezTo>
                  <a:pt x="67108" y="4095663"/>
                  <a:pt x="50116" y="4103170"/>
                  <a:pt x="27515" y="4118237"/>
                </a:cubicBezTo>
                <a:cubicBezTo>
                  <a:pt x="25223" y="4127404"/>
                  <a:pt x="23355" y="4136687"/>
                  <a:pt x="20640" y="4145738"/>
                </a:cubicBezTo>
                <a:cubicBezTo>
                  <a:pt x="16475" y="4159621"/>
                  <a:pt x="6889" y="4186989"/>
                  <a:pt x="6889" y="4186989"/>
                </a:cubicBezTo>
                <a:cubicBezTo>
                  <a:pt x="3640" y="4222729"/>
                  <a:pt x="-6839" y="4267259"/>
                  <a:pt x="6889" y="4303867"/>
                </a:cubicBezTo>
                <a:cubicBezTo>
                  <a:pt x="9165" y="4309937"/>
                  <a:pt x="15578" y="4313569"/>
                  <a:pt x="20640" y="4317618"/>
                </a:cubicBezTo>
                <a:cubicBezTo>
                  <a:pt x="27092" y="4322780"/>
                  <a:pt x="34813" y="4326206"/>
                  <a:pt x="41265" y="4331368"/>
                </a:cubicBezTo>
                <a:cubicBezTo>
                  <a:pt x="59122" y="4345654"/>
                  <a:pt x="51836" y="4348289"/>
                  <a:pt x="75641" y="4358869"/>
                </a:cubicBezTo>
                <a:cubicBezTo>
                  <a:pt x="88886" y="4364756"/>
                  <a:pt x="103142" y="4368036"/>
                  <a:pt x="116892" y="4372619"/>
                </a:cubicBezTo>
                <a:lnTo>
                  <a:pt x="137518" y="4379495"/>
                </a:lnTo>
                <a:cubicBezTo>
                  <a:pt x="190228" y="4377203"/>
                  <a:pt x="242888" y="4372619"/>
                  <a:pt x="295647" y="4372619"/>
                </a:cubicBezTo>
                <a:cubicBezTo>
                  <a:pt x="404803" y="4372619"/>
                  <a:pt x="384036" y="4367707"/>
                  <a:pt x="440026" y="4386370"/>
                </a:cubicBezTo>
                <a:cubicBezTo>
                  <a:pt x="487906" y="4370411"/>
                  <a:pt x="436651" y="4390912"/>
                  <a:pt x="474402" y="4365744"/>
                </a:cubicBezTo>
                <a:cubicBezTo>
                  <a:pt x="495972" y="4351364"/>
                  <a:pt x="505220" y="4351165"/>
                  <a:pt x="529404" y="4345119"/>
                </a:cubicBezTo>
                <a:cubicBezTo>
                  <a:pt x="540863" y="4347411"/>
                  <a:pt x="552694" y="4348299"/>
                  <a:pt x="563780" y="4351994"/>
                </a:cubicBezTo>
                <a:cubicBezTo>
                  <a:pt x="600977" y="4364393"/>
                  <a:pt x="611580" y="4391777"/>
                  <a:pt x="660032" y="4393245"/>
                </a:cubicBezTo>
                <a:lnTo>
                  <a:pt x="886913" y="4400120"/>
                </a:lnTo>
                <a:cubicBezTo>
                  <a:pt x="971137" y="4414157"/>
                  <a:pt x="958971" y="4413870"/>
                  <a:pt x="1093169" y="4413870"/>
                </a:cubicBezTo>
                <a:cubicBezTo>
                  <a:pt x="1223818" y="4413870"/>
                  <a:pt x="1354426" y="4409287"/>
                  <a:pt x="1485055" y="4406995"/>
                </a:cubicBezTo>
                <a:cubicBezTo>
                  <a:pt x="1613049" y="4390996"/>
                  <a:pt x="1503965" y="4402939"/>
                  <a:pt x="1746312" y="4393245"/>
                </a:cubicBezTo>
                <a:cubicBezTo>
                  <a:pt x="1792167" y="4391411"/>
                  <a:pt x="1837981" y="4388662"/>
                  <a:pt x="1883816" y="4386370"/>
                </a:cubicBezTo>
                <a:lnTo>
                  <a:pt x="2117572" y="4393245"/>
                </a:lnTo>
                <a:lnTo>
                  <a:pt x="3080098" y="4400120"/>
                </a:lnTo>
                <a:cubicBezTo>
                  <a:pt x="3121596" y="4400908"/>
                  <a:pt x="3162528" y="4409996"/>
                  <a:pt x="3203852" y="4413870"/>
                </a:cubicBezTo>
                <a:cubicBezTo>
                  <a:pt x="3235877" y="4416872"/>
                  <a:pt x="3268020" y="4418454"/>
                  <a:pt x="3300104" y="4420746"/>
                </a:cubicBezTo>
                <a:lnTo>
                  <a:pt x="3678240" y="4406995"/>
                </a:lnTo>
                <a:cubicBezTo>
                  <a:pt x="3922098" y="4396076"/>
                  <a:pt x="3648155" y="4405607"/>
                  <a:pt x="3808868" y="4393245"/>
                </a:cubicBezTo>
                <a:cubicBezTo>
                  <a:pt x="3882130" y="4387610"/>
                  <a:pt x="3955539" y="4384078"/>
                  <a:pt x="4028874" y="4379495"/>
                </a:cubicBezTo>
                <a:lnTo>
                  <a:pt x="4077001" y="4372619"/>
                </a:lnTo>
                <a:cubicBezTo>
                  <a:pt x="4097593" y="4370045"/>
                  <a:pt x="4118125" y="4365744"/>
                  <a:pt x="4138877" y="4365744"/>
                </a:cubicBezTo>
                <a:lnTo>
                  <a:pt x="5080778" y="4372619"/>
                </a:lnTo>
                <a:cubicBezTo>
                  <a:pt x="5085902" y="4372695"/>
                  <a:pt x="5071611" y="4377203"/>
                  <a:pt x="5067028" y="437949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47E3E9A-7C85-4CBA-A229-F7AE398A80D8}"/>
              </a:ext>
            </a:extLst>
          </p:cNvPr>
          <p:cNvSpPr/>
          <p:nvPr/>
        </p:nvSpPr>
        <p:spPr>
          <a:xfrm>
            <a:off x="5073204" y="1086829"/>
            <a:ext cx="5301743" cy="2847614"/>
          </a:xfrm>
          <a:custGeom>
            <a:avLst/>
            <a:gdLst>
              <a:gd name="connsiteX0" fmla="*/ 7731 w 5301743"/>
              <a:gd name="connsiteY0" fmla="*/ 0 h 2847614"/>
              <a:gd name="connsiteX1" fmla="*/ 7731 w 5301743"/>
              <a:gd name="connsiteY1" fmla="*/ 0 h 2847614"/>
              <a:gd name="connsiteX2" fmla="*/ 7731 w 5301743"/>
              <a:gd name="connsiteY2" fmla="*/ 350635 h 2847614"/>
              <a:gd name="connsiteX3" fmla="*/ 21482 w 5301743"/>
              <a:gd name="connsiteY3" fmla="*/ 378136 h 2847614"/>
              <a:gd name="connsiteX4" fmla="*/ 90234 w 5301743"/>
              <a:gd name="connsiteY4" fmla="*/ 440012 h 2847614"/>
              <a:gd name="connsiteX5" fmla="*/ 172736 w 5301743"/>
              <a:gd name="connsiteY5" fmla="*/ 474388 h 2847614"/>
              <a:gd name="connsiteX6" fmla="*/ 213987 w 5301743"/>
              <a:gd name="connsiteY6" fmla="*/ 515639 h 2847614"/>
              <a:gd name="connsiteX7" fmla="*/ 289614 w 5301743"/>
              <a:gd name="connsiteY7" fmla="*/ 543140 h 2847614"/>
              <a:gd name="connsiteX8" fmla="*/ 372116 w 5301743"/>
              <a:gd name="connsiteY8" fmla="*/ 611892 h 2847614"/>
              <a:gd name="connsiteX9" fmla="*/ 413368 w 5301743"/>
              <a:gd name="connsiteY9" fmla="*/ 653143 h 2847614"/>
              <a:gd name="connsiteX10" fmla="*/ 433993 w 5301743"/>
              <a:gd name="connsiteY10" fmla="*/ 694394 h 2847614"/>
              <a:gd name="connsiteX11" fmla="*/ 447743 w 5301743"/>
              <a:gd name="connsiteY11" fmla="*/ 728770 h 2847614"/>
              <a:gd name="connsiteX12" fmla="*/ 454619 w 5301743"/>
              <a:gd name="connsiteY12" fmla="*/ 756271 h 2847614"/>
              <a:gd name="connsiteX13" fmla="*/ 502745 w 5301743"/>
              <a:gd name="connsiteY13" fmla="*/ 831898 h 2847614"/>
              <a:gd name="connsiteX14" fmla="*/ 523371 w 5301743"/>
              <a:gd name="connsiteY14" fmla="*/ 880024 h 2847614"/>
              <a:gd name="connsiteX15" fmla="*/ 516495 w 5301743"/>
              <a:gd name="connsiteY15" fmla="*/ 1051904 h 2847614"/>
              <a:gd name="connsiteX16" fmla="*/ 509620 w 5301743"/>
              <a:gd name="connsiteY16" fmla="*/ 1079405 h 2847614"/>
              <a:gd name="connsiteX17" fmla="*/ 482119 w 5301743"/>
              <a:gd name="connsiteY17" fmla="*/ 1113781 h 2847614"/>
              <a:gd name="connsiteX18" fmla="*/ 475244 w 5301743"/>
              <a:gd name="connsiteY18" fmla="*/ 1134406 h 2847614"/>
              <a:gd name="connsiteX19" fmla="*/ 440868 w 5301743"/>
              <a:gd name="connsiteY19" fmla="*/ 1182533 h 2847614"/>
              <a:gd name="connsiteX20" fmla="*/ 433993 w 5301743"/>
              <a:gd name="connsiteY20" fmla="*/ 1203158 h 2847614"/>
              <a:gd name="connsiteX21" fmla="*/ 413368 w 5301743"/>
              <a:gd name="connsiteY21" fmla="*/ 1237534 h 2847614"/>
              <a:gd name="connsiteX22" fmla="*/ 406492 w 5301743"/>
              <a:gd name="connsiteY22" fmla="*/ 1361287 h 2847614"/>
              <a:gd name="connsiteX23" fmla="*/ 399617 w 5301743"/>
              <a:gd name="connsiteY23" fmla="*/ 1388788 h 2847614"/>
              <a:gd name="connsiteX24" fmla="*/ 420243 w 5301743"/>
              <a:gd name="connsiteY24" fmla="*/ 1691297 h 2847614"/>
              <a:gd name="connsiteX25" fmla="*/ 440868 w 5301743"/>
              <a:gd name="connsiteY25" fmla="*/ 1780674 h 2847614"/>
              <a:gd name="connsiteX26" fmla="*/ 454619 w 5301743"/>
              <a:gd name="connsiteY26" fmla="*/ 1835675 h 2847614"/>
              <a:gd name="connsiteX27" fmla="*/ 495870 w 5301743"/>
              <a:gd name="connsiteY27" fmla="*/ 1904427 h 2847614"/>
              <a:gd name="connsiteX28" fmla="*/ 543996 w 5301743"/>
              <a:gd name="connsiteY28" fmla="*/ 1993805 h 2847614"/>
              <a:gd name="connsiteX29" fmla="*/ 598998 w 5301743"/>
              <a:gd name="connsiteY29" fmla="*/ 2035056 h 2847614"/>
              <a:gd name="connsiteX30" fmla="*/ 660874 w 5301743"/>
              <a:gd name="connsiteY30" fmla="*/ 2096933 h 2847614"/>
              <a:gd name="connsiteX31" fmla="*/ 695250 w 5301743"/>
              <a:gd name="connsiteY31" fmla="*/ 2124433 h 2847614"/>
              <a:gd name="connsiteX32" fmla="*/ 894631 w 5301743"/>
              <a:gd name="connsiteY32" fmla="*/ 2186310 h 2847614"/>
              <a:gd name="connsiteX33" fmla="*/ 990883 w 5301743"/>
              <a:gd name="connsiteY33" fmla="*/ 2241312 h 2847614"/>
              <a:gd name="connsiteX34" fmla="*/ 1011509 w 5301743"/>
              <a:gd name="connsiteY34" fmla="*/ 2261937 h 2847614"/>
              <a:gd name="connsiteX35" fmla="*/ 1183389 w 5301743"/>
              <a:gd name="connsiteY35" fmla="*/ 2330689 h 2847614"/>
              <a:gd name="connsiteX36" fmla="*/ 1217764 w 5301743"/>
              <a:gd name="connsiteY36" fmla="*/ 2351315 h 2847614"/>
              <a:gd name="connsiteX37" fmla="*/ 1341518 w 5301743"/>
              <a:gd name="connsiteY37" fmla="*/ 2371940 h 2847614"/>
              <a:gd name="connsiteX38" fmla="*/ 1437771 w 5301743"/>
              <a:gd name="connsiteY38" fmla="*/ 2392566 h 2847614"/>
              <a:gd name="connsiteX39" fmla="*/ 1540898 w 5301743"/>
              <a:gd name="connsiteY39" fmla="*/ 2426942 h 2847614"/>
              <a:gd name="connsiteX40" fmla="*/ 1609650 w 5301743"/>
              <a:gd name="connsiteY40" fmla="*/ 2447567 h 2847614"/>
              <a:gd name="connsiteX41" fmla="*/ 1685277 w 5301743"/>
              <a:gd name="connsiteY41" fmla="*/ 2495693 h 2847614"/>
              <a:gd name="connsiteX42" fmla="*/ 1740279 w 5301743"/>
              <a:gd name="connsiteY42" fmla="*/ 2536945 h 2847614"/>
              <a:gd name="connsiteX43" fmla="*/ 1795280 w 5301743"/>
              <a:gd name="connsiteY43" fmla="*/ 2571321 h 2847614"/>
              <a:gd name="connsiteX44" fmla="*/ 1850282 w 5301743"/>
              <a:gd name="connsiteY44" fmla="*/ 2633197 h 2847614"/>
              <a:gd name="connsiteX45" fmla="*/ 1912158 w 5301743"/>
              <a:gd name="connsiteY45" fmla="*/ 2681324 h 2847614"/>
              <a:gd name="connsiteX46" fmla="*/ 2029037 w 5301743"/>
              <a:gd name="connsiteY46" fmla="*/ 2770701 h 2847614"/>
              <a:gd name="connsiteX47" fmla="*/ 2077163 w 5301743"/>
              <a:gd name="connsiteY47" fmla="*/ 2798202 h 2847614"/>
              <a:gd name="connsiteX48" fmla="*/ 2269668 w 5301743"/>
              <a:gd name="connsiteY48" fmla="*/ 2846328 h 2847614"/>
              <a:gd name="connsiteX49" fmla="*/ 2730306 w 5301743"/>
              <a:gd name="connsiteY49" fmla="*/ 2811952 h 2847614"/>
              <a:gd name="connsiteX50" fmla="*/ 3046564 w 5301743"/>
              <a:gd name="connsiteY50" fmla="*/ 2564445 h 2847614"/>
              <a:gd name="connsiteX51" fmla="*/ 3211569 w 5301743"/>
              <a:gd name="connsiteY51" fmla="*/ 2420066 h 2847614"/>
              <a:gd name="connsiteX52" fmla="*/ 3287196 w 5301743"/>
              <a:gd name="connsiteY52" fmla="*/ 2289438 h 2847614"/>
              <a:gd name="connsiteX53" fmla="*/ 3335322 w 5301743"/>
              <a:gd name="connsiteY53" fmla="*/ 2220686 h 2847614"/>
              <a:gd name="connsiteX54" fmla="*/ 3369698 w 5301743"/>
              <a:gd name="connsiteY54" fmla="*/ 2103808 h 2847614"/>
              <a:gd name="connsiteX55" fmla="*/ 3410949 w 5301743"/>
              <a:gd name="connsiteY55" fmla="*/ 1986930 h 2847614"/>
              <a:gd name="connsiteX56" fmla="*/ 3459076 w 5301743"/>
              <a:gd name="connsiteY56" fmla="*/ 1780674 h 2847614"/>
              <a:gd name="connsiteX57" fmla="*/ 3479701 w 5301743"/>
              <a:gd name="connsiteY57" fmla="*/ 1725672 h 2847614"/>
              <a:gd name="connsiteX58" fmla="*/ 3500327 w 5301743"/>
              <a:gd name="connsiteY58" fmla="*/ 1663796 h 2847614"/>
              <a:gd name="connsiteX59" fmla="*/ 3548453 w 5301743"/>
              <a:gd name="connsiteY59" fmla="*/ 1595044 h 2847614"/>
              <a:gd name="connsiteX60" fmla="*/ 3610330 w 5301743"/>
              <a:gd name="connsiteY60" fmla="*/ 1512542 h 2847614"/>
              <a:gd name="connsiteX61" fmla="*/ 3761584 w 5301743"/>
              <a:gd name="connsiteY61" fmla="*/ 1423164 h 2847614"/>
              <a:gd name="connsiteX62" fmla="*/ 3871587 w 5301743"/>
              <a:gd name="connsiteY62" fmla="*/ 1381913 h 2847614"/>
              <a:gd name="connsiteX63" fmla="*/ 3912838 w 5301743"/>
              <a:gd name="connsiteY63" fmla="*/ 1368163 h 2847614"/>
              <a:gd name="connsiteX64" fmla="*/ 3967840 w 5301743"/>
              <a:gd name="connsiteY64" fmla="*/ 1361287 h 2847614"/>
              <a:gd name="connsiteX65" fmla="*/ 4050342 w 5301743"/>
              <a:gd name="connsiteY65" fmla="*/ 1347537 h 2847614"/>
              <a:gd name="connsiteX66" fmla="*/ 4070968 w 5301743"/>
              <a:gd name="connsiteY66" fmla="*/ 1340662 h 2847614"/>
              <a:gd name="connsiteX67" fmla="*/ 4366601 w 5301743"/>
              <a:gd name="connsiteY67" fmla="*/ 1326912 h 2847614"/>
              <a:gd name="connsiteX68" fmla="*/ 4407852 w 5301743"/>
              <a:gd name="connsiteY68" fmla="*/ 1320036 h 2847614"/>
              <a:gd name="connsiteX69" fmla="*/ 4510980 w 5301743"/>
              <a:gd name="connsiteY69" fmla="*/ 1313161 h 2847614"/>
              <a:gd name="connsiteX70" fmla="*/ 4552231 w 5301743"/>
              <a:gd name="connsiteY70" fmla="*/ 1299411 h 2847614"/>
              <a:gd name="connsiteX71" fmla="*/ 4648483 w 5301743"/>
              <a:gd name="connsiteY71" fmla="*/ 1285660 h 2847614"/>
              <a:gd name="connsiteX72" fmla="*/ 4682859 w 5301743"/>
              <a:gd name="connsiteY72" fmla="*/ 1278785 h 2847614"/>
              <a:gd name="connsiteX73" fmla="*/ 4717235 w 5301743"/>
              <a:gd name="connsiteY73" fmla="*/ 1265035 h 2847614"/>
              <a:gd name="connsiteX74" fmla="*/ 4799737 w 5301743"/>
              <a:gd name="connsiteY74" fmla="*/ 1223784 h 2847614"/>
              <a:gd name="connsiteX75" fmla="*/ 4827238 w 5301743"/>
              <a:gd name="connsiteY75" fmla="*/ 1210033 h 2847614"/>
              <a:gd name="connsiteX76" fmla="*/ 4861614 w 5301743"/>
              <a:gd name="connsiteY76" fmla="*/ 1182533 h 2847614"/>
              <a:gd name="connsiteX77" fmla="*/ 4923491 w 5301743"/>
              <a:gd name="connsiteY77" fmla="*/ 1141281 h 2847614"/>
              <a:gd name="connsiteX78" fmla="*/ 4957867 w 5301743"/>
              <a:gd name="connsiteY78" fmla="*/ 1106906 h 2847614"/>
              <a:gd name="connsiteX79" fmla="*/ 4999118 w 5301743"/>
              <a:gd name="connsiteY79" fmla="*/ 1079405 h 2847614"/>
              <a:gd name="connsiteX80" fmla="*/ 5012868 w 5301743"/>
              <a:gd name="connsiteY80" fmla="*/ 1065654 h 2847614"/>
              <a:gd name="connsiteX81" fmla="*/ 5033494 w 5301743"/>
              <a:gd name="connsiteY81" fmla="*/ 1058779 h 2847614"/>
              <a:gd name="connsiteX82" fmla="*/ 5067870 w 5301743"/>
              <a:gd name="connsiteY82" fmla="*/ 1038154 h 2847614"/>
              <a:gd name="connsiteX83" fmla="*/ 5088495 w 5301743"/>
              <a:gd name="connsiteY83" fmla="*/ 1031278 h 2847614"/>
              <a:gd name="connsiteX84" fmla="*/ 5136622 w 5301743"/>
              <a:gd name="connsiteY84" fmla="*/ 1003778 h 2847614"/>
              <a:gd name="connsiteX85" fmla="*/ 5164122 w 5301743"/>
              <a:gd name="connsiteY85" fmla="*/ 996903 h 2847614"/>
              <a:gd name="connsiteX86" fmla="*/ 5198498 w 5301743"/>
              <a:gd name="connsiteY86" fmla="*/ 983152 h 2847614"/>
              <a:gd name="connsiteX87" fmla="*/ 5219124 w 5301743"/>
              <a:gd name="connsiteY87" fmla="*/ 976277 h 2847614"/>
              <a:gd name="connsiteX88" fmla="*/ 5239749 w 5301743"/>
              <a:gd name="connsiteY88" fmla="*/ 955651 h 2847614"/>
              <a:gd name="connsiteX89" fmla="*/ 5281001 w 5301743"/>
              <a:gd name="connsiteY89" fmla="*/ 941901 h 2847614"/>
              <a:gd name="connsiteX90" fmla="*/ 5301626 w 5301743"/>
              <a:gd name="connsiteY90" fmla="*/ 921275 h 2847614"/>
              <a:gd name="connsiteX91" fmla="*/ 5287876 w 5301743"/>
              <a:gd name="connsiteY91" fmla="*/ 880024 h 2847614"/>
              <a:gd name="connsiteX92" fmla="*/ 5281001 w 5301743"/>
              <a:gd name="connsiteY92" fmla="*/ 818148 h 2847614"/>
              <a:gd name="connsiteX93" fmla="*/ 5274125 w 5301743"/>
              <a:gd name="connsiteY93" fmla="*/ 797522 h 2847614"/>
              <a:gd name="connsiteX94" fmla="*/ 5287876 w 5301743"/>
              <a:gd name="connsiteY94" fmla="*/ 715020 h 2847614"/>
              <a:gd name="connsiteX95" fmla="*/ 5294751 w 5301743"/>
              <a:gd name="connsiteY95" fmla="*/ 591266 h 2847614"/>
              <a:gd name="connsiteX96" fmla="*/ 5301626 w 5301743"/>
              <a:gd name="connsiteY96" fmla="*/ 563766 h 2847614"/>
              <a:gd name="connsiteX97" fmla="*/ 5287876 w 5301743"/>
              <a:gd name="connsiteY97" fmla="*/ 440012 h 2847614"/>
              <a:gd name="connsiteX98" fmla="*/ 5274125 w 5301743"/>
              <a:gd name="connsiteY98" fmla="*/ 316259 h 2847614"/>
              <a:gd name="connsiteX99" fmla="*/ 5287876 w 5301743"/>
              <a:gd name="connsiteY99" fmla="*/ 0 h 2847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301743" h="2847614">
                <a:moveTo>
                  <a:pt x="7731" y="0"/>
                </a:moveTo>
                <a:lnTo>
                  <a:pt x="7731" y="0"/>
                </a:lnTo>
                <a:cubicBezTo>
                  <a:pt x="1013" y="141077"/>
                  <a:pt x="-5645" y="199043"/>
                  <a:pt x="7731" y="350635"/>
                </a:cubicBezTo>
                <a:cubicBezTo>
                  <a:pt x="8632" y="360844"/>
                  <a:pt x="15190" y="370046"/>
                  <a:pt x="21482" y="378136"/>
                </a:cubicBezTo>
                <a:cubicBezTo>
                  <a:pt x="30748" y="390049"/>
                  <a:pt x="75338" y="432126"/>
                  <a:pt x="90234" y="440012"/>
                </a:cubicBezTo>
                <a:cubicBezTo>
                  <a:pt x="116564" y="453951"/>
                  <a:pt x="172736" y="474388"/>
                  <a:pt x="172736" y="474388"/>
                </a:cubicBezTo>
                <a:cubicBezTo>
                  <a:pt x="186486" y="488138"/>
                  <a:pt x="195122" y="510922"/>
                  <a:pt x="213987" y="515639"/>
                </a:cubicBezTo>
                <a:cubicBezTo>
                  <a:pt x="242307" y="522720"/>
                  <a:pt x="262564" y="526234"/>
                  <a:pt x="289614" y="543140"/>
                </a:cubicBezTo>
                <a:cubicBezTo>
                  <a:pt x="378067" y="598422"/>
                  <a:pt x="325982" y="572347"/>
                  <a:pt x="372116" y="611892"/>
                </a:cubicBezTo>
                <a:cubicBezTo>
                  <a:pt x="411914" y="646006"/>
                  <a:pt x="389159" y="616833"/>
                  <a:pt x="413368" y="653143"/>
                </a:cubicBezTo>
                <a:cubicBezTo>
                  <a:pt x="430649" y="704987"/>
                  <a:pt x="407338" y="641084"/>
                  <a:pt x="433993" y="694394"/>
                </a:cubicBezTo>
                <a:cubicBezTo>
                  <a:pt x="439512" y="705432"/>
                  <a:pt x="443840" y="717062"/>
                  <a:pt x="447743" y="728770"/>
                </a:cubicBezTo>
                <a:cubicBezTo>
                  <a:pt x="450731" y="737734"/>
                  <a:pt x="450781" y="747636"/>
                  <a:pt x="454619" y="756271"/>
                </a:cubicBezTo>
                <a:cubicBezTo>
                  <a:pt x="472258" y="795959"/>
                  <a:pt x="482039" y="790485"/>
                  <a:pt x="502745" y="831898"/>
                </a:cubicBezTo>
                <a:cubicBezTo>
                  <a:pt x="519736" y="865881"/>
                  <a:pt x="513254" y="849676"/>
                  <a:pt x="523371" y="880024"/>
                </a:cubicBezTo>
                <a:cubicBezTo>
                  <a:pt x="521079" y="937317"/>
                  <a:pt x="520440" y="994701"/>
                  <a:pt x="516495" y="1051904"/>
                </a:cubicBezTo>
                <a:cubicBezTo>
                  <a:pt x="515845" y="1061331"/>
                  <a:pt x="514209" y="1071145"/>
                  <a:pt x="509620" y="1079405"/>
                </a:cubicBezTo>
                <a:cubicBezTo>
                  <a:pt x="502494" y="1092233"/>
                  <a:pt x="491286" y="1102322"/>
                  <a:pt x="482119" y="1113781"/>
                </a:cubicBezTo>
                <a:cubicBezTo>
                  <a:pt x="479827" y="1120656"/>
                  <a:pt x="478485" y="1127924"/>
                  <a:pt x="475244" y="1134406"/>
                </a:cubicBezTo>
                <a:cubicBezTo>
                  <a:pt x="470215" y="1144464"/>
                  <a:pt x="445543" y="1176299"/>
                  <a:pt x="440868" y="1182533"/>
                </a:cubicBezTo>
                <a:cubicBezTo>
                  <a:pt x="438576" y="1189408"/>
                  <a:pt x="437721" y="1196944"/>
                  <a:pt x="433993" y="1203158"/>
                </a:cubicBezTo>
                <a:cubicBezTo>
                  <a:pt x="405682" y="1250345"/>
                  <a:pt x="432843" y="1179108"/>
                  <a:pt x="413368" y="1237534"/>
                </a:cubicBezTo>
                <a:cubicBezTo>
                  <a:pt x="411076" y="1278785"/>
                  <a:pt x="410233" y="1320142"/>
                  <a:pt x="406492" y="1361287"/>
                </a:cubicBezTo>
                <a:cubicBezTo>
                  <a:pt x="405636" y="1370697"/>
                  <a:pt x="399224" y="1379347"/>
                  <a:pt x="399617" y="1388788"/>
                </a:cubicBezTo>
                <a:cubicBezTo>
                  <a:pt x="403825" y="1489771"/>
                  <a:pt x="403628" y="1591602"/>
                  <a:pt x="420243" y="1691297"/>
                </a:cubicBezTo>
                <a:cubicBezTo>
                  <a:pt x="431492" y="1758791"/>
                  <a:pt x="421336" y="1707432"/>
                  <a:pt x="440868" y="1780674"/>
                </a:cubicBezTo>
                <a:cubicBezTo>
                  <a:pt x="445737" y="1798934"/>
                  <a:pt x="446944" y="1818406"/>
                  <a:pt x="454619" y="1835675"/>
                </a:cubicBezTo>
                <a:cubicBezTo>
                  <a:pt x="465474" y="1860097"/>
                  <a:pt x="483918" y="1880523"/>
                  <a:pt x="495870" y="1904427"/>
                </a:cubicBezTo>
                <a:cubicBezTo>
                  <a:pt x="523252" y="1959191"/>
                  <a:pt x="491133" y="1940942"/>
                  <a:pt x="543996" y="1993805"/>
                </a:cubicBezTo>
                <a:cubicBezTo>
                  <a:pt x="560201" y="2010010"/>
                  <a:pt x="581814" y="2019893"/>
                  <a:pt x="598998" y="2035056"/>
                </a:cubicBezTo>
                <a:cubicBezTo>
                  <a:pt x="620870" y="2054355"/>
                  <a:pt x="638097" y="2078712"/>
                  <a:pt x="660874" y="2096933"/>
                </a:cubicBezTo>
                <a:cubicBezTo>
                  <a:pt x="672333" y="2106100"/>
                  <a:pt x="681668" y="2118877"/>
                  <a:pt x="695250" y="2124433"/>
                </a:cubicBezTo>
                <a:cubicBezTo>
                  <a:pt x="712085" y="2131320"/>
                  <a:pt x="864870" y="2171429"/>
                  <a:pt x="894631" y="2186310"/>
                </a:cubicBezTo>
                <a:cubicBezTo>
                  <a:pt x="933450" y="2205720"/>
                  <a:pt x="953461" y="2214096"/>
                  <a:pt x="990883" y="2241312"/>
                </a:cubicBezTo>
                <a:cubicBezTo>
                  <a:pt x="998746" y="2247031"/>
                  <a:pt x="1002690" y="2257843"/>
                  <a:pt x="1011509" y="2261937"/>
                </a:cubicBezTo>
                <a:cubicBezTo>
                  <a:pt x="1067478" y="2287922"/>
                  <a:pt x="1130477" y="2298940"/>
                  <a:pt x="1183389" y="2330689"/>
                </a:cubicBezTo>
                <a:cubicBezTo>
                  <a:pt x="1194847" y="2337564"/>
                  <a:pt x="1204834" y="2347942"/>
                  <a:pt x="1217764" y="2351315"/>
                </a:cubicBezTo>
                <a:cubicBezTo>
                  <a:pt x="1258230" y="2361871"/>
                  <a:pt x="1300414" y="2364233"/>
                  <a:pt x="1341518" y="2371940"/>
                </a:cubicBezTo>
                <a:cubicBezTo>
                  <a:pt x="1373769" y="2377987"/>
                  <a:pt x="1405851" y="2384966"/>
                  <a:pt x="1437771" y="2392566"/>
                </a:cubicBezTo>
                <a:cubicBezTo>
                  <a:pt x="1497586" y="2406808"/>
                  <a:pt x="1478653" y="2406194"/>
                  <a:pt x="1540898" y="2426942"/>
                </a:cubicBezTo>
                <a:cubicBezTo>
                  <a:pt x="1563597" y="2434508"/>
                  <a:pt x="1586733" y="2440692"/>
                  <a:pt x="1609650" y="2447567"/>
                </a:cubicBezTo>
                <a:cubicBezTo>
                  <a:pt x="1654843" y="2492760"/>
                  <a:pt x="1600345" y="2442610"/>
                  <a:pt x="1685277" y="2495693"/>
                </a:cubicBezTo>
                <a:cubicBezTo>
                  <a:pt x="1704711" y="2507839"/>
                  <a:pt x="1721394" y="2523961"/>
                  <a:pt x="1740279" y="2536945"/>
                </a:cubicBezTo>
                <a:cubicBezTo>
                  <a:pt x="1758095" y="2549193"/>
                  <a:pt x="1779009" y="2557084"/>
                  <a:pt x="1795280" y="2571321"/>
                </a:cubicBezTo>
                <a:cubicBezTo>
                  <a:pt x="1816048" y="2589493"/>
                  <a:pt x="1830187" y="2614284"/>
                  <a:pt x="1850282" y="2633197"/>
                </a:cubicBezTo>
                <a:cubicBezTo>
                  <a:pt x="1869310" y="2651105"/>
                  <a:pt x="1891988" y="2664713"/>
                  <a:pt x="1912158" y="2681324"/>
                </a:cubicBezTo>
                <a:cubicBezTo>
                  <a:pt x="1987965" y="2743753"/>
                  <a:pt x="1944703" y="2717992"/>
                  <a:pt x="2029037" y="2770701"/>
                </a:cubicBezTo>
                <a:cubicBezTo>
                  <a:pt x="2044705" y="2780494"/>
                  <a:pt x="2060134" y="2791032"/>
                  <a:pt x="2077163" y="2798202"/>
                </a:cubicBezTo>
                <a:cubicBezTo>
                  <a:pt x="2150779" y="2829199"/>
                  <a:pt x="2188157" y="2831045"/>
                  <a:pt x="2269668" y="2846328"/>
                </a:cubicBezTo>
                <a:cubicBezTo>
                  <a:pt x="2378186" y="2844113"/>
                  <a:pt x="2598723" y="2861741"/>
                  <a:pt x="2730306" y="2811952"/>
                </a:cubicBezTo>
                <a:cubicBezTo>
                  <a:pt x="2921503" y="2739607"/>
                  <a:pt x="2852457" y="2713758"/>
                  <a:pt x="3046564" y="2564445"/>
                </a:cubicBezTo>
                <a:cubicBezTo>
                  <a:pt x="3098279" y="2524665"/>
                  <a:pt x="3171889" y="2474175"/>
                  <a:pt x="3211569" y="2420066"/>
                </a:cubicBezTo>
                <a:cubicBezTo>
                  <a:pt x="3241323" y="2379493"/>
                  <a:pt x="3258343" y="2330657"/>
                  <a:pt x="3287196" y="2289438"/>
                </a:cubicBezTo>
                <a:lnTo>
                  <a:pt x="3335322" y="2220686"/>
                </a:lnTo>
                <a:cubicBezTo>
                  <a:pt x="3346781" y="2181727"/>
                  <a:pt x="3357198" y="2142446"/>
                  <a:pt x="3369698" y="2103808"/>
                </a:cubicBezTo>
                <a:cubicBezTo>
                  <a:pt x="3382416" y="2064499"/>
                  <a:pt x="3399935" y="2026750"/>
                  <a:pt x="3410949" y="1986930"/>
                </a:cubicBezTo>
                <a:cubicBezTo>
                  <a:pt x="3429770" y="1918886"/>
                  <a:pt x="3434288" y="1846778"/>
                  <a:pt x="3459076" y="1780674"/>
                </a:cubicBezTo>
                <a:cubicBezTo>
                  <a:pt x="3465951" y="1762340"/>
                  <a:pt x="3473184" y="1744136"/>
                  <a:pt x="3479701" y="1725672"/>
                </a:cubicBezTo>
                <a:cubicBezTo>
                  <a:pt x="3486937" y="1705170"/>
                  <a:pt x="3490201" y="1683035"/>
                  <a:pt x="3500327" y="1663796"/>
                </a:cubicBezTo>
                <a:cubicBezTo>
                  <a:pt x="3513356" y="1639041"/>
                  <a:pt x="3533326" y="1618575"/>
                  <a:pt x="3548453" y="1595044"/>
                </a:cubicBezTo>
                <a:cubicBezTo>
                  <a:pt x="3578718" y="1547965"/>
                  <a:pt x="3542099" y="1570000"/>
                  <a:pt x="3610330" y="1512542"/>
                </a:cubicBezTo>
                <a:cubicBezTo>
                  <a:pt x="3647404" y="1481322"/>
                  <a:pt x="3715013" y="1442867"/>
                  <a:pt x="3761584" y="1423164"/>
                </a:cubicBezTo>
                <a:cubicBezTo>
                  <a:pt x="3797650" y="1407905"/>
                  <a:pt x="3834435" y="1394297"/>
                  <a:pt x="3871587" y="1381913"/>
                </a:cubicBezTo>
                <a:cubicBezTo>
                  <a:pt x="3885337" y="1377330"/>
                  <a:pt x="3898666" y="1371200"/>
                  <a:pt x="3912838" y="1368163"/>
                </a:cubicBezTo>
                <a:cubicBezTo>
                  <a:pt x="3930905" y="1364292"/>
                  <a:pt x="3949568" y="1364028"/>
                  <a:pt x="3967840" y="1361287"/>
                </a:cubicBezTo>
                <a:cubicBezTo>
                  <a:pt x="3995412" y="1357151"/>
                  <a:pt x="4023003" y="1353005"/>
                  <a:pt x="4050342" y="1347537"/>
                </a:cubicBezTo>
                <a:cubicBezTo>
                  <a:pt x="4057448" y="1346116"/>
                  <a:pt x="4063736" y="1341134"/>
                  <a:pt x="4070968" y="1340662"/>
                </a:cubicBezTo>
                <a:cubicBezTo>
                  <a:pt x="4169410" y="1334242"/>
                  <a:pt x="4268057" y="1331495"/>
                  <a:pt x="4366601" y="1326912"/>
                </a:cubicBezTo>
                <a:cubicBezTo>
                  <a:pt x="4380351" y="1324620"/>
                  <a:pt x="4393975" y="1321358"/>
                  <a:pt x="4407852" y="1320036"/>
                </a:cubicBezTo>
                <a:cubicBezTo>
                  <a:pt x="4442149" y="1316769"/>
                  <a:pt x="4476874" y="1318033"/>
                  <a:pt x="4510980" y="1313161"/>
                </a:cubicBezTo>
                <a:cubicBezTo>
                  <a:pt x="4525328" y="1311111"/>
                  <a:pt x="4538018" y="1302254"/>
                  <a:pt x="4552231" y="1299411"/>
                </a:cubicBezTo>
                <a:cubicBezTo>
                  <a:pt x="4584011" y="1293055"/>
                  <a:pt x="4616703" y="1292016"/>
                  <a:pt x="4648483" y="1285660"/>
                </a:cubicBezTo>
                <a:cubicBezTo>
                  <a:pt x="4659942" y="1283368"/>
                  <a:pt x="4671666" y="1282143"/>
                  <a:pt x="4682859" y="1278785"/>
                </a:cubicBezTo>
                <a:cubicBezTo>
                  <a:pt x="4694680" y="1275239"/>
                  <a:pt x="4706068" y="1270290"/>
                  <a:pt x="4717235" y="1265035"/>
                </a:cubicBezTo>
                <a:cubicBezTo>
                  <a:pt x="4745055" y="1251943"/>
                  <a:pt x="4772236" y="1237534"/>
                  <a:pt x="4799737" y="1223784"/>
                </a:cubicBezTo>
                <a:cubicBezTo>
                  <a:pt x="4808904" y="1219200"/>
                  <a:pt x="4819235" y="1216435"/>
                  <a:pt x="4827238" y="1210033"/>
                </a:cubicBezTo>
                <a:cubicBezTo>
                  <a:pt x="4838697" y="1200866"/>
                  <a:pt x="4849673" y="1191062"/>
                  <a:pt x="4861614" y="1182533"/>
                </a:cubicBezTo>
                <a:cubicBezTo>
                  <a:pt x="4881786" y="1168125"/>
                  <a:pt x="4905962" y="1158809"/>
                  <a:pt x="4923491" y="1141281"/>
                </a:cubicBezTo>
                <a:cubicBezTo>
                  <a:pt x="4934950" y="1129823"/>
                  <a:pt x="4944384" y="1115895"/>
                  <a:pt x="4957867" y="1106906"/>
                </a:cubicBezTo>
                <a:cubicBezTo>
                  <a:pt x="4971617" y="1097739"/>
                  <a:pt x="4987433" y="1091091"/>
                  <a:pt x="4999118" y="1079405"/>
                </a:cubicBezTo>
                <a:cubicBezTo>
                  <a:pt x="5003701" y="1074821"/>
                  <a:pt x="5007310" y="1068989"/>
                  <a:pt x="5012868" y="1065654"/>
                </a:cubicBezTo>
                <a:cubicBezTo>
                  <a:pt x="5019082" y="1061925"/>
                  <a:pt x="5027012" y="1062020"/>
                  <a:pt x="5033494" y="1058779"/>
                </a:cubicBezTo>
                <a:cubicBezTo>
                  <a:pt x="5045446" y="1052803"/>
                  <a:pt x="5055918" y="1044130"/>
                  <a:pt x="5067870" y="1038154"/>
                </a:cubicBezTo>
                <a:cubicBezTo>
                  <a:pt x="5074352" y="1034913"/>
                  <a:pt x="5082013" y="1034519"/>
                  <a:pt x="5088495" y="1031278"/>
                </a:cubicBezTo>
                <a:cubicBezTo>
                  <a:pt x="5128380" y="1011335"/>
                  <a:pt x="5088420" y="1021854"/>
                  <a:pt x="5136622" y="1003778"/>
                </a:cubicBezTo>
                <a:cubicBezTo>
                  <a:pt x="5145469" y="1000460"/>
                  <a:pt x="5155158" y="999891"/>
                  <a:pt x="5164122" y="996903"/>
                </a:cubicBezTo>
                <a:cubicBezTo>
                  <a:pt x="5175830" y="993000"/>
                  <a:pt x="5186942" y="987485"/>
                  <a:pt x="5198498" y="983152"/>
                </a:cubicBezTo>
                <a:cubicBezTo>
                  <a:pt x="5205284" y="980607"/>
                  <a:pt x="5212249" y="978569"/>
                  <a:pt x="5219124" y="976277"/>
                </a:cubicBezTo>
                <a:cubicBezTo>
                  <a:pt x="5225999" y="969402"/>
                  <a:pt x="5231250" y="960373"/>
                  <a:pt x="5239749" y="955651"/>
                </a:cubicBezTo>
                <a:cubicBezTo>
                  <a:pt x="5252419" y="948612"/>
                  <a:pt x="5281001" y="941901"/>
                  <a:pt x="5281001" y="941901"/>
                </a:cubicBezTo>
                <a:cubicBezTo>
                  <a:pt x="5287876" y="935026"/>
                  <a:pt x="5300552" y="930938"/>
                  <a:pt x="5301626" y="921275"/>
                </a:cubicBezTo>
                <a:cubicBezTo>
                  <a:pt x="5303227" y="906870"/>
                  <a:pt x="5287876" y="880024"/>
                  <a:pt x="5287876" y="880024"/>
                </a:cubicBezTo>
                <a:cubicBezTo>
                  <a:pt x="5285584" y="859399"/>
                  <a:pt x="5284413" y="838618"/>
                  <a:pt x="5281001" y="818148"/>
                </a:cubicBezTo>
                <a:cubicBezTo>
                  <a:pt x="5279809" y="810999"/>
                  <a:pt x="5274125" y="804769"/>
                  <a:pt x="5274125" y="797522"/>
                </a:cubicBezTo>
                <a:cubicBezTo>
                  <a:pt x="5274125" y="751472"/>
                  <a:pt x="5277119" y="747291"/>
                  <a:pt x="5287876" y="715020"/>
                </a:cubicBezTo>
                <a:cubicBezTo>
                  <a:pt x="5290168" y="673769"/>
                  <a:pt x="5291011" y="632411"/>
                  <a:pt x="5294751" y="591266"/>
                </a:cubicBezTo>
                <a:cubicBezTo>
                  <a:pt x="5295606" y="581856"/>
                  <a:pt x="5301626" y="573215"/>
                  <a:pt x="5301626" y="563766"/>
                </a:cubicBezTo>
                <a:cubicBezTo>
                  <a:pt x="5301626" y="476801"/>
                  <a:pt x="5297572" y="498188"/>
                  <a:pt x="5287876" y="440012"/>
                </a:cubicBezTo>
                <a:cubicBezTo>
                  <a:pt x="5279513" y="389832"/>
                  <a:pt x="5279201" y="372090"/>
                  <a:pt x="5274125" y="316259"/>
                </a:cubicBezTo>
                <a:cubicBezTo>
                  <a:pt x="5281117" y="8628"/>
                  <a:pt x="5235897" y="103966"/>
                  <a:pt x="5287876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AAE5-C40E-4178-A75C-797225A14F85}"/>
              </a:ext>
            </a:extLst>
          </p:cNvPr>
          <p:cNvSpPr/>
          <p:nvPr/>
        </p:nvSpPr>
        <p:spPr>
          <a:xfrm>
            <a:off x="2141887" y="1616677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Away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3EE72-7A6F-494D-91EA-C499674BE461}"/>
              </a:ext>
            </a:extLst>
          </p:cNvPr>
          <p:cNvSpPr/>
          <p:nvPr/>
        </p:nvSpPr>
        <p:spPr>
          <a:xfrm>
            <a:off x="4822083" y="3910084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Punch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F5053-7E0B-4D7E-897C-A1A1AA13AE38}"/>
              </a:ext>
            </a:extLst>
          </p:cNvPr>
          <p:cNvSpPr/>
          <p:nvPr/>
        </p:nvSpPr>
        <p:spPr>
          <a:xfrm>
            <a:off x="6544559" y="1795626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B70737-F7A3-4041-B980-8A3327F783D9}"/>
              </a:ext>
            </a:extLst>
          </p:cNvPr>
          <p:cNvSpPr/>
          <p:nvPr/>
        </p:nvSpPr>
        <p:spPr>
          <a:xfrm>
            <a:off x="7774285" y="4568941"/>
            <a:ext cx="1802858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9E418-8750-45DA-B16C-CBC9BA265D7A}"/>
              </a:ext>
            </a:extLst>
          </p:cNvPr>
          <p:cNvSpPr txBox="1"/>
          <p:nvPr/>
        </p:nvSpPr>
        <p:spPr>
          <a:xfrm>
            <a:off x="1791831" y="382163"/>
            <a:ext cx="858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85000"/>
                  </a:schemeClr>
                </a:solidFill>
              </a:rPr>
              <a:t>Situation Space with Action Boundaries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D80AC2-433E-4C8B-B637-9EB80E5A11D5}"/>
              </a:ext>
            </a:extLst>
          </p:cNvPr>
          <p:cNvSpPr/>
          <p:nvPr/>
        </p:nvSpPr>
        <p:spPr>
          <a:xfrm>
            <a:off x="2736253" y="2468742"/>
            <a:ext cx="3038906" cy="2385987"/>
          </a:xfrm>
          <a:custGeom>
            <a:avLst/>
            <a:gdLst>
              <a:gd name="connsiteX0" fmla="*/ 2894698 w 3476357"/>
              <a:gd name="connsiteY0" fmla="*/ 103128 h 2729450"/>
              <a:gd name="connsiteX1" fmla="*/ 2894698 w 3476357"/>
              <a:gd name="connsiteY1" fmla="*/ 103128 h 2729450"/>
              <a:gd name="connsiteX2" fmla="*/ 2839697 w 3476357"/>
              <a:gd name="connsiteY2" fmla="*/ 123754 h 2729450"/>
              <a:gd name="connsiteX3" fmla="*/ 2791571 w 3476357"/>
              <a:gd name="connsiteY3" fmla="*/ 144379 h 2729450"/>
              <a:gd name="connsiteX4" fmla="*/ 2688443 w 3476357"/>
              <a:gd name="connsiteY4" fmla="*/ 151255 h 2729450"/>
              <a:gd name="connsiteX5" fmla="*/ 2145303 w 3476357"/>
              <a:gd name="connsiteY5" fmla="*/ 144379 h 2729450"/>
              <a:gd name="connsiteX6" fmla="*/ 2076551 w 3476357"/>
              <a:gd name="connsiteY6" fmla="*/ 137504 h 2729450"/>
              <a:gd name="connsiteX7" fmla="*/ 2055926 w 3476357"/>
              <a:gd name="connsiteY7" fmla="*/ 130629 h 2729450"/>
              <a:gd name="connsiteX8" fmla="*/ 1801544 w 3476357"/>
              <a:gd name="connsiteY8" fmla="*/ 110003 h 2729450"/>
              <a:gd name="connsiteX9" fmla="*/ 1705291 w 3476357"/>
              <a:gd name="connsiteY9" fmla="*/ 89378 h 2729450"/>
              <a:gd name="connsiteX10" fmla="*/ 1670915 w 3476357"/>
              <a:gd name="connsiteY10" fmla="*/ 82503 h 2729450"/>
              <a:gd name="connsiteX11" fmla="*/ 1478410 w 3476357"/>
              <a:gd name="connsiteY11" fmla="*/ 68752 h 2729450"/>
              <a:gd name="connsiteX12" fmla="*/ 1368407 w 3476357"/>
              <a:gd name="connsiteY12" fmla="*/ 55002 h 2729450"/>
              <a:gd name="connsiteX13" fmla="*/ 1210277 w 3476357"/>
              <a:gd name="connsiteY13" fmla="*/ 34376 h 2729450"/>
              <a:gd name="connsiteX14" fmla="*/ 1059023 w 3476357"/>
              <a:gd name="connsiteY14" fmla="*/ 20626 h 2729450"/>
              <a:gd name="connsiteX15" fmla="*/ 962771 w 3476357"/>
              <a:gd name="connsiteY15" fmla="*/ 0 h 2729450"/>
              <a:gd name="connsiteX16" fmla="*/ 619011 w 3476357"/>
              <a:gd name="connsiteY16" fmla="*/ 6876 h 2729450"/>
              <a:gd name="connsiteX17" fmla="*/ 598386 w 3476357"/>
              <a:gd name="connsiteY17" fmla="*/ 13751 h 2729450"/>
              <a:gd name="connsiteX18" fmla="*/ 557135 w 3476357"/>
              <a:gd name="connsiteY18" fmla="*/ 41252 h 2729450"/>
              <a:gd name="connsiteX19" fmla="*/ 474632 w 3476357"/>
              <a:gd name="connsiteY19" fmla="*/ 103128 h 2729450"/>
              <a:gd name="connsiteX20" fmla="*/ 447132 w 3476357"/>
              <a:gd name="connsiteY20" fmla="*/ 158130 h 2729450"/>
              <a:gd name="connsiteX21" fmla="*/ 433381 w 3476357"/>
              <a:gd name="connsiteY21" fmla="*/ 178755 h 2729450"/>
              <a:gd name="connsiteX22" fmla="*/ 426506 w 3476357"/>
              <a:gd name="connsiteY22" fmla="*/ 199381 h 2729450"/>
              <a:gd name="connsiteX23" fmla="*/ 405880 w 3476357"/>
              <a:gd name="connsiteY23" fmla="*/ 233757 h 2729450"/>
              <a:gd name="connsiteX24" fmla="*/ 392130 w 3476357"/>
              <a:gd name="connsiteY24" fmla="*/ 330009 h 2729450"/>
              <a:gd name="connsiteX25" fmla="*/ 399005 w 3476357"/>
              <a:gd name="connsiteY25" fmla="*/ 440012 h 2729450"/>
              <a:gd name="connsiteX26" fmla="*/ 426506 w 3476357"/>
              <a:gd name="connsiteY26" fmla="*/ 522515 h 2729450"/>
              <a:gd name="connsiteX27" fmla="*/ 474632 w 3476357"/>
              <a:gd name="connsiteY27" fmla="*/ 625643 h 2729450"/>
              <a:gd name="connsiteX28" fmla="*/ 474632 w 3476357"/>
              <a:gd name="connsiteY28" fmla="*/ 756271 h 2729450"/>
              <a:gd name="connsiteX29" fmla="*/ 426506 w 3476357"/>
              <a:gd name="connsiteY29" fmla="*/ 825023 h 2729450"/>
              <a:gd name="connsiteX30" fmla="*/ 330253 w 3476357"/>
              <a:gd name="connsiteY30" fmla="*/ 955652 h 2729450"/>
              <a:gd name="connsiteX31" fmla="*/ 227126 w 3476357"/>
              <a:gd name="connsiteY31" fmla="*/ 1113781 h 2729450"/>
              <a:gd name="connsiteX32" fmla="*/ 165249 w 3476357"/>
              <a:gd name="connsiteY32" fmla="*/ 1203158 h 2729450"/>
              <a:gd name="connsiteX33" fmla="*/ 96497 w 3476357"/>
              <a:gd name="connsiteY33" fmla="*/ 1292536 h 2729450"/>
              <a:gd name="connsiteX34" fmla="*/ 62121 w 3476357"/>
              <a:gd name="connsiteY34" fmla="*/ 1381913 h 2729450"/>
              <a:gd name="connsiteX35" fmla="*/ 55246 w 3476357"/>
              <a:gd name="connsiteY35" fmla="*/ 1402539 h 2729450"/>
              <a:gd name="connsiteX36" fmla="*/ 13995 w 3476357"/>
              <a:gd name="connsiteY36" fmla="*/ 1471291 h 2729450"/>
              <a:gd name="connsiteX37" fmla="*/ 7120 w 3476357"/>
              <a:gd name="connsiteY37" fmla="*/ 1540043 h 2729450"/>
              <a:gd name="connsiteX38" fmla="*/ 244 w 3476357"/>
              <a:gd name="connsiteY38" fmla="*/ 1601919 h 2729450"/>
              <a:gd name="connsiteX39" fmla="*/ 27745 w 3476357"/>
              <a:gd name="connsiteY39" fmla="*/ 1815050 h 2729450"/>
              <a:gd name="connsiteX40" fmla="*/ 89622 w 3476357"/>
              <a:gd name="connsiteY40" fmla="*/ 1993805 h 2729450"/>
              <a:gd name="connsiteX41" fmla="*/ 151498 w 3476357"/>
              <a:gd name="connsiteY41" fmla="*/ 2090058 h 2729450"/>
              <a:gd name="connsiteX42" fmla="*/ 227126 w 3476357"/>
              <a:gd name="connsiteY42" fmla="*/ 2138184 h 2729450"/>
              <a:gd name="connsiteX43" fmla="*/ 254626 w 3476357"/>
              <a:gd name="connsiteY43" fmla="*/ 2158809 h 2729450"/>
              <a:gd name="connsiteX44" fmla="*/ 289002 w 3476357"/>
              <a:gd name="connsiteY44" fmla="*/ 2200061 h 2729450"/>
              <a:gd name="connsiteX45" fmla="*/ 323378 w 3476357"/>
              <a:gd name="connsiteY45" fmla="*/ 2234437 h 2729450"/>
              <a:gd name="connsiteX46" fmla="*/ 433381 w 3476357"/>
              <a:gd name="connsiteY46" fmla="*/ 2371940 h 2729450"/>
              <a:gd name="connsiteX47" fmla="*/ 447132 w 3476357"/>
              <a:gd name="connsiteY47" fmla="*/ 2385691 h 2729450"/>
              <a:gd name="connsiteX48" fmla="*/ 467757 w 3476357"/>
              <a:gd name="connsiteY48" fmla="*/ 2413191 h 2729450"/>
              <a:gd name="connsiteX49" fmla="*/ 564010 w 3476357"/>
              <a:gd name="connsiteY49" fmla="*/ 2495694 h 2729450"/>
              <a:gd name="connsiteX50" fmla="*/ 612136 w 3476357"/>
              <a:gd name="connsiteY50" fmla="*/ 2536945 h 2729450"/>
              <a:gd name="connsiteX51" fmla="*/ 632762 w 3476357"/>
              <a:gd name="connsiteY51" fmla="*/ 2550695 h 2729450"/>
              <a:gd name="connsiteX52" fmla="*/ 694638 w 3476357"/>
              <a:gd name="connsiteY52" fmla="*/ 2591946 h 2729450"/>
              <a:gd name="connsiteX53" fmla="*/ 790891 w 3476357"/>
              <a:gd name="connsiteY53" fmla="*/ 2640073 h 2729450"/>
              <a:gd name="connsiteX54" fmla="*/ 811516 w 3476357"/>
              <a:gd name="connsiteY54" fmla="*/ 2646948 h 2729450"/>
              <a:gd name="connsiteX55" fmla="*/ 914644 w 3476357"/>
              <a:gd name="connsiteY55" fmla="*/ 2688199 h 2729450"/>
              <a:gd name="connsiteX56" fmla="*/ 1072774 w 3476357"/>
              <a:gd name="connsiteY56" fmla="*/ 2729450 h 2729450"/>
              <a:gd name="connsiteX57" fmla="*/ 1320280 w 3476357"/>
              <a:gd name="connsiteY57" fmla="*/ 2701949 h 2729450"/>
              <a:gd name="connsiteX58" fmla="*/ 1423408 w 3476357"/>
              <a:gd name="connsiteY58" fmla="*/ 2667573 h 2729450"/>
              <a:gd name="connsiteX59" fmla="*/ 1581538 w 3476357"/>
              <a:gd name="connsiteY59" fmla="*/ 2578196 h 2729450"/>
              <a:gd name="connsiteX60" fmla="*/ 1650289 w 3476357"/>
              <a:gd name="connsiteY60" fmla="*/ 2523194 h 2729450"/>
              <a:gd name="connsiteX61" fmla="*/ 1753417 w 3476357"/>
              <a:gd name="connsiteY61" fmla="*/ 2433817 h 2729450"/>
              <a:gd name="connsiteX62" fmla="*/ 1787793 w 3476357"/>
              <a:gd name="connsiteY62" fmla="*/ 2385691 h 2729450"/>
              <a:gd name="connsiteX63" fmla="*/ 1849670 w 3476357"/>
              <a:gd name="connsiteY63" fmla="*/ 2323814 h 2729450"/>
              <a:gd name="connsiteX64" fmla="*/ 1877171 w 3476357"/>
              <a:gd name="connsiteY64" fmla="*/ 2275688 h 2729450"/>
              <a:gd name="connsiteX65" fmla="*/ 1932172 w 3476357"/>
              <a:gd name="connsiteY65" fmla="*/ 2206936 h 2729450"/>
              <a:gd name="connsiteX66" fmla="*/ 1994049 w 3476357"/>
              <a:gd name="connsiteY66" fmla="*/ 2117558 h 2729450"/>
              <a:gd name="connsiteX67" fmla="*/ 2021550 w 3476357"/>
              <a:gd name="connsiteY67" fmla="*/ 2076307 h 2729450"/>
              <a:gd name="connsiteX68" fmla="*/ 2035300 w 3476357"/>
              <a:gd name="connsiteY68" fmla="*/ 2000680 h 2729450"/>
              <a:gd name="connsiteX69" fmla="*/ 2049050 w 3476357"/>
              <a:gd name="connsiteY69" fmla="*/ 1959429 h 2729450"/>
              <a:gd name="connsiteX70" fmla="*/ 2042175 w 3476357"/>
              <a:gd name="connsiteY70" fmla="*/ 1856301 h 2729450"/>
              <a:gd name="connsiteX71" fmla="*/ 2035300 w 3476357"/>
              <a:gd name="connsiteY71" fmla="*/ 1815050 h 2729450"/>
              <a:gd name="connsiteX72" fmla="*/ 2021550 w 3476357"/>
              <a:gd name="connsiteY72" fmla="*/ 1677546 h 2729450"/>
              <a:gd name="connsiteX73" fmla="*/ 2007799 w 3476357"/>
              <a:gd name="connsiteY73" fmla="*/ 1540043 h 2729450"/>
              <a:gd name="connsiteX74" fmla="*/ 2014674 w 3476357"/>
              <a:gd name="connsiteY74" fmla="*/ 1409414 h 2729450"/>
              <a:gd name="connsiteX75" fmla="*/ 2035300 w 3476357"/>
              <a:gd name="connsiteY75" fmla="*/ 1375038 h 2729450"/>
              <a:gd name="connsiteX76" fmla="*/ 2110927 w 3476357"/>
              <a:gd name="connsiteY76" fmla="*/ 1326912 h 2729450"/>
              <a:gd name="connsiteX77" fmla="*/ 2234680 w 3476357"/>
              <a:gd name="connsiteY77" fmla="*/ 1271910 h 2729450"/>
              <a:gd name="connsiteX78" fmla="*/ 2289682 w 3476357"/>
              <a:gd name="connsiteY78" fmla="*/ 1237534 h 2729450"/>
              <a:gd name="connsiteX79" fmla="*/ 2385935 w 3476357"/>
              <a:gd name="connsiteY79" fmla="*/ 1210034 h 2729450"/>
              <a:gd name="connsiteX80" fmla="*/ 2454686 w 3476357"/>
              <a:gd name="connsiteY80" fmla="*/ 1203158 h 2729450"/>
              <a:gd name="connsiteX81" fmla="*/ 2667817 w 3476357"/>
              <a:gd name="connsiteY81" fmla="*/ 1182533 h 2729450"/>
              <a:gd name="connsiteX82" fmla="*/ 2867198 w 3476357"/>
              <a:gd name="connsiteY82" fmla="*/ 1168782 h 2729450"/>
              <a:gd name="connsiteX83" fmla="*/ 2984076 w 3476357"/>
              <a:gd name="connsiteY83" fmla="*/ 1148157 h 2729450"/>
              <a:gd name="connsiteX84" fmla="*/ 3004701 w 3476357"/>
              <a:gd name="connsiteY84" fmla="*/ 1141282 h 2729450"/>
              <a:gd name="connsiteX85" fmla="*/ 3066578 w 3476357"/>
              <a:gd name="connsiteY85" fmla="*/ 1127531 h 2729450"/>
              <a:gd name="connsiteX86" fmla="*/ 3217832 w 3476357"/>
              <a:gd name="connsiteY86" fmla="*/ 1045029 h 2729450"/>
              <a:gd name="connsiteX87" fmla="*/ 3231583 w 3476357"/>
              <a:gd name="connsiteY87" fmla="*/ 1024403 h 2729450"/>
              <a:gd name="connsiteX88" fmla="*/ 3272834 w 3476357"/>
              <a:gd name="connsiteY88" fmla="*/ 990027 h 2729450"/>
              <a:gd name="connsiteX89" fmla="*/ 3286584 w 3476357"/>
              <a:gd name="connsiteY89" fmla="*/ 969402 h 2729450"/>
              <a:gd name="connsiteX90" fmla="*/ 3320960 w 3476357"/>
              <a:gd name="connsiteY90" fmla="*/ 928151 h 2729450"/>
              <a:gd name="connsiteX91" fmla="*/ 3348461 w 3476357"/>
              <a:gd name="connsiteY91" fmla="*/ 914400 h 2729450"/>
              <a:gd name="connsiteX92" fmla="*/ 3417213 w 3476357"/>
              <a:gd name="connsiteY92" fmla="*/ 804397 h 2729450"/>
              <a:gd name="connsiteX93" fmla="*/ 3458464 w 3476357"/>
              <a:gd name="connsiteY93" fmla="*/ 715020 h 2729450"/>
              <a:gd name="connsiteX94" fmla="*/ 3444713 w 3476357"/>
              <a:gd name="connsiteY94" fmla="*/ 460638 h 2729450"/>
              <a:gd name="connsiteX95" fmla="*/ 3327835 w 3476357"/>
              <a:gd name="connsiteY95" fmla="*/ 364385 h 2729450"/>
              <a:gd name="connsiteX96" fmla="*/ 3293459 w 3476357"/>
              <a:gd name="connsiteY96" fmla="*/ 330009 h 2729450"/>
              <a:gd name="connsiteX97" fmla="*/ 3272834 w 3476357"/>
              <a:gd name="connsiteY97" fmla="*/ 309384 h 2729450"/>
              <a:gd name="connsiteX98" fmla="*/ 2894698 w 3476357"/>
              <a:gd name="connsiteY98" fmla="*/ 103128 h 272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476357" h="2729450">
                <a:moveTo>
                  <a:pt x="2894698" y="103128"/>
                </a:moveTo>
                <a:lnTo>
                  <a:pt x="2894698" y="103128"/>
                </a:lnTo>
                <a:cubicBezTo>
                  <a:pt x="2876364" y="110003"/>
                  <a:pt x="2857771" y="116223"/>
                  <a:pt x="2839697" y="123754"/>
                </a:cubicBezTo>
                <a:cubicBezTo>
                  <a:pt x="2827662" y="128769"/>
                  <a:pt x="2806400" y="142731"/>
                  <a:pt x="2791571" y="144379"/>
                </a:cubicBezTo>
                <a:cubicBezTo>
                  <a:pt x="2757329" y="148184"/>
                  <a:pt x="2722819" y="148963"/>
                  <a:pt x="2688443" y="151255"/>
                </a:cubicBezTo>
                <a:lnTo>
                  <a:pt x="2145303" y="144379"/>
                </a:lnTo>
                <a:cubicBezTo>
                  <a:pt x="2122277" y="143862"/>
                  <a:pt x="2099315" y="141006"/>
                  <a:pt x="2076551" y="137504"/>
                </a:cubicBezTo>
                <a:cubicBezTo>
                  <a:pt x="2069388" y="136402"/>
                  <a:pt x="2063137" y="131350"/>
                  <a:pt x="2055926" y="130629"/>
                </a:cubicBezTo>
                <a:cubicBezTo>
                  <a:pt x="1971276" y="122164"/>
                  <a:pt x="1801544" y="110003"/>
                  <a:pt x="1801544" y="110003"/>
                </a:cubicBezTo>
                <a:cubicBezTo>
                  <a:pt x="1742456" y="86369"/>
                  <a:pt x="1788587" y="101277"/>
                  <a:pt x="1705291" y="89378"/>
                </a:cubicBezTo>
                <a:cubicBezTo>
                  <a:pt x="1693723" y="87725"/>
                  <a:pt x="1682553" y="83561"/>
                  <a:pt x="1670915" y="82503"/>
                </a:cubicBezTo>
                <a:cubicBezTo>
                  <a:pt x="1606847" y="76679"/>
                  <a:pt x="1542578" y="73336"/>
                  <a:pt x="1478410" y="68752"/>
                </a:cubicBezTo>
                <a:cubicBezTo>
                  <a:pt x="1354435" y="48090"/>
                  <a:pt x="1550171" y="79787"/>
                  <a:pt x="1368407" y="55002"/>
                </a:cubicBezTo>
                <a:cubicBezTo>
                  <a:pt x="1189267" y="30575"/>
                  <a:pt x="1378739" y="49693"/>
                  <a:pt x="1210277" y="34376"/>
                </a:cubicBezTo>
                <a:cubicBezTo>
                  <a:pt x="1125772" y="13250"/>
                  <a:pt x="1266208" y="46524"/>
                  <a:pt x="1059023" y="20626"/>
                </a:cubicBezTo>
                <a:cubicBezTo>
                  <a:pt x="1026464" y="16556"/>
                  <a:pt x="994855" y="6875"/>
                  <a:pt x="962771" y="0"/>
                </a:cubicBezTo>
                <a:lnTo>
                  <a:pt x="619011" y="6876"/>
                </a:lnTo>
                <a:cubicBezTo>
                  <a:pt x="611769" y="7149"/>
                  <a:pt x="604721" y="10232"/>
                  <a:pt x="598386" y="13751"/>
                </a:cubicBezTo>
                <a:cubicBezTo>
                  <a:pt x="583940" y="21777"/>
                  <a:pt x="571209" y="32591"/>
                  <a:pt x="557135" y="41252"/>
                </a:cubicBezTo>
                <a:cubicBezTo>
                  <a:pt x="511938" y="69065"/>
                  <a:pt x="507163" y="62464"/>
                  <a:pt x="474632" y="103128"/>
                </a:cubicBezTo>
                <a:cubicBezTo>
                  <a:pt x="436512" y="150778"/>
                  <a:pt x="465698" y="120998"/>
                  <a:pt x="447132" y="158130"/>
                </a:cubicBezTo>
                <a:cubicBezTo>
                  <a:pt x="443437" y="165521"/>
                  <a:pt x="437965" y="171880"/>
                  <a:pt x="433381" y="178755"/>
                </a:cubicBezTo>
                <a:cubicBezTo>
                  <a:pt x="431089" y="185630"/>
                  <a:pt x="429747" y="192899"/>
                  <a:pt x="426506" y="199381"/>
                </a:cubicBezTo>
                <a:cubicBezTo>
                  <a:pt x="420530" y="211333"/>
                  <a:pt x="410843" y="221350"/>
                  <a:pt x="405880" y="233757"/>
                </a:cubicBezTo>
                <a:cubicBezTo>
                  <a:pt x="399145" y="250595"/>
                  <a:pt x="392820" y="323803"/>
                  <a:pt x="392130" y="330009"/>
                </a:cubicBezTo>
                <a:cubicBezTo>
                  <a:pt x="394422" y="366677"/>
                  <a:pt x="392547" y="403845"/>
                  <a:pt x="399005" y="440012"/>
                </a:cubicBezTo>
                <a:cubicBezTo>
                  <a:pt x="404101" y="468549"/>
                  <a:pt x="417339" y="495014"/>
                  <a:pt x="426506" y="522515"/>
                </a:cubicBezTo>
                <a:cubicBezTo>
                  <a:pt x="452357" y="600067"/>
                  <a:pt x="435073" y="566302"/>
                  <a:pt x="474632" y="625643"/>
                </a:cubicBezTo>
                <a:cubicBezTo>
                  <a:pt x="480830" y="669028"/>
                  <a:pt x="490652" y="712216"/>
                  <a:pt x="474632" y="756271"/>
                </a:cubicBezTo>
                <a:cubicBezTo>
                  <a:pt x="465072" y="782561"/>
                  <a:pt x="441525" y="801422"/>
                  <a:pt x="426506" y="825023"/>
                </a:cubicBezTo>
                <a:cubicBezTo>
                  <a:pt x="272253" y="1067422"/>
                  <a:pt x="468372" y="785036"/>
                  <a:pt x="330253" y="955652"/>
                </a:cubicBezTo>
                <a:cubicBezTo>
                  <a:pt x="227363" y="1082750"/>
                  <a:pt x="292870" y="1010468"/>
                  <a:pt x="227126" y="1113781"/>
                </a:cubicBezTo>
                <a:cubicBezTo>
                  <a:pt x="207672" y="1144351"/>
                  <a:pt x="187342" y="1174437"/>
                  <a:pt x="165249" y="1203158"/>
                </a:cubicBezTo>
                <a:lnTo>
                  <a:pt x="96497" y="1292536"/>
                </a:lnTo>
                <a:cubicBezTo>
                  <a:pt x="85038" y="1322328"/>
                  <a:pt x="73329" y="1352025"/>
                  <a:pt x="62121" y="1381913"/>
                </a:cubicBezTo>
                <a:cubicBezTo>
                  <a:pt x="59576" y="1388699"/>
                  <a:pt x="58487" y="1396057"/>
                  <a:pt x="55246" y="1402539"/>
                </a:cubicBezTo>
                <a:cubicBezTo>
                  <a:pt x="39450" y="1434132"/>
                  <a:pt x="30926" y="1445894"/>
                  <a:pt x="13995" y="1471291"/>
                </a:cubicBezTo>
                <a:cubicBezTo>
                  <a:pt x="11703" y="1494208"/>
                  <a:pt x="9531" y="1517138"/>
                  <a:pt x="7120" y="1540043"/>
                </a:cubicBezTo>
                <a:cubicBezTo>
                  <a:pt x="4947" y="1560681"/>
                  <a:pt x="-1308" y="1581225"/>
                  <a:pt x="244" y="1601919"/>
                </a:cubicBezTo>
                <a:cubicBezTo>
                  <a:pt x="5601" y="1673351"/>
                  <a:pt x="15471" y="1744477"/>
                  <a:pt x="27745" y="1815050"/>
                </a:cubicBezTo>
                <a:cubicBezTo>
                  <a:pt x="38315" y="1875826"/>
                  <a:pt x="59255" y="1939579"/>
                  <a:pt x="89622" y="1993805"/>
                </a:cubicBezTo>
                <a:cubicBezTo>
                  <a:pt x="108258" y="2027084"/>
                  <a:pt x="119319" y="2069581"/>
                  <a:pt x="151498" y="2090058"/>
                </a:cubicBezTo>
                <a:cubicBezTo>
                  <a:pt x="176707" y="2106100"/>
                  <a:pt x="202264" y="2121609"/>
                  <a:pt x="227126" y="2138184"/>
                </a:cubicBezTo>
                <a:cubicBezTo>
                  <a:pt x="236660" y="2144540"/>
                  <a:pt x="246524" y="2150707"/>
                  <a:pt x="254626" y="2158809"/>
                </a:cubicBezTo>
                <a:cubicBezTo>
                  <a:pt x="267283" y="2171466"/>
                  <a:pt x="276962" y="2186817"/>
                  <a:pt x="289002" y="2200061"/>
                </a:cubicBezTo>
                <a:cubicBezTo>
                  <a:pt x="299903" y="2212052"/>
                  <a:pt x="312656" y="2222286"/>
                  <a:pt x="323378" y="2234437"/>
                </a:cubicBezTo>
                <a:cubicBezTo>
                  <a:pt x="429125" y="2354283"/>
                  <a:pt x="356360" y="2275664"/>
                  <a:pt x="433381" y="2371940"/>
                </a:cubicBezTo>
                <a:cubicBezTo>
                  <a:pt x="437430" y="2377002"/>
                  <a:pt x="442982" y="2380711"/>
                  <a:pt x="447132" y="2385691"/>
                </a:cubicBezTo>
                <a:cubicBezTo>
                  <a:pt x="454467" y="2394494"/>
                  <a:pt x="460882" y="2404024"/>
                  <a:pt x="467757" y="2413191"/>
                </a:cubicBezTo>
                <a:cubicBezTo>
                  <a:pt x="487557" y="2472594"/>
                  <a:pt x="461340" y="2407691"/>
                  <a:pt x="564010" y="2495694"/>
                </a:cubicBezTo>
                <a:cubicBezTo>
                  <a:pt x="580052" y="2509444"/>
                  <a:pt x="595637" y="2523746"/>
                  <a:pt x="612136" y="2536945"/>
                </a:cubicBezTo>
                <a:cubicBezTo>
                  <a:pt x="618588" y="2542107"/>
                  <a:pt x="626543" y="2545254"/>
                  <a:pt x="632762" y="2550695"/>
                </a:cubicBezTo>
                <a:cubicBezTo>
                  <a:pt x="682032" y="2593805"/>
                  <a:pt x="646628" y="2579944"/>
                  <a:pt x="694638" y="2591946"/>
                </a:cubicBezTo>
                <a:cubicBezTo>
                  <a:pt x="726722" y="2607988"/>
                  <a:pt x="758434" y="2624799"/>
                  <a:pt x="790891" y="2640073"/>
                </a:cubicBezTo>
                <a:cubicBezTo>
                  <a:pt x="797448" y="2643159"/>
                  <a:pt x="804787" y="2644257"/>
                  <a:pt x="811516" y="2646948"/>
                </a:cubicBezTo>
                <a:cubicBezTo>
                  <a:pt x="813549" y="2647761"/>
                  <a:pt x="886956" y="2680745"/>
                  <a:pt x="914644" y="2688199"/>
                </a:cubicBezTo>
                <a:lnTo>
                  <a:pt x="1072774" y="2729450"/>
                </a:lnTo>
                <a:cubicBezTo>
                  <a:pt x="1155276" y="2720283"/>
                  <a:pt x="1238533" y="2716375"/>
                  <a:pt x="1320280" y="2701949"/>
                </a:cubicBezTo>
                <a:cubicBezTo>
                  <a:pt x="1355964" y="2695652"/>
                  <a:pt x="1423408" y="2667573"/>
                  <a:pt x="1423408" y="2667573"/>
                </a:cubicBezTo>
                <a:cubicBezTo>
                  <a:pt x="1537353" y="2586184"/>
                  <a:pt x="1482256" y="2611289"/>
                  <a:pt x="1581538" y="2578196"/>
                </a:cubicBezTo>
                <a:cubicBezTo>
                  <a:pt x="1735917" y="2462411"/>
                  <a:pt x="1593693" y="2573132"/>
                  <a:pt x="1650289" y="2523194"/>
                </a:cubicBezTo>
                <a:cubicBezTo>
                  <a:pt x="1684399" y="2493097"/>
                  <a:pt x="1726977" y="2470833"/>
                  <a:pt x="1753417" y="2433817"/>
                </a:cubicBezTo>
                <a:cubicBezTo>
                  <a:pt x="1764876" y="2417775"/>
                  <a:pt x="1774811" y="2400527"/>
                  <a:pt x="1787793" y="2385691"/>
                </a:cubicBezTo>
                <a:cubicBezTo>
                  <a:pt x="1807001" y="2363739"/>
                  <a:pt x="1835198" y="2349140"/>
                  <a:pt x="1849670" y="2323814"/>
                </a:cubicBezTo>
                <a:cubicBezTo>
                  <a:pt x="1858837" y="2307772"/>
                  <a:pt x="1866516" y="2290783"/>
                  <a:pt x="1877171" y="2275688"/>
                </a:cubicBezTo>
                <a:cubicBezTo>
                  <a:pt x="1894096" y="2251711"/>
                  <a:pt x="1915467" y="2231066"/>
                  <a:pt x="1932172" y="2206936"/>
                </a:cubicBezTo>
                <a:lnTo>
                  <a:pt x="1994049" y="2117558"/>
                </a:lnTo>
                <a:cubicBezTo>
                  <a:pt x="2003381" y="2103919"/>
                  <a:pt x="2021550" y="2076307"/>
                  <a:pt x="2021550" y="2076307"/>
                </a:cubicBezTo>
                <a:cubicBezTo>
                  <a:pt x="2023796" y="2062831"/>
                  <a:pt x="2031182" y="2015780"/>
                  <a:pt x="2035300" y="2000680"/>
                </a:cubicBezTo>
                <a:cubicBezTo>
                  <a:pt x="2039114" y="1986697"/>
                  <a:pt x="2044467" y="1973179"/>
                  <a:pt x="2049050" y="1959429"/>
                </a:cubicBezTo>
                <a:cubicBezTo>
                  <a:pt x="2046758" y="1925053"/>
                  <a:pt x="2045441" y="1890598"/>
                  <a:pt x="2042175" y="1856301"/>
                </a:cubicBezTo>
                <a:cubicBezTo>
                  <a:pt x="2040853" y="1842424"/>
                  <a:pt x="2036898" y="1828898"/>
                  <a:pt x="2035300" y="1815050"/>
                </a:cubicBezTo>
                <a:cubicBezTo>
                  <a:pt x="2030020" y="1769290"/>
                  <a:pt x="2025599" y="1723431"/>
                  <a:pt x="2021550" y="1677546"/>
                </a:cubicBezTo>
                <a:cubicBezTo>
                  <a:pt x="2009748" y="1543792"/>
                  <a:pt x="2021666" y="1623249"/>
                  <a:pt x="2007799" y="1540043"/>
                </a:cubicBezTo>
                <a:cubicBezTo>
                  <a:pt x="2010091" y="1496500"/>
                  <a:pt x="2007506" y="1452424"/>
                  <a:pt x="2014674" y="1409414"/>
                </a:cubicBezTo>
                <a:cubicBezTo>
                  <a:pt x="2016871" y="1396233"/>
                  <a:pt x="2025851" y="1384487"/>
                  <a:pt x="2035300" y="1375038"/>
                </a:cubicBezTo>
                <a:cubicBezTo>
                  <a:pt x="2039932" y="1370406"/>
                  <a:pt x="2100981" y="1331553"/>
                  <a:pt x="2110927" y="1326912"/>
                </a:cubicBezTo>
                <a:cubicBezTo>
                  <a:pt x="2182580" y="1293474"/>
                  <a:pt x="2170997" y="1309058"/>
                  <a:pt x="2234680" y="1271910"/>
                </a:cubicBezTo>
                <a:cubicBezTo>
                  <a:pt x="2279806" y="1245586"/>
                  <a:pt x="2243501" y="1256006"/>
                  <a:pt x="2289682" y="1237534"/>
                </a:cubicBezTo>
                <a:cubicBezTo>
                  <a:pt x="2313036" y="1228192"/>
                  <a:pt x="2363583" y="1213759"/>
                  <a:pt x="2385935" y="1210034"/>
                </a:cubicBezTo>
                <a:cubicBezTo>
                  <a:pt x="2408653" y="1206248"/>
                  <a:pt x="2431769" y="1205450"/>
                  <a:pt x="2454686" y="1203158"/>
                </a:cubicBezTo>
                <a:cubicBezTo>
                  <a:pt x="2568291" y="1177913"/>
                  <a:pt x="2489580" y="1191673"/>
                  <a:pt x="2667817" y="1182533"/>
                </a:cubicBezTo>
                <a:cubicBezTo>
                  <a:pt x="2778273" y="1176869"/>
                  <a:pt x="2769825" y="1176897"/>
                  <a:pt x="2867198" y="1168782"/>
                </a:cubicBezTo>
                <a:cubicBezTo>
                  <a:pt x="2923525" y="1150006"/>
                  <a:pt x="2858487" y="1170319"/>
                  <a:pt x="2984076" y="1148157"/>
                </a:cubicBezTo>
                <a:cubicBezTo>
                  <a:pt x="2991213" y="1146898"/>
                  <a:pt x="2997670" y="1143040"/>
                  <a:pt x="3004701" y="1141282"/>
                </a:cubicBezTo>
                <a:cubicBezTo>
                  <a:pt x="3025199" y="1136157"/>
                  <a:pt x="3045952" y="1132115"/>
                  <a:pt x="3066578" y="1127531"/>
                </a:cubicBezTo>
                <a:cubicBezTo>
                  <a:pt x="3115468" y="1103086"/>
                  <a:pt x="3174385" y="1074898"/>
                  <a:pt x="3217832" y="1045029"/>
                </a:cubicBezTo>
                <a:cubicBezTo>
                  <a:pt x="3224641" y="1040348"/>
                  <a:pt x="3225740" y="1030246"/>
                  <a:pt x="3231583" y="1024403"/>
                </a:cubicBezTo>
                <a:cubicBezTo>
                  <a:pt x="3244239" y="1011747"/>
                  <a:pt x="3260178" y="1002683"/>
                  <a:pt x="3272834" y="990027"/>
                </a:cubicBezTo>
                <a:cubicBezTo>
                  <a:pt x="3278677" y="984184"/>
                  <a:pt x="3281511" y="975924"/>
                  <a:pt x="3286584" y="969402"/>
                </a:cubicBezTo>
                <a:cubicBezTo>
                  <a:pt x="3297573" y="955273"/>
                  <a:pt x="3307582" y="940042"/>
                  <a:pt x="3320960" y="928151"/>
                </a:cubicBezTo>
                <a:cubicBezTo>
                  <a:pt x="3328620" y="921342"/>
                  <a:pt x="3339294" y="918984"/>
                  <a:pt x="3348461" y="914400"/>
                </a:cubicBezTo>
                <a:cubicBezTo>
                  <a:pt x="3371378" y="877732"/>
                  <a:pt x="3402436" y="845034"/>
                  <a:pt x="3417213" y="804397"/>
                </a:cubicBezTo>
                <a:cubicBezTo>
                  <a:pt x="3446928" y="722678"/>
                  <a:pt x="3425745" y="747737"/>
                  <a:pt x="3458464" y="715020"/>
                </a:cubicBezTo>
                <a:cubicBezTo>
                  <a:pt x="3479065" y="612012"/>
                  <a:pt x="3490135" y="596905"/>
                  <a:pt x="3444713" y="460638"/>
                </a:cubicBezTo>
                <a:cubicBezTo>
                  <a:pt x="3425028" y="401582"/>
                  <a:pt x="3370237" y="394672"/>
                  <a:pt x="3327835" y="364385"/>
                </a:cubicBezTo>
                <a:cubicBezTo>
                  <a:pt x="3314648" y="354966"/>
                  <a:pt x="3302448" y="343492"/>
                  <a:pt x="3293459" y="330009"/>
                </a:cubicBezTo>
                <a:cubicBezTo>
                  <a:pt x="3278438" y="307477"/>
                  <a:pt x="3287972" y="309384"/>
                  <a:pt x="3272834" y="309384"/>
                </a:cubicBezTo>
                <a:lnTo>
                  <a:pt x="2894698" y="1031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2D580-D7B7-49AF-8AB5-062493036221}"/>
              </a:ext>
            </a:extLst>
          </p:cNvPr>
          <p:cNvSpPr/>
          <p:nvPr/>
        </p:nvSpPr>
        <p:spPr>
          <a:xfrm>
            <a:off x="3421936" y="2841331"/>
            <a:ext cx="1802857" cy="487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Reload</a:t>
            </a:r>
          </a:p>
        </p:txBody>
      </p:sp>
    </p:spTree>
    <p:extLst>
      <p:ext uri="{BB962C8B-B14F-4D97-AF65-F5344CB8AC3E}">
        <p14:creationId xmlns:p14="http://schemas.microsoft.com/office/powerpoint/2010/main" val="310552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864D7-CC01-447E-B650-A7D3CB85366C}"/>
              </a:ext>
            </a:extLst>
          </p:cNvPr>
          <p:cNvSpPr txBox="1"/>
          <p:nvPr/>
        </p:nvSpPr>
        <p:spPr>
          <a:xfrm>
            <a:off x="0" y="2516228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Build interactive tools to</a:t>
            </a:r>
          </a:p>
          <a:p>
            <a:pPr algn="ctr"/>
            <a:r>
              <a:rPr lang="en-US" sz="6000" b="1" dirty="0">
                <a:solidFill>
                  <a:schemeClr val="accent4"/>
                </a:solidFill>
              </a:rPr>
              <a:t>understand</a:t>
            </a:r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 the system</a:t>
            </a:r>
            <a:endParaRPr lang="en-US" sz="9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6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864D7-CC01-447E-B650-A7D3CB85366C}"/>
              </a:ext>
            </a:extLst>
          </p:cNvPr>
          <p:cNvSpPr txBox="1"/>
          <p:nvPr/>
        </p:nvSpPr>
        <p:spPr>
          <a:xfrm>
            <a:off x="0" y="307939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/>
                </a:solidFill>
              </a:rPr>
              <a:t>Why</a:t>
            </a:r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 is the AI behaving like that right now?</a:t>
            </a:r>
          </a:p>
        </p:txBody>
      </p:sp>
    </p:spTree>
    <p:extLst>
      <p:ext uri="{BB962C8B-B14F-4D97-AF65-F5344CB8AC3E}">
        <p14:creationId xmlns:p14="http://schemas.microsoft.com/office/powerpoint/2010/main" val="166211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864D7-CC01-447E-B650-A7D3CB85366C}"/>
              </a:ext>
            </a:extLst>
          </p:cNvPr>
          <p:cNvSpPr txBox="1"/>
          <p:nvPr/>
        </p:nvSpPr>
        <p:spPr>
          <a:xfrm>
            <a:off x="1" y="270813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What the AI would do in</a:t>
            </a:r>
          </a:p>
          <a:p>
            <a:pPr algn="ctr"/>
            <a:r>
              <a:rPr lang="en-US" sz="4000" b="1" dirty="0">
                <a:solidFill>
                  <a:schemeClr val="accent4"/>
                </a:solidFill>
              </a:rPr>
              <a:t>any</a:t>
            </a:r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 situation?</a:t>
            </a:r>
          </a:p>
        </p:txBody>
      </p:sp>
    </p:spTree>
    <p:extLst>
      <p:ext uri="{BB962C8B-B14F-4D97-AF65-F5344CB8AC3E}">
        <p14:creationId xmlns:p14="http://schemas.microsoft.com/office/powerpoint/2010/main" val="351529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864D7-CC01-447E-B650-A7D3CB85366C}"/>
              </a:ext>
            </a:extLst>
          </p:cNvPr>
          <p:cNvSpPr txBox="1"/>
          <p:nvPr/>
        </p:nvSpPr>
        <p:spPr>
          <a:xfrm>
            <a:off x="0" y="2708138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Ultimate Goal:</a:t>
            </a:r>
          </a:p>
          <a:p>
            <a:pPr algn="ctr"/>
            <a:r>
              <a:rPr lang="en-US" sz="4000" b="1" dirty="0">
                <a:solidFill>
                  <a:schemeClr val="bg1">
                    <a:lumMod val="85000"/>
                  </a:schemeClr>
                </a:solidFill>
              </a:rPr>
              <a:t>Understand the </a:t>
            </a:r>
            <a:r>
              <a:rPr lang="en-US" sz="4000" b="1" dirty="0">
                <a:solidFill>
                  <a:schemeClr val="accent4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6198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8C18F-6830-4EC0-B252-99513660349F}"/>
              </a:ext>
            </a:extLst>
          </p:cNvPr>
          <p:cNvSpPr txBox="1"/>
          <p:nvPr/>
        </p:nvSpPr>
        <p:spPr>
          <a:xfrm>
            <a:off x="1315453" y="1689464"/>
            <a:ext cx="100684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ShouldEat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hungry,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unhappy)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(hungry &amp;&amp; !unhappy)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return false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2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3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8C18F-6830-4EC0-B252-99513660349F}"/>
              </a:ext>
            </a:extLst>
          </p:cNvPr>
          <p:cNvSpPr txBox="1"/>
          <p:nvPr/>
        </p:nvSpPr>
        <p:spPr>
          <a:xfrm>
            <a:off x="1315453" y="1689464"/>
            <a:ext cx="100684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ShouldEat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hungry,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unhappy)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if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(hungry)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return false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2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answers.unrealengine.com/storage/temp/41172-unreal4.png">
            <a:extLst>
              <a:ext uri="{FF2B5EF4-FFF2-40B4-BE49-F238E27FC236}">
                <a16:creationId xmlns:a16="http://schemas.microsoft.com/office/drawing/2014/main" id="{4545F57F-6FAC-47A7-9EF8-3550F85E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175"/>
            <a:ext cx="12192000" cy="5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E8515-9DB2-44F6-A23F-711EC4D6F94D}"/>
              </a:ext>
            </a:extLst>
          </p:cNvPr>
          <p:cNvSpPr txBox="1"/>
          <p:nvPr/>
        </p:nvSpPr>
        <p:spPr>
          <a:xfrm>
            <a:off x="766464" y="6400801"/>
            <a:ext cx="1065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https://answers.unrealengine.com/questions/221987/how-to-activate-animation-state-from-a-task-in-beh.html</a:t>
            </a:r>
          </a:p>
        </p:txBody>
      </p:sp>
    </p:spTree>
    <p:extLst>
      <p:ext uri="{BB962C8B-B14F-4D97-AF65-F5344CB8AC3E}">
        <p14:creationId xmlns:p14="http://schemas.microsoft.com/office/powerpoint/2010/main" val="346368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955</Words>
  <Application>Microsoft Office PowerPoint</Application>
  <PresentationFormat>Widescreen</PresentationFormat>
  <Paragraphs>525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Consolas</vt:lpstr>
      <vt:lpstr>Office Theme</vt:lpstr>
      <vt:lpstr>Understand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Steve Rabin</cp:lastModifiedBy>
  <cp:revision>79</cp:revision>
  <dcterms:created xsi:type="dcterms:W3CDTF">2017-03-23T22:38:01Z</dcterms:created>
  <dcterms:modified xsi:type="dcterms:W3CDTF">2021-12-03T02:58:29Z</dcterms:modified>
</cp:coreProperties>
</file>