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821" r:id="rId2"/>
    <p:sldId id="529" r:id="rId3"/>
    <p:sldId id="822" r:id="rId4"/>
    <p:sldId id="502" r:id="rId5"/>
    <p:sldId id="373" r:id="rId6"/>
    <p:sldId id="823" r:id="rId7"/>
    <p:sldId id="812" r:id="rId8"/>
    <p:sldId id="813" r:id="rId9"/>
    <p:sldId id="824" r:id="rId10"/>
    <p:sldId id="330" r:id="rId11"/>
    <p:sldId id="331" r:id="rId12"/>
    <p:sldId id="333" r:id="rId13"/>
    <p:sldId id="788" r:id="rId14"/>
    <p:sldId id="353" r:id="rId15"/>
    <p:sldId id="354" r:id="rId16"/>
    <p:sldId id="355" r:id="rId17"/>
    <p:sldId id="356" r:id="rId18"/>
    <p:sldId id="357" r:id="rId19"/>
    <p:sldId id="358" r:id="rId20"/>
    <p:sldId id="359" r:id="rId21"/>
    <p:sldId id="809" r:id="rId22"/>
    <p:sldId id="794" r:id="rId23"/>
    <p:sldId id="795" r:id="rId24"/>
    <p:sldId id="796" r:id="rId25"/>
    <p:sldId id="797" r:id="rId26"/>
    <p:sldId id="798" r:id="rId27"/>
    <p:sldId id="799" r:id="rId28"/>
    <p:sldId id="800" r:id="rId29"/>
    <p:sldId id="801" r:id="rId30"/>
    <p:sldId id="802" r:id="rId31"/>
    <p:sldId id="803" r:id="rId32"/>
    <p:sldId id="804" r:id="rId33"/>
    <p:sldId id="805" r:id="rId34"/>
    <p:sldId id="806" r:id="rId35"/>
    <p:sldId id="807" r:id="rId36"/>
    <p:sldId id="360" r:id="rId37"/>
    <p:sldId id="361" r:id="rId38"/>
    <p:sldId id="396" r:id="rId39"/>
    <p:sldId id="364" r:id="rId40"/>
    <p:sldId id="365" r:id="rId41"/>
    <p:sldId id="366" r:id="rId42"/>
    <p:sldId id="367" r:id="rId43"/>
    <p:sldId id="368" r:id="rId44"/>
    <p:sldId id="369" r:id="rId45"/>
    <p:sldId id="370" r:id="rId46"/>
    <p:sldId id="371" r:id="rId47"/>
    <p:sldId id="397" r:id="rId48"/>
    <p:sldId id="815" r:id="rId49"/>
    <p:sldId id="412" r:id="rId50"/>
    <p:sldId id="413" r:id="rId51"/>
    <p:sldId id="414" r:id="rId52"/>
    <p:sldId id="415" r:id="rId53"/>
    <p:sldId id="416" r:id="rId54"/>
    <p:sldId id="417" r:id="rId55"/>
    <p:sldId id="418" r:id="rId56"/>
    <p:sldId id="419" r:id="rId57"/>
    <p:sldId id="420" r:id="rId58"/>
    <p:sldId id="426" r:id="rId59"/>
    <p:sldId id="427" r:id="rId60"/>
    <p:sldId id="428" r:id="rId61"/>
    <p:sldId id="429" r:id="rId62"/>
    <p:sldId id="430" r:id="rId63"/>
    <p:sldId id="431" r:id="rId64"/>
    <p:sldId id="432" r:id="rId65"/>
    <p:sldId id="433" r:id="rId66"/>
    <p:sldId id="434" r:id="rId67"/>
    <p:sldId id="435" r:id="rId68"/>
    <p:sldId id="436" r:id="rId69"/>
    <p:sldId id="437" r:id="rId70"/>
    <p:sldId id="438" r:id="rId71"/>
    <p:sldId id="439" r:id="rId72"/>
    <p:sldId id="440" r:id="rId73"/>
    <p:sldId id="441" r:id="rId74"/>
    <p:sldId id="789" r:id="rId75"/>
    <p:sldId id="443" r:id="rId76"/>
    <p:sldId id="444" r:id="rId77"/>
    <p:sldId id="445" r:id="rId78"/>
    <p:sldId id="446" r:id="rId79"/>
    <p:sldId id="447" r:id="rId80"/>
    <p:sldId id="448" r:id="rId81"/>
    <p:sldId id="449" r:id="rId82"/>
    <p:sldId id="450" r:id="rId83"/>
    <p:sldId id="451" r:id="rId84"/>
    <p:sldId id="452" r:id="rId85"/>
    <p:sldId id="453" r:id="rId86"/>
    <p:sldId id="454" r:id="rId87"/>
    <p:sldId id="455" r:id="rId88"/>
    <p:sldId id="456" r:id="rId89"/>
    <p:sldId id="457" r:id="rId90"/>
    <p:sldId id="458" r:id="rId91"/>
    <p:sldId id="459" r:id="rId92"/>
    <p:sldId id="460" r:id="rId93"/>
    <p:sldId id="461" r:id="rId94"/>
    <p:sldId id="462" r:id="rId95"/>
    <p:sldId id="463" r:id="rId96"/>
    <p:sldId id="464" r:id="rId97"/>
    <p:sldId id="465" r:id="rId98"/>
    <p:sldId id="466" r:id="rId99"/>
    <p:sldId id="467" r:id="rId100"/>
    <p:sldId id="468" r:id="rId101"/>
    <p:sldId id="469" r:id="rId102"/>
    <p:sldId id="816" r:id="rId103"/>
    <p:sldId id="817" r:id="rId104"/>
    <p:sldId id="470" r:id="rId105"/>
    <p:sldId id="471" r:id="rId106"/>
    <p:sldId id="818" r:id="rId107"/>
    <p:sldId id="819" r:id="rId108"/>
    <p:sldId id="474" r:id="rId109"/>
    <p:sldId id="820" r:id="rId11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0" autoAdjust="0"/>
    <p:restoredTop sz="94660"/>
  </p:normalViewPr>
  <p:slideViewPr>
    <p:cSldViewPr snapToGrid="0">
      <p:cViewPr>
        <p:scale>
          <a:sx n="66" d="100"/>
          <a:sy n="66" d="100"/>
        </p:scale>
        <p:origin x="-24"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06641C-6DA0-451A-B2A7-DA4B4CA04AE4}"/>
              </a:ext>
            </a:extLst>
          </p:cNvPr>
          <p:cNvSpPr>
            <a:spLocks noGrp="1"/>
          </p:cNvSpPr>
          <p:nvPr>
            <p:ph type="dt" sz="half" idx="10"/>
          </p:nvPr>
        </p:nvSpPr>
        <p:spPr/>
        <p:txBody>
          <a:bodyPr/>
          <a:lstStyle>
            <a:lvl1pPr>
              <a:defRPr/>
            </a:lvl1pPr>
          </a:lstStyle>
          <a:p>
            <a:pPr>
              <a:defRPr/>
            </a:pPr>
            <a:fld id="{054F056D-DF9B-4C46-8573-E27502D11590}" type="datetimeFigureOut">
              <a:rPr lang="en-US"/>
              <a:pPr>
                <a:defRPr/>
              </a:pPr>
              <a:t>6/10/2024</a:t>
            </a:fld>
            <a:endParaRPr lang="en-US"/>
          </a:p>
        </p:txBody>
      </p:sp>
      <p:sp>
        <p:nvSpPr>
          <p:cNvPr id="5" name="Footer Placeholder 4">
            <a:extLst>
              <a:ext uri="{FF2B5EF4-FFF2-40B4-BE49-F238E27FC236}">
                <a16:creationId xmlns:a16="http://schemas.microsoft.com/office/drawing/2014/main" id="{BE3EC32F-E9D8-42D5-A89F-E29CF953085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E251A3-4F56-4779-906A-1B5C25C45692}"/>
              </a:ext>
            </a:extLst>
          </p:cNvPr>
          <p:cNvSpPr>
            <a:spLocks noGrp="1"/>
          </p:cNvSpPr>
          <p:nvPr>
            <p:ph type="sldNum" sz="quarter" idx="12"/>
          </p:nvPr>
        </p:nvSpPr>
        <p:spPr/>
        <p:txBody>
          <a:bodyPr/>
          <a:lstStyle>
            <a:lvl1pPr>
              <a:defRPr/>
            </a:lvl1pPr>
          </a:lstStyle>
          <a:p>
            <a:fld id="{752C69FD-012F-4F60-8B78-AAB6E25F1C06}" type="slidenum">
              <a:rPr lang="en-US" altLang="en-US"/>
              <a:pPr/>
              <a:t>‹#›</a:t>
            </a:fld>
            <a:endParaRPr lang="en-US" altLang="en-US"/>
          </a:p>
        </p:txBody>
      </p:sp>
    </p:spTree>
    <p:extLst>
      <p:ext uri="{BB962C8B-B14F-4D97-AF65-F5344CB8AC3E}">
        <p14:creationId xmlns:p14="http://schemas.microsoft.com/office/powerpoint/2010/main" val="28791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86454-F974-411C-A74E-5BE1B5103738}"/>
              </a:ext>
            </a:extLst>
          </p:cNvPr>
          <p:cNvSpPr>
            <a:spLocks noGrp="1"/>
          </p:cNvSpPr>
          <p:nvPr>
            <p:ph type="dt" sz="half" idx="10"/>
          </p:nvPr>
        </p:nvSpPr>
        <p:spPr/>
        <p:txBody>
          <a:bodyPr/>
          <a:lstStyle>
            <a:lvl1pPr>
              <a:defRPr/>
            </a:lvl1pPr>
          </a:lstStyle>
          <a:p>
            <a:pPr>
              <a:defRPr/>
            </a:pPr>
            <a:fld id="{A2E3EF05-9FF3-4D49-9321-A5DC36012699}" type="datetimeFigureOut">
              <a:rPr lang="en-US"/>
              <a:pPr>
                <a:defRPr/>
              </a:pPr>
              <a:t>6/10/2024</a:t>
            </a:fld>
            <a:endParaRPr lang="en-US"/>
          </a:p>
        </p:txBody>
      </p:sp>
      <p:sp>
        <p:nvSpPr>
          <p:cNvPr id="5" name="Footer Placeholder 4">
            <a:extLst>
              <a:ext uri="{FF2B5EF4-FFF2-40B4-BE49-F238E27FC236}">
                <a16:creationId xmlns:a16="http://schemas.microsoft.com/office/drawing/2014/main" id="{2A155D5A-A719-4EAC-B080-48549DFCFA7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DFE40AB-2649-47BC-A413-C4C6CC2A0AEA}"/>
              </a:ext>
            </a:extLst>
          </p:cNvPr>
          <p:cNvSpPr>
            <a:spLocks noGrp="1"/>
          </p:cNvSpPr>
          <p:nvPr>
            <p:ph type="sldNum" sz="quarter" idx="12"/>
          </p:nvPr>
        </p:nvSpPr>
        <p:spPr/>
        <p:txBody>
          <a:bodyPr/>
          <a:lstStyle>
            <a:lvl1pPr>
              <a:defRPr/>
            </a:lvl1pPr>
          </a:lstStyle>
          <a:p>
            <a:fld id="{D244F3FB-6C85-4E2F-885A-B38F6FBD8C42}" type="slidenum">
              <a:rPr lang="en-US" altLang="en-US"/>
              <a:pPr/>
              <a:t>‹#›</a:t>
            </a:fld>
            <a:endParaRPr lang="en-US" altLang="en-US"/>
          </a:p>
        </p:txBody>
      </p:sp>
    </p:spTree>
    <p:extLst>
      <p:ext uri="{BB962C8B-B14F-4D97-AF65-F5344CB8AC3E}">
        <p14:creationId xmlns:p14="http://schemas.microsoft.com/office/powerpoint/2010/main" val="269705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99603-77F3-4042-86C3-D9E55125AEA3}"/>
              </a:ext>
            </a:extLst>
          </p:cNvPr>
          <p:cNvSpPr>
            <a:spLocks noGrp="1"/>
          </p:cNvSpPr>
          <p:nvPr>
            <p:ph type="dt" sz="half" idx="10"/>
          </p:nvPr>
        </p:nvSpPr>
        <p:spPr/>
        <p:txBody>
          <a:bodyPr/>
          <a:lstStyle>
            <a:lvl1pPr>
              <a:defRPr/>
            </a:lvl1pPr>
          </a:lstStyle>
          <a:p>
            <a:pPr>
              <a:defRPr/>
            </a:pPr>
            <a:fld id="{10E9F8AC-51F9-43B5-AFEF-DCA3D554689A}" type="datetimeFigureOut">
              <a:rPr lang="en-US"/>
              <a:pPr>
                <a:defRPr/>
              </a:pPr>
              <a:t>6/10/2024</a:t>
            </a:fld>
            <a:endParaRPr lang="en-US"/>
          </a:p>
        </p:txBody>
      </p:sp>
      <p:sp>
        <p:nvSpPr>
          <p:cNvPr id="5" name="Footer Placeholder 4">
            <a:extLst>
              <a:ext uri="{FF2B5EF4-FFF2-40B4-BE49-F238E27FC236}">
                <a16:creationId xmlns:a16="http://schemas.microsoft.com/office/drawing/2014/main" id="{EFE1D309-4EB9-45EF-BEC2-1452DE7105B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7BCB90-BAA6-4FF4-873D-064528C662B0}"/>
              </a:ext>
            </a:extLst>
          </p:cNvPr>
          <p:cNvSpPr>
            <a:spLocks noGrp="1"/>
          </p:cNvSpPr>
          <p:nvPr>
            <p:ph type="sldNum" sz="quarter" idx="12"/>
          </p:nvPr>
        </p:nvSpPr>
        <p:spPr/>
        <p:txBody>
          <a:bodyPr/>
          <a:lstStyle>
            <a:lvl1pPr>
              <a:defRPr/>
            </a:lvl1pPr>
          </a:lstStyle>
          <a:p>
            <a:fld id="{A4EECDD0-D795-4920-B21A-99BF273DD8C6}" type="slidenum">
              <a:rPr lang="en-US" altLang="en-US"/>
              <a:pPr/>
              <a:t>‹#›</a:t>
            </a:fld>
            <a:endParaRPr lang="en-US" altLang="en-US"/>
          </a:p>
        </p:txBody>
      </p:sp>
    </p:spTree>
    <p:extLst>
      <p:ext uri="{BB962C8B-B14F-4D97-AF65-F5344CB8AC3E}">
        <p14:creationId xmlns:p14="http://schemas.microsoft.com/office/powerpoint/2010/main" val="190616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463D1-8011-4518-BF32-1ADD84425543}"/>
              </a:ext>
            </a:extLst>
          </p:cNvPr>
          <p:cNvSpPr>
            <a:spLocks noGrp="1"/>
          </p:cNvSpPr>
          <p:nvPr>
            <p:ph type="dt" sz="half" idx="10"/>
          </p:nvPr>
        </p:nvSpPr>
        <p:spPr/>
        <p:txBody>
          <a:bodyPr/>
          <a:lstStyle>
            <a:lvl1pPr>
              <a:defRPr/>
            </a:lvl1pPr>
          </a:lstStyle>
          <a:p>
            <a:pPr>
              <a:defRPr/>
            </a:pPr>
            <a:fld id="{5C536B9B-987E-490F-994F-0664CB6542EE}" type="datetimeFigureOut">
              <a:rPr lang="en-US"/>
              <a:pPr>
                <a:defRPr/>
              </a:pPr>
              <a:t>6/10/2024</a:t>
            </a:fld>
            <a:endParaRPr lang="en-US"/>
          </a:p>
        </p:txBody>
      </p:sp>
      <p:sp>
        <p:nvSpPr>
          <p:cNvPr id="5" name="Footer Placeholder 4">
            <a:extLst>
              <a:ext uri="{FF2B5EF4-FFF2-40B4-BE49-F238E27FC236}">
                <a16:creationId xmlns:a16="http://schemas.microsoft.com/office/drawing/2014/main" id="{C7AD0237-79BD-4328-8C5E-A9FD3B1E88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F9F1D2-336C-4218-A9B2-7DC0D3E24B82}"/>
              </a:ext>
            </a:extLst>
          </p:cNvPr>
          <p:cNvSpPr>
            <a:spLocks noGrp="1"/>
          </p:cNvSpPr>
          <p:nvPr>
            <p:ph type="sldNum" sz="quarter" idx="12"/>
          </p:nvPr>
        </p:nvSpPr>
        <p:spPr/>
        <p:txBody>
          <a:bodyPr/>
          <a:lstStyle>
            <a:lvl1pPr>
              <a:defRPr/>
            </a:lvl1pPr>
          </a:lstStyle>
          <a:p>
            <a:fld id="{218B00AE-4E91-4716-9235-1E44C58BF9F5}" type="slidenum">
              <a:rPr lang="en-US" altLang="en-US"/>
              <a:pPr/>
              <a:t>‹#›</a:t>
            </a:fld>
            <a:endParaRPr lang="en-US" altLang="en-US"/>
          </a:p>
        </p:txBody>
      </p:sp>
    </p:spTree>
    <p:extLst>
      <p:ext uri="{BB962C8B-B14F-4D97-AF65-F5344CB8AC3E}">
        <p14:creationId xmlns:p14="http://schemas.microsoft.com/office/powerpoint/2010/main" val="175515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741681-9DBD-42C7-93B6-9E4C7B5B322F}"/>
              </a:ext>
            </a:extLst>
          </p:cNvPr>
          <p:cNvSpPr>
            <a:spLocks noGrp="1"/>
          </p:cNvSpPr>
          <p:nvPr>
            <p:ph type="dt" sz="half" idx="10"/>
          </p:nvPr>
        </p:nvSpPr>
        <p:spPr/>
        <p:txBody>
          <a:bodyPr/>
          <a:lstStyle>
            <a:lvl1pPr>
              <a:defRPr/>
            </a:lvl1pPr>
          </a:lstStyle>
          <a:p>
            <a:pPr>
              <a:defRPr/>
            </a:pPr>
            <a:fld id="{AFFD61A3-6F38-41D0-A909-08EF22650356}" type="datetimeFigureOut">
              <a:rPr lang="en-US"/>
              <a:pPr>
                <a:defRPr/>
              </a:pPr>
              <a:t>6/10/2024</a:t>
            </a:fld>
            <a:endParaRPr lang="en-US"/>
          </a:p>
        </p:txBody>
      </p:sp>
      <p:sp>
        <p:nvSpPr>
          <p:cNvPr id="5" name="Footer Placeholder 4">
            <a:extLst>
              <a:ext uri="{FF2B5EF4-FFF2-40B4-BE49-F238E27FC236}">
                <a16:creationId xmlns:a16="http://schemas.microsoft.com/office/drawing/2014/main" id="{D07AEF87-1E47-4370-AD85-6BB9B4F424E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AC541DF-ACB8-4EEA-B91A-FB5776CA2084}"/>
              </a:ext>
            </a:extLst>
          </p:cNvPr>
          <p:cNvSpPr>
            <a:spLocks noGrp="1"/>
          </p:cNvSpPr>
          <p:nvPr>
            <p:ph type="sldNum" sz="quarter" idx="12"/>
          </p:nvPr>
        </p:nvSpPr>
        <p:spPr/>
        <p:txBody>
          <a:bodyPr/>
          <a:lstStyle>
            <a:lvl1pPr>
              <a:defRPr/>
            </a:lvl1pPr>
          </a:lstStyle>
          <a:p>
            <a:fld id="{FBCCAFF7-1E66-4B30-B31A-46143A1526F6}" type="slidenum">
              <a:rPr lang="en-US" altLang="en-US"/>
              <a:pPr/>
              <a:t>‹#›</a:t>
            </a:fld>
            <a:endParaRPr lang="en-US" altLang="en-US"/>
          </a:p>
        </p:txBody>
      </p:sp>
    </p:spTree>
    <p:extLst>
      <p:ext uri="{BB962C8B-B14F-4D97-AF65-F5344CB8AC3E}">
        <p14:creationId xmlns:p14="http://schemas.microsoft.com/office/powerpoint/2010/main" val="3172741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E4983A45-C461-4278-AF41-CC8FF03F66E2}"/>
              </a:ext>
            </a:extLst>
          </p:cNvPr>
          <p:cNvSpPr>
            <a:spLocks noGrp="1"/>
          </p:cNvSpPr>
          <p:nvPr>
            <p:ph type="dt" sz="half" idx="10"/>
          </p:nvPr>
        </p:nvSpPr>
        <p:spPr/>
        <p:txBody>
          <a:bodyPr/>
          <a:lstStyle>
            <a:lvl1pPr>
              <a:defRPr/>
            </a:lvl1pPr>
          </a:lstStyle>
          <a:p>
            <a:pPr>
              <a:defRPr/>
            </a:pPr>
            <a:fld id="{C3180707-FDD4-40F5-BCDF-8C31348A7237}" type="datetimeFigureOut">
              <a:rPr lang="en-US"/>
              <a:pPr>
                <a:defRPr/>
              </a:pPr>
              <a:t>6/10/2024</a:t>
            </a:fld>
            <a:endParaRPr lang="en-US"/>
          </a:p>
        </p:txBody>
      </p:sp>
      <p:sp>
        <p:nvSpPr>
          <p:cNvPr id="6" name="Footer Placeholder 4">
            <a:extLst>
              <a:ext uri="{FF2B5EF4-FFF2-40B4-BE49-F238E27FC236}">
                <a16:creationId xmlns:a16="http://schemas.microsoft.com/office/drawing/2014/main" id="{8903DE49-6A0A-4DF5-A650-1CA626109D6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2DFFE2E-7B59-4C47-AACC-84144588B9F8}"/>
              </a:ext>
            </a:extLst>
          </p:cNvPr>
          <p:cNvSpPr>
            <a:spLocks noGrp="1"/>
          </p:cNvSpPr>
          <p:nvPr>
            <p:ph type="sldNum" sz="quarter" idx="12"/>
          </p:nvPr>
        </p:nvSpPr>
        <p:spPr/>
        <p:txBody>
          <a:bodyPr/>
          <a:lstStyle>
            <a:lvl1pPr>
              <a:defRPr/>
            </a:lvl1pPr>
          </a:lstStyle>
          <a:p>
            <a:fld id="{01559B0C-B127-4AEF-B508-0F8F6EB2CEFD}" type="slidenum">
              <a:rPr lang="en-US" altLang="en-US"/>
              <a:pPr/>
              <a:t>‹#›</a:t>
            </a:fld>
            <a:endParaRPr lang="en-US" altLang="en-US"/>
          </a:p>
        </p:txBody>
      </p:sp>
    </p:spTree>
    <p:extLst>
      <p:ext uri="{BB962C8B-B14F-4D97-AF65-F5344CB8AC3E}">
        <p14:creationId xmlns:p14="http://schemas.microsoft.com/office/powerpoint/2010/main" val="773014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07109D0-5DE1-4004-A02B-2EE958463711}"/>
              </a:ext>
            </a:extLst>
          </p:cNvPr>
          <p:cNvSpPr>
            <a:spLocks noGrp="1"/>
          </p:cNvSpPr>
          <p:nvPr>
            <p:ph type="dt" sz="half" idx="10"/>
          </p:nvPr>
        </p:nvSpPr>
        <p:spPr/>
        <p:txBody>
          <a:bodyPr/>
          <a:lstStyle>
            <a:lvl1pPr>
              <a:defRPr/>
            </a:lvl1pPr>
          </a:lstStyle>
          <a:p>
            <a:pPr>
              <a:defRPr/>
            </a:pPr>
            <a:fld id="{4DC837BF-D250-4DAF-912B-F6BCA4EDFD98}" type="datetimeFigureOut">
              <a:rPr lang="en-US"/>
              <a:pPr>
                <a:defRPr/>
              </a:pPr>
              <a:t>6/10/2024</a:t>
            </a:fld>
            <a:endParaRPr lang="en-US"/>
          </a:p>
        </p:txBody>
      </p:sp>
      <p:sp>
        <p:nvSpPr>
          <p:cNvPr id="8" name="Footer Placeholder 4">
            <a:extLst>
              <a:ext uri="{FF2B5EF4-FFF2-40B4-BE49-F238E27FC236}">
                <a16:creationId xmlns:a16="http://schemas.microsoft.com/office/drawing/2014/main" id="{3630F371-77CD-4D11-B187-550809CA530A}"/>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0C1767B-511E-4AC3-9C9B-92CA64D6F113}"/>
              </a:ext>
            </a:extLst>
          </p:cNvPr>
          <p:cNvSpPr>
            <a:spLocks noGrp="1"/>
          </p:cNvSpPr>
          <p:nvPr>
            <p:ph type="sldNum" sz="quarter" idx="12"/>
          </p:nvPr>
        </p:nvSpPr>
        <p:spPr/>
        <p:txBody>
          <a:bodyPr/>
          <a:lstStyle>
            <a:lvl1pPr>
              <a:defRPr/>
            </a:lvl1pPr>
          </a:lstStyle>
          <a:p>
            <a:fld id="{E68DDB49-7549-4D8F-A477-9B61598B69C6}" type="slidenum">
              <a:rPr lang="en-US" altLang="en-US"/>
              <a:pPr/>
              <a:t>‹#›</a:t>
            </a:fld>
            <a:endParaRPr lang="en-US" altLang="en-US"/>
          </a:p>
        </p:txBody>
      </p:sp>
    </p:spTree>
    <p:extLst>
      <p:ext uri="{BB962C8B-B14F-4D97-AF65-F5344CB8AC3E}">
        <p14:creationId xmlns:p14="http://schemas.microsoft.com/office/powerpoint/2010/main" val="385101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150DD05-F4C1-4CE2-A2B5-8ACB9008A727}"/>
              </a:ext>
            </a:extLst>
          </p:cNvPr>
          <p:cNvSpPr>
            <a:spLocks noGrp="1"/>
          </p:cNvSpPr>
          <p:nvPr>
            <p:ph type="dt" sz="half" idx="10"/>
          </p:nvPr>
        </p:nvSpPr>
        <p:spPr/>
        <p:txBody>
          <a:bodyPr/>
          <a:lstStyle>
            <a:lvl1pPr>
              <a:defRPr/>
            </a:lvl1pPr>
          </a:lstStyle>
          <a:p>
            <a:pPr>
              <a:defRPr/>
            </a:pPr>
            <a:fld id="{5563D5F5-25EF-4121-B6EA-4A3A9807F35B}" type="datetimeFigureOut">
              <a:rPr lang="en-US"/>
              <a:pPr>
                <a:defRPr/>
              </a:pPr>
              <a:t>6/10/2024</a:t>
            </a:fld>
            <a:endParaRPr lang="en-US"/>
          </a:p>
        </p:txBody>
      </p:sp>
      <p:sp>
        <p:nvSpPr>
          <p:cNvPr id="4" name="Footer Placeholder 4">
            <a:extLst>
              <a:ext uri="{FF2B5EF4-FFF2-40B4-BE49-F238E27FC236}">
                <a16:creationId xmlns:a16="http://schemas.microsoft.com/office/drawing/2014/main" id="{3C57A40D-3746-43E2-B971-E85A567D4B1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5D3322D-90FC-4B14-ACFB-EF94AC63F9E1}"/>
              </a:ext>
            </a:extLst>
          </p:cNvPr>
          <p:cNvSpPr>
            <a:spLocks noGrp="1"/>
          </p:cNvSpPr>
          <p:nvPr>
            <p:ph type="sldNum" sz="quarter" idx="12"/>
          </p:nvPr>
        </p:nvSpPr>
        <p:spPr/>
        <p:txBody>
          <a:bodyPr/>
          <a:lstStyle>
            <a:lvl1pPr>
              <a:defRPr/>
            </a:lvl1pPr>
          </a:lstStyle>
          <a:p>
            <a:fld id="{1D344E00-6445-49FD-880C-F40A700DAD68}" type="slidenum">
              <a:rPr lang="en-US" altLang="en-US"/>
              <a:pPr/>
              <a:t>‹#›</a:t>
            </a:fld>
            <a:endParaRPr lang="en-US" altLang="en-US"/>
          </a:p>
        </p:txBody>
      </p:sp>
    </p:spTree>
    <p:extLst>
      <p:ext uri="{BB962C8B-B14F-4D97-AF65-F5344CB8AC3E}">
        <p14:creationId xmlns:p14="http://schemas.microsoft.com/office/powerpoint/2010/main" val="550803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EF1F4FF-EAE4-418E-8A68-A6C069B5751D}"/>
              </a:ext>
            </a:extLst>
          </p:cNvPr>
          <p:cNvSpPr>
            <a:spLocks noGrp="1"/>
          </p:cNvSpPr>
          <p:nvPr>
            <p:ph type="dt" sz="half" idx="10"/>
          </p:nvPr>
        </p:nvSpPr>
        <p:spPr/>
        <p:txBody>
          <a:bodyPr/>
          <a:lstStyle>
            <a:lvl1pPr>
              <a:defRPr/>
            </a:lvl1pPr>
          </a:lstStyle>
          <a:p>
            <a:pPr>
              <a:defRPr/>
            </a:pPr>
            <a:fld id="{8EF31E9B-0941-45E9-95A1-998CC8566266}" type="datetimeFigureOut">
              <a:rPr lang="en-US"/>
              <a:pPr>
                <a:defRPr/>
              </a:pPr>
              <a:t>6/10/2024</a:t>
            </a:fld>
            <a:endParaRPr lang="en-US"/>
          </a:p>
        </p:txBody>
      </p:sp>
      <p:sp>
        <p:nvSpPr>
          <p:cNvPr id="3" name="Footer Placeholder 4">
            <a:extLst>
              <a:ext uri="{FF2B5EF4-FFF2-40B4-BE49-F238E27FC236}">
                <a16:creationId xmlns:a16="http://schemas.microsoft.com/office/drawing/2014/main" id="{09BC834D-3761-49D0-B864-793F2F4D833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B6D9E4B-5764-4310-9590-DBC8D21F7EEE}"/>
              </a:ext>
            </a:extLst>
          </p:cNvPr>
          <p:cNvSpPr>
            <a:spLocks noGrp="1"/>
          </p:cNvSpPr>
          <p:nvPr>
            <p:ph type="sldNum" sz="quarter" idx="12"/>
          </p:nvPr>
        </p:nvSpPr>
        <p:spPr/>
        <p:txBody>
          <a:bodyPr/>
          <a:lstStyle>
            <a:lvl1pPr>
              <a:defRPr/>
            </a:lvl1pPr>
          </a:lstStyle>
          <a:p>
            <a:fld id="{381DE85E-C57E-4BBF-807E-E4FBF806DB19}" type="slidenum">
              <a:rPr lang="en-US" altLang="en-US"/>
              <a:pPr/>
              <a:t>‹#›</a:t>
            </a:fld>
            <a:endParaRPr lang="en-US" altLang="en-US"/>
          </a:p>
        </p:txBody>
      </p:sp>
    </p:spTree>
    <p:extLst>
      <p:ext uri="{BB962C8B-B14F-4D97-AF65-F5344CB8AC3E}">
        <p14:creationId xmlns:p14="http://schemas.microsoft.com/office/powerpoint/2010/main" val="2014848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6C1FB961-853E-4080-B7F8-EEACAD4864CE}"/>
              </a:ext>
            </a:extLst>
          </p:cNvPr>
          <p:cNvSpPr>
            <a:spLocks noGrp="1"/>
          </p:cNvSpPr>
          <p:nvPr>
            <p:ph type="dt" sz="half" idx="10"/>
          </p:nvPr>
        </p:nvSpPr>
        <p:spPr/>
        <p:txBody>
          <a:bodyPr/>
          <a:lstStyle>
            <a:lvl1pPr>
              <a:defRPr/>
            </a:lvl1pPr>
          </a:lstStyle>
          <a:p>
            <a:pPr>
              <a:defRPr/>
            </a:pPr>
            <a:fld id="{48C6E644-A1C7-483A-852D-AFDDBC76D645}" type="datetimeFigureOut">
              <a:rPr lang="en-US"/>
              <a:pPr>
                <a:defRPr/>
              </a:pPr>
              <a:t>6/10/2024</a:t>
            </a:fld>
            <a:endParaRPr lang="en-US"/>
          </a:p>
        </p:txBody>
      </p:sp>
      <p:sp>
        <p:nvSpPr>
          <p:cNvPr id="6" name="Footer Placeholder 4">
            <a:extLst>
              <a:ext uri="{FF2B5EF4-FFF2-40B4-BE49-F238E27FC236}">
                <a16:creationId xmlns:a16="http://schemas.microsoft.com/office/drawing/2014/main" id="{FEA4DA5F-BD30-4500-A4B9-B6BA6D116B5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ED447E1-5719-4F48-ABA0-91EC3D9BB8AF}"/>
              </a:ext>
            </a:extLst>
          </p:cNvPr>
          <p:cNvSpPr>
            <a:spLocks noGrp="1"/>
          </p:cNvSpPr>
          <p:nvPr>
            <p:ph type="sldNum" sz="quarter" idx="12"/>
          </p:nvPr>
        </p:nvSpPr>
        <p:spPr/>
        <p:txBody>
          <a:bodyPr/>
          <a:lstStyle>
            <a:lvl1pPr>
              <a:defRPr/>
            </a:lvl1pPr>
          </a:lstStyle>
          <a:p>
            <a:fld id="{E5F30702-6EFF-47B8-87D9-9F5460377C01}" type="slidenum">
              <a:rPr lang="en-US" altLang="en-US"/>
              <a:pPr/>
              <a:t>‹#›</a:t>
            </a:fld>
            <a:endParaRPr lang="en-US" altLang="en-US"/>
          </a:p>
        </p:txBody>
      </p:sp>
    </p:spTree>
    <p:extLst>
      <p:ext uri="{BB962C8B-B14F-4D97-AF65-F5344CB8AC3E}">
        <p14:creationId xmlns:p14="http://schemas.microsoft.com/office/powerpoint/2010/main" val="3548148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AEC72134-2CAA-4CC1-8C33-83962A684024}"/>
              </a:ext>
            </a:extLst>
          </p:cNvPr>
          <p:cNvSpPr>
            <a:spLocks noGrp="1"/>
          </p:cNvSpPr>
          <p:nvPr>
            <p:ph type="dt" sz="half" idx="10"/>
          </p:nvPr>
        </p:nvSpPr>
        <p:spPr/>
        <p:txBody>
          <a:bodyPr/>
          <a:lstStyle>
            <a:lvl1pPr>
              <a:defRPr/>
            </a:lvl1pPr>
          </a:lstStyle>
          <a:p>
            <a:pPr>
              <a:defRPr/>
            </a:pPr>
            <a:fld id="{826DBF79-FD8C-4FC6-B1A1-AAD5F4F39093}" type="datetimeFigureOut">
              <a:rPr lang="en-US"/>
              <a:pPr>
                <a:defRPr/>
              </a:pPr>
              <a:t>6/10/2024</a:t>
            </a:fld>
            <a:endParaRPr lang="en-US"/>
          </a:p>
        </p:txBody>
      </p:sp>
      <p:sp>
        <p:nvSpPr>
          <p:cNvPr id="6" name="Footer Placeholder 4">
            <a:extLst>
              <a:ext uri="{FF2B5EF4-FFF2-40B4-BE49-F238E27FC236}">
                <a16:creationId xmlns:a16="http://schemas.microsoft.com/office/drawing/2014/main" id="{B8CEBF66-F9FB-4087-A033-011E0AFE418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5FE8E33-5AFB-4C9F-BD85-1BDD0F08A294}"/>
              </a:ext>
            </a:extLst>
          </p:cNvPr>
          <p:cNvSpPr>
            <a:spLocks noGrp="1"/>
          </p:cNvSpPr>
          <p:nvPr>
            <p:ph type="sldNum" sz="quarter" idx="12"/>
          </p:nvPr>
        </p:nvSpPr>
        <p:spPr/>
        <p:txBody>
          <a:bodyPr/>
          <a:lstStyle>
            <a:lvl1pPr>
              <a:defRPr/>
            </a:lvl1pPr>
          </a:lstStyle>
          <a:p>
            <a:fld id="{AD165AD2-69BD-415C-B15F-E0316C4D7F90}" type="slidenum">
              <a:rPr lang="en-US" altLang="en-US"/>
              <a:pPr/>
              <a:t>‹#›</a:t>
            </a:fld>
            <a:endParaRPr lang="en-US" altLang="en-US"/>
          </a:p>
        </p:txBody>
      </p:sp>
    </p:spTree>
    <p:extLst>
      <p:ext uri="{BB962C8B-B14F-4D97-AF65-F5344CB8AC3E}">
        <p14:creationId xmlns:p14="http://schemas.microsoft.com/office/powerpoint/2010/main" val="141047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093A33C-83B4-4C02-B731-220F81F678A8}"/>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358F23D8-67FE-4637-A2B7-7649B2E31E59}"/>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E83C3C4-4286-4015-BB38-941B68D819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B7EF467F-405B-4A72-AA4E-A81134EE7934}" type="datetimeFigureOut">
              <a:rPr lang="en-US"/>
              <a:pPr>
                <a:defRPr/>
              </a:pPr>
              <a:t>6/10/2024</a:t>
            </a:fld>
            <a:endParaRPr lang="en-US"/>
          </a:p>
        </p:txBody>
      </p:sp>
      <p:sp>
        <p:nvSpPr>
          <p:cNvPr id="5" name="Footer Placeholder 4">
            <a:extLst>
              <a:ext uri="{FF2B5EF4-FFF2-40B4-BE49-F238E27FC236}">
                <a16:creationId xmlns:a16="http://schemas.microsoft.com/office/drawing/2014/main" id="{E06C74CB-BE8F-4527-92CB-CD24D3B51A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3F29583A-51B5-4CFA-BED5-7F8C7A24F81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76FAAEE-055B-499B-8649-0689935A1A7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C467B134-8BA3-438F-8267-EBF1919CE72B}"/>
              </a:ext>
            </a:extLst>
          </p:cNvPr>
          <p:cNvSpPr>
            <a:spLocks noGrp="1"/>
          </p:cNvSpPr>
          <p:nvPr>
            <p:ph type="ctrTitle"/>
          </p:nvPr>
        </p:nvSpPr>
        <p:spPr>
          <a:xfrm>
            <a:off x="452438" y="873579"/>
            <a:ext cx="11241087" cy="3128405"/>
          </a:xfrm>
        </p:spPr>
        <p:txBody>
          <a:bodyPr/>
          <a:lstStyle/>
          <a:p>
            <a:pPr eaLnBrk="1" hangingPunct="1"/>
            <a:r>
              <a:rPr lang="en-US" altLang="en-US" sz="6600" dirty="0"/>
              <a:t>Artificial Intelligence for Games</a:t>
            </a:r>
            <a:br>
              <a:rPr lang="en-US" altLang="en-US" sz="6600" dirty="0"/>
            </a:br>
            <a:br>
              <a:rPr lang="en-US" altLang="en-US" sz="2000" dirty="0"/>
            </a:br>
            <a:r>
              <a:rPr lang="en-US" altLang="en-US" sz="3200" dirty="0"/>
              <a:t>Week 5 – Pathfinding 3</a:t>
            </a:r>
            <a:br>
              <a:rPr lang="en-US" altLang="en-US" sz="3200" dirty="0"/>
            </a:br>
            <a:r>
              <a:rPr lang="en-US" altLang="en-US" sz="3200" dirty="0"/>
              <a:t>Steve Rabin</a:t>
            </a:r>
            <a:endParaRPr lang="en-US" altLang="en-US" dirty="0"/>
          </a:p>
        </p:txBody>
      </p:sp>
      <p:sp>
        <p:nvSpPr>
          <p:cNvPr id="2051" name="Subtitle 2">
            <a:extLst>
              <a:ext uri="{FF2B5EF4-FFF2-40B4-BE49-F238E27FC236}">
                <a16:creationId xmlns:a16="http://schemas.microsoft.com/office/drawing/2014/main" id="{E6D75091-AAA9-418A-82C8-749633C48C71}"/>
              </a:ext>
            </a:extLst>
          </p:cNvPr>
          <p:cNvSpPr>
            <a:spLocks noGrp="1"/>
          </p:cNvSpPr>
          <p:nvPr>
            <p:ph type="subTitle" idx="1"/>
          </p:nvPr>
        </p:nvSpPr>
        <p:spPr>
          <a:xfrm>
            <a:off x="948970" y="5720638"/>
            <a:ext cx="10248021" cy="527566"/>
          </a:xfrm>
        </p:spPr>
        <p:txBody>
          <a:bodyPr/>
          <a:lstStyle/>
          <a:p>
            <a:pPr eaLnBrk="1" hangingPunct="1"/>
            <a:r>
              <a:rPr lang="en-US" altLang="en-US" sz="2000" dirty="0">
                <a:latin typeface="+mj-lt"/>
              </a:rPr>
              <a:t>TAs: Jian Kai </a:t>
            </a:r>
            <a:r>
              <a:rPr lang="en-US" altLang="en-US" sz="2000" dirty="0" err="1">
                <a:latin typeface="+mj-lt"/>
              </a:rPr>
              <a:t>Phua</a:t>
            </a:r>
            <a:r>
              <a:rPr lang="en-US" altLang="en-US" sz="2000" dirty="0">
                <a:latin typeface="+mj-lt"/>
              </a:rPr>
              <a:t>, Brandon Hsu, Zak Stephenson, Keaton Sullivan, John Tseng, Andrew </a:t>
            </a:r>
            <a:r>
              <a:rPr lang="en-US" altLang="en-US" sz="2000" dirty="0" err="1">
                <a:latin typeface="+mj-lt"/>
              </a:rPr>
              <a:t>Roulst</a:t>
            </a:r>
            <a:endParaRPr lang="en-US" altLang="en-US" sz="2000" dirty="0"/>
          </a:p>
        </p:txBody>
      </p:sp>
      <p:sp>
        <p:nvSpPr>
          <p:cNvPr id="4" name="Subtitle 2">
            <a:extLst>
              <a:ext uri="{FF2B5EF4-FFF2-40B4-BE49-F238E27FC236}">
                <a16:creationId xmlns:a16="http://schemas.microsoft.com/office/drawing/2014/main" id="{B29F44BB-4A14-596F-E2C7-D23E2200456F}"/>
              </a:ext>
            </a:extLst>
          </p:cNvPr>
          <p:cNvSpPr txBox="1">
            <a:spLocks/>
          </p:cNvSpPr>
          <p:nvPr/>
        </p:nvSpPr>
        <p:spPr bwMode="auto">
          <a:xfrm>
            <a:off x="1322707" y="5010128"/>
            <a:ext cx="9500547" cy="75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eaLnBrk="1" hangingPunct="1"/>
            <a:r>
              <a:rPr lang="en-US" altLang="en-US" sz="1400" dirty="0">
                <a:latin typeface="+mj-lt"/>
              </a:rPr>
              <a:t>For help on projects, email everyone (select and copy this string from the start of any class PowerPoint):</a:t>
            </a:r>
          </a:p>
          <a:p>
            <a:pPr defTabSz="914400" eaLnBrk="1" hangingPunct="1"/>
            <a:r>
              <a:rPr lang="en-US" altLang="en-US" sz="1400" dirty="0">
                <a:latin typeface="+mj-lt"/>
              </a:rPr>
              <a:t>steve.rabin@gmail.com, </a:t>
            </a:r>
            <a:r>
              <a:rPr lang="en-US" sz="1400" dirty="0">
                <a:solidFill>
                  <a:srgbClr val="1D2125"/>
                </a:solidFill>
                <a:latin typeface="+mj-lt"/>
              </a:rPr>
              <a:t>p.jiankai@digipen.edu, b.hsu@digipen.edu, zak.s@digipen.edu, keaton.sullivan@digipen.edu, john.tseng@digipen.edu, a.roulst@digipen.edu</a:t>
            </a:r>
            <a:endParaRPr lang="en-US" altLang="en-US" sz="1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3DEA4864-CE41-4BE4-A877-6EFC1D470C99}"/>
              </a:ext>
            </a:extLst>
          </p:cNvPr>
          <p:cNvSpPr>
            <a:spLocks noGrp="1"/>
          </p:cNvSpPr>
          <p:nvPr>
            <p:ph type="title"/>
          </p:nvPr>
        </p:nvSpPr>
        <p:spPr/>
        <p:txBody>
          <a:bodyPr/>
          <a:lstStyle/>
          <a:p>
            <a:pPr eaLnBrk="1" hangingPunct="1"/>
            <a:r>
              <a:rPr lang="en-US" altLang="en-US" sz="6600"/>
              <a:t>Diagonal Correctness</a:t>
            </a:r>
          </a:p>
        </p:txBody>
      </p:sp>
      <p:sp>
        <p:nvSpPr>
          <p:cNvPr id="55299" name="Content Placeholder 2">
            <a:extLst>
              <a:ext uri="{FF2B5EF4-FFF2-40B4-BE49-F238E27FC236}">
                <a16:creationId xmlns:a16="http://schemas.microsoft.com/office/drawing/2014/main" id="{0311EBB2-47BE-476E-B43D-6C7C42208123}"/>
              </a:ext>
            </a:extLst>
          </p:cNvPr>
          <p:cNvSpPr>
            <a:spLocks noGrp="1"/>
          </p:cNvSpPr>
          <p:nvPr>
            <p:ph idx="1"/>
          </p:nvPr>
        </p:nvSpPr>
        <p:spPr/>
        <p:txBody>
          <a:bodyPr/>
          <a:lstStyle/>
          <a:p>
            <a:pPr eaLnBrk="1" hangingPunct="1"/>
            <a:endParaRPr lang="en-US" altLang="en-US"/>
          </a:p>
        </p:txBody>
      </p:sp>
      <p:pic>
        <p:nvPicPr>
          <p:cNvPr id="55300" name="Picture 51">
            <a:extLst>
              <a:ext uri="{FF2B5EF4-FFF2-40B4-BE49-F238E27FC236}">
                <a16:creationId xmlns:a16="http://schemas.microsoft.com/office/drawing/2014/main" id="{11E967E6-0C8C-4C7E-BBFD-6312CA6500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438" y="21923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a:extLst>
              <a:ext uri="{FF2B5EF4-FFF2-40B4-BE49-F238E27FC236}">
                <a16:creationId xmlns:a16="http://schemas.microsoft.com/office/drawing/2014/main" id="{CEB147FC-CA22-41F7-88C0-4A3EDA2852E6}"/>
              </a:ext>
            </a:extLst>
          </p:cNvPr>
          <p:cNvSpPr>
            <a:spLocks noGrp="1"/>
          </p:cNvSpPr>
          <p:nvPr>
            <p:ph type="title"/>
          </p:nvPr>
        </p:nvSpPr>
        <p:spPr/>
        <p:txBody>
          <a:bodyPr/>
          <a:lstStyle/>
          <a:p>
            <a:pPr eaLnBrk="1" hangingPunct="1"/>
            <a:r>
              <a:rPr lang="en-US" altLang="en-US" sz="6600"/>
              <a:t>A* Optimization Recap</a:t>
            </a:r>
          </a:p>
        </p:txBody>
      </p:sp>
      <p:sp>
        <p:nvSpPr>
          <p:cNvPr id="3" name="Content Placeholder 2">
            <a:extLst>
              <a:ext uri="{FF2B5EF4-FFF2-40B4-BE49-F238E27FC236}">
                <a16:creationId xmlns:a16="http://schemas.microsoft.com/office/drawing/2014/main" id="{65E8A566-31F0-4C74-96DE-3D0970034B2E}"/>
              </a:ext>
            </a:extLst>
          </p:cNvPr>
          <p:cNvSpPr>
            <a:spLocks noGrp="1"/>
          </p:cNvSpPr>
          <p:nvPr>
            <p:ph idx="1"/>
          </p:nvPr>
        </p:nvSpPr>
        <p:spPr>
          <a:xfrm>
            <a:off x="2168525" y="1987550"/>
            <a:ext cx="9185275" cy="4189413"/>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US" altLang="en-US" dirty="0"/>
              <a:t>Choice of search space representation</a:t>
            </a:r>
          </a:p>
          <a:p>
            <a:pPr lvl="1" eaLnBrk="1" fontAlgn="auto" hangingPunct="1">
              <a:spcAft>
                <a:spcPts val="0"/>
              </a:spcAft>
              <a:defRPr/>
            </a:pPr>
            <a:r>
              <a:rPr lang="en-US" altLang="en-US" dirty="0"/>
              <a:t>Grids ~10x worse than waypoint graphs and </a:t>
            </a:r>
            <a:r>
              <a:rPr lang="en-US" altLang="en-US" dirty="0" err="1"/>
              <a:t>nav</a:t>
            </a:r>
            <a:r>
              <a:rPr lang="en-US" altLang="en-US" dirty="0"/>
              <a:t> meshes</a:t>
            </a:r>
          </a:p>
          <a:p>
            <a:pPr lvl="1" eaLnBrk="1" fontAlgn="auto" hangingPunct="1">
              <a:spcAft>
                <a:spcPts val="0"/>
              </a:spcAft>
              <a:defRPr/>
            </a:pPr>
            <a:r>
              <a:rPr lang="en-US" altLang="en-US" dirty="0" err="1"/>
              <a:t>Nav</a:t>
            </a:r>
            <a:r>
              <a:rPr lang="en-US" altLang="en-US" dirty="0"/>
              <a:t> meshes ~2x worse than waypoint graphs</a:t>
            </a:r>
          </a:p>
          <a:p>
            <a:pPr marL="0" indent="0" eaLnBrk="1" fontAlgn="auto" hangingPunct="1">
              <a:spcAft>
                <a:spcPts val="0"/>
              </a:spcAft>
              <a:buFont typeface="Arial" panose="020B0604020202020204" pitchFamily="34" charset="0"/>
              <a:buNone/>
              <a:defRPr/>
            </a:pPr>
            <a:r>
              <a:rPr lang="en-US" altLang="en-US" dirty="0"/>
              <a:t>Overestimating the heuristic</a:t>
            </a:r>
          </a:p>
          <a:p>
            <a:pPr lvl="1" eaLnBrk="1" fontAlgn="auto" hangingPunct="1">
              <a:spcAft>
                <a:spcPts val="0"/>
              </a:spcAft>
              <a:defRPr/>
            </a:pPr>
            <a:r>
              <a:rPr lang="en-US" altLang="en-US" dirty="0"/>
              <a:t>~3x fewer nodes explored</a:t>
            </a:r>
          </a:p>
          <a:p>
            <a:pPr marL="0" indent="0" eaLnBrk="1" fontAlgn="auto" hangingPunct="1">
              <a:spcAft>
                <a:spcPts val="0"/>
              </a:spcAft>
              <a:buFont typeface="Arial" panose="020B0604020202020204" pitchFamily="34" charset="0"/>
              <a:buNone/>
              <a:defRPr/>
            </a:pPr>
            <a:r>
              <a:rPr lang="en-US" altLang="en-US" dirty="0"/>
              <a:t>Allocating memory during the search</a:t>
            </a:r>
          </a:p>
          <a:p>
            <a:pPr lvl="1" eaLnBrk="1" fontAlgn="auto" hangingPunct="1">
              <a:spcAft>
                <a:spcPts val="0"/>
              </a:spcAft>
              <a:defRPr/>
            </a:pPr>
            <a:r>
              <a:rPr lang="en-US" altLang="en-US" dirty="0"/>
              <a:t>~10x slower</a:t>
            </a:r>
          </a:p>
          <a:p>
            <a:pPr marL="0" indent="0" eaLnBrk="1" fontAlgn="auto" hangingPunct="1">
              <a:spcAft>
                <a:spcPts val="0"/>
              </a:spcAft>
              <a:buFont typeface="Arial" panose="020B0604020202020204" pitchFamily="34" charset="0"/>
              <a:buNone/>
              <a:defRPr/>
            </a:pPr>
            <a:r>
              <a:rPr lang="en-US" altLang="en-US" dirty="0"/>
              <a:t>Open list representation</a:t>
            </a:r>
          </a:p>
          <a:p>
            <a:pPr lvl="1" eaLnBrk="1" fontAlgn="auto" hangingPunct="1">
              <a:spcAft>
                <a:spcPts val="0"/>
              </a:spcAft>
              <a:defRPr/>
            </a:pPr>
            <a:r>
              <a:rPr lang="en-US" altLang="en-US" dirty="0"/>
              <a:t>When &lt;~10 nodes, unsorted is ~2x faster</a:t>
            </a:r>
          </a:p>
          <a:p>
            <a:pPr lvl="1" eaLnBrk="1" fontAlgn="auto" hangingPunct="1">
              <a:spcAft>
                <a:spcPts val="0"/>
              </a:spcAft>
              <a:defRPr/>
            </a:pPr>
            <a:r>
              <a:rPr lang="en-US" altLang="en-US" dirty="0"/>
              <a:t>When &gt;~15 nodes, priority queue with hash lookup is ~2x faster</a:t>
            </a:r>
          </a:p>
          <a:p>
            <a:pPr lvl="1" eaLnBrk="1" fontAlgn="auto" hangingPunct="1">
              <a:spcAft>
                <a:spcPts val="0"/>
              </a:spcAft>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a:extLst>
              <a:ext uri="{FF2B5EF4-FFF2-40B4-BE49-F238E27FC236}">
                <a16:creationId xmlns:a16="http://schemas.microsoft.com/office/drawing/2014/main" id="{4FA1658E-2BF5-4E69-AEBE-C6855C04F282}"/>
              </a:ext>
            </a:extLst>
          </p:cNvPr>
          <p:cNvSpPr>
            <a:spLocks noGrp="1"/>
          </p:cNvSpPr>
          <p:nvPr>
            <p:ph type="title"/>
          </p:nvPr>
        </p:nvSpPr>
        <p:spPr/>
        <p:txBody>
          <a:bodyPr/>
          <a:lstStyle/>
          <a:p>
            <a:pPr eaLnBrk="1" hangingPunct="1"/>
            <a:r>
              <a:rPr lang="en-US" altLang="en-US" sz="5400"/>
              <a:t>Hierarchical pathfinding </a:t>
            </a:r>
            <a:br>
              <a:rPr lang="en-US" altLang="en-US" sz="5400"/>
            </a:br>
            <a:r>
              <a:rPr lang="en-US" altLang="en-US" sz="5400"/>
              <a:t>is the best optimization</a:t>
            </a:r>
          </a:p>
        </p:txBody>
      </p:sp>
      <p:sp>
        <p:nvSpPr>
          <p:cNvPr id="132099" name="Content Placeholder 2">
            <a:extLst>
              <a:ext uri="{FF2B5EF4-FFF2-40B4-BE49-F238E27FC236}">
                <a16:creationId xmlns:a16="http://schemas.microsoft.com/office/drawing/2014/main" id="{39B9B7A2-39ED-4B1A-915D-89E0DB9900D9}"/>
              </a:ext>
            </a:extLst>
          </p:cNvPr>
          <p:cNvSpPr>
            <a:spLocks noGrp="1"/>
          </p:cNvSpPr>
          <p:nvPr>
            <p:ph idx="1"/>
          </p:nvPr>
        </p:nvSpPr>
        <p:spPr>
          <a:xfrm>
            <a:off x="1833563" y="3451225"/>
            <a:ext cx="8866187" cy="2994025"/>
          </a:xfrm>
        </p:spPr>
        <p:txBody>
          <a:bodyPr/>
          <a:lstStyle/>
          <a:p>
            <a:pPr marL="457200" lvl="1" indent="0" eaLnBrk="1" hangingPunct="1">
              <a:buFont typeface="Arial" panose="020B0604020202020204" pitchFamily="34" charset="0"/>
              <a:buNone/>
            </a:pPr>
            <a:r>
              <a:rPr lang="en-US" altLang="en-US" sz="6600"/>
              <a:t>~10x to ~1000x faster</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C54D26-C22D-44FA-A30D-31FF9980CCF4}"/>
              </a:ext>
            </a:extLst>
          </p:cNvPr>
          <p:cNvSpPr/>
          <p:nvPr/>
        </p:nvSpPr>
        <p:spPr>
          <a:xfrm>
            <a:off x="1470515" y="2361475"/>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4049C4-3ED1-07C7-0D68-56E4D78046D0}"/>
              </a:ext>
            </a:extLst>
          </p:cNvPr>
          <p:cNvSpPr/>
          <p:nvPr/>
        </p:nvSpPr>
        <p:spPr>
          <a:xfrm>
            <a:off x="3786995" y="2361475"/>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000EDF4-BFBF-DE1F-6F00-0C2039DE9BFB}"/>
              </a:ext>
            </a:extLst>
          </p:cNvPr>
          <p:cNvSpPr/>
          <p:nvPr/>
        </p:nvSpPr>
        <p:spPr>
          <a:xfrm>
            <a:off x="6103475" y="2361475"/>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02AB8F-7624-7B64-9499-C89359362154}"/>
              </a:ext>
            </a:extLst>
          </p:cNvPr>
          <p:cNvSpPr/>
          <p:nvPr/>
        </p:nvSpPr>
        <p:spPr>
          <a:xfrm>
            <a:off x="8419955" y="2361475"/>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7540EE-1336-73A6-B296-45C8711D88C9}"/>
              </a:ext>
            </a:extLst>
          </p:cNvPr>
          <p:cNvSpPr/>
          <p:nvPr/>
        </p:nvSpPr>
        <p:spPr>
          <a:xfrm>
            <a:off x="1470515" y="4337419"/>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42262E-F98F-133E-7591-2F2EDC4983B6}"/>
              </a:ext>
            </a:extLst>
          </p:cNvPr>
          <p:cNvSpPr/>
          <p:nvPr/>
        </p:nvSpPr>
        <p:spPr>
          <a:xfrm>
            <a:off x="3786996" y="4337419"/>
            <a:ext cx="1671001"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231A764-F3BD-A0D1-24E9-4F0756FCE0C4}"/>
              </a:ext>
            </a:extLst>
          </p:cNvPr>
          <p:cNvSpPr/>
          <p:nvPr/>
        </p:nvSpPr>
        <p:spPr>
          <a:xfrm>
            <a:off x="5457997" y="4337419"/>
            <a:ext cx="1671001"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2BA7382-0784-ECC1-7D2C-2253782A10C7}"/>
              </a:ext>
            </a:extLst>
          </p:cNvPr>
          <p:cNvSpPr/>
          <p:nvPr/>
        </p:nvSpPr>
        <p:spPr>
          <a:xfrm>
            <a:off x="7128998" y="4337419"/>
            <a:ext cx="1671001"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9B630F-6BFE-06AD-DA60-6F744416F083}"/>
              </a:ext>
            </a:extLst>
          </p:cNvPr>
          <p:cNvSpPr/>
          <p:nvPr/>
        </p:nvSpPr>
        <p:spPr>
          <a:xfrm>
            <a:off x="8799999" y="4337419"/>
            <a:ext cx="1936436"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997BE-51B8-C2AA-CF31-AF26B4D1FE47}"/>
              </a:ext>
            </a:extLst>
          </p:cNvPr>
          <p:cNvSpPr/>
          <p:nvPr/>
        </p:nvSpPr>
        <p:spPr>
          <a:xfrm>
            <a:off x="3540028" y="3045739"/>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C86F99-BA59-9D74-34BD-1196AAC67E88}"/>
              </a:ext>
            </a:extLst>
          </p:cNvPr>
          <p:cNvSpPr/>
          <p:nvPr/>
        </p:nvSpPr>
        <p:spPr>
          <a:xfrm>
            <a:off x="2410260" y="4083588"/>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75E9E7-A338-4A2D-859C-4DF46AC65974}"/>
              </a:ext>
            </a:extLst>
          </p:cNvPr>
          <p:cNvSpPr/>
          <p:nvPr/>
        </p:nvSpPr>
        <p:spPr>
          <a:xfrm>
            <a:off x="3568500" y="5325391"/>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B1DBAA-49BC-2A45-7C86-F39B2D00E8D4}"/>
              </a:ext>
            </a:extLst>
          </p:cNvPr>
          <p:cNvSpPr/>
          <p:nvPr/>
        </p:nvSpPr>
        <p:spPr>
          <a:xfrm>
            <a:off x="5290170" y="4800251"/>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D933F3-FD6D-B213-4004-FCB9C4FCF182}"/>
              </a:ext>
            </a:extLst>
          </p:cNvPr>
          <p:cNvSpPr/>
          <p:nvPr/>
        </p:nvSpPr>
        <p:spPr>
          <a:xfrm>
            <a:off x="6910503" y="5460104"/>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5E4E56-63E8-8BF5-7516-1E57DB9E8981}"/>
              </a:ext>
            </a:extLst>
          </p:cNvPr>
          <p:cNvSpPr/>
          <p:nvPr/>
        </p:nvSpPr>
        <p:spPr>
          <a:xfrm>
            <a:off x="5817594" y="2707072"/>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61EE41-7596-C827-BBE0-08105F2BBE03}"/>
              </a:ext>
            </a:extLst>
          </p:cNvPr>
          <p:cNvSpPr/>
          <p:nvPr/>
        </p:nvSpPr>
        <p:spPr>
          <a:xfrm>
            <a:off x="8172988" y="2702627"/>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A1ADB1-3BF4-2C5A-35FF-9E4A17316C73}"/>
              </a:ext>
            </a:extLst>
          </p:cNvPr>
          <p:cNvSpPr/>
          <p:nvPr/>
        </p:nvSpPr>
        <p:spPr>
          <a:xfrm>
            <a:off x="9710912" y="4184208"/>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696A2C-F48A-73FD-4143-E9053A5BA462}"/>
              </a:ext>
            </a:extLst>
          </p:cNvPr>
          <p:cNvSpPr/>
          <p:nvPr/>
        </p:nvSpPr>
        <p:spPr>
          <a:xfrm>
            <a:off x="8539991" y="4982279"/>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39B6F8F-B7D5-7559-62FA-96F3D04E1EA5}"/>
              </a:ext>
            </a:extLst>
          </p:cNvPr>
          <p:cNvSpPr txBox="1"/>
          <p:nvPr/>
        </p:nvSpPr>
        <p:spPr>
          <a:xfrm>
            <a:off x="1454375" y="2285454"/>
            <a:ext cx="317716" cy="369332"/>
          </a:xfrm>
          <a:prstGeom prst="rect">
            <a:avLst/>
          </a:prstGeom>
          <a:noFill/>
        </p:spPr>
        <p:txBody>
          <a:bodyPr wrap="none" rtlCol="0">
            <a:spAutoFit/>
          </a:bodyPr>
          <a:lstStyle/>
          <a:p>
            <a:r>
              <a:rPr lang="en-US" dirty="0"/>
              <a:t>A</a:t>
            </a:r>
          </a:p>
        </p:txBody>
      </p:sp>
      <p:sp>
        <p:nvSpPr>
          <p:cNvPr id="21" name="TextBox 20">
            <a:extLst>
              <a:ext uri="{FF2B5EF4-FFF2-40B4-BE49-F238E27FC236}">
                <a16:creationId xmlns:a16="http://schemas.microsoft.com/office/drawing/2014/main" id="{EB64F2EB-CC30-CCAD-76EB-B4847B5EFE1B}"/>
              </a:ext>
            </a:extLst>
          </p:cNvPr>
          <p:cNvSpPr txBox="1"/>
          <p:nvPr/>
        </p:nvSpPr>
        <p:spPr>
          <a:xfrm>
            <a:off x="3786995" y="2285454"/>
            <a:ext cx="309700"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1C5F8D57-FD65-575E-D0F1-DED7CAFAB4A5}"/>
              </a:ext>
            </a:extLst>
          </p:cNvPr>
          <p:cNvSpPr txBox="1"/>
          <p:nvPr/>
        </p:nvSpPr>
        <p:spPr>
          <a:xfrm>
            <a:off x="6103475" y="2285453"/>
            <a:ext cx="308098" cy="369332"/>
          </a:xfrm>
          <a:prstGeom prst="rect">
            <a:avLst/>
          </a:prstGeom>
          <a:noFill/>
        </p:spPr>
        <p:txBody>
          <a:bodyPr wrap="none" rtlCol="0">
            <a:spAutoFit/>
          </a:bodyPr>
          <a:lstStyle/>
          <a:p>
            <a:r>
              <a:rPr lang="en-US" dirty="0"/>
              <a:t>C</a:t>
            </a:r>
          </a:p>
        </p:txBody>
      </p:sp>
      <p:sp>
        <p:nvSpPr>
          <p:cNvPr id="23" name="TextBox 22">
            <a:extLst>
              <a:ext uri="{FF2B5EF4-FFF2-40B4-BE49-F238E27FC236}">
                <a16:creationId xmlns:a16="http://schemas.microsoft.com/office/drawing/2014/main" id="{3A985310-7515-5522-A0C1-3EF0E0002170}"/>
              </a:ext>
            </a:extLst>
          </p:cNvPr>
          <p:cNvSpPr txBox="1"/>
          <p:nvPr/>
        </p:nvSpPr>
        <p:spPr>
          <a:xfrm>
            <a:off x="8419955" y="2285452"/>
            <a:ext cx="327334" cy="369332"/>
          </a:xfrm>
          <a:prstGeom prst="rect">
            <a:avLst/>
          </a:prstGeom>
          <a:noFill/>
        </p:spPr>
        <p:txBody>
          <a:bodyPr wrap="none" rtlCol="0">
            <a:spAutoFit/>
          </a:bodyPr>
          <a:lstStyle/>
          <a:p>
            <a:r>
              <a:rPr lang="en-US" dirty="0"/>
              <a:t>D</a:t>
            </a:r>
          </a:p>
        </p:txBody>
      </p:sp>
      <p:sp>
        <p:nvSpPr>
          <p:cNvPr id="24" name="TextBox 23">
            <a:extLst>
              <a:ext uri="{FF2B5EF4-FFF2-40B4-BE49-F238E27FC236}">
                <a16:creationId xmlns:a16="http://schemas.microsoft.com/office/drawing/2014/main" id="{9CB937AB-1CF2-0CE6-B540-8478793CC379}"/>
              </a:ext>
            </a:extLst>
          </p:cNvPr>
          <p:cNvSpPr txBox="1"/>
          <p:nvPr/>
        </p:nvSpPr>
        <p:spPr>
          <a:xfrm>
            <a:off x="1479509" y="4337420"/>
            <a:ext cx="296876" cy="369332"/>
          </a:xfrm>
          <a:prstGeom prst="rect">
            <a:avLst/>
          </a:prstGeom>
          <a:noFill/>
        </p:spPr>
        <p:txBody>
          <a:bodyPr wrap="none" rtlCol="0">
            <a:spAutoFit/>
          </a:bodyPr>
          <a:lstStyle/>
          <a:p>
            <a:r>
              <a:rPr lang="en-US" dirty="0"/>
              <a:t>E</a:t>
            </a:r>
          </a:p>
        </p:txBody>
      </p:sp>
      <p:sp>
        <p:nvSpPr>
          <p:cNvPr id="25" name="TextBox 24">
            <a:extLst>
              <a:ext uri="{FF2B5EF4-FFF2-40B4-BE49-F238E27FC236}">
                <a16:creationId xmlns:a16="http://schemas.microsoft.com/office/drawing/2014/main" id="{1A7D62E9-7DF1-667E-2585-50A113D0E914}"/>
              </a:ext>
            </a:extLst>
          </p:cNvPr>
          <p:cNvSpPr txBox="1"/>
          <p:nvPr/>
        </p:nvSpPr>
        <p:spPr>
          <a:xfrm>
            <a:off x="3786995" y="4329282"/>
            <a:ext cx="290464" cy="369332"/>
          </a:xfrm>
          <a:prstGeom prst="rect">
            <a:avLst/>
          </a:prstGeom>
          <a:noFill/>
        </p:spPr>
        <p:txBody>
          <a:bodyPr wrap="none" rtlCol="0">
            <a:spAutoFit/>
          </a:bodyPr>
          <a:lstStyle/>
          <a:p>
            <a:r>
              <a:rPr lang="en-US" dirty="0"/>
              <a:t>F</a:t>
            </a:r>
          </a:p>
        </p:txBody>
      </p:sp>
      <p:sp>
        <p:nvSpPr>
          <p:cNvPr id="26" name="TextBox 25">
            <a:extLst>
              <a:ext uri="{FF2B5EF4-FFF2-40B4-BE49-F238E27FC236}">
                <a16:creationId xmlns:a16="http://schemas.microsoft.com/office/drawing/2014/main" id="{A1430890-A9F3-C1E7-4194-97D675B2383B}"/>
              </a:ext>
            </a:extLst>
          </p:cNvPr>
          <p:cNvSpPr txBox="1"/>
          <p:nvPr/>
        </p:nvSpPr>
        <p:spPr>
          <a:xfrm>
            <a:off x="5438740" y="4323704"/>
            <a:ext cx="330540" cy="369332"/>
          </a:xfrm>
          <a:prstGeom prst="rect">
            <a:avLst/>
          </a:prstGeom>
          <a:noFill/>
        </p:spPr>
        <p:txBody>
          <a:bodyPr wrap="none" rtlCol="0">
            <a:spAutoFit/>
          </a:bodyPr>
          <a:lstStyle/>
          <a:p>
            <a:r>
              <a:rPr lang="en-US" dirty="0"/>
              <a:t>G</a:t>
            </a:r>
          </a:p>
        </p:txBody>
      </p:sp>
      <p:sp>
        <p:nvSpPr>
          <p:cNvPr id="27" name="TextBox 26">
            <a:extLst>
              <a:ext uri="{FF2B5EF4-FFF2-40B4-BE49-F238E27FC236}">
                <a16:creationId xmlns:a16="http://schemas.microsoft.com/office/drawing/2014/main" id="{613A5E4F-B737-A6B8-E92F-946AC2760C5B}"/>
              </a:ext>
            </a:extLst>
          </p:cNvPr>
          <p:cNvSpPr txBox="1"/>
          <p:nvPr/>
        </p:nvSpPr>
        <p:spPr>
          <a:xfrm>
            <a:off x="7115818" y="4323704"/>
            <a:ext cx="328936" cy="369332"/>
          </a:xfrm>
          <a:prstGeom prst="rect">
            <a:avLst/>
          </a:prstGeom>
          <a:noFill/>
        </p:spPr>
        <p:txBody>
          <a:bodyPr wrap="none" rtlCol="0">
            <a:spAutoFit/>
          </a:bodyPr>
          <a:lstStyle/>
          <a:p>
            <a:r>
              <a:rPr lang="en-US" dirty="0"/>
              <a:t>H</a:t>
            </a:r>
          </a:p>
        </p:txBody>
      </p:sp>
      <p:sp>
        <p:nvSpPr>
          <p:cNvPr id="28" name="TextBox 27">
            <a:extLst>
              <a:ext uri="{FF2B5EF4-FFF2-40B4-BE49-F238E27FC236}">
                <a16:creationId xmlns:a16="http://schemas.microsoft.com/office/drawing/2014/main" id="{3F1B3442-46C1-E232-7483-C4A8A160CE79}"/>
              </a:ext>
            </a:extLst>
          </p:cNvPr>
          <p:cNvSpPr txBox="1"/>
          <p:nvPr/>
        </p:nvSpPr>
        <p:spPr>
          <a:xfrm>
            <a:off x="8819207" y="4352073"/>
            <a:ext cx="242374" cy="369332"/>
          </a:xfrm>
          <a:prstGeom prst="rect">
            <a:avLst/>
          </a:prstGeom>
          <a:noFill/>
        </p:spPr>
        <p:txBody>
          <a:bodyPr wrap="none" rtlCol="0">
            <a:spAutoFit/>
          </a:bodyPr>
          <a:lstStyle/>
          <a:p>
            <a:r>
              <a:rPr lang="en-US" dirty="0"/>
              <a:t>I</a:t>
            </a:r>
          </a:p>
        </p:txBody>
      </p:sp>
      <p:sp>
        <p:nvSpPr>
          <p:cNvPr id="29" name="TextBox 28">
            <a:extLst>
              <a:ext uri="{FF2B5EF4-FFF2-40B4-BE49-F238E27FC236}">
                <a16:creationId xmlns:a16="http://schemas.microsoft.com/office/drawing/2014/main" id="{ED3E9F41-9BCD-728C-8D6C-5C3EC8500B60}"/>
              </a:ext>
            </a:extLst>
          </p:cNvPr>
          <p:cNvSpPr txBox="1"/>
          <p:nvPr/>
        </p:nvSpPr>
        <p:spPr>
          <a:xfrm>
            <a:off x="4359388" y="168242"/>
            <a:ext cx="317716" cy="369332"/>
          </a:xfrm>
          <a:prstGeom prst="rect">
            <a:avLst/>
          </a:prstGeom>
          <a:noFill/>
        </p:spPr>
        <p:txBody>
          <a:bodyPr wrap="none" rtlCol="0">
            <a:spAutoFit/>
          </a:bodyPr>
          <a:lstStyle/>
          <a:p>
            <a:r>
              <a:rPr lang="en-US" dirty="0"/>
              <a:t>A</a:t>
            </a:r>
          </a:p>
        </p:txBody>
      </p:sp>
      <p:sp>
        <p:nvSpPr>
          <p:cNvPr id="30" name="TextBox 29">
            <a:extLst>
              <a:ext uri="{FF2B5EF4-FFF2-40B4-BE49-F238E27FC236}">
                <a16:creationId xmlns:a16="http://schemas.microsoft.com/office/drawing/2014/main" id="{674F9143-ECFC-7B2F-8B17-82F1B7C7E066}"/>
              </a:ext>
            </a:extLst>
          </p:cNvPr>
          <p:cNvSpPr txBox="1"/>
          <p:nvPr/>
        </p:nvSpPr>
        <p:spPr>
          <a:xfrm>
            <a:off x="5426651" y="153997"/>
            <a:ext cx="309700" cy="369332"/>
          </a:xfrm>
          <a:prstGeom prst="rect">
            <a:avLst/>
          </a:prstGeom>
          <a:noFill/>
        </p:spPr>
        <p:txBody>
          <a:bodyPr wrap="none" rtlCol="0">
            <a:spAutoFit/>
          </a:bodyPr>
          <a:lstStyle/>
          <a:p>
            <a:r>
              <a:rPr lang="en-US" dirty="0"/>
              <a:t>B</a:t>
            </a:r>
          </a:p>
        </p:txBody>
      </p:sp>
      <p:sp>
        <p:nvSpPr>
          <p:cNvPr id="31" name="TextBox 30">
            <a:extLst>
              <a:ext uri="{FF2B5EF4-FFF2-40B4-BE49-F238E27FC236}">
                <a16:creationId xmlns:a16="http://schemas.microsoft.com/office/drawing/2014/main" id="{86EC7861-FA26-8D88-9153-363CCBC4E3FF}"/>
              </a:ext>
            </a:extLst>
          </p:cNvPr>
          <p:cNvSpPr txBox="1"/>
          <p:nvPr/>
        </p:nvSpPr>
        <p:spPr>
          <a:xfrm>
            <a:off x="6381559" y="163194"/>
            <a:ext cx="308098" cy="369332"/>
          </a:xfrm>
          <a:prstGeom prst="rect">
            <a:avLst/>
          </a:prstGeom>
          <a:noFill/>
        </p:spPr>
        <p:txBody>
          <a:bodyPr wrap="none" rtlCol="0">
            <a:spAutoFit/>
          </a:bodyPr>
          <a:lstStyle/>
          <a:p>
            <a:r>
              <a:rPr lang="en-US" dirty="0"/>
              <a:t>C</a:t>
            </a:r>
          </a:p>
        </p:txBody>
      </p:sp>
      <p:sp>
        <p:nvSpPr>
          <p:cNvPr id="32" name="TextBox 31">
            <a:extLst>
              <a:ext uri="{FF2B5EF4-FFF2-40B4-BE49-F238E27FC236}">
                <a16:creationId xmlns:a16="http://schemas.microsoft.com/office/drawing/2014/main" id="{6EC1CEBF-10B9-FD03-EDE3-B6ADA814B914}"/>
              </a:ext>
            </a:extLst>
          </p:cNvPr>
          <p:cNvSpPr txBox="1"/>
          <p:nvPr/>
        </p:nvSpPr>
        <p:spPr>
          <a:xfrm>
            <a:off x="7347492" y="163194"/>
            <a:ext cx="327334" cy="369332"/>
          </a:xfrm>
          <a:prstGeom prst="rect">
            <a:avLst/>
          </a:prstGeom>
          <a:noFill/>
        </p:spPr>
        <p:txBody>
          <a:bodyPr wrap="none" rtlCol="0">
            <a:spAutoFit/>
          </a:bodyPr>
          <a:lstStyle/>
          <a:p>
            <a:r>
              <a:rPr lang="en-US" dirty="0"/>
              <a:t>D</a:t>
            </a:r>
          </a:p>
        </p:txBody>
      </p:sp>
      <p:sp>
        <p:nvSpPr>
          <p:cNvPr id="33" name="TextBox 32">
            <a:extLst>
              <a:ext uri="{FF2B5EF4-FFF2-40B4-BE49-F238E27FC236}">
                <a16:creationId xmlns:a16="http://schemas.microsoft.com/office/drawing/2014/main" id="{6D327163-DF5F-3FFC-961E-0245FEE78B1D}"/>
              </a:ext>
            </a:extLst>
          </p:cNvPr>
          <p:cNvSpPr txBox="1"/>
          <p:nvPr/>
        </p:nvSpPr>
        <p:spPr>
          <a:xfrm>
            <a:off x="4371144" y="981916"/>
            <a:ext cx="296876" cy="369332"/>
          </a:xfrm>
          <a:prstGeom prst="rect">
            <a:avLst/>
          </a:prstGeom>
          <a:noFill/>
        </p:spPr>
        <p:txBody>
          <a:bodyPr wrap="none" rtlCol="0">
            <a:spAutoFit/>
          </a:bodyPr>
          <a:lstStyle/>
          <a:p>
            <a:r>
              <a:rPr lang="en-US" dirty="0"/>
              <a:t>E</a:t>
            </a:r>
          </a:p>
        </p:txBody>
      </p:sp>
      <p:sp>
        <p:nvSpPr>
          <p:cNvPr id="34" name="TextBox 33">
            <a:extLst>
              <a:ext uri="{FF2B5EF4-FFF2-40B4-BE49-F238E27FC236}">
                <a16:creationId xmlns:a16="http://schemas.microsoft.com/office/drawing/2014/main" id="{86D56D94-79C8-0C98-5EA2-DE9C5015C6CF}"/>
              </a:ext>
            </a:extLst>
          </p:cNvPr>
          <p:cNvSpPr txBox="1"/>
          <p:nvPr/>
        </p:nvSpPr>
        <p:spPr>
          <a:xfrm>
            <a:off x="5174295" y="975058"/>
            <a:ext cx="290464" cy="369332"/>
          </a:xfrm>
          <a:prstGeom prst="rect">
            <a:avLst/>
          </a:prstGeom>
          <a:noFill/>
        </p:spPr>
        <p:txBody>
          <a:bodyPr wrap="none" rtlCol="0">
            <a:spAutoFit/>
          </a:bodyPr>
          <a:lstStyle/>
          <a:p>
            <a:r>
              <a:rPr lang="en-US" dirty="0"/>
              <a:t>F</a:t>
            </a:r>
          </a:p>
        </p:txBody>
      </p:sp>
      <p:sp>
        <p:nvSpPr>
          <p:cNvPr id="35" name="TextBox 34">
            <a:extLst>
              <a:ext uri="{FF2B5EF4-FFF2-40B4-BE49-F238E27FC236}">
                <a16:creationId xmlns:a16="http://schemas.microsoft.com/office/drawing/2014/main" id="{1834454D-00EE-C421-76EE-93A388849C35}"/>
              </a:ext>
            </a:extLst>
          </p:cNvPr>
          <p:cNvSpPr txBox="1"/>
          <p:nvPr/>
        </p:nvSpPr>
        <p:spPr>
          <a:xfrm>
            <a:off x="5904435" y="975058"/>
            <a:ext cx="330540" cy="369332"/>
          </a:xfrm>
          <a:prstGeom prst="rect">
            <a:avLst/>
          </a:prstGeom>
          <a:noFill/>
        </p:spPr>
        <p:txBody>
          <a:bodyPr wrap="none" rtlCol="0">
            <a:spAutoFit/>
          </a:bodyPr>
          <a:lstStyle/>
          <a:p>
            <a:r>
              <a:rPr lang="en-US" dirty="0"/>
              <a:t>G</a:t>
            </a:r>
          </a:p>
        </p:txBody>
      </p:sp>
      <p:sp>
        <p:nvSpPr>
          <p:cNvPr id="36" name="TextBox 35">
            <a:extLst>
              <a:ext uri="{FF2B5EF4-FFF2-40B4-BE49-F238E27FC236}">
                <a16:creationId xmlns:a16="http://schemas.microsoft.com/office/drawing/2014/main" id="{90224287-57AA-AFC2-775D-67777473DFF8}"/>
              </a:ext>
            </a:extLst>
          </p:cNvPr>
          <p:cNvSpPr txBox="1"/>
          <p:nvPr/>
        </p:nvSpPr>
        <p:spPr>
          <a:xfrm>
            <a:off x="6648206" y="970408"/>
            <a:ext cx="328936" cy="369332"/>
          </a:xfrm>
          <a:prstGeom prst="rect">
            <a:avLst/>
          </a:prstGeom>
          <a:noFill/>
        </p:spPr>
        <p:txBody>
          <a:bodyPr wrap="none" rtlCol="0">
            <a:spAutoFit/>
          </a:bodyPr>
          <a:lstStyle/>
          <a:p>
            <a:r>
              <a:rPr lang="en-US" dirty="0"/>
              <a:t>H</a:t>
            </a:r>
          </a:p>
        </p:txBody>
      </p:sp>
      <p:sp>
        <p:nvSpPr>
          <p:cNvPr id="37" name="TextBox 36">
            <a:extLst>
              <a:ext uri="{FF2B5EF4-FFF2-40B4-BE49-F238E27FC236}">
                <a16:creationId xmlns:a16="http://schemas.microsoft.com/office/drawing/2014/main" id="{C38E1DA8-4875-54BF-B926-579D593F2BFC}"/>
              </a:ext>
            </a:extLst>
          </p:cNvPr>
          <p:cNvSpPr txBox="1"/>
          <p:nvPr/>
        </p:nvSpPr>
        <p:spPr>
          <a:xfrm>
            <a:off x="7405500" y="970406"/>
            <a:ext cx="242374" cy="369332"/>
          </a:xfrm>
          <a:prstGeom prst="rect">
            <a:avLst/>
          </a:prstGeom>
          <a:noFill/>
        </p:spPr>
        <p:txBody>
          <a:bodyPr wrap="none" rtlCol="0">
            <a:spAutoFit/>
          </a:bodyPr>
          <a:lstStyle/>
          <a:p>
            <a:r>
              <a:rPr lang="en-US" dirty="0"/>
              <a:t>I</a:t>
            </a:r>
          </a:p>
        </p:txBody>
      </p:sp>
      <p:cxnSp>
        <p:nvCxnSpPr>
          <p:cNvPr id="39" name="Straight Connector 38">
            <a:extLst>
              <a:ext uri="{FF2B5EF4-FFF2-40B4-BE49-F238E27FC236}">
                <a16:creationId xmlns:a16="http://schemas.microsoft.com/office/drawing/2014/main" id="{BF81015A-5F1B-EA51-E60C-F052D72AFCAB}"/>
              </a:ext>
            </a:extLst>
          </p:cNvPr>
          <p:cNvCxnSpPr>
            <a:cxnSpLocks/>
          </p:cNvCxnSpPr>
          <p:nvPr/>
        </p:nvCxnSpPr>
        <p:spPr>
          <a:xfrm>
            <a:off x="4614607" y="734589"/>
            <a:ext cx="0" cy="31418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C5D1CDA-FA16-DC84-065E-989355C21774}"/>
              </a:ext>
            </a:extLst>
          </p:cNvPr>
          <p:cNvCxnSpPr>
            <a:cxnSpLocks/>
          </p:cNvCxnSpPr>
          <p:nvPr/>
        </p:nvCxnSpPr>
        <p:spPr>
          <a:xfrm>
            <a:off x="7601428" y="734589"/>
            <a:ext cx="0" cy="31418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DB10B9E-3932-D069-7C1E-6B33150CD383}"/>
              </a:ext>
            </a:extLst>
          </p:cNvPr>
          <p:cNvCxnSpPr>
            <a:cxnSpLocks/>
          </p:cNvCxnSpPr>
          <p:nvPr/>
        </p:nvCxnSpPr>
        <p:spPr>
          <a:xfrm>
            <a:off x="4875984" y="489428"/>
            <a:ext cx="5418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4787007-B22E-8666-8639-2B0F4B7C60E9}"/>
              </a:ext>
            </a:extLst>
          </p:cNvPr>
          <p:cNvCxnSpPr>
            <a:cxnSpLocks/>
          </p:cNvCxnSpPr>
          <p:nvPr/>
        </p:nvCxnSpPr>
        <p:spPr>
          <a:xfrm>
            <a:off x="5904435" y="489428"/>
            <a:ext cx="5418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6329304-4449-DCE3-E955-5036892F7224}"/>
              </a:ext>
            </a:extLst>
          </p:cNvPr>
          <p:cNvCxnSpPr>
            <a:cxnSpLocks/>
          </p:cNvCxnSpPr>
          <p:nvPr/>
        </p:nvCxnSpPr>
        <p:spPr>
          <a:xfrm>
            <a:off x="6869793" y="489428"/>
            <a:ext cx="5418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B0E2428-9FCB-CF63-4295-3DD368230FCE}"/>
              </a:ext>
            </a:extLst>
          </p:cNvPr>
          <p:cNvCxnSpPr>
            <a:cxnSpLocks/>
          </p:cNvCxnSpPr>
          <p:nvPr/>
        </p:nvCxnSpPr>
        <p:spPr>
          <a:xfrm>
            <a:off x="4875984" y="1289689"/>
            <a:ext cx="33948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1C0374-7351-17BF-BA0D-DB67B1C5CEE3}"/>
              </a:ext>
            </a:extLst>
          </p:cNvPr>
          <p:cNvCxnSpPr>
            <a:cxnSpLocks/>
          </p:cNvCxnSpPr>
          <p:nvPr/>
        </p:nvCxnSpPr>
        <p:spPr>
          <a:xfrm>
            <a:off x="5613381" y="1289689"/>
            <a:ext cx="33948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87A3FCA-FAAA-513F-577A-A26F3B41A2B4}"/>
              </a:ext>
            </a:extLst>
          </p:cNvPr>
          <p:cNvCxnSpPr>
            <a:cxnSpLocks/>
          </p:cNvCxnSpPr>
          <p:nvPr/>
        </p:nvCxnSpPr>
        <p:spPr>
          <a:xfrm>
            <a:off x="6381559" y="1289689"/>
            <a:ext cx="33948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333708F-92D1-9B3D-6E57-FCC939318300}"/>
              </a:ext>
            </a:extLst>
          </p:cNvPr>
          <p:cNvCxnSpPr>
            <a:cxnSpLocks/>
          </p:cNvCxnSpPr>
          <p:nvPr/>
        </p:nvCxnSpPr>
        <p:spPr>
          <a:xfrm>
            <a:off x="7140727" y="1289689"/>
            <a:ext cx="33948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C15FEAC8-FF96-D79C-820E-3A8E79E47260}"/>
              </a:ext>
            </a:extLst>
          </p:cNvPr>
          <p:cNvSpPr/>
          <p:nvPr/>
        </p:nvSpPr>
        <p:spPr>
          <a:xfrm>
            <a:off x="3414471" y="2493006"/>
            <a:ext cx="241637" cy="2416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EDC9A83-43B6-0E10-1526-C12EA2E0077B}"/>
              </a:ext>
            </a:extLst>
          </p:cNvPr>
          <p:cNvSpPr/>
          <p:nvPr/>
        </p:nvSpPr>
        <p:spPr>
          <a:xfrm>
            <a:off x="6051859" y="4448016"/>
            <a:ext cx="241637" cy="241637"/>
          </a:xfrm>
          <a:prstGeom prst="ellipse">
            <a:avLst/>
          </a:prstGeom>
          <a:solidFill>
            <a:srgbClr val="C00000"/>
          </a:solidFill>
          <a:ln>
            <a:solidFill>
              <a:srgbClr val="993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720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3"/>
                                        </p:tgtEl>
                                        <p:attrNameLst>
                                          <p:attrName>style.visibility</p:attrName>
                                        </p:attrNameLst>
                                      </p:cBhvr>
                                      <p:to>
                                        <p:strVal val="visible"/>
                                      </p:to>
                                    </p:set>
                                    <p:animEffect transition="in" filter="fade">
                                      <p:cBhvr>
                                        <p:cTn id="36" dur="500"/>
                                        <p:tgtEl>
                                          <p:spTgt spid="5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animEffect transition="in" filter="fade">
                                      <p:cBhvr>
                                        <p:cTn id="39" dur="500"/>
                                        <p:tgtEl>
                                          <p:spTgt spid="5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fade">
                                      <p:cBhvr>
                                        <p:cTn id="56" dur="500"/>
                                        <p:tgtEl>
                                          <p:spTgt spid="33"/>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fade">
                                      <p:cBhvr>
                                        <p:cTn id="59" dur="500"/>
                                        <p:tgtEl>
                                          <p:spTgt spid="34"/>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fade">
                                      <p:cBhvr>
                                        <p:cTn id="62" dur="500"/>
                                        <p:tgtEl>
                                          <p:spTgt spid="3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10" presetClass="entr" presetSubtype="0" fill="hold" nodeType="withEffect">
                                  <p:stCondLst>
                                    <p:cond delay="0"/>
                                  </p:stCondLst>
                                  <p:childTnLst>
                                    <p:set>
                                      <p:cBhvr>
                                        <p:cTn id="70" dur="1" fill="hold">
                                          <p:stCondLst>
                                            <p:cond delay="0"/>
                                          </p:stCondLst>
                                        </p:cTn>
                                        <p:tgtEl>
                                          <p:spTgt spid="39"/>
                                        </p:tgtEl>
                                        <p:attrNameLst>
                                          <p:attrName>style.visibility</p:attrName>
                                        </p:attrNameLst>
                                      </p:cBhvr>
                                      <p:to>
                                        <p:strVal val="visible"/>
                                      </p:to>
                                    </p:set>
                                    <p:animEffect transition="in" filter="fade">
                                      <p:cBhvr>
                                        <p:cTn id="71" dur="500"/>
                                        <p:tgtEl>
                                          <p:spTgt spid="39"/>
                                        </p:tgtEl>
                                      </p:cBhvr>
                                    </p:animEffect>
                                  </p:childTnLst>
                                </p:cTn>
                              </p:par>
                              <p:par>
                                <p:cTn id="72" presetID="10" presetClass="entr" presetSubtype="0" fill="hold"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par>
                                <p:cTn id="78" presetID="10" presetClass="entr" presetSubtype="0" fill="hold" nodeType="withEffect">
                                  <p:stCondLst>
                                    <p:cond delay="0"/>
                                  </p:stCondLst>
                                  <p:childTnLst>
                                    <p:set>
                                      <p:cBhvr>
                                        <p:cTn id="79" dur="1" fill="hold">
                                          <p:stCondLst>
                                            <p:cond delay="0"/>
                                          </p:stCondLst>
                                        </p:cTn>
                                        <p:tgtEl>
                                          <p:spTgt spid="46"/>
                                        </p:tgtEl>
                                        <p:attrNameLst>
                                          <p:attrName>style.visibility</p:attrName>
                                        </p:attrNameLst>
                                      </p:cBhvr>
                                      <p:to>
                                        <p:strVal val="visible"/>
                                      </p:to>
                                    </p:set>
                                    <p:animEffect transition="in" filter="fade">
                                      <p:cBhvr>
                                        <p:cTn id="80" dur="500"/>
                                        <p:tgtEl>
                                          <p:spTgt spid="46"/>
                                        </p:tgtEl>
                                      </p:cBhvr>
                                    </p:animEffect>
                                  </p:childTnLst>
                                </p:cTn>
                              </p:par>
                              <p:par>
                                <p:cTn id="81" presetID="10" presetClass="entr" presetSubtype="0" fill="hold" nodeType="withEffect">
                                  <p:stCondLst>
                                    <p:cond delay="0"/>
                                  </p:stCondLst>
                                  <p:childTnLst>
                                    <p:set>
                                      <p:cBhvr>
                                        <p:cTn id="82" dur="1" fill="hold">
                                          <p:stCondLst>
                                            <p:cond delay="0"/>
                                          </p:stCondLst>
                                        </p:cTn>
                                        <p:tgtEl>
                                          <p:spTgt spid="47"/>
                                        </p:tgtEl>
                                        <p:attrNameLst>
                                          <p:attrName>style.visibility</p:attrName>
                                        </p:attrNameLst>
                                      </p:cBhvr>
                                      <p:to>
                                        <p:strVal val="visible"/>
                                      </p:to>
                                    </p:set>
                                    <p:animEffect transition="in" filter="fade">
                                      <p:cBhvr>
                                        <p:cTn id="83" dur="500"/>
                                        <p:tgtEl>
                                          <p:spTgt spid="47"/>
                                        </p:tgtEl>
                                      </p:cBhvr>
                                    </p:animEffect>
                                  </p:childTnLst>
                                </p:cTn>
                              </p:par>
                              <p:par>
                                <p:cTn id="84" presetID="10" presetClass="entr" presetSubtype="0" fill="hold"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nodeType="withEffect">
                                  <p:stCondLst>
                                    <p:cond delay="0"/>
                                  </p:stCondLst>
                                  <p:childTnLst>
                                    <p:set>
                                      <p:cBhvr>
                                        <p:cTn id="88" dur="1" fill="hold">
                                          <p:stCondLst>
                                            <p:cond delay="0"/>
                                          </p:stCondLst>
                                        </p:cTn>
                                        <p:tgtEl>
                                          <p:spTgt spid="50"/>
                                        </p:tgtEl>
                                        <p:attrNameLst>
                                          <p:attrName>style.visibility</p:attrName>
                                        </p:attrNameLst>
                                      </p:cBhvr>
                                      <p:to>
                                        <p:strVal val="visible"/>
                                      </p:to>
                                    </p:set>
                                    <p:animEffect transition="in" filter="fade">
                                      <p:cBhvr>
                                        <p:cTn id="89" dur="500"/>
                                        <p:tgtEl>
                                          <p:spTgt spid="50"/>
                                        </p:tgtEl>
                                      </p:cBhvr>
                                    </p:animEffect>
                                  </p:childTnLst>
                                </p:cTn>
                              </p:par>
                              <p:par>
                                <p:cTn id="90" presetID="10" presetClass="entr" presetSubtype="0" fill="hold" nodeType="with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fade">
                                      <p:cBhvr>
                                        <p:cTn id="92" dur="500"/>
                                        <p:tgtEl>
                                          <p:spTgt spid="51"/>
                                        </p:tgtEl>
                                      </p:cBhvr>
                                    </p:animEffect>
                                  </p:childTnLst>
                                </p:cTn>
                              </p:par>
                              <p:par>
                                <p:cTn id="93" presetID="10" presetClass="entr" presetSubtype="0" fill="hold" nodeType="with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fade">
                                      <p:cBhvr>
                                        <p:cTn id="9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53" grpId="0" animBg="1"/>
      <p:bldP spid="5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C54D26-C22D-44FA-A30D-31FF9980CCF4}"/>
              </a:ext>
            </a:extLst>
          </p:cNvPr>
          <p:cNvSpPr/>
          <p:nvPr/>
        </p:nvSpPr>
        <p:spPr>
          <a:xfrm>
            <a:off x="1470515" y="2361475"/>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A4049C4-3ED1-07C7-0D68-56E4D78046D0}"/>
              </a:ext>
            </a:extLst>
          </p:cNvPr>
          <p:cNvSpPr/>
          <p:nvPr/>
        </p:nvSpPr>
        <p:spPr>
          <a:xfrm>
            <a:off x="3786995" y="2361475"/>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000EDF4-BFBF-DE1F-6F00-0C2039DE9BFB}"/>
              </a:ext>
            </a:extLst>
          </p:cNvPr>
          <p:cNvSpPr/>
          <p:nvPr/>
        </p:nvSpPr>
        <p:spPr>
          <a:xfrm>
            <a:off x="6103475" y="2361475"/>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02AB8F-7624-7B64-9499-C89359362154}"/>
              </a:ext>
            </a:extLst>
          </p:cNvPr>
          <p:cNvSpPr/>
          <p:nvPr/>
        </p:nvSpPr>
        <p:spPr>
          <a:xfrm>
            <a:off x="8419955" y="2361475"/>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7540EE-1336-73A6-B296-45C8711D88C9}"/>
              </a:ext>
            </a:extLst>
          </p:cNvPr>
          <p:cNvSpPr/>
          <p:nvPr/>
        </p:nvSpPr>
        <p:spPr>
          <a:xfrm>
            <a:off x="1470515" y="4337419"/>
            <a:ext cx="2316480"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42262E-F98F-133E-7591-2F2EDC4983B6}"/>
              </a:ext>
            </a:extLst>
          </p:cNvPr>
          <p:cNvSpPr/>
          <p:nvPr/>
        </p:nvSpPr>
        <p:spPr>
          <a:xfrm>
            <a:off x="3786996" y="4337419"/>
            <a:ext cx="1671001"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231A764-F3BD-A0D1-24E9-4F0756FCE0C4}"/>
              </a:ext>
            </a:extLst>
          </p:cNvPr>
          <p:cNvSpPr/>
          <p:nvPr/>
        </p:nvSpPr>
        <p:spPr>
          <a:xfrm>
            <a:off x="5457997" y="4337419"/>
            <a:ext cx="1671001"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2BA7382-0784-ECC1-7D2C-2253782A10C7}"/>
              </a:ext>
            </a:extLst>
          </p:cNvPr>
          <p:cNvSpPr/>
          <p:nvPr/>
        </p:nvSpPr>
        <p:spPr>
          <a:xfrm>
            <a:off x="7128998" y="4337419"/>
            <a:ext cx="1671001"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9B630F-6BFE-06AD-DA60-6F744416F083}"/>
              </a:ext>
            </a:extLst>
          </p:cNvPr>
          <p:cNvSpPr/>
          <p:nvPr/>
        </p:nvSpPr>
        <p:spPr>
          <a:xfrm>
            <a:off x="8799999" y="4337419"/>
            <a:ext cx="1936436" cy="1975944"/>
          </a:xfrm>
          <a:prstGeom prst="rect">
            <a:avLst/>
          </a:prstGeom>
          <a:solidFill>
            <a:schemeClr val="bg1"/>
          </a:solidFill>
          <a:ln w="444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98997BE-51B8-C2AA-CF31-AF26B4D1FE47}"/>
              </a:ext>
            </a:extLst>
          </p:cNvPr>
          <p:cNvSpPr/>
          <p:nvPr/>
        </p:nvSpPr>
        <p:spPr>
          <a:xfrm>
            <a:off x="3540028" y="3045739"/>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CC86F99-BA59-9D74-34BD-1196AAC67E88}"/>
              </a:ext>
            </a:extLst>
          </p:cNvPr>
          <p:cNvSpPr/>
          <p:nvPr/>
        </p:nvSpPr>
        <p:spPr>
          <a:xfrm>
            <a:off x="1915269" y="4083588"/>
            <a:ext cx="1521587"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275E9E7-A338-4A2D-859C-4DF46AC65974}"/>
              </a:ext>
            </a:extLst>
          </p:cNvPr>
          <p:cNvSpPr/>
          <p:nvPr/>
        </p:nvSpPr>
        <p:spPr>
          <a:xfrm>
            <a:off x="3438496" y="4591249"/>
            <a:ext cx="436989" cy="14682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7B1DBAA-49BC-2A45-7C86-F39B2D00E8D4}"/>
              </a:ext>
            </a:extLst>
          </p:cNvPr>
          <p:cNvSpPr/>
          <p:nvPr/>
        </p:nvSpPr>
        <p:spPr>
          <a:xfrm>
            <a:off x="5088890" y="4626042"/>
            <a:ext cx="436989" cy="14334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D933F3-FD6D-B213-4004-FCB9C4FCF182}"/>
              </a:ext>
            </a:extLst>
          </p:cNvPr>
          <p:cNvSpPr/>
          <p:nvPr/>
        </p:nvSpPr>
        <p:spPr>
          <a:xfrm>
            <a:off x="6910503" y="5460104"/>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5E4E56-63E8-8BF5-7516-1E57DB9E8981}"/>
              </a:ext>
            </a:extLst>
          </p:cNvPr>
          <p:cNvSpPr/>
          <p:nvPr/>
        </p:nvSpPr>
        <p:spPr>
          <a:xfrm>
            <a:off x="5817594" y="2707072"/>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661EE41-7596-C827-BBE0-08105F2BBE03}"/>
              </a:ext>
            </a:extLst>
          </p:cNvPr>
          <p:cNvSpPr/>
          <p:nvPr/>
        </p:nvSpPr>
        <p:spPr>
          <a:xfrm>
            <a:off x="8172988" y="2702627"/>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A1ADB1-3BF4-2C5A-35FF-9E4A17316C73}"/>
              </a:ext>
            </a:extLst>
          </p:cNvPr>
          <p:cNvSpPr/>
          <p:nvPr/>
        </p:nvSpPr>
        <p:spPr>
          <a:xfrm>
            <a:off x="9710912" y="4184208"/>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696A2C-F48A-73FD-4143-E9053A5BA462}"/>
              </a:ext>
            </a:extLst>
          </p:cNvPr>
          <p:cNvSpPr/>
          <p:nvPr/>
        </p:nvSpPr>
        <p:spPr>
          <a:xfrm>
            <a:off x="8539991" y="4982279"/>
            <a:ext cx="436989" cy="6074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39B6F8F-B7D5-7559-62FA-96F3D04E1EA5}"/>
              </a:ext>
            </a:extLst>
          </p:cNvPr>
          <p:cNvSpPr txBox="1"/>
          <p:nvPr/>
        </p:nvSpPr>
        <p:spPr>
          <a:xfrm>
            <a:off x="1454375" y="2285454"/>
            <a:ext cx="317716" cy="369332"/>
          </a:xfrm>
          <a:prstGeom prst="rect">
            <a:avLst/>
          </a:prstGeom>
          <a:noFill/>
        </p:spPr>
        <p:txBody>
          <a:bodyPr wrap="none" rtlCol="0">
            <a:spAutoFit/>
          </a:bodyPr>
          <a:lstStyle/>
          <a:p>
            <a:r>
              <a:rPr lang="en-US" dirty="0"/>
              <a:t>A</a:t>
            </a:r>
          </a:p>
        </p:txBody>
      </p:sp>
      <p:sp>
        <p:nvSpPr>
          <p:cNvPr id="21" name="TextBox 20">
            <a:extLst>
              <a:ext uri="{FF2B5EF4-FFF2-40B4-BE49-F238E27FC236}">
                <a16:creationId xmlns:a16="http://schemas.microsoft.com/office/drawing/2014/main" id="{EB64F2EB-CC30-CCAD-76EB-B4847B5EFE1B}"/>
              </a:ext>
            </a:extLst>
          </p:cNvPr>
          <p:cNvSpPr txBox="1"/>
          <p:nvPr/>
        </p:nvSpPr>
        <p:spPr>
          <a:xfrm>
            <a:off x="3786995" y="2285454"/>
            <a:ext cx="309700" cy="369332"/>
          </a:xfrm>
          <a:prstGeom prst="rect">
            <a:avLst/>
          </a:prstGeom>
          <a:noFill/>
        </p:spPr>
        <p:txBody>
          <a:bodyPr wrap="none" rtlCol="0">
            <a:spAutoFit/>
          </a:bodyPr>
          <a:lstStyle/>
          <a:p>
            <a:r>
              <a:rPr lang="en-US" dirty="0"/>
              <a:t>B</a:t>
            </a:r>
          </a:p>
        </p:txBody>
      </p:sp>
      <p:sp>
        <p:nvSpPr>
          <p:cNvPr id="22" name="TextBox 21">
            <a:extLst>
              <a:ext uri="{FF2B5EF4-FFF2-40B4-BE49-F238E27FC236}">
                <a16:creationId xmlns:a16="http://schemas.microsoft.com/office/drawing/2014/main" id="{1C5F8D57-FD65-575E-D0F1-DED7CAFAB4A5}"/>
              </a:ext>
            </a:extLst>
          </p:cNvPr>
          <p:cNvSpPr txBox="1"/>
          <p:nvPr/>
        </p:nvSpPr>
        <p:spPr>
          <a:xfrm>
            <a:off x="6103475" y="2285453"/>
            <a:ext cx="308098" cy="369332"/>
          </a:xfrm>
          <a:prstGeom prst="rect">
            <a:avLst/>
          </a:prstGeom>
          <a:noFill/>
        </p:spPr>
        <p:txBody>
          <a:bodyPr wrap="none" rtlCol="0">
            <a:spAutoFit/>
          </a:bodyPr>
          <a:lstStyle/>
          <a:p>
            <a:r>
              <a:rPr lang="en-US" dirty="0"/>
              <a:t>C</a:t>
            </a:r>
          </a:p>
        </p:txBody>
      </p:sp>
      <p:sp>
        <p:nvSpPr>
          <p:cNvPr id="23" name="TextBox 22">
            <a:extLst>
              <a:ext uri="{FF2B5EF4-FFF2-40B4-BE49-F238E27FC236}">
                <a16:creationId xmlns:a16="http://schemas.microsoft.com/office/drawing/2014/main" id="{3A985310-7515-5522-A0C1-3EF0E0002170}"/>
              </a:ext>
            </a:extLst>
          </p:cNvPr>
          <p:cNvSpPr txBox="1"/>
          <p:nvPr/>
        </p:nvSpPr>
        <p:spPr>
          <a:xfrm>
            <a:off x="8419955" y="2285452"/>
            <a:ext cx="327334" cy="369332"/>
          </a:xfrm>
          <a:prstGeom prst="rect">
            <a:avLst/>
          </a:prstGeom>
          <a:noFill/>
        </p:spPr>
        <p:txBody>
          <a:bodyPr wrap="none" rtlCol="0">
            <a:spAutoFit/>
          </a:bodyPr>
          <a:lstStyle/>
          <a:p>
            <a:r>
              <a:rPr lang="en-US" dirty="0"/>
              <a:t>D</a:t>
            </a:r>
          </a:p>
        </p:txBody>
      </p:sp>
      <p:sp>
        <p:nvSpPr>
          <p:cNvPr id="24" name="TextBox 23">
            <a:extLst>
              <a:ext uri="{FF2B5EF4-FFF2-40B4-BE49-F238E27FC236}">
                <a16:creationId xmlns:a16="http://schemas.microsoft.com/office/drawing/2014/main" id="{9CB937AB-1CF2-0CE6-B540-8478793CC379}"/>
              </a:ext>
            </a:extLst>
          </p:cNvPr>
          <p:cNvSpPr txBox="1"/>
          <p:nvPr/>
        </p:nvSpPr>
        <p:spPr>
          <a:xfrm>
            <a:off x="1479509" y="4337420"/>
            <a:ext cx="296876" cy="369332"/>
          </a:xfrm>
          <a:prstGeom prst="rect">
            <a:avLst/>
          </a:prstGeom>
          <a:noFill/>
        </p:spPr>
        <p:txBody>
          <a:bodyPr wrap="none" rtlCol="0">
            <a:spAutoFit/>
          </a:bodyPr>
          <a:lstStyle/>
          <a:p>
            <a:r>
              <a:rPr lang="en-US" dirty="0"/>
              <a:t>E</a:t>
            </a:r>
          </a:p>
        </p:txBody>
      </p:sp>
      <p:sp>
        <p:nvSpPr>
          <p:cNvPr id="25" name="TextBox 24">
            <a:extLst>
              <a:ext uri="{FF2B5EF4-FFF2-40B4-BE49-F238E27FC236}">
                <a16:creationId xmlns:a16="http://schemas.microsoft.com/office/drawing/2014/main" id="{1A7D62E9-7DF1-667E-2585-50A113D0E914}"/>
              </a:ext>
            </a:extLst>
          </p:cNvPr>
          <p:cNvSpPr txBox="1"/>
          <p:nvPr/>
        </p:nvSpPr>
        <p:spPr>
          <a:xfrm>
            <a:off x="3786995" y="4329282"/>
            <a:ext cx="290464" cy="369332"/>
          </a:xfrm>
          <a:prstGeom prst="rect">
            <a:avLst/>
          </a:prstGeom>
          <a:noFill/>
        </p:spPr>
        <p:txBody>
          <a:bodyPr wrap="none" rtlCol="0">
            <a:spAutoFit/>
          </a:bodyPr>
          <a:lstStyle/>
          <a:p>
            <a:r>
              <a:rPr lang="en-US" dirty="0"/>
              <a:t>F</a:t>
            </a:r>
          </a:p>
        </p:txBody>
      </p:sp>
      <p:sp>
        <p:nvSpPr>
          <p:cNvPr id="26" name="TextBox 25">
            <a:extLst>
              <a:ext uri="{FF2B5EF4-FFF2-40B4-BE49-F238E27FC236}">
                <a16:creationId xmlns:a16="http://schemas.microsoft.com/office/drawing/2014/main" id="{A1430890-A9F3-C1E7-4194-97D675B2383B}"/>
              </a:ext>
            </a:extLst>
          </p:cNvPr>
          <p:cNvSpPr txBox="1"/>
          <p:nvPr/>
        </p:nvSpPr>
        <p:spPr>
          <a:xfrm>
            <a:off x="5438740" y="4323704"/>
            <a:ext cx="330540" cy="369332"/>
          </a:xfrm>
          <a:prstGeom prst="rect">
            <a:avLst/>
          </a:prstGeom>
          <a:noFill/>
        </p:spPr>
        <p:txBody>
          <a:bodyPr wrap="none" rtlCol="0">
            <a:spAutoFit/>
          </a:bodyPr>
          <a:lstStyle/>
          <a:p>
            <a:r>
              <a:rPr lang="en-US" dirty="0"/>
              <a:t>G</a:t>
            </a:r>
          </a:p>
        </p:txBody>
      </p:sp>
      <p:sp>
        <p:nvSpPr>
          <p:cNvPr id="27" name="TextBox 26">
            <a:extLst>
              <a:ext uri="{FF2B5EF4-FFF2-40B4-BE49-F238E27FC236}">
                <a16:creationId xmlns:a16="http://schemas.microsoft.com/office/drawing/2014/main" id="{613A5E4F-B737-A6B8-E92F-946AC2760C5B}"/>
              </a:ext>
            </a:extLst>
          </p:cNvPr>
          <p:cNvSpPr txBox="1"/>
          <p:nvPr/>
        </p:nvSpPr>
        <p:spPr>
          <a:xfrm>
            <a:off x="7115818" y="4323704"/>
            <a:ext cx="328936" cy="369332"/>
          </a:xfrm>
          <a:prstGeom prst="rect">
            <a:avLst/>
          </a:prstGeom>
          <a:noFill/>
        </p:spPr>
        <p:txBody>
          <a:bodyPr wrap="none" rtlCol="0">
            <a:spAutoFit/>
          </a:bodyPr>
          <a:lstStyle/>
          <a:p>
            <a:r>
              <a:rPr lang="en-US" dirty="0"/>
              <a:t>H</a:t>
            </a:r>
          </a:p>
        </p:txBody>
      </p:sp>
      <p:sp>
        <p:nvSpPr>
          <p:cNvPr id="28" name="TextBox 27">
            <a:extLst>
              <a:ext uri="{FF2B5EF4-FFF2-40B4-BE49-F238E27FC236}">
                <a16:creationId xmlns:a16="http://schemas.microsoft.com/office/drawing/2014/main" id="{3F1B3442-46C1-E232-7483-C4A8A160CE79}"/>
              </a:ext>
            </a:extLst>
          </p:cNvPr>
          <p:cNvSpPr txBox="1"/>
          <p:nvPr/>
        </p:nvSpPr>
        <p:spPr>
          <a:xfrm>
            <a:off x="8819207" y="4352073"/>
            <a:ext cx="242374" cy="369332"/>
          </a:xfrm>
          <a:prstGeom prst="rect">
            <a:avLst/>
          </a:prstGeom>
          <a:noFill/>
        </p:spPr>
        <p:txBody>
          <a:bodyPr wrap="none" rtlCol="0">
            <a:spAutoFit/>
          </a:bodyPr>
          <a:lstStyle/>
          <a:p>
            <a:r>
              <a:rPr lang="en-US" dirty="0"/>
              <a:t>I</a:t>
            </a:r>
          </a:p>
        </p:txBody>
      </p:sp>
      <p:sp>
        <p:nvSpPr>
          <p:cNvPr id="29" name="TextBox 28">
            <a:extLst>
              <a:ext uri="{FF2B5EF4-FFF2-40B4-BE49-F238E27FC236}">
                <a16:creationId xmlns:a16="http://schemas.microsoft.com/office/drawing/2014/main" id="{ED3E9F41-9BCD-728C-8D6C-5C3EC8500B60}"/>
              </a:ext>
            </a:extLst>
          </p:cNvPr>
          <p:cNvSpPr txBox="1"/>
          <p:nvPr/>
        </p:nvSpPr>
        <p:spPr>
          <a:xfrm>
            <a:off x="4359388" y="168242"/>
            <a:ext cx="317716" cy="369332"/>
          </a:xfrm>
          <a:prstGeom prst="rect">
            <a:avLst/>
          </a:prstGeom>
          <a:noFill/>
        </p:spPr>
        <p:txBody>
          <a:bodyPr wrap="none" rtlCol="0">
            <a:spAutoFit/>
          </a:bodyPr>
          <a:lstStyle/>
          <a:p>
            <a:r>
              <a:rPr lang="en-US" dirty="0"/>
              <a:t>A</a:t>
            </a:r>
          </a:p>
        </p:txBody>
      </p:sp>
      <p:sp>
        <p:nvSpPr>
          <p:cNvPr id="30" name="TextBox 29">
            <a:extLst>
              <a:ext uri="{FF2B5EF4-FFF2-40B4-BE49-F238E27FC236}">
                <a16:creationId xmlns:a16="http://schemas.microsoft.com/office/drawing/2014/main" id="{674F9143-ECFC-7B2F-8B17-82F1B7C7E066}"/>
              </a:ext>
            </a:extLst>
          </p:cNvPr>
          <p:cNvSpPr txBox="1"/>
          <p:nvPr/>
        </p:nvSpPr>
        <p:spPr>
          <a:xfrm>
            <a:off x="5426651" y="153997"/>
            <a:ext cx="309700" cy="369332"/>
          </a:xfrm>
          <a:prstGeom prst="rect">
            <a:avLst/>
          </a:prstGeom>
          <a:noFill/>
        </p:spPr>
        <p:txBody>
          <a:bodyPr wrap="none" rtlCol="0">
            <a:spAutoFit/>
          </a:bodyPr>
          <a:lstStyle/>
          <a:p>
            <a:r>
              <a:rPr lang="en-US" dirty="0"/>
              <a:t>B</a:t>
            </a:r>
          </a:p>
        </p:txBody>
      </p:sp>
      <p:sp>
        <p:nvSpPr>
          <p:cNvPr id="31" name="TextBox 30">
            <a:extLst>
              <a:ext uri="{FF2B5EF4-FFF2-40B4-BE49-F238E27FC236}">
                <a16:creationId xmlns:a16="http://schemas.microsoft.com/office/drawing/2014/main" id="{86EC7861-FA26-8D88-9153-363CCBC4E3FF}"/>
              </a:ext>
            </a:extLst>
          </p:cNvPr>
          <p:cNvSpPr txBox="1"/>
          <p:nvPr/>
        </p:nvSpPr>
        <p:spPr>
          <a:xfrm>
            <a:off x="6381559" y="163194"/>
            <a:ext cx="308098" cy="369332"/>
          </a:xfrm>
          <a:prstGeom prst="rect">
            <a:avLst/>
          </a:prstGeom>
          <a:noFill/>
        </p:spPr>
        <p:txBody>
          <a:bodyPr wrap="none" rtlCol="0">
            <a:spAutoFit/>
          </a:bodyPr>
          <a:lstStyle/>
          <a:p>
            <a:r>
              <a:rPr lang="en-US" dirty="0"/>
              <a:t>C</a:t>
            </a:r>
          </a:p>
        </p:txBody>
      </p:sp>
      <p:sp>
        <p:nvSpPr>
          <p:cNvPr id="32" name="TextBox 31">
            <a:extLst>
              <a:ext uri="{FF2B5EF4-FFF2-40B4-BE49-F238E27FC236}">
                <a16:creationId xmlns:a16="http://schemas.microsoft.com/office/drawing/2014/main" id="{6EC1CEBF-10B9-FD03-EDE3-B6ADA814B914}"/>
              </a:ext>
            </a:extLst>
          </p:cNvPr>
          <p:cNvSpPr txBox="1"/>
          <p:nvPr/>
        </p:nvSpPr>
        <p:spPr>
          <a:xfrm>
            <a:off x="7347492" y="163194"/>
            <a:ext cx="327334" cy="369332"/>
          </a:xfrm>
          <a:prstGeom prst="rect">
            <a:avLst/>
          </a:prstGeom>
          <a:noFill/>
        </p:spPr>
        <p:txBody>
          <a:bodyPr wrap="none" rtlCol="0">
            <a:spAutoFit/>
          </a:bodyPr>
          <a:lstStyle/>
          <a:p>
            <a:r>
              <a:rPr lang="en-US" dirty="0"/>
              <a:t>D</a:t>
            </a:r>
          </a:p>
        </p:txBody>
      </p:sp>
      <p:sp>
        <p:nvSpPr>
          <p:cNvPr id="33" name="TextBox 32">
            <a:extLst>
              <a:ext uri="{FF2B5EF4-FFF2-40B4-BE49-F238E27FC236}">
                <a16:creationId xmlns:a16="http://schemas.microsoft.com/office/drawing/2014/main" id="{6D327163-DF5F-3FFC-961E-0245FEE78B1D}"/>
              </a:ext>
            </a:extLst>
          </p:cNvPr>
          <p:cNvSpPr txBox="1"/>
          <p:nvPr/>
        </p:nvSpPr>
        <p:spPr>
          <a:xfrm>
            <a:off x="4371144" y="981916"/>
            <a:ext cx="296876" cy="369332"/>
          </a:xfrm>
          <a:prstGeom prst="rect">
            <a:avLst/>
          </a:prstGeom>
          <a:noFill/>
        </p:spPr>
        <p:txBody>
          <a:bodyPr wrap="none" rtlCol="0">
            <a:spAutoFit/>
          </a:bodyPr>
          <a:lstStyle/>
          <a:p>
            <a:r>
              <a:rPr lang="en-US" dirty="0"/>
              <a:t>E</a:t>
            </a:r>
          </a:p>
        </p:txBody>
      </p:sp>
      <p:sp>
        <p:nvSpPr>
          <p:cNvPr id="34" name="TextBox 33">
            <a:extLst>
              <a:ext uri="{FF2B5EF4-FFF2-40B4-BE49-F238E27FC236}">
                <a16:creationId xmlns:a16="http://schemas.microsoft.com/office/drawing/2014/main" id="{86D56D94-79C8-0C98-5EA2-DE9C5015C6CF}"/>
              </a:ext>
            </a:extLst>
          </p:cNvPr>
          <p:cNvSpPr txBox="1"/>
          <p:nvPr/>
        </p:nvSpPr>
        <p:spPr>
          <a:xfrm>
            <a:off x="5174295" y="975058"/>
            <a:ext cx="290464" cy="369332"/>
          </a:xfrm>
          <a:prstGeom prst="rect">
            <a:avLst/>
          </a:prstGeom>
          <a:noFill/>
        </p:spPr>
        <p:txBody>
          <a:bodyPr wrap="none" rtlCol="0">
            <a:spAutoFit/>
          </a:bodyPr>
          <a:lstStyle/>
          <a:p>
            <a:r>
              <a:rPr lang="en-US" dirty="0"/>
              <a:t>F</a:t>
            </a:r>
          </a:p>
        </p:txBody>
      </p:sp>
      <p:sp>
        <p:nvSpPr>
          <p:cNvPr id="35" name="TextBox 34">
            <a:extLst>
              <a:ext uri="{FF2B5EF4-FFF2-40B4-BE49-F238E27FC236}">
                <a16:creationId xmlns:a16="http://schemas.microsoft.com/office/drawing/2014/main" id="{1834454D-00EE-C421-76EE-93A388849C35}"/>
              </a:ext>
            </a:extLst>
          </p:cNvPr>
          <p:cNvSpPr txBox="1"/>
          <p:nvPr/>
        </p:nvSpPr>
        <p:spPr>
          <a:xfrm>
            <a:off x="5904435" y="975058"/>
            <a:ext cx="330540" cy="369332"/>
          </a:xfrm>
          <a:prstGeom prst="rect">
            <a:avLst/>
          </a:prstGeom>
          <a:noFill/>
        </p:spPr>
        <p:txBody>
          <a:bodyPr wrap="none" rtlCol="0">
            <a:spAutoFit/>
          </a:bodyPr>
          <a:lstStyle/>
          <a:p>
            <a:r>
              <a:rPr lang="en-US" dirty="0"/>
              <a:t>G</a:t>
            </a:r>
          </a:p>
        </p:txBody>
      </p:sp>
      <p:sp>
        <p:nvSpPr>
          <p:cNvPr id="36" name="TextBox 35">
            <a:extLst>
              <a:ext uri="{FF2B5EF4-FFF2-40B4-BE49-F238E27FC236}">
                <a16:creationId xmlns:a16="http://schemas.microsoft.com/office/drawing/2014/main" id="{90224287-57AA-AFC2-775D-67777473DFF8}"/>
              </a:ext>
            </a:extLst>
          </p:cNvPr>
          <p:cNvSpPr txBox="1"/>
          <p:nvPr/>
        </p:nvSpPr>
        <p:spPr>
          <a:xfrm>
            <a:off x="6648206" y="970408"/>
            <a:ext cx="328936" cy="369332"/>
          </a:xfrm>
          <a:prstGeom prst="rect">
            <a:avLst/>
          </a:prstGeom>
          <a:noFill/>
        </p:spPr>
        <p:txBody>
          <a:bodyPr wrap="none" rtlCol="0">
            <a:spAutoFit/>
          </a:bodyPr>
          <a:lstStyle/>
          <a:p>
            <a:r>
              <a:rPr lang="en-US" dirty="0"/>
              <a:t>H</a:t>
            </a:r>
          </a:p>
        </p:txBody>
      </p:sp>
      <p:sp>
        <p:nvSpPr>
          <p:cNvPr id="37" name="TextBox 36">
            <a:extLst>
              <a:ext uri="{FF2B5EF4-FFF2-40B4-BE49-F238E27FC236}">
                <a16:creationId xmlns:a16="http://schemas.microsoft.com/office/drawing/2014/main" id="{C38E1DA8-4875-54BF-B926-579D593F2BFC}"/>
              </a:ext>
            </a:extLst>
          </p:cNvPr>
          <p:cNvSpPr txBox="1"/>
          <p:nvPr/>
        </p:nvSpPr>
        <p:spPr>
          <a:xfrm>
            <a:off x="7405500" y="970406"/>
            <a:ext cx="242374" cy="369332"/>
          </a:xfrm>
          <a:prstGeom prst="rect">
            <a:avLst/>
          </a:prstGeom>
          <a:noFill/>
        </p:spPr>
        <p:txBody>
          <a:bodyPr wrap="none" rtlCol="0">
            <a:spAutoFit/>
          </a:bodyPr>
          <a:lstStyle/>
          <a:p>
            <a:r>
              <a:rPr lang="en-US" dirty="0"/>
              <a:t>I</a:t>
            </a:r>
          </a:p>
        </p:txBody>
      </p:sp>
      <p:cxnSp>
        <p:nvCxnSpPr>
          <p:cNvPr id="39" name="Straight Connector 38">
            <a:extLst>
              <a:ext uri="{FF2B5EF4-FFF2-40B4-BE49-F238E27FC236}">
                <a16:creationId xmlns:a16="http://schemas.microsoft.com/office/drawing/2014/main" id="{BF81015A-5F1B-EA51-E60C-F052D72AFCAB}"/>
              </a:ext>
            </a:extLst>
          </p:cNvPr>
          <p:cNvCxnSpPr>
            <a:cxnSpLocks/>
          </p:cNvCxnSpPr>
          <p:nvPr/>
        </p:nvCxnSpPr>
        <p:spPr>
          <a:xfrm>
            <a:off x="4614607" y="734589"/>
            <a:ext cx="0" cy="31418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C5D1CDA-FA16-DC84-065E-989355C21774}"/>
              </a:ext>
            </a:extLst>
          </p:cNvPr>
          <p:cNvCxnSpPr>
            <a:cxnSpLocks/>
          </p:cNvCxnSpPr>
          <p:nvPr/>
        </p:nvCxnSpPr>
        <p:spPr>
          <a:xfrm>
            <a:off x="7601428" y="734589"/>
            <a:ext cx="0" cy="314184"/>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DB10B9E-3932-D069-7C1E-6B33150CD383}"/>
              </a:ext>
            </a:extLst>
          </p:cNvPr>
          <p:cNvCxnSpPr>
            <a:cxnSpLocks/>
          </p:cNvCxnSpPr>
          <p:nvPr/>
        </p:nvCxnSpPr>
        <p:spPr>
          <a:xfrm>
            <a:off x="4875984" y="489428"/>
            <a:ext cx="5418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4787007-B22E-8666-8639-2B0F4B7C60E9}"/>
              </a:ext>
            </a:extLst>
          </p:cNvPr>
          <p:cNvCxnSpPr>
            <a:cxnSpLocks/>
          </p:cNvCxnSpPr>
          <p:nvPr/>
        </p:nvCxnSpPr>
        <p:spPr>
          <a:xfrm>
            <a:off x="5904435" y="489428"/>
            <a:ext cx="5418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6329304-4449-DCE3-E955-5036892F7224}"/>
              </a:ext>
            </a:extLst>
          </p:cNvPr>
          <p:cNvCxnSpPr>
            <a:cxnSpLocks/>
          </p:cNvCxnSpPr>
          <p:nvPr/>
        </p:nvCxnSpPr>
        <p:spPr>
          <a:xfrm>
            <a:off x="6869793" y="489428"/>
            <a:ext cx="541867"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B0E2428-9FCB-CF63-4295-3DD368230FCE}"/>
              </a:ext>
            </a:extLst>
          </p:cNvPr>
          <p:cNvCxnSpPr>
            <a:cxnSpLocks/>
          </p:cNvCxnSpPr>
          <p:nvPr/>
        </p:nvCxnSpPr>
        <p:spPr>
          <a:xfrm>
            <a:off x="4875984" y="1289689"/>
            <a:ext cx="33948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01C0374-7351-17BF-BA0D-DB67B1C5CEE3}"/>
              </a:ext>
            </a:extLst>
          </p:cNvPr>
          <p:cNvCxnSpPr>
            <a:cxnSpLocks/>
          </p:cNvCxnSpPr>
          <p:nvPr/>
        </p:nvCxnSpPr>
        <p:spPr>
          <a:xfrm>
            <a:off x="5613381" y="1289689"/>
            <a:ext cx="33948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87A3FCA-FAAA-513F-577A-A26F3B41A2B4}"/>
              </a:ext>
            </a:extLst>
          </p:cNvPr>
          <p:cNvCxnSpPr>
            <a:cxnSpLocks/>
          </p:cNvCxnSpPr>
          <p:nvPr/>
        </p:nvCxnSpPr>
        <p:spPr>
          <a:xfrm>
            <a:off x="6381559" y="1289689"/>
            <a:ext cx="339483"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333708F-92D1-9B3D-6E57-FCC939318300}"/>
              </a:ext>
            </a:extLst>
          </p:cNvPr>
          <p:cNvCxnSpPr>
            <a:cxnSpLocks/>
          </p:cNvCxnSpPr>
          <p:nvPr/>
        </p:nvCxnSpPr>
        <p:spPr>
          <a:xfrm>
            <a:off x="7140727" y="1289689"/>
            <a:ext cx="339483"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AD34C59-3F44-F647-F061-DDDEFBE85DF3}"/>
              </a:ext>
            </a:extLst>
          </p:cNvPr>
          <p:cNvSpPr/>
          <p:nvPr/>
        </p:nvSpPr>
        <p:spPr>
          <a:xfrm>
            <a:off x="3414471" y="2493006"/>
            <a:ext cx="241637" cy="2416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6B0DD3E-09D4-9490-E2A9-1F430257C765}"/>
              </a:ext>
            </a:extLst>
          </p:cNvPr>
          <p:cNvSpPr/>
          <p:nvPr/>
        </p:nvSpPr>
        <p:spPr>
          <a:xfrm>
            <a:off x="6051859" y="4448016"/>
            <a:ext cx="241637" cy="241637"/>
          </a:xfrm>
          <a:prstGeom prst="ellipse">
            <a:avLst/>
          </a:prstGeom>
          <a:solidFill>
            <a:srgbClr val="C00000"/>
          </a:solidFill>
          <a:ln>
            <a:solidFill>
              <a:srgbClr val="993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39883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a:extLst>
              <a:ext uri="{FF2B5EF4-FFF2-40B4-BE49-F238E27FC236}">
                <a16:creationId xmlns:a16="http://schemas.microsoft.com/office/drawing/2014/main" id="{8C70FF16-2A65-4FAE-B88A-B90F96404D1A}"/>
              </a:ext>
            </a:extLst>
          </p:cNvPr>
          <p:cNvSpPr>
            <a:spLocks noGrp="1"/>
          </p:cNvSpPr>
          <p:nvPr>
            <p:ph type="title"/>
          </p:nvPr>
        </p:nvSpPr>
        <p:spPr/>
        <p:txBody>
          <a:bodyPr/>
          <a:lstStyle/>
          <a:p>
            <a:pPr eaLnBrk="1" hangingPunct="1"/>
            <a:r>
              <a:rPr lang="en-US" altLang="en-US" sz="5400"/>
              <a:t>What if there are many simultaneous path requests?</a:t>
            </a:r>
          </a:p>
        </p:txBody>
      </p:sp>
      <p:sp>
        <p:nvSpPr>
          <p:cNvPr id="3" name="Content Placeholder 2">
            <a:extLst>
              <a:ext uri="{FF2B5EF4-FFF2-40B4-BE49-F238E27FC236}">
                <a16:creationId xmlns:a16="http://schemas.microsoft.com/office/drawing/2014/main" id="{92096D30-7F96-4FCD-81BE-EBF03B7FB41A}"/>
              </a:ext>
            </a:extLst>
          </p:cNvPr>
          <p:cNvSpPr>
            <a:spLocks noGrp="1"/>
          </p:cNvSpPr>
          <p:nvPr>
            <p:ph idx="1"/>
          </p:nvPr>
        </p:nvSpPr>
        <p:spPr>
          <a:xfrm>
            <a:off x="2416175" y="2701925"/>
            <a:ext cx="9445625" cy="3475038"/>
          </a:xfrm>
        </p:spPr>
        <p:txBody>
          <a:bodyPr rtlCol="0">
            <a:normAutofit/>
          </a:bodyPr>
          <a:lstStyle/>
          <a:p>
            <a:pPr marL="0" indent="0" eaLnBrk="1" fontAlgn="auto" hangingPunct="1">
              <a:spcAft>
                <a:spcPts val="0"/>
              </a:spcAft>
              <a:buFont typeface="Calibri" panose="020F0502020204030204" pitchFamily="34" charset="0"/>
              <a:buNone/>
              <a:defRPr/>
            </a:pPr>
            <a:r>
              <a:rPr lang="en-US" sz="3600" b="1" dirty="0">
                <a:solidFill>
                  <a:srgbClr val="0070C0"/>
                </a:solidFill>
              </a:rPr>
              <a:t>Two options:</a:t>
            </a:r>
          </a:p>
          <a:p>
            <a:pPr marL="457200" indent="-457200" eaLnBrk="1" fontAlgn="auto" hangingPunct="1">
              <a:spcAft>
                <a:spcPts val="0"/>
              </a:spcAft>
              <a:buFont typeface="+mj-lt"/>
              <a:buAutoNum type="arabicPeriod"/>
              <a:defRPr/>
            </a:pPr>
            <a:r>
              <a:rPr lang="en-US" dirty="0"/>
              <a:t>Time-slice everyone’s path requests</a:t>
            </a:r>
          </a:p>
          <a:p>
            <a:pPr marL="457200" indent="-457200" eaLnBrk="1" fontAlgn="auto" hangingPunct="1">
              <a:spcAft>
                <a:spcPts val="0"/>
              </a:spcAft>
              <a:buFont typeface="+mj-lt"/>
              <a:buAutoNum type="arabicPeriod"/>
              <a:defRPr/>
            </a:pPr>
            <a:r>
              <a:rPr lang="en-US" dirty="0"/>
              <a:t>Make everyone wait in a line / work on one path at a time</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a:extLst>
              <a:ext uri="{FF2B5EF4-FFF2-40B4-BE49-F238E27FC236}">
                <a16:creationId xmlns:a16="http://schemas.microsoft.com/office/drawing/2014/main" id="{3EED456E-D60D-4E49-B09F-8C26EDA46325}"/>
              </a:ext>
            </a:extLst>
          </p:cNvPr>
          <p:cNvSpPr>
            <a:spLocks noGrp="1"/>
          </p:cNvSpPr>
          <p:nvPr>
            <p:ph type="title"/>
          </p:nvPr>
        </p:nvSpPr>
        <p:spPr/>
        <p:txBody>
          <a:bodyPr/>
          <a:lstStyle/>
          <a:p>
            <a:pPr eaLnBrk="1" hangingPunct="1"/>
            <a:r>
              <a:rPr lang="en-US" altLang="en-US" sz="5400"/>
              <a:t>What if there are many simultaneous path requests?</a:t>
            </a:r>
          </a:p>
        </p:txBody>
      </p:sp>
      <p:sp>
        <p:nvSpPr>
          <p:cNvPr id="3" name="Content Placeholder 2">
            <a:extLst>
              <a:ext uri="{FF2B5EF4-FFF2-40B4-BE49-F238E27FC236}">
                <a16:creationId xmlns:a16="http://schemas.microsoft.com/office/drawing/2014/main" id="{31D73D07-41BD-478F-A3AD-E99B29C6E12F}"/>
              </a:ext>
            </a:extLst>
          </p:cNvPr>
          <p:cNvSpPr>
            <a:spLocks noGrp="1"/>
          </p:cNvSpPr>
          <p:nvPr>
            <p:ph idx="1"/>
          </p:nvPr>
        </p:nvSpPr>
        <p:spPr>
          <a:xfrm>
            <a:off x="2327275" y="2352675"/>
            <a:ext cx="9026525" cy="4079875"/>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US" altLang="en-US" sz="4000" b="1" dirty="0">
                <a:solidFill>
                  <a:srgbClr val="0070C0"/>
                </a:solidFill>
              </a:rPr>
              <a:t>Scenario A:</a:t>
            </a:r>
          </a:p>
          <a:p>
            <a:pPr lvl="1" eaLnBrk="1" fontAlgn="auto" hangingPunct="1">
              <a:spcAft>
                <a:spcPts val="0"/>
              </a:spcAft>
              <a:defRPr/>
            </a:pPr>
            <a:r>
              <a:rPr lang="en-US" altLang="en-US" sz="3400" dirty="0"/>
              <a:t> 10 agents all want paths to different places</a:t>
            </a:r>
          </a:p>
          <a:p>
            <a:pPr lvl="1" eaLnBrk="1" fontAlgn="auto" hangingPunct="1">
              <a:spcAft>
                <a:spcPts val="0"/>
              </a:spcAft>
              <a:defRPr/>
            </a:pPr>
            <a:r>
              <a:rPr lang="en-US" altLang="en-US" sz="3400" dirty="0"/>
              <a:t> All paths require 1 second to compute</a:t>
            </a:r>
          </a:p>
          <a:p>
            <a:pPr marL="0" indent="0" eaLnBrk="1" fontAlgn="auto" hangingPunct="1">
              <a:spcAft>
                <a:spcPts val="0"/>
              </a:spcAft>
              <a:buFont typeface="Arial" panose="020B0604020202020204" pitchFamily="34" charset="0"/>
              <a:buNone/>
              <a:defRPr/>
            </a:pPr>
            <a:endParaRPr lang="en-US" altLang="en-US" sz="1600" dirty="0"/>
          </a:p>
          <a:p>
            <a:pPr marL="0" indent="0" eaLnBrk="1" fontAlgn="auto" hangingPunct="1">
              <a:spcAft>
                <a:spcPts val="0"/>
              </a:spcAft>
              <a:buFont typeface="Arial" panose="020B0604020202020204" pitchFamily="34" charset="0"/>
              <a:buNone/>
              <a:defRPr/>
            </a:pPr>
            <a:r>
              <a:rPr lang="en-US" altLang="en-US" sz="4000" b="1" dirty="0">
                <a:solidFill>
                  <a:srgbClr val="0070C0"/>
                </a:solidFill>
              </a:rPr>
              <a:t>Scenario B:</a:t>
            </a:r>
          </a:p>
          <a:p>
            <a:pPr lvl="1" eaLnBrk="1" fontAlgn="auto" hangingPunct="1">
              <a:spcAft>
                <a:spcPts val="0"/>
              </a:spcAft>
              <a:defRPr/>
            </a:pPr>
            <a:r>
              <a:rPr lang="en-US" altLang="en-US" sz="3400" dirty="0"/>
              <a:t> 10 agents all want paths to different places</a:t>
            </a:r>
          </a:p>
          <a:p>
            <a:pPr lvl="1" eaLnBrk="1" fontAlgn="auto" hangingPunct="1">
              <a:spcAft>
                <a:spcPts val="0"/>
              </a:spcAft>
              <a:defRPr/>
            </a:pPr>
            <a:r>
              <a:rPr lang="en-US" altLang="en-US" sz="3400" dirty="0"/>
              <a:t> The first one requires 10 seconds to compute</a:t>
            </a:r>
          </a:p>
          <a:p>
            <a:pPr lvl="1" eaLnBrk="1" fontAlgn="auto" hangingPunct="1">
              <a:spcAft>
                <a:spcPts val="0"/>
              </a:spcAft>
              <a:defRPr/>
            </a:pPr>
            <a:r>
              <a:rPr lang="en-US" altLang="en-US" sz="3400" dirty="0"/>
              <a:t> All others require 1 second to compute</a:t>
            </a:r>
            <a:endParaRPr lang="en-US"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itle 1">
            <a:extLst>
              <a:ext uri="{FF2B5EF4-FFF2-40B4-BE49-F238E27FC236}">
                <a16:creationId xmlns:a16="http://schemas.microsoft.com/office/drawing/2014/main" id="{3571DC22-88F5-4B9A-94E7-FFC16191783A}"/>
              </a:ext>
            </a:extLst>
          </p:cNvPr>
          <p:cNvSpPr>
            <a:spLocks noGrp="1"/>
          </p:cNvSpPr>
          <p:nvPr>
            <p:ph type="title"/>
          </p:nvPr>
        </p:nvSpPr>
        <p:spPr/>
        <p:txBody>
          <a:bodyPr/>
          <a:lstStyle/>
          <a:p>
            <a:pPr eaLnBrk="1" hangingPunct="1"/>
            <a:r>
              <a:rPr lang="en-US" altLang="en-US" sz="6600" dirty="0"/>
              <a:t>Bidirectional Pathfinding?</a:t>
            </a:r>
          </a:p>
        </p:txBody>
      </p:sp>
      <p:sp>
        <p:nvSpPr>
          <p:cNvPr id="4" name="Oval 3">
            <a:extLst>
              <a:ext uri="{FF2B5EF4-FFF2-40B4-BE49-F238E27FC236}">
                <a16:creationId xmlns:a16="http://schemas.microsoft.com/office/drawing/2014/main" id="{2D0C3C0E-AFDA-4DE7-E4C2-00A21904EDD4}"/>
              </a:ext>
            </a:extLst>
          </p:cNvPr>
          <p:cNvSpPr/>
          <p:nvPr/>
        </p:nvSpPr>
        <p:spPr>
          <a:xfrm>
            <a:off x="7150911" y="3052326"/>
            <a:ext cx="2140085" cy="214008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31C9FF5-5BFA-3EC1-4BB4-E965E5E0E2B3}"/>
              </a:ext>
            </a:extLst>
          </p:cNvPr>
          <p:cNvSpPr/>
          <p:nvPr/>
        </p:nvSpPr>
        <p:spPr>
          <a:xfrm>
            <a:off x="9290996" y="3063135"/>
            <a:ext cx="2140085" cy="214008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A1BCF8A-1527-B1B2-1D8C-E8638A84B2C8}"/>
              </a:ext>
            </a:extLst>
          </p:cNvPr>
          <p:cNvSpPr/>
          <p:nvPr/>
        </p:nvSpPr>
        <p:spPr>
          <a:xfrm>
            <a:off x="8100135" y="4001550"/>
            <a:ext cx="241637" cy="2416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3DE6326-B935-822A-2AA8-00249DFE36CB}"/>
              </a:ext>
            </a:extLst>
          </p:cNvPr>
          <p:cNvSpPr/>
          <p:nvPr/>
        </p:nvSpPr>
        <p:spPr>
          <a:xfrm>
            <a:off x="10240220" y="4001550"/>
            <a:ext cx="241637" cy="241637"/>
          </a:xfrm>
          <a:prstGeom prst="ellipse">
            <a:avLst/>
          </a:prstGeom>
          <a:solidFill>
            <a:srgbClr val="C00000"/>
          </a:solidFill>
          <a:ln>
            <a:solidFill>
              <a:srgbClr val="993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5056B4C-D4DA-5A4B-0F3A-931930D8C894}"/>
              </a:ext>
            </a:extLst>
          </p:cNvPr>
          <p:cNvSpPr/>
          <p:nvPr/>
        </p:nvSpPr>
        <p:spPr>
          <a:xfrm>
            <a:off x="486440" y="1963937"/>
            <a:ext cx="4269305" cy="4269305"/>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7F305E2-440D-1062-6FA4-319EE0E9992D}"/>
              </a:ext>
            </a:extLst>
          </p:cNvPr>
          <p:cNvSpPr/>
          <p:nvPr/>
        </p:nvSpPr>
        <p:spPr>
          <a:xfrm>
            <a:off x="2500274" y="3977771"/>
            <a:ext cx="241637" cy="24163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3B75DBF-EE48-A2F1-7DBF-A22063934C0F}"/>
              </a:ext>
            </a:extLst>
          </p:cNvPr>
          <p:cNvSpPr/>
          <p:nvPr/>
        </p:nvSpPr>
        <p:spPr>
          <a:xfrm>
            <a:off x="4640359" y="3977771"/>
            <a:ext cx="241637" cy="241637"/>
          </a:xfrm>
          <a:prstGeom prst="ellipse">
            <a:avLst/>
          </a:prstGeom>
          <a:solidFill>
            <a:srgbClr val="C00000"/>
          </a:solidFill>
          <a:ln>
            <a:solidFill>
              <a:srgbClr val="993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72D2FF0-4B87-AD98-883D-F632C501AEDA}"/>
              </a:ext>
            </a:extLst>
          </p:cNvPr>
          <p:cNvSpPr txBox="1"/>
          <p:nvPr/>
        </p:nvSpPr>
        <p:spPr>
          <a:xfrm>
            <a:off x="5620100" y="3767612"/>
            <a:ext cx="478272" cy="369332"/>
          </a:xfrm>
          <a:prstGeom prst="rect">
            <a:avLst/>
          </a:prstGeom>
          <a:noFill/>
        </p:spPr>
        <p:txBody>
          <a:bodyPr wrap="none" rtlCol="0">
            <a:spAutoFit/>
          </a:bodyPr>
          <a:lstStyle/>
          <a:p>
            <a:r>
              <a:rPr lang="en-US" dirty="0"/>
              <a:t>VS.</a:t>
            </a:r>
          </a:p>
        </p:txBody>
      </p:sp>
      <p:cxnSp>
        <p:nvCxnSpPr>
          <p:cNvPr id="13" name="Straight Connector 12">
            <a:extLst>
              <a:ext uri="{FF2B5EF4-FFF2-40B4-BE49-F238E27FC236}">
                <a16:creationId xmlns:a16="http://schemas.microsoft.com/office/drawing/2014/main" id="{C5D7187E-A4B7-0115-B414-7BDDFC75BF33}"/>
              </a:ext>
            </a:extLst>
          </p:cNvPr>
          <p:cNvCxnSpPr>
            <a:cxnSpLocks/>
          </p:cNvCxnSpPr>
          <p:nvPr/>
        </p:nvCxnSpPr>
        <p:spPr>
          <a:xfrm>
            <a:off x="2617778" y="4098589"/>
            <a:ext cx="2166685" cy="0"/>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911891-21B4-C6B1-8374-4DF123A92A0D}"/>
              </a:ext>
            </a:extLst>
          </p:cNvPr>
          <p:cNvCxnSpPr>
            <a:cxnSpLocks/>
          </p:cNvCxnSpPr>
          <p:nvPr/>
        </p:nvCxnSpPr>
        <p:spPr>
          <a:xfrm>
            <a:off x="8216520" y="4120019"/>
            <a:ext cx="2166685" cy="0"/>
          </a:xfrm>
          <a:prstGeom prst="line">
            <a:avLst/>
          </a:prstGeom>
          <a:ln w="22225">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id="{2C222690-63D7-416C-B1B5-EDF697FE660D}"/>
              </a:ext>
            </a:extLst>
          </p:cNvPr>
          <p:cNvSpPr>
            <a:spLocks noGrp="1"/>
          </p:cNvSpPr>
          <p:nvPr>
            <p:ph type="title"/>
          </p:nvPr>
        </p:nvSpPr>
        <p:spPr/>
        <p:txBody>
          <a:bodyPr/>
          <a:lstStyle/>
          <a:p>
            <a:pPr eaLnBrk="1" hangingPunct="1"/>
            <a:r>
              <a:rPr lang="en-US" altLang="en-US" sz="6600"/>
              <a:t>Bidirectional Pathfinding</a:t>
            </a:r>
          </a:p>
        </p:txBody>
      </p:sp>
      <p:sp>
        <p:nvSpPr>
          <p:cNvPr id="4" name="Rectangle 3">
            <a:extLst>
              <a:ext uri="{FF2B5EF4-FFF2-40B4-BE49-F238E27FC236}">
                <a16:creationId xmlns:a16="http://schemas.microsoft.com/office/drawing/2014/main" id="{9554112D-6A13-44CB-B772-BF317537683F}"/>
              </a:ext>
            </a:extLst>
          </p:cNvPr>
          <p:cNvSpPr/>
          <p:nvPr/>
        </p:nvSpPr>
        <p:spPr>
          <a:xfrm>
            <a:off x="850901" y="3019425"/>
            <a:ext cx="757239"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 name="Rectangle 4">
            <a:extLst>
              <a:ext uri="{FF2B5EF4-FFF2-40B4-BE49-F238E27FC236}">
                <a16:creationId xmlns:a16="http://schemas.microsoft.com/office/drawing/2014/main" id="{76192A19-C268-4870-9521-DDE0E0F7F65A}"/>
              </a:ext>
            </a:extLst>
          </p:cNvPr>
          <p:cNvSpPr/>
          <p:nvPr/>
        </p:nvSpPr>
        <p:spPr>
          <a:xfrm>
            <a:off x="1608139" y="3019425"/>
            <a:ext cx="757237"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 name="Rectangle 5">
            <a:extLst>
              <a:ext uri="{FF2B5EF4-FFF2-40B4-BE49-F238E27FC236}">
                <a16:creationId xmlns:a16="http://schemas.microsoft.com/office/drawing/2014/main" id="{FA037AA2-A42F-40A2-9E6F-216CE64FF77B}"/>
              </a:ext>
            </a:extLst>
          </p:cNvPr>
          <p:cNvSpPr/>
          <p:nvPr/>
        </p:nvSpPr>
        <p:spPr>
          <a:xfrm>
            <a:off x="2365375" y="3019425"/>
            <a:ext cx="755651"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 name="Rectangle 6">
            <a:extLst>
              <a:ext uri="{FF2B5EF4-FFF2-40B4-BE49-F238E27FC236}">
                <a16:creationId xmlns:a16="http://schemas.microsoft.com/office/drawing/2014/main" id="{7546E9FC-EF07-4F2B-950C-1022825A8CC8}"/>
              </a:ext>
            </a:extLst>
          </p:cNvPr>
          <p:cNvSpPr/>
          <p:nvPr/>
        </p:nvSpPr>
        <p:spPr>
          <a:xfrm>
            <a:off x="3121026" y="3019425"/>
            <a:ext cx="757239"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8" name="Rectangle 7">
            <a:extLst>
              <a:ext uri="{FF2B5EF4-FFF2-40B4-BE49-F238E27FC236}">
                <a16:creationId xmlns:a16="http://schemas.microsoft.com/office/drawing/2014/main" id="{5FD43219-B8D4-4201-ABD5-3A129ECFB258}"/>
              </a:ext>
            </a:extLst>
          </p:cNvPr>
          <p:cNvSpPr/>
          <p:nvPr/>
        </p:nvSpPr>
        <p:spPr>
          <a:xfrm>
            <a:off x="3878264" y="3019425"/>
            <a:ext cx="757237"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9" name="Rectangle 8">
            <a:extLst>
              <a:ext uri="{FF2B5EF4-FFF2-40B4-BE49-F238E27FC236}">
                <a16:creationId xmlns:a16="http://schemas.microsoft.com/office/drawing/2014/main" id="{3A02E9E8-B790-48CD-B8AA-A10FB1DF8C85}"/>
              </a:ext>
            </a:extLst>
          </p:cNvPr>
          <p:cNvSpPr/>
          <p:nvPr/>
        </p:nvSpPr>
        <p:spPr>
          <a:xfrm>
            <a:off x="4635500" y="3019425"/>
            <a:ext cx="755651"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0" name="Rectangle 9">
            <a:extLst>
              <a:ext uri="{FF2B5EF4-FFF2-40B4-BE49-F238E27FC236}">
                <a16:creationId xmlns:a16="http://schemas.microsoft.com/office/drawing/2014/main" id="{3724D0B8-C3CA-4C1C-B5D0-BC72CFAA2B4E}"/>
              </a:ext>
            </a:extLst>
          </p:cNvPr>
          <p:cNvSpPr/>
          <p:nvPr/>
        </p:nvSpPr>
        <p:spPr>
          <a:xfrm>
            <a:off x="5391150" y="3019425"/>
            <a:ext cx="757239"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1" name="Rectangle 10">
            <a:extLst>
              <a:ext uri="{FF2B5EF4-FFF2-40B4-BE49-F238E27FC236}">
                <a16:creationId xmlns:a16="http://schemas.microsoft.com/office/drawing/2014/main" id="{43860EF0-2A2F-4077-B3D7-3F1A1E378CCB}"/>
              </a:ext>
            </a:extLst>
          </p:cNvPr>
          <p:cNvSpPr/>
          <p:nvPr/>
        </p:nvSpPr>
        <p:spPr>
          <a:xfrm>
            <a:off x="6148388" y="3019425"/>
            <a:ext cx="757237"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2" name="Rectangle 11">
            <a:extLst>
              <a:ext uri="{FF2B5EF4-FFF2-40B4-BE49-F238E27FC236}">
                <a16:creationId xmlns:a16="http://schemas.microsoft.com/office/drawing/2014/main" id="{BE56A625-187A-4B20-8B68-19DB41ECD13F}"/>
              </a:ext>
            </a:extLst>
          </p:cNvPr>
          <p:cNvSpPr/>
          <p:nvPr/>
        </p:nvSpPr>
        <p:spPr>
          <a:xfrm>
            <a:off x="6905625" y="3019425"/>
            <a:ext cx="755651"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3" name="Rectangle 12">
            <a:extLst>
              <a:ext uri="{FF2B5EF4-FFF2-40B4-BE49-F238E27FC236}">
                <a16:creationId xmlns:a16="http://schemas.microsoft.com/office/drawing/2014/main" id="{AE61962E-6027-4CAD-AAA1-80A3E9000B4F}"/>
              </a:ext>
            </a:extLst>
          </p:cNvPr>
          <p:cNvSpPr/>
          <p:nvPr/>
        </p:nvSpPr>
        <p:spPr>
          <a:xfrm>
            <a:off x="7661275" y="3019425"/>
            <a:ext cx="757239"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4" name="Rectangle 13">
            <a:extLst>
              <a:ext uri="{FF2B5EF4-FFF2-40B4-BE49-F238E27FC236}">
                <a16:creationId xmlns:a16="http://schemas.microsoft.com/office/drawing/2014/main" id="{496E8BCE-4887-4992-82A4-4EF750E810A4}"/>
              </a:ext>
            </a:extLst>
          </p:cNvPr>
          <p:cNvSpPr/>
          <p:nvPr/>
        </p:nvSpPr>
        <p:spPr>
          <a:xfrm>
            <a:off x="8418514" y="3019425"/>
            <a:ext cx="757237"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5" name="Rectangle 14">
            <a:extLst>
              <a:ext uri="{FF2B5EF4-FFF2-40B4-BE49-F238E27FC236}">
                <a16:creationId xmlns:a16="http://schemas.microsoft.com/office/drawing/2014/main" id="{4C741DCD-CC44-4D28-BDE9-1647860DA8D8}"/>
              </a:ext>
            </a:extLst>
          </p:cNvPr>
          <p:cNvSpPr/>
          <p:nvPr/>
        </p:nvSpPr>
        <p:spPr>
          <a:xfrm>
            <a:off x="9175750" y="3019425"/>
            <a:ext cx="757239"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6" name="Rectangle 15">
            <a:extLst>
              <a:ext uri="{FF2B5EF4-FFF2-40B4-BE49-F238E27FC236}">
                <a16:creationId xmlns:a16="http://schemas.microsoft.com/office/drawing/2014/main" id="{C8AE757A-0751-4CC6-A6E6-D52A9EDBC8D7}"/>
              </a:ext>
            </a:extLst>
          </p:cNvPr>
          <p:cNvSpPr/>
          <p:nvPr/>
        </p:nvSpPr>
        <p:spPr>
          <a:xfrm>
            <a:off x="9932988" y="3019425"/>
            <a:ext cx="755651"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7" name="Rectangle 16">
            <a:extLst>
              <a:ext uri="{FF2B5EF4-FFF2-40B4-BE49-F238E27FC236}">
                <a16:creationId xmlns:a16="http://schemas.microsoft.com/office/drawing/2014/main" id="{0386926B-8609-426E-8D90-B2E463E47577}"/>
              </a:ext>
            </a:extLst>
          </p:cNvPr>
          <p:cNvSpPr/>
          <p:nvPr/>
        </p:nvSpPr>
        <p:spPr>
          <a:xfrm>
            <a:off x="10688639" y="3019425"/>
            <a:ext cx="757237" cy="75565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8" name="Rectangle 17">
            <a:extLst>
              <a:ext uri="{FF2B5EF4-FFF2-40B4-BE49-F238E27FC236}">
                <a16:creationId xmlns:a16="http://schemas.microsoft.com/office/drawing/2014/main" id="{97078BAC-EF80-4E7F-B8DC-72160D9D620C}"/>
              </a:ext>
            </a:extLst>
          </p:cNvPr>
          <p:cNvSpPr/>
          <p:nvPr/>
        </p:nvSpPr>
        <p:spPr>
          <a:xfrm>
            <a:off x="850901" y="3775075"/>
            <a:ext cx="757239"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19" name="Rectangle 18">
            <a:extLst>
              <a:ext uri="{FF2B5EF4-FFF2-40B4-BE49-F238E27FC236}">
                <a16:creationId xmlns:a16="http://schemas.microsoft.com/office/drawing/2014/main" id="{3B814A59-4F46-4154-B876-05936BDFA288}"/>
              </a:ext>
            </a:extLst>
          </p:cNvPr>
          <p:cNvSpPr/>
          <p:nvPr/>
        </p:nvSpPr>
        <p:spPr>
          <a:xfrm>
            <a:off x="1608139" y="3775075"/>
            <a:ext cx="757237"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0" name="Rectangle 19">
            <a:extLst>
              <a:ext uri="{FF2B5EF4-FFF2-40B4-BE49-F238E27FC236}">
                <a16:creationId xmlns:a16="http://schemas.microsoft.com/office/drawing/2014/main" id="{9F7D3A6B-921D-44E1-A44C-405DEFA3646F}"/>
              </a:ext>
            </a:extLst>
          </p:cNvPr>
          <p:cNvSpPr/>
          <p:nvPr/>
        </p:nvSpPr>
        <p:spPr>
          <a:xfrm>
            <a:off x="2365375" y="3775075"/>
            <a:ext cx="755651"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1" name="Rectangle 20">
            <a:extLst>
              <a:ext uri="{FF2B5EF4-FFF2-40B4-BE49-F238E27FC236}">
                <a16:creationId xmlns:a16="http://schemas.microsoft.com/office/drawing/2014/main" id="{98AC5531-C8BE-4B2C-9F70-86193CCD1C98}"/>
              </a:ext>
            </a:extLst>
          </p:cNvPr>
          <p:cNvSpPr/>
          <p:nvPr/>
        </p:nvSpPr>
        <p:spPr>
          <a:xfrm>
            <a:off x="3121026" y="3775075"/>
            <a:ext cx="757239"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2" name="Rectangle 21">
            <a:extLst>
              <a:ext uri="{FF2B5EF4-FFF2-40B4-BE49-F238E27FC236}">
                <a16:creationId xmlns:a16="http://schemas.microsoft.com/office/drawing/2014/main" id="{17260BBF-B43D-4D1E-A05E-BC232264A31E}"/>
              </a:ext>
            </a:extLst>
          </p:cNvPr>
          <p:cNvSpPr/>
          <p:nvPr/>
        </p:nvSpPr>
        <p:spPr>
          <a:xfrm>
            <a:off x="3878264" y="3775075"/>
            <a:ext cx="757237"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3" name="Rectangle 22">
            <a:extLst>
              <a:ext uri="{FF2B5EF4-FFF2-40B4-BE49-F238E27FC236}">
                <a16:creationId xmlns:a16="http://schemas.microsoft.com/office/drawing/2014/main" id="{BBAC071F-4D0E-455A-AC0A-94614EB6B471}"/>
              </a:ext>
            </a:extLst>
          </p:cNvPr>
          <p:cNvSpPr/>
          <p:nvPr/>
        </p:nvSpPr>
        <p:spPr>
          <a:xfrm>
            <a:off x="4635500" y="3775075"/>
            <a:ext cx="755651"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4" name="Rectangle 23">
            <a:extLst>
              <a:ext uri="{FF2B5EF4-FFF2-40B4-BE49-F238E27FC236}">
                <a16:creationId xmlns:a16="http://schemas.microsoft.com/office/drawing/2014/main" id="{2D4C5E13-1CDB-4F4C-883F-3CE17AB6D4FC}"/>
              </a:ext>
            </a:extLst>
          </p:cNvPr>
          <p:cNvSpPr/>
          <p:nvPr/>
        </p:nvSpPr>
        <p:spPr>
          <a:xfrm>
            <a:off x="5391150" y="3775075"/>
            <a:ext cx="757239"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5" name="Rectangle 24">
            <a:extLst>
              <a:ext uri="{FF2B5EF4-FFF2-40B4-BE49-F238E27FC236}">
                <a16:creationId xmlns:a16="http://schemas.microsoft.com/office/drawing/2014/main" id="{D627E080-65D5-4A93-8CD6-B19FBF925A59}"/>
              </a:ext>
            </a:extLst>
          </p:cNvPr>
          <p:cNvSpPr/>
          <p:nvPr/>
        </p:nvSpPr>
        <p:spPr>
          <a:xfrm>
            <a:off x="6148388" y="3775075"/>
            <a:ext cx="757237"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6" name="Rectangle 25">
            <a:extLst>
              <a:ext uri="{FF2B5EF4-FFF2-40B4-BE49-F238E27FC236}">
                <a16:creationId xmlns:a16="http://schemas.microsoft.com/office/drawing/2014/main" id="{B2066970-FB58-4E95-BF31-0B27996AC980}"/>
              </a:ext>
            </a:extLst>
          </p:cNvPr>
          <p:cNvSpPr/>
          <p:nvPr/>
        </p:nvSpPr>
        <p:spPr>
          <a:xfrm>
            <a:off x="6905625" y="3775075"/>
            <a:ext cx="755651"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7" name="Rectangle 26">
            <a:extLst>
              <a:ext uri="{FF2B5EF4-FFF2-40B4-BE49-F238E27FC236}">
                <a16:creationId xmlns:a16="http://schemas.microsoft.com/office/drawing/2014/main" id="{F7A9C162-49E3-446E-B098-7A2C1ABF1161}"/>
              </a:ext>
            </a:extLst>
          </p:cNvPr>
          <p:cNvSpPr/>
          <p:nvPr/>
        </p:nvSpPr>
        <p:spPr>
          <a:xfrm>
            <a:off x="7661275" y="3775075"/>
            <a:ext cx="757239"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8" name="Rectangle 27">
            <a:extLst>
              <a:ext uri="{FF2B5EF4-FFF2-40B4-BE49-F238E27FC236}">
                <a16:creationId xmlns:a16="http://schemas.microsoft.com/office/drawing/2014/main" id="{73C4C8AD-02A0-4100-986B-28BFE5C85950}"/>
              </a:ext>
            </a:extLst>
          </p:cNvPr>
          <p:cNvSpPr/>
          <p:nvPr/>
        </p:nvSpPr>
        <p:spPr>
          <a:xfrm>
            <a:off x="8418514" y="3775075"/>
            <a:ext cx="757237"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29" name="Rectangle 28">
            <a:extLst>
              <a:ext uri="{FF2B5EF4-FFF2-40B4-BE49-F238E27FC236}">
                <a16:creationId xmlns:a16="http://schemas.microsoft.com/office/drawing/2014/main" id="{39C8060D-815D-4A0A-8119-F3D84C1EDEB6}"/>
              </a:ext>
            </a:extLst>
          </p:cNvPr>
          <p:cNvSpPr/>
          <p:nvPr/>
        </p:nvSpPr>
        <p:spPr>
          <a:xfrm>
            <a:off x="9175750" y="3775075"/>
            <a:ext cx="757239"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0" name="Rectangle 29">
            <a:extLst>
              <a:ext uri="{FF2B5EF4-FFF2-40B4-BE49-F238E27FC236}">
                <a16:creationId xmlns:a16="http://schemas.microsoft.com/office/drawing/2014/main" id="{AA768C65-73C9-474B-BDFB-F25BC5D140F3}"/>
              </a:ext>
            </a:extLst>
          </p:cNvPr>
          <p:cNvSpPr/>
          <p:nvPr/>
        </p:nvSpPr>
        <p:spPr>
          <a:xfrm>
            <a:off x="9932988" y="3775075"/>
            <a:ext cx="755651" cy="757239"/>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1" name="Rectangle 30">
            <a:extLst>
              <a:ext uri="{FF2B5EF4-FFF2-40B4-BE49-F238E27FC236}">
                <a16:creationId xmlns:a16="http://schemas.microsoft.com/office/drawing/2014/main" id="{1674429C-5DD5-4656-8115-3CC86D50E9AC}"/>
              </a:ext>
            </a:extLst>
          </p:cNvPr>
          <p:cNvSpPr/>
          <p:nvPr/>
        </p:nvSpPr>
        <p:spPr>
          <a:xfrm>
            <a:off x="10688639" y="3775075"/>
            <a:ext cx="757237"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2" name="Rectangle 31">
            <a:extLst>
              <a:ext uri="{FF2B5EF4-FFF2-40B4-BE49-F238E27FC236}">
                <a16:creationId xmlns:a16="http://schemas.microsoft.com/office/drawing/2014/main" id="{A1ED43E3-B391-4D48-AA04-0D3638EB28B7}"/>
              </a:ext>
            </a:extLst>
          </p:cNvPr>
          <p:cNvSpPr/>
          <p:nvPr/>
        </p:nvSpPr>
        <p:spPr>
          <a:xfrm>
            <a:off x="850901" y="4532314"/>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3" name="Rectangle 32">
            <a:extLst>
              <a:ext uri="{FF2B5EF4-FFF2-40B4-BE49-F238E27FC236}">
                <a16:creationId xmlns:a16="http://schemas.microsoft.com/office/drawing/2014/main" id="{6CE9EA97-6CB1-4140-8B0B-8BBE902626D6}"/>
              </a:ext>
            </a:extLst>
          </p:cNvPr>
          <p:cNvSpPr/>
          <p:nvPr/>
        </p:nvSpPr>
        <p:spPr>
          <a:xfrm>
            <a:off x="1608139" y="4532314"/>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4" name="Rectangle 33">
            <a:extLst>
              <a:ext uri="{FF2B5EF4-FFF2-40B4-BE49-F238E27FC236}">
                <a16:creationId xmlns:a16="http://schemas.microsoft.com/office/drawing/2014/main" id="{942D4DC3-928C-42D4-96B8-4E99AEDB8A02}"/>
              </a:ext>
            </a:extLst>
          </p:cNvPr>
          <p:cNvSpPr/>
          <p:nvPr/>
        </p:nvSpPr>
        <p:spPr>
          <a:xfrm>
            <a:off x="2365375" y="4532314"/>
            <a:ext cx="755651"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5" name="Rectangle 34">
            <a:extLst>
              <a:ext uri="{FF2B5EF4-FFF2-40B4-BE49-F238E27FC236}">
                <a16:creationId xmlns:a16="http://schemas.microsoft.com/office/drawing/2014/main" id="{27336134-2B31-4211-A930-BE6BC91F385E}"/>
              </a:ext>
            </a:extLst>
          </p:cNvPr>
          <p:cNvSpPr/>
          <p:nvPr/>
        </p:nvSpPr>
        <p:spPr>
          <a:xfrm>
            <a:off x="3121026" y="4532314"/>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6" name="Rectangle 35">
            <a:extLst>
              <a:ext uri="{FF2B5EF4-FFF2-40B4-BE49-F238E27FC236}">
                <a16:creationId xmlns:a16="http://schemas.microsoft.com/office/drawing/2014/main" id="{BE119572-6ABB-4BE7-9317-5B3C9D132BA6}"/>
              </a:ext>
            </a:extLst>
          </p:cNvPr>
          <p:cNvSpPr/>
          <p:nvPr/>
        </p:nvSpPr>
        <p:spPr>
          <a:xfrm>
            <a:off x="3878264" y="4532314"/>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7" name="Rectangle 36">
            <a:extLst>
              <a:ext uri="{FF2B5EF4-FFF2-40B4-BE49-F238E27FC236}">
                <a16:creationId xmlns:a16="http://schemas.microsoft.com/office/drawing/2014/main" id="{4CED709E-928D-4FEC-847D-DA592B34C15A}"/>
              </a:ext>
            </a:extLst>
          </p:cNvPr>
          <p:cNvSpPr/>
          <p:nvPr/>
        </p:nvSpPr>
        <p:spPr>
          <a:xfrm>
            <a:off x="4635500" y="4532314"/>
            <a:ext cx="755651"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8" name="Rectangle 37">
            <a:extLst>
              <a:ext uri="{FF2B5EF4-FFF2-40B4-BE49-F238E27FC236}">
                <a16:creationId xmlns:a16="http://schemas.microsoft.com/office/drawing/2014/main" id="{D5F2035C-46CD-4742-8D0B-0B3BEB4E7929}"/>
              </a:ext>
            </a:extLst>
          </p:cNvPr>
          <p:cNvSpPr/>
          <p:nvPr/>
        </p:nvSpPr>
        <p:spPr>
          <a:xfrm>
            <a:off x="5391150" y="4532314"/>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39" name="Rectangle 38">
            <a:extLst>
              <a:ext uri="{FF2B5EF4-FFF2-40B4-BE49-F238E27FC236}">
                <a16:creationId xmlns:a16="http://schemas.microsoft.com/office/drawing/2014/main" id="{BB5F52E1-63AB-466D-BCA7-E7422DADCCB9}"/>
              </a:ext>
            </a:extLst>
          </p:cNvPr>
          <p:cNvSpPr/>
          <p:nvPr/>
        </p:nvSpPr>
        <p:spPr>
          <a:xfrm>
            <a:off x="6148388" y="4532314"/>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0" name="Rectangle 39">
            <a:extLst>
              <a:ext uri="{FF2B5EF4-FFF2-40B4-BE49-F238E27FC236}">
                <a16:creationId xmlns:a16="http://schemas.microsoft.com/office/drawing/2014/main" id="{377B2228-8D1C-4BB0-8A2A-AFA5BDC9AA41}"/>
              </a:ext>
            </a:extLst>
          </p:cNvPr>
          <p:cNvSpPr/>
          <p:nvPr/>
        </p:nvSpPr>
        <p:spPr>
          <a:xfrm>
            <a:off x="6905625" y="4532314"/>
            <a:ext cx="755651"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1" name="Rectangle 40">
            <a:extLst>
              <a:ext uri="{FF2B5EF4-FFF2-40B4-BE49-F238E27FC236}">
                <a16:creationId xmlns:a16="http://schemas.microsoft.com/office/drawing/2014/main" id="{96157E38-7440-4A48-8C01-AC906FE98050}"/>
              </a:ext>
            </a:extLst>
          </p:cNvPr>
          <p:cNvSpPr/>
          <p:nvPr/>
        </p:nvSpPr>
        <p:spPr>
          <a:xfrm>
            <a:off x="7661275" y="4532314"/>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2" name="Rectangle 41">
            <a:extLst>
              <a:ext uri="{FF2B5EF4-FFF2-40B4-BE49-F238E27FC236}">
                <a16:creationId xmlns:a16="http://schemas.microsoft.com/office/drawing/2014/main" id="{970BC30A-7D72-4362-AF30-6A4CF0D78102}"/>
              </a:ext>
            </a:extLst>
          </p:cNvPr>
          <p:cNvSpPr/>
          <p:nvPr/>
        </p:nvSpPr>
        <p:spPr>
          <a:xfrm>
            <a:off x="8418514" y="4532314"/>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3" name="Rectangle 42">
            <a:extLst>
              <a:ext uri="{FF2B5EF4-FFF2-40B4-BE49-F238E27FC236}">
                <a16:creationId xmlns:a16="http://schemas.microsoft.com/office/drawing/2014/main" id="{DE3B58DC-9560-4AEA-BF3D-EE49B802DDB8}"/>
              </a:ext>
            </a:extLst>
          </p:cNvPr>
          <p:cNvSpPr/>
          <p:nvPr/>
        </p:nvSpPr>
        <p:spPr>
          <a:xfrm>
            <a:off x="9175750" y="4532314"/>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4" name="Rectangle 43">
            <a:extLst>
              <a:ext uri="{FF2B5EF4-FFF2-40B4-BE49-F238E27FC236}">
                <a16:creationId xmlns:a16="http://schemas.microsoft.com/office/drawing/2014/main" id="{8EE3B681-2559-4871-86A4-255A2C2C2779}"/>
              </a:ext>
            </a:extLst>
          </p:cNvPr>
          <p:cNvSpPr/>
          <p:nvPr/>
        </p:nvSpPr>
        <p:spPr>
          <a:xfrm>
            <a:off x="9932988" y="4532314"/>
            <a:ext cx="755651"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5" name="Rectangle 44">
            <a:extLst>
              <a:ext uri="{FF2B5EF4-FFF2-40B4-BE49-F238E27FC236}">
                <a16:creationId xmlns:a16="http://schemas.microsoft.com/office/drawing/2014/main" id="{123F7A6D-5556-4D6E-B8C1-0A515B9B1723}"/>
              </a:ext>
            </a:extLst>
          </p:cNvPr>
          <p:cNvSpPr/>
          <p:nvPr/>
        </p:nvSpPr>
        <p:spPr>
          <a:xfrm>
            <a:off x="10688639" y="4532314"/>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6" name="Rectangle 45">
            <a:extLst>
              <a:ext uri="{FF2B5EF4-FFF2-40B4-BE49-F238E27FC236}">
                <a16:creationId xmlns:a16="http://schemas.microsoft.com/office/drawing/2014/main" id="{C96304B0-A0B1-46DC-8750-843DCB408259}"/>
              </a:ext>
            </a:extLst>
          </p:cNvPr>
          <p:cNvSpPr/>
          <p:nvPr/>
        </p:nvSpPr>
        <p:spPr>
          <a:xfrm>
            <a:off x="850901" y="2262188"/>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7" name="Rectangle 46">
            <a:extLst>
              <a:ext uri="{FF2B5EF4-FFF2-40B4-BE49-F238E27FC236}">
                <a16:creationId xmlns:a16="http://schemas.microsoft.com/office/drawing/2014/main" id="{EE6CF15E-FE85-46B1-8598-3933CAFBA155}"/>
              </a:ext>
            </a:extLst>
          </p:cNvPr>
          <p:cNvSpPr/>
          <p:nvPr/>
        </p:nvSpPr>
        <p:spPr>
          <a:xfrm>
            <a:off x="1608139" y="2262188"/>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8" name="Rectangle 47">
            <a:extLst>
              <a:ext uri="{FF2B5EF4-FFF2-40B4-BE49-F238E27FC236}">
                <a16:creationId xmlns:a16="http://schemas.microsoft.com/office/drawing/2014/main" id="{88337661-4B61-4078-A3F8-408741E98758}"/>
              </a:ext>
            </a:extLst>
          </p:cNvPr>
          <p:cNvSpPr/>
          <p:nvPr/>
        </p:nvSpPr>
        <p:spPr>
          <a:xfrm>
            <a:off x="2365375" y="2262188"/>
            <a:ext cx="755651"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49" name="Rectangle 48">
            <a:extLst>
              <a:ext uri="{FF2B5EF4-FFF2-40B4-BE49-F238E27FC236}">
                <a16:creationId xmlns:a16="http://schemas.microsoft.com/office/drawing/2014/main" id="{BC437117-BBD7-47BE-A75A-8A27F174B471}"/>
              </a:ext>
            </a:extLst>
          </p:cNvPr>
          <p:cNvSpPr/>
          <p:nvPr/>
        </p:nvSpPr>
        <p:spPr>
          <a:xfrm>
            <a:off x="3121026" y="2262188"/>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0" name="Rectangle 49">
            <a:extLst>
              <a:ext uri="{FF2B5EF4-FFF2-40B4-BE49-F238E27FC236}">
                <a16:creationId xmlns:a16="http://schemas.microsoft.com/office/drawing/2014/main" id="{908ED5C8-E9B1-4F49-A924-FCEBC6374F00}"/>
              </a:ext>
            </a:extLst>
          </p:cNvPr>
          <p:cNvSpPr/>
          <p:nvPr/>
        </p:nvSpPr>
        <p:spPr>
          <a:xfrm>
            <a:off x="3878264" y="2262188"/>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1" name="Rectangle 50">
            <a:extLst>
              <a:ext uri="{FF2B5EF4-FFF2-40B4-BE49-F238E27FC236}">
                <a16:creationId xmlns:a16="http://schemas.microsoft.com/office/drawing/2014/main" id="{E3B46650-DBC9-40CD-BB53-3CC2A95C66B7}"/>
              </a:ext>
            </a:extLst>
          </p:cNvPr>
          <p:cNvSpPr/>
          <p:nvPr/>
        </p:nvSpPr>
        <p:spPr>
          <a:xfrm>
            <a:off x="4635500" y="2262188"/>
            <a:ext cx="755651"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2" name="Rectangle 51">
            <a:extLst>
              <a:ext uri="{FF2B5EF4-FFF2-40B4-BE49-F238E27FC236}">
                <a16:creationId xmlns:a16="http://schemas.microsoft.com/office/drawing/2014/main" id="{ADB81CD9-7EA2-47D9-BE88-AA0188164146}"/>
              </a:ext>
            </a:extLst>
          </p:cNvPr>
          <p:cNvSpPr/>
          <p:nvPr/>
        </p:nvSpPr>
        <p:spPr>
          <a:xfrm>
            <a:off x="5391150" y="2262188"/>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3" name="Rectangle 52">
            <a:extLst>
              <a:ext uri="{FF2B5EF4-FFF2-40B4-BE49-F238E27FC236}">
                <a16:creationId xmlns:a16="http://schemas.microsoft.com/office/drawing/2014/main" id="{9D3B7CED-6EB6-4694-9DF0-FB2C1FFEC693}"/>
              </a:ext>
            </a:extLst>
          </p:cNvPr>
          <p:cNvSpPr/>
          <p:nvPr/>
        </p:nvSpPr>
        <p:spPr>
          <a:xfrm>
            <a:off x="6148388" y="2262188"/>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4" name="Rectangle 53">
            <a:extLst>
              <a:ext uri="{FF2B5EF4-FFF2-40B4-BE49-F238E27FC236}">
                <a16:creationId xmlns:a16="http://schemas.microsoft.com/office/drawing/2014/main" id="{7844BE93-9046-4D13-A23E-955F7BA67EE6}"/>
              </a:ext>
            </a:extLst>
          </p:cNvPr>
          <p:cNvSpPr/>
          <p:nvPr/>
        </p:nvSpPr>
        <p:spPr>
          <a:xfrm>
            <a:off x="6905625" y="2262188"/>
            <a:ext cx="755651"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5" name="Rectangle 54">
            <a:extLst>
              <a:ext uri="{FF2B5EF4-FFF2-40B4-BE49-F238E27FC236}">
                <a16:creationId xmlns:a16="http://schemas.microsoft.com/office/drawing/2014/main" id="{174DF696-4F3A-4615-A6D7-C7723232CA4D}"/>
              </a:ext>
            </a:extLst>
          </p:cNvPr>
          <p:cNvSpPr/>
          <p:nvPr/>
        </p:nvSpPr>
        <p:spPr>
          <a:xfrm>
            <a:off x="7661275" y="2262188"/>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6" name="Rectangle 55">
            <a:extLst>
              <a:ext uri="{FF2B5EF4-FFF2-40B4-BE49-F238E27FC236}">
                <a16:creationId xmlns:a16="http://schemas.microsoft.com/office/drawing/2014/main" id="{39A8FE99-CAD5-4A94-A745-78BEAD1CE97E}"/>
              </a:ext>
            </a:extLst>
          </p:cNvPr>
          <p:cNvSpPr/>
          <p:nvPr/>
        </p:nvSpPr>
        <p:spPr>
          <a:xfrm>
            <a:off x="8418514" y="2262188"/>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7" name="Rectangle 56">
            <a:extLst>
              <a:ext uri="{FF2B5EF4-FFF2-40B4-BE49-F238E27FC236}">
                <a16:creationId xmlns:a16="http://schemas.microsoft.com/office/drawing/2014/main" id="{D38D8853-D90F-4539-801D-0E99E716DDDB}"/>
              </a:ext>
            </a:extLst>
          </p:cNvPr>
          <p:cNvSpPr/>
          <p:nvPr/>
        </p:nvSpPr>
        <p:spPr>
          <a:xfrm>
            <a:off x="9175750" y="2262188"/>
            <a:ext cx="757239"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8" name="Rectangle 57">
            <a:extLst>
              <a:ext uri="{FF2B5EF4-FFF2-40B4-BE49-F238E27FC236}">
                <a16:creationId xmlns:a16="http://schemas.microsoft.com/office/drawing/2014/main" id="{14CA4D5C-7D62-470C-B345-913505F7DF54}"/>
              </a:ext>
            </a:extLst>
          </p:cNvPr>
          <p:cNvSpPr/>
          <p:nvPr/>
        </p:nvSpPr>
        <p:spPr>
          <a:xfrm>
            <a:off x="9932988" y="2262188"/>
            <a:ext cx="755651"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59" name="Rectangle 58">
            <a:extLst>
              <a:ext uri="{FF2B5EF4-FFF2-40B4-BE49-F238E27FC236}">
                <a16:creationId xmlns:a16="http://schemas.microsoft.com/office/drawing/2014/main" id="{E1EDEE0B-13B5-4BC7-BD2D-7B2543F60260}"/>
              </a:ext>
            </a:extLst>
          </p:cNvPr>
          <p:cNvSpPr/>
          <p:nvPr/>
        </p:nvSpPr>
        <p:spPr>
          <a:xfrm>
            <a:off x="10688639" y="2262188"/>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0" name="Rectangle 59">
            <a:extLst>
              <a:ext uri="{FF2B5EF4-FFF2-40B4-BE49-F238E27FC236}">
                <a16:creationId xmlns:a16="http://schemas.microsoft.com/office/drawing/2014/main" id="{7063A79A-45DB-42AB-A9A9-AA3801BD427A}"/>
              </a:ext>
            </a:extLst>
          </p:cNvPr>
          <p:cNvSpPr/>
          <p:nvPr/>
        </p:nvSpPr>
        <p:spPr>
          <a:xfrm>
            <a:off x="850901" y="5289550"/>
            <a:ext cx="757239"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1" name="Rectangle 60">
            <a:extLst>
              <a:ext uri="{FF2B5EF4-FFF2-40B4-BE49-F238E27FC236}">
                <a16:creationId xmlns:a16="http://schemas.microsoft.com/office/drawing/2014/main" id="{9C773650-F3CC-48AD-AABE-9C19B1C5FDD1}"/>
              </a:ext>
            </a:extLst>
          </p:cNvPr>
          <p:cNvSpPr/>
          <p:nvPr/>
        </p:nvSpPr>
        <p:spPr>
          <a:xfrm>
            <a:off x="1608139" y="5289550"/>
            <a:ext cx="757237"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2" name="Rectangle 61">
            <a:extLst>
              <a:ext uri="{FF2B5EF4-FFF2-40B4-BE49-F238E27FC236}">
                <a16:creationId xmlns:a16="http://schemas.microsoft.com/office/drawing/2014/main" id="{304C5CEC-7E56-4CB5-B6E7-2AC7B8E6EF3F}"/>
              </a:ext>
            </a:extLst>
          </p:cNvPr>
          <p:cNvSpPr/>
          <p:nvPr/>
        </p:nvSpPr>
        <p:spPr>
          <a:xfrm>
            <a:off x="2365375" y="5289550"/>
            <a:ext cx="755651"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3" name="Rectangle 62">
            <a:extLst>
              <a:ext uri="{FF2B5EF4-FFF2-40B4-BE49-F238E27FC236}">
                <a16:creationId xmlns:a16="http://schemas.microsoft.com/office/drawing/2014/main" id="{B36CF4D1-8C54-4257-99B4-FB5152BC8910}"/>
              </a:ext>
            </a:extLst>
          </p:cNvPr>
          <p:cNvSpPr/>
          <p:nvPr/>
        </p:nvSpPr>
        <p:spPr>
          <a:xfrm>
            <a:off x="3121026" y="5289550"/>
            <a:ext cx="757239"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4" name="Rectangle 63">
            <a:extLst>
              <a:ext uri="{FF2B5EF4-FFF2-40B4-BE49-F238E27FC236}">
                <a16:creationId xmlns:a16="http://schemas.microsoft.com/office/drawing/2014/main" id="{9F0522A5-06E4-4B07-A80F-E4AC9C5FE745}"/>
              </a:ext>
            </a:extLst>
          </p:cNvPr>
          <p:cNvSpPr/>
          <p:nvPr/>
        </p:nvSpPr>
        <p:spPr>
          <a:xfrm>
            <a:off x="3878264" y="5289550"/>
            <a:ext cx="757237"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5" name="Rectangle 64">
            <a:extLst>
              <a:ext uri="{FF2B5EF4-FFF2-40B4-BE49-F238E27FC236}">
                <a16:creationId xmlns:a16="http://schemas.microsoft.com/office/drawing/2014/main" id="{2EDD4102-C6E6-430B-9D60-5393F8E96C02}"/>
              </a:ext>
            </a:extLst>
          </p:cNvPr>
          <p:cNvSpPr/>
          <p:nvPr/>
        </p:nvSpPr>
        <p:spPr>
          <a:xfrm>
            <a:off x="4635500" y="5289550"/>
            <a:ext cx="755651"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6" name="Rectangle 65">
            <a:extLst>
              <a:ext uri="{FF2B5EF4-FFF2-40B4-BE49-F238E27FC236}">
                <a16:creationId xmlns:a16="http://schemas.microsoft.com/office/drawing/2014/main" id="{AEF847A0-EB81-41AC-83CE-822016E83CAE}"/>
              </a:ext>
            </a:extLst>
          </p:cNvPr>
          <p:cNvSpPr/>
          <p:nvPr/>
        </p:nvSpPr>
        <p:spPr>
          <a:xfrm>
            <a:off x="5391150" y="5289550"/>
            <a:ext cx="757239"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7" name="Rectangle 66">
            <a:extLst>
              <a:ext uri="{FF2B5EF4-FFF2-40B4-BE49-F238E27FC236}">
                <a16:creationId xmlns:a16="http://schemas.microsoft.com/office/drawing/2014/main" id="{1A1B0831-0C9A-4ACA-BF73-4F415FFFA3DA}"/>
              </a:ext>
            </a:extLst>
          </p:cNvPr>
          <p:cNvSpPr/>
          <p:nvPr/>
        </p:nvSpPr>
        <p:spPr>
          <a:xfrm>
            <a:off x="6148388" y="5289550"/>
            <a:ext cx="757237"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8" name="Rectangle 67">
            <a:extLst>
              <a:ext uri="{FF2B5EF4-FFF2-40B4-BE49-F238E27FC236}">
                <a16:creationId xmlns:a16="http://schemas.microsoft.com/office/drawing/2014/main" id="{40804E43-4851-4F3B-BADE-1530BF5B5F6A}"/>
              </a:ext>
            </a:extLst>
          </p:cNvPr>
          <p:cNvSpPr/>
          <p:nvPr/>
        </p:nvSpPr>
        <p:spPr>
          <a:xfrm>
            <a:off x="6905625" y="5289550"/>
            <a:ext cx="755651"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69" name="Rectangle 68">
            <a:extLst>
              <a:ext uri="{FF2B5EF4-FFF2-40B4-BE49-F238E27FC236}">
                <a16:creationId xmlns:a16="http://schemas.microsoft.com/office/drawing/2014/main" id="{EBE8BF2C-AB16-4C06-AD9D-7A1A6F3250D9}"/>
              </a:ext>
            </a:extLst>
          </p:cNvPr>
          <p:cNvSpPr/>
          <p:nvPr/>
        </p:nvSpPr>
        <p:spPr>
          <a:xfrm>
            <a:off x="7661275" y="5289550"/>
            <a:ext cx="757239"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0" name="Rectangle 69">
            <a:extLst>
              <a:ext uri="{FF2B5EF4-FFF2-40B4-BE49-F238E27FC236}">
                <a16:creationId xmlns:a16="http://schemas.microsoft.com/office/drawing/2014/main" id="{70F7ECDB-5361-4524-981C-82D9840B872B}"/>
              </a:ext>
            </a:extLst>
          </p:cNvPr>
          <p:cNvSpPr/>
          <p:nvPr/>
        </p:nvSpPr>
        <p:spPr>
          <a:xfrm>
            <a:off x="8418514" y="5289550"/>
            <a:ext cx="757237"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1" name="Rectangle 70">
            <a:extLst>
              <a:ext uri="{FF2B5EF4-FFF2-40B4-BE49-F238E27FC236}">
                <a16:creationId xmlns:a16="http://schemas.microsoft.com/office/drawing/2014/main" id="{CA53FD99-9307-4B79-8A2B-16F6723BA7E2}"/>
              </a:ext>
            </a:extLst>
          </p:cNvPr>
          <p:cNvSpPr/>
          <p:nvPr/>
        </p:nvSpPr>
        <p:spPr>
          <a:xfrm>
            <a:off x="9175750" y="5289550"/>
            <a:ext cx="757239"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2" name="Rectangle 71">
            <a:extLst>
              <a:ext uri="{FF2B5EF4-FFF2-40B4-BE49-F238E27FC236}">
                <a16:creationId xmlns:a16="http://schemas.microsoft.com/office/drawing/2014/main" id="{D3CAE926-17CA-43D8-8CB3-E47C5DAD67F8}"/>
              </a:ext>
            </a:extLst>
          </p:cNvPr>
          <p:cNvSpPr/>
          <p:nvPr/>
        </p:nvSpPr>
        <p:spPr>
          <a:xfrm>
            <a:off x="9932988" y="5289550"/>
            <a:ext cx="755651"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3" name="Rectangle 72">
            <a:extLst>
              <a:ext uri="{FF2B5EF4-FFF2-40B4-BE49-F238E27FC236}">
                <a16:creationId xmlns:a16="http://schemas.microsoft.com/office/drawing/2014/main" id="{FA72944A-0222-44E8-8320-08279D3DE12E}"/>
              </a:ext>
            </a:extLst>
          </p:cNvPr>
          <p:cNvSpPr/>
          <p:nvPr/>
        </p:nvSpPr>
        <p:spPr>
          <a:xfrm>
            <a:off x="10688639" y="5289550"/>
            <a:ext cx="757237" cy="7572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4" name="Oval 73">
            <a:extLst>
              <a:ext uri="{FF2B5EF4-FFF2-40B4-BE49-F238E27FC236}">
                <a16:creationId xmlns:a16="http://schemas.microsoft.com/office/drawing/2014/main" id="{34A7F0D0-D81B-4796-A972-BF3E83E088D0}"/>
              </a:ext>
            </a:extLst>
          </p:cNvPr>
          <p:cNvSpPr/>
          <p:nvPr/>
        </p:nvSpPr>
        <p:spPr>
          <a:xfrm>
            <a:off x="2576514" y="2474913"/>
            <a:ext cx="333375" cy="33178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
        <p:nvSpPr>
          <p:cNvPr id="75" name="Oval 74">
            <a:extLst>
              <a:ext uri="{FF2B5EF4-FFF2-40B4-BE49-F238E27FC236}">
                <a16:creationId xmlns:a16="http://schemas.microsoft.com/office/drawing/2014/main" id="{BDC5B6AB-0F94-4529-98EB-854E1BADBC02}"/>
              </a:ext>
            </a:extLst>
          </p:cNvPr>
          <p:cNvSpPr/>
          <p:nvPr/>
        </p:nvSpPr>
        <p:spPr>
          <a:xfrm>
            <a:off x="9386890" y="5500690"/>
            <a:ext cx="333375" cy="3333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6901567E-87A0-4FAA-AF25-C89AC366EF64}"/>
              </a:ext>
            </a:extLst>
          </p:cNvPr>
          <p:cNvSpPr>
            <a:spLocks noGrp="1"/>
          </p:cNvSpPr>
          <p:nvPr>
            <p:ph type="title"/>
          </p:nvPr>
        </p:nvSpPr>
        <p:spPr/>
        <p:txBody>
          <a:bodyPr/>
          <a:lstStyle/>
          <a:p>
            <a:pPr eaLnBrk="1" hangingPunct="1"/>
            <a:r>
              <a:rPr lang="en-US" altLang="en-US" sz="6600"/>
              <a:t>Bidirectional Pathfinding</a:t>
            </a:r>
          </a:p>
        </p:txBody>
      </p:sp>
      <p:sp>
        <p:nvSpPr>
          <p:cNvPr id="4" name="Rectangle 3">
            <a:extLst>
              <a:ext uri="{FF2B5EF4-FFF2-40B4-BE49-F238E27FC236}">
                <a16:creationId xmlns:a16="http://schemas.microsoft.com/office/drawing/2014/main" id="{B447324E-ED36-44C5-9244-A56AEB473085}"/>
              </a:ext>
            </a:extLst>
          </p:cNvPr>
          <p:cNvSpPr/>
          <p:nvPr/>
        </p:nvSpPr>
        <p:spPr>
          <a:xfrm>
            <a:off x="850900" y="3019425"/>
            <a:ext cx="757238" cy="7556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51106598-D5F1-4A22-95D9-CD0AB2700FB2}"/>
              </a:ext>
            </a:extLst>
          </p:cNvPr>
          <p:cNvSpPr/>
          <p:nvPr/>
        </p:nvSpPr>
        <p:spPr>
          <a:xfrm>
            <a:off x="1608138" y="3019425"/>
            <a:ext cx="757237" cy="7556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D47FE46-0D13-4DF9-AF70-347929C19FF5}"/>
              </a:ext>
            </a:extLst>
          </p:cNvPr>
          <p:cNvSpPr/>
          <p:nvPr/>
        </p:nvSpPr>
        <p:spPr>
          <a:xfrm>
            <a:off x="2365375" y="3019425"/>
            <a:ext cx="755650" cy="7556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58A8A5B3-FFDC-4AFA-9A6D-59AB6954E01E}"/>
              </a:ext>
            </a:extLst>
          </p:cNvPr>
          <p:cNvSpPr/>
          <p:nvPr/>
        </p:nvSpPr>
        <p:spPr>
          <a:xfrm>
            <a:off x="3121025" y="3019425"/>
            <a:ext cx="757238" cy="7556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73DF6553-F2BA-4462-AB14-35DFE7B923B5}"/>
              </a:ext>
            </a:extLst>
          </p:cNvPr>
          <p:cNvSpPr/>
          <p:nvPr/>
        </p:nvSpPr>
        <p:spPr>
          <a:xfrm>
            <a:off x="3878263" y="3019425"/>
            <a:ext cx="757237" cy="7556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D24D33E-812C-4077-B024-A7949E58530E}"/>
              </a:ext>
            </a:extLst>
          </p:cNvPr>
          <p:cNvSpPr/>
          <p:nvPr/>
        </p:nvSpPr>
        <p:spPr>
          <a:xfrm>
            <a:off x="4635500" y="3019425"/>
            <a:ext cx="755650" cy="7556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2246DBE8-5C70-4964-A83F-618F87A1E500}"/>
              </a:ext>
            </a:extLst>
          </p:cNvPr>
          <p:cNvSpPr/>
          <p:nvPr/>
        </p:nvSpPr>
        <p:spPr>
          <a:xfrm>
            <a:off x="5391150" y="3019425"/>
            <a:ext cx="757238" cy="7556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FFE366AE-A429-4D32-9194-AEA7AF5340C3}"/>
              </a:ext>
            </a:extLst>
          </p:cNvPr>
          <p:cNvSpPr/>
          <p:nvPr/>
        </p:nvSpPr>
        <p:spPr>
          <a:xfrm>
            <a:off x="6148388" y="3019425"/>
            <a:ext cx="757237" cy="7556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BDF94172-6BE6-4957-84A2-F9837F179895}"/>
              </a:ext>
            </a:extLst>
          </p:cNvPr>
          <p:cNvSpPr/>
          <p:nvPr/>
        </p:nvSpPr>
        <p:spPr>
          <a:xfrm>
            <a:off x="6905625" y="3019425"/>
            <a:ext cx="755650" cy="7556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1DAF78DE-0A28-4696-B972-4C09AD1A6369}"/>
              </a:ext>
            </a:extLst>
          </p:cNvPr>
          <p:cNvSpPr/>
          <p:nvPr/>
        </p:nvSpPr>
        <p:spPr>
          <a:xfrm>
            <a:off x="7661275" y="3019425"/>
            <a:ext cx="757238" cy="7556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A686B9E3-3FEF-4870-86D1-4DED3BB36651}"/>
              </a:ext>
            </a:extLst>
          </p:cNvPr>
          <p:cNvSpPr/>
          <p:nvPr/>
        </p:nvSpPr>
        <p:spPr>
          <a:xfrm>
            <a:off x="8418513" y="3019425"/>
            <a:ext cx="757237" cy="7556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D65A553C-832F-4645-B84D-5685E64FEB2F}"/>
              </a:ext>
            </a:extLst>
          </p:cNvPr>
          <p:cNvSpPr/>
          <p:nvPr/>
        </p:nvSpPr>
        <p:spPr>
          <a:xfrm>
            <a:off x="9175750" y="3019425"/>
            <a:ext cx="757238" cy="7556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935C29B-8226-4423-BFF1-8A4AC5D91F7F}"/>
              </a:ext>
            </a:extLst>
          </p:cNvPr>
          <p:cNvSpPr/>
          <p:nvPr/>
        </p:nvSpPr>
        <p:spPr>
          <a:xfrm>
            <a:off x="9932988" y="3019425"/>
            <a:ext cx="755650" cy="7556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FCC39CF6-E719-48F1-8056-5175A3A3BAF8}"/>
              </a:ext>
            </a:extLst>
          </p:cNvPr>
          <p:cNvSpPr/>
          <p:nvPr/>
        </p:nvSpPr>
        <p:spPr>
          <a:xfrm>
            <a:off x="10688638" y="3019425"/>
            <a:ext cx="757237" cy="7556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8" name="Rectangle 17">
            <a:extLst>
              <a:ext uri="{FF2B5EF4-FFF2-40B4-BE49-F238E27FC236}">
                <a16:creationId xmlns:a16="http://schemas.microsoft.com/office/drawing/2014/main" id="{0010AE32-8F5B-45E1-A77C-1C41EA40889D}"/>
              </a:ext>
            </a:extLst>
          </p:cNvPr>
          <p:cNvSpPr/>
          <p:nvPr/>
        </p:nvSpPr>
        <p:spPr>
          <a:xfrm>
            <a:off x="850900" y="3775075"/>
            <a:ext cx="757238"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9" name="Rectangle 18">
            <a:extLst>
              <a:ext uri="{FF2B5EF4-FFF2-40B4-BE49-F238E27FC236}">
                <a16:creationId xmlns:a16="http://schemas.microsoft.com/office/drawing/2014/main" id="{40B72A5A-113F-422C-B864-7933784F49B5}"/>
              </a:ext>
            </a:extLst>
          </p:cNvPr>
          <p:cNvSpPr/>
          <p:nvPr/>
        </p:nvSpPr>
        <p:spPr>
          <a:xfrm>
            <a:off x="1608138" y="3775075"/>
            <a:ext cx="757237" cy="7572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0" name="Rectangle 19">
            <a:extLst>
              <a:ext uri="{FF2B5EF4-FFF2-40B4-BE49-F238E27FC236}">
                <a16:creationId xmlns:a16="http://schemas.microsoft.com/office/drawing/2014/main" id="{28FBB61E-9286-4816-ADEF-27D3F65C3AE1}"/>
              </a:ext>
            </a:extLst>
          </p:cNvPr>
          <p:cNvSpPr/>
          <p:nvPr/>
        </p:nvSpPr>
        <p:spPr>
          <a:xfrm>
            <a:off x="2365375" y="3775075"/>
            <a:ext cx="755650"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1" name="Rectangle 20">
            <a:extLst>
              <a:ext uri="{FF2B5EF4-FFF2-40B4-BE49-F238E27FC236}">
                <a16:creationId xmlns:a16="http://schemas.microsoft.com/office/drawing/2014/main" id="{406D5A31-7AFA-48F3-8014-F07A46214AE8}"/>
              </a:ext>
            </a:extLst>
          </p:cNvPr>
          <p:cNvSpPr/>
          <p:nvPr/>
        </p:nvSpPr>
        <p:spPr>
          <a:xfrm>
            <a:off x="3121025" y="3775075"/>
            <a:ext cx="757238"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2" name="Rectangle 21">
            <a:extLst>
              <a:ext uri="{FF2B5EF4-FFF2-40B4-BE49-F238E27FC236}">
                <a16:creationId xmlns:a16="http://schemas.microsoft.com/office/drawing/2014/main" id="{229B3600-1216-47FD-9FC9-94E14F5AFDB6}"/>
              </a:ext>
            </a:extLst>
          </p:cNvPr>
          <p:cNvSpPr/>
          <p:nvPr/>
        </p:nvSpPr>
        <p:spPr>
          <a:xfrm>
            <a:off x="3878263" y="3775075"/>
            <a:ext cx="757237"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3" name="Rectangle 22">
            <a:extLst>
              <a:ext uri="{FF2B5EF4-FFF2-40B4-BE49-F238E27FC236}">
                <a16:creationId xmlns:a16="http://schemas.microsoft.com/office/drawing/2014/main" id="{94913A6A-BF44-43E7-BA9E-77F5B6B746F2}"/>
              </a:ext>
            </a:extLst>
          </p:cNvPr>
          <p:cNvSpPr/>
          <p:nvPr/>
        </p:nvSpPr>
        <p:spPr>
          <a:xfrm>
            <a:off x="4635500" y="3775075"/>
            <a:ext cx="755650"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4" name="Rectangle 23">
            <a:extLst>
              <a:ext uri="{FF2B5EF4-FFF2-40B4-BE49-F238E27FC236}">
                <a16:creationId xmlns:a16="http://schemas.microsoft.com/office/drawing/2014/main" id="{0FF690D3-58A1-4E44-BEDA-84185548AF43}"/>
              </a:ext>
            </a:extLst>
          </p:cNvPr>
          <p:cNvSpPr/>
          <p:nvPr/>
        </p:nvSpPr>
        <p:spPr>
          <a:xfrm>
            <a:off x="5391150" y="3775075"/>
            <a:ext cx="757238"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5" name="Rectangle 24">
            <a:extLst>
              <a:ext uri="{FF2B5EF4-FFF2-40B4-BE49-F238E27FC236}">
                <a16:creationId xmlns:a16="http://schemas.microsoft.com/office/drawing/2014/main" id="{053EB21B-1F25-4CA7-B006-DE9FC7219704}"/>
              </a:ext>
            </a:extLst>
          </p:cNvPr>
          <p:cNvSpPr/>
          <p:nvPr/>
        </p:nvSpPr>
        <p:spPr>
          <a:xfrm>
            <a:off x="6148388" y="3775075"/>
            <a:ext cx="757237"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6" name="Rectangle 25">
            <a:extLst>
              <a:ext uri="{FF2B5EF4-FFF2-40B4-BE49-F238E27FC236}">
                <a16:creationId xmlns:a16="http://schemas.microsoft.com/office/drawing/2014/main" id="{B8402F16-C591-4DEA-B570-6D4C0EB3EDF0}"/>
              </a:ext>
            </a:extLst>
          </p:cNvPr>
          <p:cNvSpPr/>
          <p:nvPr/>
        </p:nvSpPr>
        <p:spPr>
          <a:xfrm>
            <a:off x="6905625" y="3775075"/>
            <a:ext cx="755650"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7" name="Rectangle 26">
            <a:extLst>
              <a:ext uri="{FF2B5EF4-FFF2-40B4-BE49-F238E27FC236}">
                <a16:creationId xmlns:a16="http://schemas.microsoft.com/office/drawing/2014/main" id="{932D93D5-04AA-4917-A333-146B3512C0E4}"/>
              </a:ext>
            </a:extLst>
          </p:cNvPr>
          <p:cNvSpPr/>
          <p:nvPr/>
        </p:nvSpPr>
        <p:spPr>
          <a:xfrm>
            <a:off x="7661275" y="3775075"/>
            <a:ext cx="757238"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Rectangle 27">
            <a:extLst>
              <a:ext uri="{FF2B5EF4-FFF2-40B4-BE49-F238E27FC236}">
                <a16:creationId xmlns:a16="http://schemas.microsoft.com/office/drawing/2014/main" id="{1DC3E17F-9926-4BC7-9162-BA0DD905429C}"/>
              </a:ext>
            </a:extLst>
          </p:cNvPr>
          <p:cNvSpPr/>
          <p:nvPr/>
        </p:nvSpPr>
        <p:spPr>
          <a:xfrm>
            <a:off x="8418513" y="3775075"/>
            <a:ext cx="757237"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9" name="Rectangle 28">
            <a:extLst>
              <a:ext uri="{FF2B5EF4-FFF2-40B4-BE49-F238E27FC236}">
                <a16:creationId xmlns:a16="http://schemas.microsoft.com/office/drawing/2014/main" id="{E002782C-C743-40B5-91B4-16461F568D7A}"/>
              </a:ext>
            </a:extLst>
          </p:cNvPr>
          <p:cNvSpPr/>
          <p:nvPr/>
        </p:nvSpPr>
        <p:spPr>
          <a:xfrm>
            <a:off x="9175750" y="3775075"/>
            <a:ext cx="757238"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Rectangle 29">
            <a:extLst>
              <a:ext uri="{FF2B5EF4-FFF2-40B4-BE49-F238E27FC236}">
                <a16:creationId xmlns:a16="http://schemas.microsoft.com/office/drawing/2014/main" id="{5880C3FC-9AFA-4BF6-91B1-45FBD8ECA430}"/>
              </a:ext>
            </a:extLst>
          </p:cNvPr>
          <p:cNvSpPr/>
          <p:nvPr/>
        </p:nvSpPr>
        <p:spPr>
          <a:xfrm>
            <a:off x="9932988" y="3775075"/>
            <a:ext cx="755650" cy="7572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Rectangle 30">
            <a:extLst>
              <a:ext uri="{FF2B5EF4-FFF2-40B4-BE49-F238E27FC236}">
                <a16:creationId xmlns:a16="http://schemas.microsoft.com/office/drawing/2014/main" id="{104A8047-C5A1-4FA2-BFDF-BC59682DC9A3}"/>
              </a:ext>
            </a:extLst>
          </p:cNvPr>
          <p:cNvSpPr/>
          <p:nvPr/>
        </p:nvSpPr>
        <p:spPr>
          <a:xfrm>
            <a:off x="10688638" y="3775075"/>
            <a:ext cx="757237"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Rectangle 31">
            <a:extLst>
              <a:ext uri="{FF2B5EF4-FFF2-40B4-BE49-F238E27FC236}">
                <a16:creationId xmlns:a16="http://schemas.microsoft.com/office/drawing/2014/main" id="{B94CF51C-A6D0-4EFD-ABC3-65E9486427F1}"/>
              </a:ext>
            </a:extLst>
          </p:cNvPr>
          <p:cNvSpPr/>
          <p:nvPr/>
        </p:nvSpPr>
        <p:spPr>
          <a:xfrm>
            <a:off x="850900" y="4532313"/>
            <a:ext cx="757238"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Rectangle 32">
            <a:extLst>
              <a:ext uri="{FF2B5EF4-FFF2-40B4-BE49-F238E27FC236}">
                <a16:creationId xmlns:a16="http://schemas.microsoft.com/office/drawing/2014/main" id="{85A42B36-2A06-469C-85A0-ACDBF2FE8ECF}"/>
              </a:ext>
            </a:extLst>
          </p:cNvPr>
          <p:cNvSpPr/>
          <p:nvPr/>
        </p:nvSpPr>
        <p:spPr>
          <a:xfrm>
            <a:off x="1608138" y="4532313"/>
            <a:ext cx="757237" cy="75723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Rectangle 33">
            <a:extLst>
              <a:ext uri="{FF2B5EF4-FFF2-40B4-BE49-F238E27FC236}">
                <a16:creationId xmlns:a16="http://schemas.microsoft.com/office/drawing/2014/main" id="{26A6FFD7-B308-41F9-B7BB-5EA0FAC9931D}"/>
              </a:ext>
            </a:extLst>
          </p:cNvPr>
          <p:cNvSpPr/>
          <p:nvPr/>
        </p:nvSpPr>
        <p:spPr>
          <a:xfrm>
            <a:off x="2365375" y="4532313"/>
            <a:ext cx="755650"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Rectangle 34">
            <a:extLst>
              <a:ext uri="{FF2B5EF4-FFF2-40B4-BE49-F238E27FC236}">
                <a16:creationId xmlns:a16="http://schemas.microsoft.com/office/drawing/2014/main" id="{898DB22A-6E1B-450A-95F3-2FFBEF0E6BC8}"/>
              </a:ext>
            </a:extLst>
          </p:cNvPr>
          <p:cNvSpPr/>
          <p:nvPr/>
        </p:nvSpPr>
        <p:spPr>
          <a:xfrm>
            <a:off x="3121025" y="4532313"/>
            <a:ext cx="757238" cy="75723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6" name="Rectangle 35">
            <a:extLst>
              <a:ext uri="{FF2B5EF4-FFF2-40B4-BE49-F238E27FC236}">
                <a16:creationId xmlns:a16="http://schemas.microsoft.com/office/drawing/2014/main" id="{C6FD9921-271A-4836-9E5C-EB810735FDBC}"/>
              </a:ext>
            </a:extLst>
          </p:cNvPr>
          <p:cNvSpPr/>
          <p:nvPr/>
        </p:nvSpPr>
        <p:spPr>
          <a:xfrm>
            <a:off x="3878263" y="4532313"/>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Rectangle 36">
            <a:extLst>
              <a:ext uri="{FF2B5EF4-FFF2-40B4-BE49-F238E27FC236}">
                <a16:creationId xmlns:a16="http://schemas.microsoft.com/office/drawing/2014/main" id="{3213F293-E1E7-4A93-935E-B359A02268D7}"/>
              </a:ext>
            </a:extLst>
          </p:cNvPr>
          <p:cNvSpPr/>
          <p:nvPr/>
        </p:nvSpPr>
        <p:spPr>
          <a:xfrm>
            <a:off x="4635500" y="4532313"/>
            <a:ext cx="755650"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Rectangle 37">
            <a:extLst>
              <a:ext uri="{FF2B5EF4-FFF2-40B4-BE49-F238E27FC236}">
                <a16:creationId xmlns:a16="http://schemas.microsoft.com/office/drawing/2014/main" id="{3199A780-58F0-4F77-8BC5-41C1E13EFCBE}"/>
              </a:ext>
            </a:extLst>
          </p:cNvPr>
          <p:cNvSpPr/>
          <p:nvPr/>
        </p:nvSpPr>
        <p:spPr>
          <a:xfrm>
            <a:off x="5391150" y="4532313"/>
            <a:ext cx="757238"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Rectangle 38">
            <a:extLst>
              <a:ext uri="{FF2B5EF4-FFF2-40B4-BE49-F238E27FC236}">
                <a16:creationId xmlns:a16="http://schemas.microsoft.com/office/drawing/2014/main" id="{AB644063-9E56-4411-8AE9-8F22182519D1}"/>
              </a:ext>
            </a:extLst>
          </p:cNvPr>
          <p:cNvSpPr/>
          <p:nvPr/>
        </p:nvSpPr>
        <p:spPr>
          <a:xfrm>
            <a:off x="6148388" y="4532313"/>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Rectangle 39">
            <a:extLst>
              <a:ext uri="{FF2B5EF4-FFF2-40B4-BE49-F238E27FC236}">
                <a16:creationId xmlns:a16="http://schemas.microsoft.com/office/drawing/2014/main" id="{D83704DB-7E06-42DE-BBBB-B1CB1A758CA2}"/>
              </a:ext>
            </a:extLst>
          </p:cNvPr>
          <p:cNvSpPr/>
          <p:nvPr/>
        </p:nvSpPr>
        <p:spPr>
          <a:xfrm>
            <a:off x="6905625" y="4532313"/>
            <a:ext cx="755650"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1" name="Rectangle 40">
            <a:extLst>
              <a:ext uri="{FF2B5EF4-FFF2-40B4-BE49-F238E27FC236}">
                <a16:creationId xmlns:a16="http://schemas.microsoft.com/office/drawing/2014/main" id="{2028C248-4919-4358-B6F6-07CCD83CA69C}"/>
              </a:ext>
            </a:extLst>
          </p:cNvPr>
          <p:cNvSpPr/>
          <p:nvPr/>
        </p:nvSpPr>
        <p:spPr>
          <a:xfrm>
            <a:off x="7661275" y="4532313"/>
            <a:ext cx="757238"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Rectangle 41">
            <a:extLst>
              <a:ext uri="{FF2B5EF4-FFF2-40B4-BE49-F238E27FC236}">
                <a16:creationId xmlns:a16="http://schemas.microsoft.com/office/drawing/2014/main" id="{7BC9C9BB-B613-4B9C-A1A0-F6A399064C38}"/>
              </a:ext>
            </a:extLst>
          </p:cNvPr>
          <p:cNvSpPr/>
          <p:nvPr/>
        </p:nvSpPr>
        <p:spPr>
          <a:xfrm>
            <a:off x="8418513" y="4532313"/>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Rectangle 42">
            <a:extLst>
              <a:ext uri="{FF2B5EF4-FFF2-40B4-BE49-F238E27FC236}">
                <a16:creationId xmlns:a16="http://schemas.microsoft.com/office/drawing/2014/main" id="{75238181-E049-4E2B-A349-9815DD09B53E}"/>
              </a:ext>
            </a:extLst>
          </p:cNvPr>
          <p:cNvSpPr/>
          <p:nvPr/>
        </p:nvSpPr>
        <p:spPr>
          <a:xfrm>
            <a:off x="9175750" y="4532313"/>
            <a:ext cx="757238" cy="75723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Rectangle 43">
            <a:extLst>
              <a:ext uri="{FF2B5EF4-FFF2-40B4-BE49-F238E27FC236}">
                <a16:creationId xmlns:a16="http://schemas.microsoft.com/office/drawing/2014/main" id="{DC9F47C7-3B87-489C-AD6D-71B127F82283}"/>
              </a:ext>
            </a:extLst>
          </p:cNvPr>
          <p:cNvSpPr/>
          <p:nvPr/>
        </p:nvSpPr>
        <p:spPr>
          <a:xfrm>
            <a:off x="9932988" y="4532313"/>
            <a:ext cx="755650" cy="75723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Rectangle 44">
            <a:extLst>
              <a:ext uri="{FF2B5EF4-FFF2-40B4-BE49-F238E27FC236}">
                <a16:creationId xmlns:a16="http://schemas.microsoft.com/office/drawing/2014/main" id="{C469F783-AEF6-4B8A-8A9B-C394377CD304}"/>
              </a:ext>
            </a:extLst>
          </p:cNvPr>
          <p:cNvSpPr/>
          <p:nvPr/>
        </p:nvSpPr>
        <p:spPr>
          <a:xfrm>
            <a:off x="10688638" y="4532313"/>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Rectangle 45">
            <a:extLst>
              <a:ext uri="{FF2B5EF4-FFF2-40B4-BE49-F238E27FC236}">
                <a16:creationId xmlns:a16="http://schemas.microsoft.com/office/drawing/2014/main" id="{17B5E73A-6F84-42FC-8176-681F2A7C871F}"/>
              </a:ext>
            </a:extLst>
          </p:cNvPr>
          <p:cNvSpPr/>
          <p:nvPr/>
        </p:nvSpPr>
        <p:spPr>
          <a:xfrm>
            <a:off x="850900" y="2262188"/>
            <a:ext cx="757238"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Rectangle 46">
            <a:extLst>
              <a:ext uri="{FF2B5EF4-FFF2-40B4-BE49-F238E27FC236}">
                <a16:creationId xmlns:a16="http://schemas.microsoft.com/office/drawing/2014/main" id="{225105E5-A95D-47C6-9BD3-F64A13CE28E7}"/>
              </a:ext>
            </a:extLst>
          </p:cNvPr>
          <p:cNvSpPr/>
          <p:nvPr/>
        </p:nvSpPr>
        <p:spPr>
          <a:xfrm>
            <a:off x="1608138" y="2262188"/>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Rectangle 47">
            <a:extLst>
              <a:ext uri="{FF2B5EF4-FFF2-40B4-BE49-F238E27FC236}">
                <a16:creationId xmlns:a16="http://schemas.microsoft.com/office/drawing/2014/main" id="{082F0859-360D-47C0-B6ED-7C2B06545449}"/>
              </a:ext>
            </a:extLst>
          </p:cNvPr>
          <p:cNvSpPr/>
          <p:nvPr/>
        </p:nvSpPr>
        <p:spPr>
          <a:xfrm>
            <a:off x="2365375" y="2262188"/>
            <a:ext cx="755650"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Rectangle 48">
            <a:extLst>
              <a:ext uri="{FF2B5EF4-FFF2-40B4-BE49-F238E27FC236}">
                <a16:creationId xmlns:a16="http://schemas.microsoft.com/office/drawing/2014/main" id="{EB16F3F0-136B-4C2F-B659-F4E38990A805}"/>
              </a:ext>
            </a:extLst>
          </p:cNvPr>
          <p:cNvSpPr/>
          <p:nvPr/>
        </p:nvSpPr>
        <p:spPr>
          <a:xfrm>
            <a:off x="3121025" y="2262188"/>
            <a:ext cx="757238" cy="75723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Rectangle 49">
            <a:extLst>
              <a:ext uri="{FF2B5EF4-FFF2-40B4-BE49-F238E27FC236}">
                <a16:creationId xmlns:a16="http://schemas.microsoft.com/office/drawing/2014/main" id="{155EC2C3-78AA-4F55-9D83-05B5364E7E23}"/>
              </a:ext>
            </a:extLst>
          </p:cNvPr>
          <p:cNvSpPr/>
          <p:nvPr/>
        </p:nvSpPr>
        <p:spPr>
          <a:xfrm>
            <a:off x="3878263" y="2262188"/>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Rectangle 50">
            <a:extLst>
              <a:ext uri="{FF2B5EF4-FFF2-40B4-BE49-F238E27FC236}">
                <a16:creationId xmlns:a16="http://schemas.microsoft.com/office/drawing/2014/main" id="{D723AFC2-5181-4C6B-95A0-E3618B2772AA}"/>
              </a:ext>
            </a:extLst>
          </p:cNvPr>
          <p:cNvSpPr/>
          <p:nvPr/>
        </p:nvSpPr>
        <p:spPr>
          <a:xfrm>
            <a:off x="4635500" y="2262188"/>
            <a:ext cx="755650"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Rectangle 51">
            <a:extLst>
              <a:ext uri="{FF2B5EF4-FFF2-40B4-BE49-F238E27FC236}">
                <a16:creationId xmlns:a16="http://schemas.microsoft.com/office/drawing/2014/main" id="{42FC926B-9257-4EBA-A4E0-1416FCB26395}"/>
              </a:ext>
            </a:extLst>
          </p:cNvPr>
          <p:cNvSpPr/>
          <p:nvPr/>
        </p:nvSpPr>
        <p:spPr>
          <a:xfrm>
            <a:off x="5391150" y="2262188"/>
            <a:ext cx="757238"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4E0CAD8E-7CCC-4251-B555-9084EBC7546C}"/>
              </a:ext>
            </a:extLst>
          </p:cNvPr>
          <p:cNvSpPr/>
          <p:nvPr/>
        </p:nvSpPr>
        <p:spPr>
          <a:xfrm>
            <a:off x="6148388" y="2262188"/>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A667A81E-C97A-4511-B8F0-F6E7084B1C23}"/>
              </a:ext>
            </a:extLst>
          </p:cNvPr>
          <p:cNvSpPr/>
          <p:nvPr/>
        </p:nvSpPr>
        <p:spPr>
          <a:xfrm>
            <a:off x="6905625" y="2262188"/>
            <a:ext cx="755650"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Rectangle 54">
            <a:extLst>
              <a:ext uri="{FF2B5EF4-FFF2-40B4-BE49-F238E27FC236}">
                <a16:creationId xmlns:a16="http://schemas.microsoft.com/office/drawing/2014/main" id="{E47AEA65-8DD3-4979-88D4-9309B1BE1F64}"/>
              </a:ext>
            </a:extLst>
          </p:cNvPr>
          <p:cNvSpPr/>
          <p:nvPr/>
        </p:nvSpPr>
        <p:spPr>
          <a:xfrm>
            <a:off x="7661275" y="2262188"/>
            <a:ext cx="757238"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EBBE4AF1-217C-4DF0-A727-7920CCDDA23A}"/>
              </a:ext>
            </a:extLst>
          </p:cNvPr>
          <p:cNvSpPr/>
          <p:nvPr/>
        </p:nvSpPr>
        <p:spPr>
          <a:xfrm>
            <a:off x="8418513" y="2262188"/>
            <a:ext cx="757237" cy="75723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Rectangle 56">
            <a:extLst>
              <a:ext uri="{FF2B5EF4-FFF2-40B4-BE49-F238E27FC236}">
                <a16:creationId xmlns:a16="http://schemas.microsoft.com/office/drawing/2014/main" id="{48E2A6C6-6680-42F9-B6E2-2F1A408E2CE0}"/>
              </a:ext>
            </a:extLst>
          </p:cNvPr>
          <p:cNvSpPr/>
          <p:nvPr/>
        </p:nvSpPr>
        <p:spPr>
          <a:xfrm>
            <a:off x="9175750" y="2262188"/>
            <a:ext cx="757238"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Rectangle 57">
            <a:extLst>
              <a:ext uri="{FF2B5EF4-FFF2-40B4-BE49-F238E27FC236}">
                <a16:creationId xmlns:a16="http://schemas.microsoft.com/office/drawing/2014/main" id="{45172B2B-F70F-431D-91C6-8AC1ED49FD8C}"/>
              </a:ext>
            </a:extLst>
          </p:cNvPr>
          <p:cNvSpPr/>
          <p:nvPr/>
        </p:nvSpPr>
        <p:spPr>
          <a:xfrm>
            <a:off x="9932988" y="2262188"/>
            <a:ext cx="755650"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9C6D574E-D13F-40AE-94C8-74F2DCA0777B}"/>
              </a:ext>
            </a:extLst>
          </p:cNvPr>
          <p:cNvSpPr/>
          <p:nvPr/>
        </p:nvSpPr>
        <p:spPr>
          <a:xfrm>
            <a:off x="10688638" y="2262188"/>
            <a:ext cx="757237" cy="75723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3F897CEA-8574-4F98-8F17-3A97158472E2}"/>
              </a:ext>
            </a:extLst>
          </p:cNvPr>
          <p:cNvSpPr/>
          <p:nvPr/>
        </p:nvSpPr>
        <p:spPr>
          <a:xfrm>
            <a:off x="850900" y="5289550"/>
            <a:ext cx="757238"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5BDCC47E-F029-49BD-90A5-E97254DAC253}"/>
              </a:ext>
            </a:extLst>
          </p:cNvPr>
          <p:cNvSpPr/>
          <p:nvPr/>
        </p:nvSpPr>
        <p:spPr>
          <a:xfrm>
            <a:off x="1608138" y="5289550"/>
            <a:ext cx="757237"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7D300BC1-4F86-45D1-A417-1491BB29613C}"/>
              </a:ext>
            </a:extLst>
          </p:cNvPr>
          <p:cNvSpPr/>
          <p:nvPr/>
        </p:nvSpPr>
        <p:spPr>
          <a:xfrm>
            <a:off x="2365375" y="5289550"/>
            <a:ext cx="755650"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235CF9AE-1556-4668-8429-AE6BB726F077}"/>
              </a:ext>
            </a:extLst>
          </p:cNvPr>
          <p:cNvSpPr/>
          <p:nvPr/>
        </p:nvSpPr>
        <p:spPr>
          <a:xfrm>
            <a:off x="3121025" y="5289550"/>
            <a:ext cx="757238" cy="7572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B7B960AB-C4EE-429C-8DEF-3EC038FA9188}"/>
              </a:ext>
            </a:extLst>
          </p:cNvPr>
          <p:cNvSpPr/>
          <p:nvPr/>
        </p:nvSpPr>
        <p:spPr>
          <a:xfrm>
            <a:off x="3878263" y="5289550"/>
            <a:ext cx="757237"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41C9113B-657A-45F5-8E44-0E282B83732E}"/>
              </a:ext>
            </a:extLst>
          </p:cNvPr>
          <p:cNvSpPr/>
          <p:nvPr/>
        </p:nvSpPr>
        <p:spPr>
          <a:xfrm>
            <a:off x="4635500" y="5289550"/>
            <a:ext cx="755650"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0F4F2E8A-6600-4294-831C-D6000FCF9D18}"/>
              </a:ext>
            </a:extLst>
          </p:cNvPr>
          <p:cNvSpPr/>
          <p:nvPr/>
        </p:nvSpPr>
        <p:spPr>
          <a:xfrm>
            <a:off x="5391150" y="5289550"/>
            <a:ext cx="757238"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2C4C4F50-358C-4B1C-AD9C-0B5718B761A3}"/>
              </a:ext>
            </a:extLst>
          </p:cNvPr>
          <p:cNvSpPr/>
          <p:nvPr/>
        </p:nvSpPr>
        <p:spPr>
          <a:xfrm>
            <a:off x="6148388" y="5289550"/>
            <a:ext cx="757237"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489CF523-2BC8-4206-8896-4EC8996BF068}"/>
              </a:ext>
            </a:extLst>
          </p:cNvPr>
          <p:cNvSpPr/>
          <p:nvPr/>
        </p:nvSpPr>
        <p:spPr>
          <a:xfrm>
            <a:off x="6905625" y="5289550"/>
            <a:ext cx="755650"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289E3F55-D1DF-43A5-8D00-5DC01E5D1136}"/>
              </a:ext>
            </a:extLst>
          </p:cNvPr>
          <p:cNvSpPr/>
          <p:nvPr/>
        </p:nvSpPr>
        <p:spPr>
          <a:xfrm>
            <a:off x="7661275" y="5289550"/>
            <a:ext cx="757238"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E6CDE69A-E793-4208-B9E4-2277907C37F9}"/>
              </a:ext>
            </a:extLst>
          </p:cNvPr>
          <p:cNvSpPr/>
          <p:nvPr/>
        </p:nvSpPr>
        <p:spPr>
          <a:xfrm>
            <a:off x="8418513" y="5289550"/>
            <a:ext cx="757237"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422911D9-C5E6-4860-AFEE-CAA80C2FD4FB}"/>
              </a:ext>
            </a:extLst>
          </p:cNvPr>
          <p:cNvSpPr/>
          <p:nvPr/>
        </p:nvSpPr>
        <p:spPr>
          <a:xfrm>
            <a:off x="9175750" y="5289550"/>
            <a:ext cx="757238"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03FCFF65-7C41-441F-9B16-F77C01D13542}"/>
              </a:ext>
            </a:extLst>
          </p:cNvPr>
          <p:cNvSpPr/>
          <p:nvPr/>
        </p:nvSpPr>
        <p:spPr>
          <a:xfrm>
            <a:off x="9932988" y="5289550"/>
            <a:ext cx="755650"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E4E26BE9-ED83-43DD-816F-989E6AA6F54F}"/>
              </a:ext>
            </a:extLst>
          </p:cNvPr>
          <p:cNvSpPr/>
          <p:nvPr/>
        </p:nvSpPr>
        <p:spPr>
          <a:xfrm>
            <a:off x="10688638" y="5289550"/>
            <a:ext cx="757237" cy="75723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Oval 73">
            <a:extLst>
              <a:ext uri="{FF2B5EF4-FFF2-40B4-BE49-F238E27FC236}">
                <a16:creationId xmlns:a16="http://schemas.microsoft.com/office/drawing/2014/main" id="{06141808-A3CD-4895-98D1-8686C9A30097}"/>
              </a:ext>
            </a:extLst>
          </p:cNvPr>
          <p:cNvSpPr/>
          <p:nvPr/>
        </p:nvSpPr>
        <p:spPr>
          <a:xfrm>
            <a:off x="2576513" y="2474913"/>
            <a:ext cx="333375" cy="331787"/>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Oval 74">
            <a:extLst>
              <a:ext uri="{FF2B5EF4-FFF2-40B4-BE49-F238E27FC236}">
                <a16:creationId xmlns:a16="http://schemas.microsoft.com/office/drawing/2014/main" id="{8EE226DA-BB57-4D09-A0EA-7E9C9B6F4289}"/>
              </a:ext>
            </a:extLst>
          </p:cNvPr>
          <p:cNvSpPr/>
          <p:nvPr/>
        </p:nvSpPr>
        <p:spPr>
          <a:xfrm>
            <a:off x="9386888" y="5500688"/>
            <a:ext cx="333375" cy="33337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E5B48B1D-5339-43FD-B8DD-2C44103A838C}"/>
              </a:ext>
            </a:extLst>
          </p:cNvPr>
          <p:cNvSpPr/>
          <p:nvPr/>
        </p:nvSpPr>
        <p:spPr>
          <a:xfrm>
            <a:off x="8418513" y="4532313"/>
            <a:ext cx="757237" cy="757237"/>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642643E8-73C0-48F1-A4F1-219C3DCCE23A}"/>
              </a:ext>
            </a:extLst>
          </p:cNvPr>
          <p:cNvSpPr/>
          <p:nvPr/>
        </p:nvSpPr>
        <p:spPr>
          <a:xfrm>
            <a:off x="8418513" y="5289550"/>
            <a:ext cx="757237" cy="75723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57A044-2023-36F8-6851-D96177D4FA75}"/>
              </a:ext>
            </a:extLst>
          </p:cNvPr>
          <p:cNvPicPr>
            <a:picLocks noChangeAspect="1"/>
          </p:cNvPicPr>
          <p:nvPr/>
        </p:nvPicPr>
        <p:blipFill>
          <a:blip r:embed="rId2"/>
          <a:stretch>
            <a:fillRect/>
          </a:stretch>
        </p:blipFill>
        <p:spPr>
          <a:xfrm>
            <a:off x="2063543" y="650732"/>
            <a:ext cx="8064915" cy="5556536"/>
          </a:xfrm>
          <a:prstGeom prst="rect">
            <a:avLst/>
          </a:prstGeom>
        </p:spPr>
      </p:pic>
    </p:spTree>
    <p:extLst>
      <p:ext uri="{BB962C8B-B14F-4D97-AF65-F5344CB8AC3E}">
        <p14:creationId xmlns:p14="http://schemas.microsoft.com/office/powerpoint/2010/main" val="247759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3C05375B-FC00-4ACD-B41C-7DAB33117D54}"/>
              </a:ext>
            </a:extLst>
          </p:cNvPr>
          <p:cNvSpPr>
            <a:spLocks noGrp="1"/>
          </p:cNvSpPr>
          <p:nvPr>
            <p:ph type="title"/>
          </p:nvPr>
        </p:nvSpPr>
        <p:spPr/>
        <p:txBody>
          <a:bodyPr/>
          <a:lstStyle/>
          <a:p>
            <a:pPr eaLnBrk="1" hangingPunct="1"/>
            <a:r>
              <a:rPr lang="en-US" altLang="en-US" sz="6600"/>
              <a:t>Diagonal Correctness: </a:t>
            </a:r>
            <a:r>
              <a:rPr lang="en-US" altLang="en-US" sz="6600">
                <a:solidFill>
                  <a:srgbClr val="FF0000"/>
                </a:solidFill>
              </a:rPr>
              <a:t>Wrong</a:t>
            </a:r>
          </a:p>
        </p:txBody>
      </p:sp>
      <p:sp>
        <p:nvSpPr>
          <p:cNvPr id="56323" name="Content Placeholder 2">
            <a:extLst>
              <a:ext uri="{FF2B5EF4-FFF2-40B4-BE49-F238E27FC236}">
                <a16:creationId xmlns:a16="http://schemas.microsoft.com/office/drawing/2014/main" id="{BAE9F8D8-C5F5-4BBA-A672-046EDA802DDE}"/>
              </a:ext>
            </a:extLst>
          </p:cNvPr>
          <p:cNvSpPr>
            <a:spLocks noGrp="1"/>
          </p:cNvSpPr>
          <p:nvPr>
            <p:ph idx="1"/>
          </p:nvPr>
        </p:nvSpPr>
        <p:spPr/>
        <p:txBody>
          <a:bodyPr/>
          <a:lstStyle/>
          <a:p>
            <a:pPr eaLnBrk="1" hangingPunct="1"/>
            <a:endParaRPr lang="en-US" altLang="en-US"/>
          </a:p>
        </p:txBody>
      </p:sp>
      <p:pic>
        <p:nvPicPr>
          <p:cNvPr id="56324" name="Picture 63">
            <a:extLst>
              <a:ext uri="{FF2B5EF4-FFF2-40B4-BE49-F238E27FC236}">
                <a16:creationId xmlns:a16="http://schemas.microsoft.com/office/drawing/2014/main" id="{58825EFD-3EF6-4622-991F-ACAEB8C159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438" y="21923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AF62004-9047-4639-83D3-98D50980FA42}"/>
              </a:ext>
            </a:extLst>
          </p:cNvPr>
          <p:cNvSpPr>
            <a:spLocks noGrp="1"/>
          </p:cNvSpPr>
          <p:nvPr>
            <p:ph type="title"/>
          </p:nvPr>
        </p:nvSpPr>
        <p:spPr/>
        <p:txBody>
          <a:bodyPr/>
          <a:lstStyle/>
          <a:p>
            <a:pPr eaLnBrk="1" hangingPunct="1"/>
            <a:r>
              <a:rPr lang="en-US" altLang="en-US" sz="6600"/>
              <a:t>Diagonal Correctness: </a:t>
            </a:r>
            <a:r>
              <a:rPr lang="en-US" altLang="en-US" sz="6600">
                <a:solidFill>
                  <a:srgbClr val="FF0000"/>
                </a:solidFill>
              </a:rPr>
              <a:t>Wrong</a:t>
            </a:r>
          </a:p>
        </p:txBody>
      </p:sp>
      <p:sp>
        <p:nvSpPr>
          <p:cNvPr id="57347" name="Content Placeholder 2">
            <a:extLst>
              <a:ext uri="{FF2B5EF4-FFF2-40B4-BE49-F238E27FC236}">
                <a16:creationId xmlns:a16="http://schemas.microsoft.com/office/drawing/2014/main" id="{8C94DCD6-27DE-4EF4-832B-5E13379FB837}"/>
              </a:ext>
            </a:extLst>
          </p:cNvPr>
          <p:cNvSpPr>
            <a:spLocks noGrp="1"/>
          </p:cNvSpPr>
          <p:nvPr>
            <p:ph idx="1"/>
          </p:nvPr>
        </p:nvSpPr>
        <p:spPr/>
        <p:txBody>
          <a:bodyPr/>
          <a:lstStyle/>
          <a:p>
            <a:pPr eaLnBrk="1" hangingPunct="1"/>
            <a:endParaRPr lang="en-US" altLang="en-US"/>
          </a:p>
        </p:txBody>
      </p:sp>
      <p:pic>
        <p:nvPicPr>
          <p:cNvPr id="57348" name="Picture 3">
            <a:extLst>
              <a:ext uri="{FF2B5EF4-FFF2-40B4-BE49-F238E27FC236}">
                <a16:creationId xmlns:a16="http://schemas.microsoft.com/office/drawing/2014/main" id="{8486C085-3F97-4711-A0BB-F6FF59EB3BC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3438" y="21923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CA34BEEB-216C-4719-8713-F8AC078D82CF}"/>
              </a:ext>
            </a:extLst>
          </p:cNvPr>
          <p:cNvSpPr>
            <a:spLocks noGrp="1"/>
          </p:cNvSpPr>
          <p:nvPr>
            <p:ph type="title"/>
          </p:nvPr>
        </p:nvSpPr>
        <p:spPr/>
        <p:txBody>
          <a:bodyPr/>
          <a:lstStyle/>
          <a:p>
            <a:pPr eaLnBrk="1" hangingPunct="1"/>
            <a:r>
              <a:rPr lang="en-US" altLang="en-US" sz="6600"/>
              <a:t>Diagonal Correctness: </a:t>
            </a:r>
            <a:r>
              <a:rPr lang="en-US" altLang="en-US" sz="6600">
                <a:solidFill>
                  <a:srgbClr val="00B050"/>
                </a:solidFill>
              </a:rPr>
              <a:t>Correct</a:t>
            </a:r>
          </a:p>
        </p:txBody>
      </p:sp>
      <p:sp>
        <p:nvSpPr>
          <p:cNvPr id="58371" name="Content Placeholder 2">
            <a:extLst>
              <a:ext uri="{FF2B5EF4-FFF2-40B4-BE49-F238E27FC236}">
                <a16:creationId xmlns:a16="http://schemas.microsoft.com/office/drawing/2014/main" id="{201ED72C-58B4-4F40-8F5D-9E925756C9FA}"/>
              </a:ext>
            </a:extLst>
          </p:cNvPr>
          <p:cNvSpPr>
            <a:spLocks noGrp="1"/>
          </p:cNvSpPr>
          <p:nvPr>
            <p:ph idx="1"/>
          </p:nvPr>
        </p:nvSpPr>
        <p:spPr/>
        <p:txBody>
          <a:bodyPr/>
          <a:lstStyle/>
          <a:p>
            <a:pPr eaLnBrk="1" hangingPunct="1"/>
            <a:endParaRPr lang="en-US" altLang="en-US"/>
          </a:p>
        </p:txBody>
      </p:sp>
      <p:pic>
        <p:nvPicPr>
          <p:cNvPr id="58372" name="Picture 33">
            <a:extLst>
              <a:ext uri="{FF2B5EF4-FFF2-40B4-BE49-F238E27FC236}">
                <a16:creationId xmlns:a16="http://schemas.microsoft.com/office/drawing/2014/main" id="{BAC34651-5398-4FF7-8374-5A0223550A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75025" y="21923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1E52D01F-78F9-42DD-80B3-30107AE8BB16}"/>
              </a:ext>
            </a:extLst>
          </p:cNvPr>
          <p:cNvSpPr>
            <a:spLocks noGrp="1"/>
          </p:cNvSpPr>
          <p:nvPr>
            <p:ph type="title"/>
          </p:nvPr>
        </p:nvSpPr>
        <p:spPr/>
        <p:txBody>
          <a:bodyPr/>
          <a:lstStyle/>
          <a:p>
            <a:pPr eaLnBrk="1" hangingPunct="1"/>
            <a:r>
              <a:rPr lang="en-US" altLang="en-US" sz="7200"/>
              <a:t>Grid Heuristic Calculations</a:t>
            </a:r>
          </a:p>
        </p:txBody>
      </p:sp>
      <p:sp>
        <p:nvSpPr>
          <p:cNvPr id="3" name="Text Placeholder 2">
            <a:extLst>
              <a:ext uri="{FF2B5EF4-FFF2-40B4-BE49-F238E27FC236}">
                <a16:creationId xmlns:a16="http://schemas.microsoft.com/office/drawing/2014/main" id="{857A3EEE-4383-4E85-BC1C-069EDF2EE751}"/>
              </a:ext>
            </a:extLst>
          </p:cNvPr>
          <p:cNvSpPr>
            <a:spLocks noGrp="1"/>
          </p:cNvSpPr>
          <p:nvPr>
            <p:ph type="body" idx="1"/>
          </p:nvPr>
        </p:nvSpPr>
        <p:spPr/>
        <p:txBody>
          <a:bodyPr rtlCol="0">
            <a:normAutofit/>
          </a:bodyPr>
          <a:lstStyle/>
          <a:p>
            <a:pPr eaLnBrk="1" fontAlgn="auto" hangingPunct="1">
              <a:spcAft>
                <a:spcPts val="0"/>
              </a:spcAft>
              <a:defRPr/>
            </a:pP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521C3F09-F344-4DEB-A31A-6A45DE6707AB}"/>
              </a:ext>
            </a:extLst>
          </p:cNvPr>
          <p:cNvSpPr>
            <a:spLocks noGrp="1"/>
          </p:cNvSpPr>
          <p:nvPr>
            <p:ph type="title"/>
          </p:nvPr>
        </p:nvSpPr>
        <p:spPr/>
        <p:txBody>
          <a:bodyPr/>
          <a:lstStyle/>
          <a:p>
            <a:pPr eaLnBrk="1" hangingPunct="1"/>
            <a:r>
              <a:rPr lang="en-US" altLang="en-US" sz="6600"/>
              <a:t>Manhattan distance</a:t>
            </a:r>
          </a:p>
        </p:txBody>
      </p:sp>
      <p:sp>
        <p:nvSpPr>
          <p:cNvPr id="60419" name="Content Placeholder 2">
            <a:extLst>
              <a:ext uri="{FF2B5EF4-FFF2-40B4-BE49-F238E27FC236}">
                <a16:creationId xmlns:a16="http://schemas.microsoft.com/office/drawing/2014/main" id="{C23C7A0C-446E-4436-A62D-C0A749D5EBB5}"/>
              </a:ext>
            </a:extLst>
          </p:cNvPr>
          <p:cNvSpPr>
            <a:spLocks noGrp="1"/>
          </p:cNvSpPr>
          <p:nvPr>
            <p:ph idx="1"/>
          </p:nvPr>
        </p:nvSpPr>
        <p:spPr/>
        <p:txBody>
          <a:bodyPr/>
          <a:lstStyle/>
          <a:p>
            <a:pPr marL="0" indent="0" eaLnBrk="1" hangingPunct="1">
              <a:buFont typeface="Arial" panose="020B0604020202020204" pitchFamily="34" charset="0"/>
              <a:buNone/>
            </a:pPr>
            <a:r>
              <a:rPr lang="en-US" altLang="en-US" sz="3200"/>
              <a:t>xDiff + yDiff = 9 + 3 = 12</a:t>
            </a:r>
          </a:p>
        </p:txBody>
      </p:sp>
      <p:pic>
        <p:nvPicPr>
          <p:cNvPr id="60420" name="Picture 45">
            <a:extLst>
              <a:ext uri="{FF2B5EF4-FFF2-40B4-BE49-F238E27FC236}">
                <a16:creationId xmlns:a16="http://schemas.microsoft.com/office/drawing/2014/main" id="{AF3C6DCE-916D-46C0-AA70-EC8517917E5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3113088"/>
            <a:ext cx="68707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0287D44B-5084-4FAB-A452-495E6E1D59D4}"/>
              </a:ext>
            </a:extLst>
          </p:cNvPr>
          <p:cNvSpPr>
            <a:spLocks noGrp="1"/>
          </p:cNvSpPr>
          <p:nvPr>
            <p:ph type="title"/>
          </p:nvPr>
        </p:nvSpPr>
        <p:spPr/>
        <p:txBody>
          <a:bodyPr/>
          <a:lstStyle/>
          <a:p>
            <a:pPr eaLnBrk="1" hangingPunct="1"/>
            <a:r>
              <a:rPr lang="en-US" altLang="en-US" sz="6600"/>
              <a:t>Chebyshev distance</a:t>
            </a:r>
          </a:p>
        </p:txBody>
      </p:sp>
      <p:sp>
        <p:nvSpPr>
          <p:cNvPr id="61443" name="Content Placeholder 2">
            <a:extLst>
              <a:ext uri="{FF2B5EF4-FFF2-40B4-BE49-F238E27FC236}">
                <a16:creationId xmlns:a16="http://schemas.microsoft.com/office/drawing/2014/main" id="{B6A1E471-0165-4ABF-8EDF-466846BEA1C7}"/>
              </a:ext>
            </a:extLst>
          </p:cNvPr>
          <p:cNvSpPr>
            <a:spLocks noGrp="1"/>
          </p:cNvSpPr>
          <p:nvPr>
            <p:ph idx="1"/>
          </p:nvPr>
        </p:nvSpPr>
        <p:spPr/>
        <p:txBody>
          <a:bodyPr/>
          <a:lstStyle/>
          <a:p>
            <a:pPr marL="0" indent="0" eaLnBrk="1" hangingPunct="1">
              <a:buFont typeface="Arial" panose="020B0604020202020204" pitchFamily="34" charset="0"/>
              <a:buNone/>
            </a:pPr>
            <a:r>
              <a:rPr lang="en-US" altLang="en-US" sz="3200"/>
              <a:t>max(xDiff, yDiff) = max(9, 3) = 9</a:t>
            </a:r>
          </a:p>
        </p:txBody>
      </p:sp>
      <p:pic>
        <p:nvPicPr>
          <p:cNvPr id="61444" name="Picture 3">
            <a:extLst>
              <a:ext uri="{FF2B5EF4-FFF2-40B4-BE49-F238E27FC236}">
                <a16:creationId xmlns:a16="http://schemas.microsoft.com/office/drawing/2014/main" id="{1C27FAC8-8DFA-4E0C-9BD3-4188729913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3113088"/>
            <a:ext cx="68707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45">
            <a:extLst>
              <a:ext uri="{FF2B5EF4-FFF2-40B4-BE49-F238E27FC236}">
                <a16:creationId xmlns:a16="http://schemas.microsoft.com/office/drawing/2014/main" id="{DFC31C06-4CAD-4021-A0EF-1844968545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3113088"/>
            <a:ext cx="68707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Title 1">
            <a:extLst>
              <a:ext uri="{FF2B5EF4-FFF2-40B4-BE49-F238E27FC236}">
                <a16:creationId xmlns:a16="http://schemas.microsoft.com/office/drawing/2014/main" id="{0F83312C-7058-4466-AF14-424697E850AE}"/>
              </a:ext>
            </a:extLst>
          </p:cNvPr>
          <p:cNvSpPr>
            <a:spLocks noGrp="1"/>
          </p:cNvSpPr>
          <p:nvPr>
            <p:ph type="title"/>
          </p:nvPr>
        </p:nvSpPr>
        <p:spPr/>
        <p:txBody>
          <a:bodyPr/>
          <a:lstStyle/>
          <a:p>
            <a:pPr eaLnBrk="1" hangingPunct="1"/>
            <a:r>
              <a:rPr lang="en-US" altLang="en-US" sz="6600"/>
              <a:t>Euclidean distance</a:t>
            </a:r>
          </a:p>
        </p:txBody>
      </p:sp>
      <p:sp>
        <p:nvSpPr>
          <p:cNvPr id="62468" name="Content Placeholder 2">
            <a:extLst>
              <a:ext uri="{FF2B5EF4-FFF2-40B4-BE49-F238E27FC236}">
                <a16:creationId xmlns:a16="http://schemas.microsoft.com/office/drawing/2014/main" id="{6B827833-827E-4A0D-B447-E424FC3FE5CB}"/>
              </a:ext>
            </a:extLst>
          </p:cNvPr>
          <p:cNvSpPr>
            <a:spLocks noGrp="1"/>
          </p:cNvSpPr>
          <p:nvPr>
            <p:ph idx="1"/>
          </p:nvPr>
        </p:nvSpPr>
        <p:spPr/>
        <p:txBody>
          <a:bodyPr/>
          <a:lstStyle/>
          <a:p>
            <a:pPr marL="0" indent="0" eaLnBrk="1" hangingPunct="1">
              <a:buFont typeface="Arial" panose="020B0604020202020204" pitchFamily="34" charset="0"/>
              <a:buNone/>
            </a:pPr>
            <a:r>
              <a:rPr lang="en-US" altLang="en-US" sz="3200"/>
              <a:t>sqrt(xDiff</a:t>
            </a:r>
            <a:r>
              <a:rPr lang="en-US" altLang="en-US" sz="3200" baseline="30000"/>
              <a:t>2</a:t>
            </a:r>
            <a:r>
              <a:rPr lang="en-US" altLang="en-US" sz="3200"/>
              <a:t> + yDiff</a:t>
            </a:r>
            <a:r>
              <a:rPr lang="en-US" altLang="en-US" sz="3200" baseline="30000"/>
              <a:t>2</a:t>
            </a:r>
            <a:r>
              <a:rPr lang="en-US" altLang="en-US" sz="3200"/>
              <a:t>) = sqrt(9</a:t>
            </a:r>
            <a:r>
              <a:rPr lang="en-US" altLang="en-US" sz="3200" baseline="30000"/>
              <a:t>2 </a:t>
            </a:r>
            <a:r>
              <a:rPr lang="en-US" altLang="en-US" sz="3200"/>
              <a:t>+ 3</a:t>
            </a:r>
            <a:r>
              <a:rPr lang="en-US" altLang="en-US" sz="3200" baseline="30000"/>
              <a:t>2</a:t>
            </a:r>
            <a:r>
              <a:rPr lang="en-US" altLang="en-US" sz="3200"/>
              <a:t>) = 9.48</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3">
            <a:extLst>
              <a:ext uri="{FF2B5EF4-FFF2-40B4-BE49-F238E27FC236}">
                <a16:creationId xmlns:a16="http://schemas.microsoft.com/office/drawing/2014/main" id="{E39BAE1F-61DA-4851-8481-D2D6F249EF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3113088"/>
            <a:ext cx="6870700"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itle 1">
            <a:extLst>
              <a:ext uri="{FF2B5EF4-FFF2-40B4-BE49-F238E27FC236}">
                <a16:creationId xmlns:a16="http://schemas.microsoft.com/office/drawing/2014/main" id="{0D745687-4156-46BF-8DE0-A3075E72EF24}"/>
              </a:ext>
            </a:extLst>
          </p:cNvPr>
          <p:cNvSpPr>
            <a:spLocks noGrp="1"/>
          </p:cNvSpPr>
          <p:nvPr>
            <p:ph type="title"/>
          </p:nvPr>
        </p:nvSpPr>
        <p:spPr/>
        <p:txBody>
          <a:bodyPr/>
          <a:lstStyle/>
          <a:p>
            <a:pPr eaLnBrk="1" hangingPunct="1"/>
            <a:r>
              <a:rPr lang="en-US" altLang="en-US" sz="6600"/>
              <a:t>Octile distance</a:t>
            </a:r>
          </a:p>
        </p:txBody>
      </p:sp>
      <p:sp>
        <p:nvSpPr>
          <p:cNvPr id="39940" name="Content Placeholder 2">
            <a:extLst>
              <a:ext uri="{FF2B5EF4-FFF2-40B4-BE49-F238E27FC236}">
                <a16:creationId xmlns:a16="http://schemas.microsoft.com/office/drawing/2014/main" id="{DFEF9477-1A88-47FC-9E27-EB930EB71C73}"/>
              </a:ext>
            </a:extLst>
          </p:cNvPr>
          <p:cNvSpPr>
            <a:spLocks noGrp="1"/>
          </p:cNvSpPr>
          <p:nvPr>
            <p:ph idx="1"/>
          </p:nvPr>
        </p:nvSpPr>
        <p:spPr>
          <a:xfrm>
            <a:off x="1096963" y="1846263"/>
            <a:ext cx="10664825" cy="3765550"/>
          </a:xfrm>
        </p:spPr>
        <p:txBody>
          <a:bodyPr rtlCol="0">
            <a:normAutofit/>
          </a:bodyPr>
          <a:lstStyle/>
          <a:p>
            <a:pPr marL="0" indent="0" eaLnBrk="1" fontAlgn="auto" hangingPunct="1">
              <a:spcAft>
                <a:spcPts val="0"/>
              </a:spcAft>
              <a:buFont typeface="Arial" panose="020B0604020202020204" pitchFamily="34" charset="0"/>
              <a:buNone/>
              <a:defRPr/>
            </a:pPr>
            <a:r>
              <a:rPr lang="en-US" altLang="en-US" sz="3200" dirty="0"/>
              <a:t>min(</a:t>
            </a:r>
            <a:r>
              <a:rPr lang="en-US" altLang="en-US" sz="3200" dirty="0" err="1"/>
              <a:t>xDiff</a:t>
            </a:r>
            <a:r>
              <a:rPr lang="en-US" altLang="en-US" sz="3200" dirty="0"/>
              <a:t>, </a:t>
            </a:r>
            <a:r>
              <a:rPr lang="en-US" altLang="en-US" sz="3200" dirty="0" err="1"/>
              <a:t>yDiff</a:t>
            </a:r>
            <a:r>
              <a:rPr lang="en-US" altLang="en-US" sz="3200" dirty="0"/>
              <a:t>) * sqrt(2) + max(</a:t>
            </a:r>
            <a:r>
              <a:rPr lang="en-US" altLang="en-US" sz="3200" dirty="0" err="1"/>
              <a:t>xDiff</a:t>
            </a:r>
            <a:r>
              <a:rPr lang="en-US" altLang="en-US" sz="3200" dirty="0"/>
              <a:t>, </a:t>
            </a:r>
            <a:r>
              <a:rPr lang="en-US" altLang="en-US" sz="3200" dirty="0" err="1"/>
              <a:t>yDiff</a:t>
            </a:r>
            <a:r>
              <a:rPr lang="en-US" altLang="en-US" sz="3200" dirty="0"/>
              <a:t>) – min(</a:t>
            </a:r>
            <a:r>
              <a:rPr lang="en-US" altLang="en-US" sz="3200" dirty="0" err="1"/>
              <a:t>xDiff</a:t>
            </a:r>
            <a:r>
              <a:rPr lang="en-US" altLang="en-US" sz="3200" dirty="0"/>
              <a:t>, </a:t>
            </a:r>
            <a:r>
              <a:rPr lang="en-US" altLang="en-US" sz="3200" dirty="0" err="1"/>
              <a:t>yDiff</a:t>
            </a:r>
            <a:r>
              <a:rPr lang="en-US" altLang="en-US" sz="3200" dirty="0"/>
              <a:t>)</a:t>
            </a:r>
          </a:p>
          <a:p>
            <a:pPr marL="0" indent="0" eaLnBrk="1" fontAlgn="auto" hangingPunct="1">
              <a:spcAft>
                <a:spcPts val="0"/>
              </a:spcAft>
              <a:buFont typeface="Arial" panose="020B0604020202020204" pitchFamily="34" charset="0"/>
              <a:buNone/>
              <a:defRPr/>
            </a:pPr>
            <a:r>
              <a:rPr lang="en-US" altLang="en-US" sz="3200" dirty="0"/>
              <a:t>min(9, 3) * 1.41 + max(9, 3) – min(9, 3) = 10.24</a:t>
            </a:r>
          </a:p>
          <a:p>
            <a:pPr eaLnBrk="1" fontAlgn="auto" hangingPunct="1">
              <a:spcAft>
                <a:spcPts val="0"/>
              </a:spcAft>
              <a:defRPr/>
            </a:pPr>
            <a:endParaRPr lang="en-US" alt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48">
            <a:extLst>
              <a:ext uri="{FF2B5EF4-FFF2-40B4-BE49-F238E27FC236}">
                <a16:creationId xmlns:a16="http://schemas.microsoft.com/office/drawing/2014/main" id="{F6BFAC1C-45B6-46CE-8005-44B444402C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038" y="2566988"/>
            <a:ext cx="6872287"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a:extLst>
              <a:ext uri="{FF2B5EF4-FFF2-40B4-BE49-F238E27FC236}">
                <a16:creationId xmlns:a16="http://schemas.microsoft.com/office/drawing/2014/main" id="{98874592-6721-4AD2-BDEE-93BF48C9C253}"/>
              </a:ext>
            </a:extLst>
          </p:cNvPr>
          <p:cNvSpPr>
            <a:spLocks noGrp="1"/>
          </p:cNvSpPr>
          <p:nvPr>
            <p:ph type="title"/>
          </p:nvPr>
        </p:nvSpPr>
        <p:spPr/>
        <p:txBody>
          <a:bodyPr/>
          <a:lstStyle/>
          <a:p>
            <a:pPr eaLnBrk="1" hangingPunct="1"/>
            <a:r>
              <a:rPr lang="en-US" altLang="en-US"/>
              <a:t>Which is Admissible?</a:t>
            </a:r>
            <a:br>
              <a:rPr lang="en-US" altLang="en-US"/>
            </a:br>
            <a:r>
              <a:rPr lang="en-US" altLang="en-US"/>
              <a:t>Which is Most Accurate?</a:t>
            </a:r>
          </a:p>
        </p:txBody>
      </p:sp>
      <p:sp>
        <p:nvSpPr>
          <p:cNvPr id="64516" name="Content Placeholder 3">
            <a:extLst>
              <a:ext uri="{FF2B5EF4-FFF2-40B4-BE49-F238E27FC236}">
                <a16:creationId xmlns:a16="http://schemas.microsoft.com/office/drawing/2014/main" id="{48EB094A-0264-4CDA-BEDA-51EF696AEF9F}"/>
              </a:ext>
            </a:extLst>
          </p:cNvPr>
          <p:cNvSpPr>
            <a:spLocks noGrp="1"/>
          </p:cNvSpPr>
          <p:nvPr>
            <p:ph sz="half" idx="1"/>
          </p:nvPr>
        </p:nvSpPr>
        <p:spPr>
          <a:xfrm>
            <a:off x="7426325" y="2719388"/>
            <a:ext cx="4287838" cy="3149600"/>
          </a:xfrm>
        </p:spPr>
        <p:txBody>
          <a:bodyPr/>
          <a:lstStyle/>
          <a:p>
            <a:pPr marL="0" indent="0" eaLnBrk="1" hangingPunct="1">
              <a:buFont typeface="Calibri" panose="020F0502020204030204" pitchFamily="34" charset="0"/>
              <a:buNone/>
            </a:pPr>
            <a:r>
              <a:rPr lang="en-US" altLang="en-US" sz="3200"/>
              <a:t>       Manhattan</a:t>
            </a:r>
          </a:p>
          <a:p>
            <a:pPr marL="0" indent="0" eaLnBrk="1" hangingPunct="1">
              <a:buFont typeface="Calibri" panose="020F0502020204030204" pitchFamily="34" charset="0"/>
              <a:buNone/>
            </a:pPr>
            <a:r>
              <a:rPr lang="en-US" altLang="en-US" sz="3200"/>
              <a:t>       Chebyshev</a:t>
            </a:r>
          </a:p>
          <a:p>
            <a:pPr marL="0" indent="0" eaLnBrk="1" hangingPunct="1">
              <a:buFont typeface="Calibri" panose="020F0502020204030204" pitchFamily="34" charset="0"/>
              <a:buNone/>
            </a:pPr>
            <a:r>
              <a:rPr lang="en-US" altLang="en-US" sz="3200"/>
              <a:t>       Euclidean</a:t>
            </a:r>
          </a:p>
          <a:p>
            <a:pPr marL="0" indent="0" eaLnBrk="1" hangingPunct="1">
              <a:buFont typeface="Calibri" panose="020F0502020204030204" pitchFamily="34" charset="0"/>
              <a:buNone/>
            </a:pPr>
            <a:r>
              <a:rPr lang="en-US" altLang="en-US" sz="3200"/>
              <a:t>       Octile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CA6D094-C877-4987-893F-880A389E44BD}"/>
              </a:ext>
            </a:extLst>
          </p:cNvPr>
          <p:cNvSpPr>
            <a:spLocks noGrp="1"/>
          </p:cNvSpPr>
          <p:nvPr>
            <p:ph type="title"/>
          </p:nvPr>
        </p:nvSpPr>
        <p:spPr/>
        <p:txBody>
          <a:bodyPr/>
          <a:lstStyle/>
          <a:p>
            <a:pPr eaLnBrk="1" hangingPunct="1"/>
            <a:r>
              <a:rPr lang="en-US" altLang="en-US" sz="6600"/>
              <a:t>Questions</a:t>
            </a:r>
          </a:p>
        </p:txBody>
      </p:sp>
      <p:sp>
        <p:nvSpPr>
          <p:cNvPr id="3" name="Content Placeholder 2">
            <a:extLst>
              <a:ext uri="{FF2B5EF4-FFF2-40B4-BE49-F238E27FC236}">
                <a16:creationId xmlns:a16="http://schemas.microsoft.com/office/drawing/2014/main" id="{49B398B0-8612-4336-A594-23CC9F5403E7}"/>
              </a:ext>
            </a:extLst>
          </p:cNvPr>
          <p:cNvSpPr>
            <a:spLocks noGrp="1"/>
          </p:cNvSpPr>
          <p:nvPr>
            <p:ph idx="1"/>
          </p:nvPr>
        </p:nvSpPr>
        <p:spPr>
          <a:xfrm>
            <a:off x="1425575" y="2025650"/>
            <a:ext cx="10445750" cy="3843338"/>
          </a:xfrm>
        </p:spPr>
        <p:txBody>
          <a:bodyPr/>
          <a:lstStyle/>
          <a:p>
            <a:pPr marL="514338" indent="-514338" fontAlgn="auto">
              <a:spcAft>
                <a:spcPts val="0"/>
              </a:spcAft>
              <a:buFont typeface="Tahoma" panose="020B0604030504040204" pitchFamily="34" charset="0"/>
              <a:buAutoNum type="arabicPeriod"/>
              <a:defRPr/>
            </a:pPr>
            <a:r>
              <a:rPr lang="en-US" sz="2400" dirty="0"/>
              <a:t>If a pathfinding search algorithm is “complete”, then what does it guarantee?</a:t>
            </a:r>
          </a:p>
          <a:p>
            <a:pPr marL="457189" indent="-457189" fontAlgn="auto">
              <a:spcAft>
                <a:spcPts val="0"/>
              </a:spcAft>
              <a:buFont typeface="Wingdings" panose="05000000000000000000" pitchFamily="2" charset="2"/>
              <a:buAutoNum type="arabicPeriod"/>
              <a:defRPr/>
            </a:pPr>
            <a:r>
              <a:rPr lang="en-US" sz="2400" dirty="0"/>
              <a:t>Which search algorithms are “smart”?</a:t>
            </a:r>
          </a:p>
          <a:p>
            <a:pPr marL="457189" indent="-457189" fontAlgn="auto">
              <a:spcAft>
                <a:spcPts val="0"/>
              </a:spcAft>
              <a:buFont typeface="Wingdings" panose="05000000000000000000" pitchFamily="2" charset="2"/>
              <a:buAutoNum type="arabicPeriod"/>
              <a:defRPr/>
            </a:pPr>
            <a:r>
              <a:rPr lang="en-US" sz="2400" dirty="0"/>
              <a:t>A heuristic estimate is a guess of what?</a:t>
            </a:r>
          </a:p>
          <a:p>
            <a:pPr marL="457189" indent="-457189" fontAlgn="auto">
              <a:spcAft>
                <a:spcPts val="0"/>
              </a:spcAft>
              <a:buFont typeface="Wingdings" panose="05000000000000000000" pitchFamily="2" charset="2"/>
              <a:buAutoNum type="arabicPeriod"/>
              <a:defRPr/>
            </a:pPr>
            <a:r>
              <a:rPr lang="en-US" sz="2400" dirty="0"/>
              <a:t>Why do we care that a heuristic is admissible?</a:t>
            </a:r>
          </a:p>
          <a:p>
            <a:pPr marL="457189" indent="-457189" fontAlgn="auto">
              <a:spcAft>
                <a:spcPts val="0"/>
              </a:spcAft>
              <a:buFont typeface="Wingdings" panose="05000000000000000000" pitchFamily="2" charset="2"/>
              <a:buAutoNum type="arabicPeriod"/>
              <a:defRPr/>
            </a:pPr>
            <a:r>
              <a:rPr lang="en-US" sz="2400" dirty="0"/>
              <a:t>What does it mean for a heuristic to be admissible?</a:t>
            </a:r>
          </a:p>
          <a:p>
            <a:pPr marL="457189" indent="-457189" fontAlgn="auto">
              <a:spcAft>
                <a:spcPts val="0"/>
              </a:spcAft>
              <a:buFont typeface="Wingdings" panose="05000000000000000000" pitchFamily="2" charset="2"/>
              <a:buAutoNum type="arabicPeriod"/>
              <a:defRPr/>
            </a:pPr>
            <a:r>
              <a:rPr lang="en-US" sz="2400" dirty="0"/>
              <a:t>A* is a combination of which two search </a:t>
            </a:r>
            <a:r>
              <a:rPr lang="en-US" sz="2400"/>
              <a:t>algorithms?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47">
            <a:extLst>
              <a:ext uri="{FF2B5EF4-FFF2-40B4-BE49-F238E27FC236}">
                <a16:creationId xmlns:a16="http://schemas.microsoft.com/office/drawing/2014/main" id="{050741B8-6ED6-4FF7-AD93-B17F7A43B7F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038" y="2566988"/>
            <a:ext cx="6872287" cy="275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itle 1">
            <a:extLst>
              <a:ext uri="{FF2B5EF4-FFF2-40B4-BE49-F238E27FC236}">
                <a16:creationId xmlns:a16="http://schemas.microsoft.com/office/drawing/2014/main" id="{2E777933-804A-4C90-8C93-EBD6FC47E339}"/>
              </a:ext>
            </a:extLst>
          </p:cNvPr>
          <p:cNvSpPr>
            <a:spLocks noGrp="1"/>
          </p:cNvSpPr>
          <p:nvPr>
            <p:ph type="title"/>
          </p:nvPr>
        </p:nvSpPr>
        <p:spPr/>
        <p:txBody>
          <a:bodyPr/>
          <a:lstStyle/>
          <a:p>
            <a:pPr eaLnBrk="1" hangingPunct="1"/>
            <a:r>
              <a:rPr lang="en-US" altLang="en-US"/>
              <a:t>Which is Admissible?</a:t>
            </a:r>
            <a:br>
              <a:rPr lang="en-US" altLang="en-US"/>
            </a:br>
            <a:r>
              <a:rPr lang="en-US" altLang="en-US"/>
              <a:t>Which is Most Accurate?</a:t>
            </a:r>
          </a:p>
        </p:txBody>
      </p:sp>
      <p:sp>
        <p:nvSpPr>
          <p:cNvPr id="65540" name="Content Placeholder 3">
            <a:extLst>
              <a:ext uri="{FF2B5EF4-FFF2-40B4-BE49-F238E27FC236}">
                <a16:creationId xmlns:a16="http://schemas.microsoft.com/office/drawing/2014/main" id="{996C5271-230A-456D-B3A8-BAD68FFE4FF2}"/>
              </a:ext>
            </a:extLst>
          </p:cNvPr>
          <p:cNvSpPr>
            <a:spLocks noGrp="1"/>
          </p:cNvSpPr>
          <p:nvPr>
            <p:ph sz="half" idx="1"/>
          </p:nvPr>
        </p:nvSpPr>
        <p:spPr>
          <a:xfrm>
            <a:off x="7426325" y="2719388"/>
            <a:ext cx="4287838" cy="3149600"/>
          </a:xfrm>
        </p:spPr>
        <p:txBody>
          <a:bodyPr/>
          <a:lstStyle/>
          <a:p>
            <a:pPr marL="0" indent="0" eaLnBrk="1" hangingPunct="1">
              <a:buFont typeface="Calibri" panose="020F0502020204030204" pitchFamily="34" charset="0"/>
              <a:buNone/>
            </a:pPr>
            <a:r>
              <a:rPr lang="en-US" altLang="en-US" sz="3200"/>
              <a:t>       </a:t>
            </a:r>
            <a:r>
              <a:rPr lang="en-US" altLang="en-US" sz="3200">
                <a:solidFill>
                  <a:srgbClr val="FF0000"/>
                </a:solidFill>
              </a:rPr>
              <a:t>Manhattan 	= 12</a:t>
            </a:r>
          </a:p>
          <a:p>
            <a:pPr marL="0" indent="0" eaLnBrk="1" hangingPunct="1">
              <a:buFont typeface="Calibri" panose="020F0502020204030204" pitchFamily="34" charset="0"/>
              <a:buNone/>
            </a:pPr>
            <a:r>
              <a:rPr lang="en-US" altLang="en-US" sz="3200"/>
              <a:t>       Chebyshev 	= 9</a:t>
            </a:r>
          </a:p>
          <a:p>
            <a:pPr marL="0" indent="0" eaLnBrk="1" hangingPunct="1">
              <a:buFont typeface="Calibri" panose="020F0502020204030204" pitchFamily="34" charset="0"/>
              <a:buNone/>
            </a:pPr>
            <a:r>
              <a:rPr lang="en-US" altLang="en-US" sz="3200"/>
              <a:t>       Euclidean 	= 9.48</a:t>
            </a:r>
          </a:p>
          <a:p>
            <a:pPr marL="0" indent="0" eaLnBrk="1" hangingPunct="1">
              <a:buFont typeface="Calibri" panose="020F0502020204030204" pitchFamily="34" charset="0"/>
              <a:buNone/>
            </a:pPr>
            <a:r>
              <a:rPr lang="en-US" altLang="en-US" sz="3200"/>
              <a:t>       </a:t>
            </a:r>
            <a:r>
              <a:rPr lang="en-US" altLang="en-US" sz="3200">
                <a:solidFill>
                  <a:srgbClr val="00B050"/>
                </a:solidFill>
              </a:rPr>
              <a:t>Octile 		= 10.24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itle 1">
            <a:extLst>
              <a:ext uri="{FF2B5EF4-FFF2-40B4-BE49-F238E27FC236}">
                <a16:creationId xmlns:a16="http://schemas.microsoft.com/office/drawing/2014/main" id="{98874592-6721-4AD2-BDEE-93BF48C9C253}"/>
              </a:ext>
            </a:extLst>
          </p:cNvPr>
          <p:cNvSpPr>
            <a:spLocks noGrp="1"/>
          </p:cNvSpPr>
          <p:nvPr>
            <p:ph type="title"/>
          </p:nvPr>
        </p:nvSpPr>
        <p:spPr/>
        <p:txBody>
          <a:bodyPr/>
          <a:lstStyle/>
          <a:p>
            <a:pPr eaLnBrk="1" hangingPunct="1"/>
            <a:r>
              <a:rPr lang="en-US" altLang="en-US" dirty="0"/>
              <a:t>Inconsistent Heuristic Example</a:t>
            </a:r>
          </a:p>
        </p:txBody>
      </p:sp>
      <p:sp>
        <p:nvSpPr>
          <p:cNvPr id="64516" name="Content Placeholder 3">
            <a:extLst>
              <a:ext uri="{FF2B5EF4-FFF2-40B4-BE49-F238E27FC236}">
                <a16:creationId xmlns:a16="http://schemas.microsoft.com/office/drawing/2014/main" id="{48EB094A-0264-4CDA-BEDA-51EF696AEF9F}"/>
              </a:ext>
            </a:extLst>
          </p:cNvPr>
          <p:cNvSpPr>
            <a:spLocks noGrp="1"/>
          </p:cNvSpPr>
          <p:nvPr>
            <p:ph sz="half" idx="1"/>
          </p:nvPr>
        </p:nvSpPr>
        <p:spPr>
          <a:xfrm>
            <a:off x="9075716" y="3508378"/>
            <a:ext cx="3021280" cy="1551770"/>
          </a:xfrm>
        </p:spPr>
        <p:txBody>
          <a:bodyPr/>
          <a:lstStyle/>
          <a:p>
            <a:pPr marL="0" indent="0">
              <a:buNone/>
            </a:pPr>
            <a:r>
              <a:rPr lang="en-US" sz="1100">
                <a:solidFill>
                  <a:srgbClr val="0000FF"/>
                </a:solidFill>
                <a:latin typeface="Consolas" panose="020B0609020204030204" pitchFamily="49" charset="0"/>
              </a:rPr>
              <a:t>if</a:t>
            </a:r>
            <a:r>
              <a:rPr lang="en-US" sz="1100">
                <a:solidFill>
                  <a:srgbClr val="000000"/>
                </a:solidFill>
                <a:latin typeface="Consolas" panose="020B0609020204030204" pitchFamily="49" charset="0"/>
              </a:rPr>
              <a:t> </a:t>
            </a:r>
            <a:r>
              <a:rPr lang="en-US" sz="1100" dirty="0">
                <a:solidFill>
                  <a:srgbClr val="000000"/>
                </a:solidFill>
                <a:latin typeface="Consolas" panose="020B0609020204030204" pitchFamily="49" charset="0"/>
              </a:rPr>
              <a:t>((</a:t>
            </a:r>
            <a:r>
              <a:rPr lang="en-US" sz="1100" dirty="0" err="1">
                <a:solidFill>
                  <a:srgbClr val="808080"/>
                </a:solidFill>
                <a:latin typeface="Consolas" panose="020B0609020204030204" pitchFamily="49" charset="0"/>
              </a:rPr>
              <a:t>cur</a:t>
            </a:r>
            <a:r>
              <a:rPr lang="en-US" sz="1100" dirty="0" err="1">
                <a:solidFill>
                  <a:srgbClr val="000000"/>
                </a:solidFill>
                <a:latin typeface="Consolas" panose="020B0609020204030204" pitchFamily="49" charset="0"/>
              </a:rPr>
              <a:t>.row</a:t>
            </a:r>
            <a:r>
              <a:rPr lang="en-US" sz="1100" dirty="0">
                <a:solidFill>
                  <a:srgbClr val="000000"/>
                </a:solidFill>
                <a:latin typeface="Consolas" panose="020B0609020204030204" pitchFamily="49" charset="0"/>
              </a:rPr>
              <a:t> + </a:t>
            </a:r>
            <a:r>
              <a:rPr lang="en-US" sz="1100" dirty="0" err="1">
                <a:solidFill>
                  <a:srgbClr val="808080"/>
                </a:solidFill>
                <a:latin typeface="Consolas" panose="020B0609020204030204" pitchFamily="49" charset="0"/>
              </a:rPr>
              <a:t>cur</a:t>
            </a:r>
            <a:r>
              <a:rPr lang="en-US" sz="1100" dirty="0" err="1">
                <a:solidFill>
                  <a:srgbClr val="000000"/>
                </a:solidFill>
                <a:latin typeface="Consolas" panose="020B0609020204030204" pitchFamily="49" charset="0"/>
              </a:rPr>
              <a:t>.col</a:t>
            </a:r>
            <a:r>
              <a:rPr lang="en-US" sz="1100" dirty="0">
                <a:solidFill>
                  <a:srgbClr val="000000"/>
                </a:solidFill>
                <a:latin typeface="Consolas" panose="020B0609020204030204" pitchFamily="49" charset="0"/>
              </a:rPr>
              <a:t>) % 2 &gt; 0)</a:t>
            </a:r>
          </a:p>
          <a:p>
            <a:pPr marL="0" indent="0">
              <a:buNone/>
            </a:pPr>
            <a:r>
              <a:rPr lang="en-US" sz="1100" dirty="0">
                <a:solidFill>
                  <a:srgbClr val="000000"/>
                </a:solidFill>
                <a:latin typeface="Consolas" panose="020B0609020204030204" pitchFamily="49" charset="0"/>
              </a:rPr>
              <a:t>{</a:t>
            </a:r>
          </a:p>
          <a:p>
            <a:pPr marL="0" indent="0">
              <a:buNone/>
            </a:pPr>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&lt;Euclidean calculation&gt;;</a:t>
            </a:r>
          </a:p>
          <a:p>
            <a:pPr marL="0" indent="0">
              <a:buNone/>
            </a:pPr>
            <a:r>
              <a:rPr lang="en-US" sz="1100" dirty="0">
                <a:solidFill>
                  <a:srgbClr val="000000"/>
                </a:solidFill>
                <a:latin typeface="Consolas" panose="020B0609020204030204" pitchFamily="49" charset="0"/>
              </a:rPr>
              <a:t>}</a:t>
            </a:r>
          </a:p>
          <a:p>
            <a:pPr marL="0" indent="0">
              <a:buNone/>
            </a:pPr>
            <a:r>
              <a:rPr lang="en-US" sz="1100" dirty="0">
                <a:solidFill>
                  <a:srgbClr val="0000FF"/>
                </a:solidFill>
                <a:latin typeface="Consolas" panose="020B0609020204030204" pitchFamily="49" charset="0"/>
              </a:rPr>
              <a:t>return</a:t>
            </a:r>
            <a:r>
              <a:rPr lang="en-US" sz="1100" dirty="0">
                <a:solidFill>
                  <a:srgbClr val="000000"/>
                </a:solidFill>
                <a:latin typeface="Consolas" panose="020B0609020204030204" pitchFamily="49" charset="0"/>
              </a:rPr>
              <a:t> 0;</a:t>
            </a:r>
            <a:endParaRPr lang="en-US" altLang="en-US" sz="1800" dirty="0"/>
          </a:p>
        </p:txBody>
      </p:sp>
      <p:grpSp>
        <p:nvGrpSpPr>
          <p:cNvPr id="3" name="Group 2">
            <a:extLst>
              <a:ext uri="{FF2B5EF4-FFF2-40B4-BE49-F238E27FC236}">
                <a16:creationId xmlns:a16="http://schemas.microsoft.com/office/drawing/2014/main" id="{B37EF8FB-70B9-6B7E-F602-0B5C422F51EF}"/>
              </a:ext>
            </a:extLst>
          </p:cNvPr>
          <p:cNvGrpSpPr/>
          <p:nvPr/>
        </p:nvGrpSpPr>
        <p:grpSpPr>
          <a:xfrm>
            <a:off x="977590" y="2321627"/>
            <a:ext cx="2759178" cy="2076966"/>
            <a:chOff x="3162651" y="3774375"/>
            <a:chExt cx="2759178" cy="2076966"/>
          </a:xfrm>
        </p:grpSpPr>
        <p:pic>
          <p:nvPicPr>
            <p:cNvPr id="64514" name="Picture 48">
              <a:extLst>
                <a:ext uri="{FF2B5EF4-FFF2-40B4-BE49-F238E27FC236}">
                  <a16:creationId xmlns:a16="http://schemas.microsoft.com/office/drawing/2014/main" id="{F6BFAC1C-45B6-46CE-8005-44B444402CB8}"/>
                </a:ext>
              </a:extLst>
            </p:cNvPr>
            <p:cNvPicPr>
              <a:picLocks noChangeAspect="1"/>
            </p:cNvPicPr>
            <p:nvPr/>
          </p:nvPicPr>
          <p:blipFill rotWithShape="1">
            <a:blip r:embed="rId2">
              <a:extLst>
                <a:ext uri="{28A0092B-C50C-407E-A947-70E740481C1C}">
                  <a14:useLocalDpi xmlns:a14="http://schemas.microsoft.com/office/drawing/2010/main" val="0"/>
                </a:ext>
              </a:extLst>
            </a:blip>
            <a:srcRect t="24635" r="59851"/>
            <a:stretch/>
          </p:blipFill>
          <p:spPr bwMode="auto">
            <a:xfrm>
              <a:off x="3162651" y="3774375"/>
              <a:ext cx="2759178" cy="207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48">
              <a:extLst>
                <a:ext uri="{FF2B5EF4-FFF2-40B4-BE49-F238E27FC236}">
                  <a16:creationId xmlns:a16="http://schemas.microsoft.com/office/drawing/2014/main" id="{62E4042D-030E-E2E8-B2CD-4943F3F62479}"/>
                </a:ext>
              </a:extLst>
            </p:cNvPr>
            <p:cNvPicPr>
              <a:picLocks noChangeAspect="1"/>
            </p:cNvPicPr>
            <p:nvPr/>
          </p:nvPicPr>
          <p:blipFill rotWithShape="1">
            <a:blip r:embed="rId2">
              <a:extLst>
                <a:ext uri="{28A0092B-C50C-407E-A947-70E740481C1C}">
                  <a14:useLocalDpi xmlns:a14="http://schemas.microsoft.com/office/drawing/2010/main" val="0"/>
                </a:ext>
              </a:extLst>
            </a:blip>
            <a:srcRect l="69982" t="-215" r="-88" b="24850"/>
            <a:stretch/>
          </p:blipFill>
          <p:spPr bwMode="auto">
            <a:xfrm>
              <a:off x="3852801" y="3774375"/>
              <a:ext cx="2069028" cy="207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 name="TextBox 3">
            <a:extLst>
              <a:ext uri="{FF2B5EF4-FFF2-40B4-BE49-F238E27FC236}">
                <a16:creationId xmlns:a16="http://schemas.microsoft.com/office/drawing/2014/main" id="{1D023BA2-CE1E-A7CC-7F2A-A7F47F078660}"/>
              </a:ext>
            </a:extLst>
          </p:cNvPr>
          <p:cNvSpPr txBox="1"/>
          <p:nvPr/>
        </p:nvSpPr>
        <p:spPr>
          <a:xfrm>
            <a:off x="1074841" y="3690707"/>
            <a:ext cx="495649" cy="707886"/>
          </a:xfrm>
          <a:prstGeom prst="rect">
            <a:avLst/>
          </a:prstGeom>
          <a:noFill/>
        </p:spPr>
        <p:txBody>
          <a:bodyPr wrap="none" rtlCol="0">
            <a:spAutoFit/>
          </a:bodyPr>
          <a:lstStyle/>
          <a:p>
            <a:r>
              <a:rPr lang="en-US" sz="4000" b="1" dirty="0"/>
              <a:t>A</a:t>
            </a:r>
          </a:p>
        </p:txBody>
      </p:sp>
      <p:sp>
        <p:nvSpPr>
          <p:cNvPr id="5" name="TextBox 4">
            <a:extLst>
              <a:ext uri="{FF2B5EF4-FFF2-40B4-BE49-F238E27FC236}">
                <a16:creationId xmlns:a16="http://schemas.microsoft.com/office/drawing/2014/main" id="{5145CF14-7250-13F1-127B-A013599E1DB5}"/>
              </a:ext>
            </a:extLst>
          </p:cNvPr>
          <p:cNvSpPr txBox="1"/>
          <p:nvPr/>
        </p:nvSpPr>
        <p:spPr>
          <a:xfrm>
            <a:off x="3139168" y="2321627"/>
            <a:ext cx="455574" cy="707886"/>
          </a:xfrm>
          <a:prstGeom prst="rect">
            <a:avLst/>
          </a:prstGeom>
          <a:noFill/>
        </p:spPr>
        <p:txBody>
          <a:bodyPr wrap="none" rtlCol="0">
            <a:spAutoFit/>
          </a:bodyPr>
          <a:lstStyle/>
          <a:p>
            <a:r>
              <a:rPr lang="en-US" sz="4000" b="1" dirty="0"/>
              <a:t>C</a:t>
            </a:r>
          </a:p>
        </p:txBody>
      </p:sp>
      <p:sp>
        <p:nvSpPr>
          <p:cNvPr id="6" name="TextBox 5">
            <a:extLst>
              <a:ext uri="{FF2B5EF4-FFF2-40B4-BE49-F238E27FC236}">
                <a16:creationId xmlns:a16="http://schemas.microsoft.com/office/drawing/2014/main" id="{F144180E-EF84-5B1A-6EA0-29BD8FA8FE38}"/>
              </a:ext>
            </a:extLst>
          </p:cNvPr>
          <p:cNvSpPr txBox="1"/>
          <p:nvPr/>
        </p:nvSpPr>
        <p:spPr>
          <a:xfrm>
            <a:off x="1789036" y="3690707"/>
            <a:ext cx="471604" cy="707886"/>
          </a:xfrm>
          <a:prstGeom prst="rect">
            <a:avLst/>
          </a:prstGeom>
          <a:noFill/>
        </p:spPr>
        <p:txBody>
          <a:bodyPr wrap="none" rtlCol="0">
            <a:spAutoFit/>
          </a:bodyPr>
          <a:lstStyle/>
          <a:p>
            <a:r>
              <a:rPr lang="en-US" sz="4000" b="1" dirty="0"/>
              <a:t>B</a:t>
            </a:r>
          </a:p>
        </p:txBody>
      </p:sp>
      <p:sp>
        <p:nvSpPr>
          <p:cNvPr id="7" name="TextBox 6">
            <a:extLst>
              <a:ext uri="{FF2B5EF4-FFF2-40B4-BE49-F238E27FC236}">
                <a16:creationId xmlns:a16="http://schemas.microsoft.com/office/drawing/2014/main" id="{B0796924-B252-CF95-F036-0BBB2CC71173}"/>
              </a:ext>
            </a:extLst>
          </p:cNvPr>
          <p:cNvSpPr txBox="1"/>
          <p:nvPr/>
        </p:nvSpPr>
        <p:spPr>
          <a:xfrm>
            <a:off x="4426918" y="2321628"/>
            <a:ext cx="6177747" cy="4524315"/>
          </a:xfrm>
          <a:prstGeom prst="rect">
            <a:avLst/>
          </a:prstGeom>
          <a:noFill/>
        </p:spPr>
        <p:txBody>
          <a:bodyPr wrap="square" rtlCol="0">
            <a:spAutoFit/>
          </a:bodyPr>
          <a:lstStyle/>
          <a:p>
            <a:r>
              <a:rPr lang="en-US" dirty="0"/>
              <a:t>To be </a:t>
            </a:r>
            <a:r>
              <a:rPr lang="en-US" b="1" dirty="0">
                <a:solidFill>
                  <a:schemeClr val="accent2"/>
                </a:solidFill>
              </a:rPr>
              <a:t>consistent</a:t>
            </a:r>
            <a:r>
              <a:rPr lang="en-US" dirty="0"/>
              <a:t>, a heuristic must obey the </a:t>
            </a:r>
            <a:r>
              <a:rPr lang="en-US" b="1" dirty="0">
                <a:solidFill>
                  <a:schemeClr val="accent2"/>
                </a:solidFill>
              </a:rPr>
              <a:t>triangle inequality</a:t>
            </a:r>
            <a:r>
              <a:rPr lang="en-US" dirty="0"/>
              <a:t>:</a:t>
            </a:r>
          </a:p>
          <a:p>
            <a:r>
              <a:rPr lang="en-US" dirty="0"/>
              <a:t>A → C   </a:t>
            </a:r>
            <a:r>
              <a:rPr lang="en-US" dirty="0">
                <a:solidFill>
                  <a:schemeClr val="accent2"/>
                </a:solidFill>
              </a:rPr>
              <a:t>≤</a:t>
            </a:r>
            <a:r>
              <a:rPr lang="en-US" dirty="0"/>
              <a:t>   A → B + B → A</a:t>
            </a:r>
          </a:p>
          <a:p>
            <a:endParaRPr lang="en-US" dirty="0"/>
          </a:p>
          <a:p>
            <a:endParaRPr lang="en-US" dirty="0"/>
          </a:p>
          <a:p>
            <a:r>
              <a:rPr lang="en-US" dirty="0"/>
              <a:t>Using the heuristic code to the right,</a:t>
            </a:r>
          </a:p>
          <a:p>
            <a:r>
              <a:rPr lang="en-US" dirty="0"/>
              <a:t>this code is an inconsistent heuristic:</a:t>
            </a:r>
          </a:p>
          <a:p>
            <a:endParaRPr lang="en-US" dirty="0"/>
          </a:p>
          <a:p>
            <a:r>
              <a:rPr lang="en-US" dirty="0"/>
              <a:t>(1,1)→(4,3) </a:t>
            </a:r>
            <a:r>
              <a:rPr lang="en-US" dirty="0">
                <a:solidFill>
                  <a:schemeClr val="accent2"/>
                </a:solidFill>
              </a:rPr>
              <a:t>≤</a:t>
            </a:r>
            <a:r>
              <a:rPr lang="en-US" dirty="0"/>
              <a:t> (1,1)→(2,1) + (2,1)→(4,3)</a:t>
            </a:r>
          </a:p>
          <a:p>
            <a:r>
              <a:rPr lang="en-US" dirty="0"/>
              <a:t>             3.60</a:t>
            </a:r>
            <a:r>
              <a:rPr lang="en-US" dirty="0">
                <a:solidFill>
                  <a:schemeClr val="accent2"/>
                </a:solidFill>
              </a:rPr>
              <a:t> ≤ </a:t>
            </a:r>
            <a:r>
              <a:rPr lang="en-US" dirty="0"/>
              <a:t>1 + 0</a:t>
            </a:r>
          </a:p>
          <a:p>
            <a:r>
              <a:rPr lang="en-US" dirty="0"/>
              <a:t>             3.60 </a:t>
            </a:r>
            <a:r>
              <a:rPr lang="en-US" dirty="0">
                <a:solidFill>
                  <a:schemeClr val="accent2"/>
                </a:solidFill>
              </a:rPr>
              <a:t>≤ </a:t>
            </a:r>
            <a:r>
              <a:rPr lang="en-US" dirty="0"/>
              <a:t>1</a:t>
            </a:r>
          </a:p>
          <a:p>
            <a:r>
              <a:rPr lang="en-US" dirty="0">
                <a:solidFill>
                  <a:schemeClr val="accent2"/>
                </a:solidFill>
              </a:rPr>
              <a:t>Does not obey the triangle inequality!</a:t>
            </a:r>
          </a:p>
          <a:p>
            <a:endParaRPr lang="en-US" dirty="0">
              <a:solidFill>
                <a:schemeClr val="accent2"/>
              </a:solidFill>
            </a:endParaRPr>
          </a:p>
          <a:p>
            <a:r>
              <a:rPr lang="en-US" dirty="0">
                <a:solidFill>
                  <a:schemeClr val="accent2"/>
                </a:solidFill>
              </a:rPr>
              <a:t>WARNING: An inconsistent heuristic results in some nodes on the Closed list having to go back on the Open list.</a:t>
            </a:r>
          </a:p>
          <a:p>
            <a:endParaRPr lang="en-US" dirty="0">
              <a:solidFill>
                <a:schemeClr val="accent2"/>
              </a:solidFill>
            </a:endParaRPr>
          </a:p>
          <a:p>
            <a:r>
              <a:rPr lang="en-US" dirty="0">
                <a:solidFill>
                  <a:schemeClr val="accent2"/>
                </a:solidFill>
              </a:rPr>
              <a:t>NOTE: An inconsistent heuristic still results in an optimal path.</a:t>
            </a:r>
            <a:endParaRPr lang="en-US" dirty="0"/>
          </a:p>
        </p:txBody>
      </p:sp>
      <p:sp>
        <p:nvSpPr>
          <p:cNvPr id="8" name="TextBox 7">
            <a:extLst>
              <a:ext uri="{FF2B5EF4-FFF2-40B4-BE49-F238E27FC236}">
                <a16:creationId xmlns:a16="http://schemas.microsoft.com/office/drawing/2014/main" id="{CC4A6EFD-5416-AE61-FF1D-6D20B0EE383E}"/>
              </a:ext>
            </a:extLst>
          </p:cNvPr>
          <p:cNvSpPr txBox="1"/>
          <p:nvPr/>
        </p:nvSpPr>
        <p:spPr>
          <a:xfrm>
            <a:off x="1171822" y="4346368"/>
            <a:ext cx="301686" cy="369332"/>
          </a:xfrm>
          <a:prstGeom prst="rect">
            <a:avLst/>
          </a:prstGeom>
          <a:noFill/>
        </p:spPr>
        <p:txBody>
          <a:bodyPr wrap="none" rtlCol="0">
            <a:spAutoFit/>
          </a:bodyPr>
          <a:lstStyle/>
          <a:p>
            <a:r>
              <a:rPr lang="en-US" dirty="0"/>
              <a:t>1</a:t>
            </a:r>
          </a:p>
        </p:txBody>
      </p:sp>
      <p:sp>
        <p:nvSpPr>
          <p:cNvPr id="9" name="TextBox 8">
            <a:extLst>
              <a:ext uri="{FF2B5EF4-FFF2-40B4-BE49-F238E27FC236}">
                <a16:creationId xmlns:a16="http://schemas.microsoft.com/office/drawing/2014/main" id="{5EA9F874-5B91-9B2F-9E70-37B9BD350541}"/>
              </a:ext>
            </a:extLst>
          </p:cNvPr>
          <p:cNvSpPr txBox="1"/>
          <p:nvPr/>
        </p:nvSpPr>
        <p:spPr>
          <a:xfrm>
            <a:off x="1873995" y="4346368"/>
            <a:ext cx="301686" cy="369332"/>
          </a:xfrm>
          <a:prstGeom prst="rect">
            <a:avLst/>
          </a:prstGeom>
          <a:noFill/>
        </p:spPr>
        <p:txBody>
          <a:bodyPr wrap="none" rtlCol="0">
            <a:spAutoFit/>
          </a:bodyPr>
          <a:lstStyle/>
          <a:p>
            <a:r>
              <a:rPr lang="en-US" dirty="0"/>
              <a:t>2</a:t>
            </a:r>
          </a:p>
        </p:txBody>
      </p:sp>
      <p:sp>
        <p:nvSpPr>
          <p:cNvPr id="10" name="TextBox 9">
            <a:extLst>
              <a:ext uri="{FF2B5EF4-FFF2-40B4-BE49-F238E27FC236}">
                <a16:creationId xmlns:a16="http://schemas.microsoft.com/office/drawing/2014/main" id="{98739096-8771-2A04-B7BE-75D1316E56A0}"/>
              </a:ext>
            </a:extLst>
          </p:cNvPr>
          <p:cNvSpPr txBox="1"/>
          <p:nvPr/>
        </p:nvSpPr>
        <p:spPr>
          <a:xfrm>
            <a:off x="2546175" y="4346368"/>
            <a:ext cx="301686" cy="369332"/>
          </a:xfrm>
          <a:prstGeom prst="rect">
            <a:avLst/>
          </a:prstGeom>
          <a:noFill/>
        </p:spPr>
        <p:txBody>
          <a:bodyPr wrap="none" rtlCol="0">
            <a:spAutoFit/>
          </a:bodyPr>
          <a:lstStyle/>
          <a:p>
            <a:r>
              <a:rPr lang="en-US" dirty="0"/>
              <a:t>3</a:t>
            </a:r>
          </a:p>
        </p:txBody>
      </p:sp>
      <p:sp>
        <p:nvSpPr>
          <p:cNvPr id="11" name="TextBox 10">
            <a:extLst>
              <a:ext uri="{FF2B5EF4-FFF2-40B4-BE49-F238E27FC236}">
                <a16:creationId xmlns:a16="http://schemas.microsoft.com/office/drawing/2014/main" id="{1F276B15-EE06-F597-B27C-BE0CA3F45570}"/>
              </a:ext>
            </a:extLst>
          </p:cNvPr>
          <p:cNvSpPr txBox="1"/>
          <p:nvPr/>
        </p:nvSpPr>
        <p:spPr>
          <a:xfrm>
            <a:off x="3220385" y="4346368"/>
            <a:ext cx="301686" cy="369332"/>
          </a:xfrm>
          <a:prstGeom prst="rect">
            <a:avLst/>
          </a:prstGeom>
          <a:noFill/>
        </p:spPr>
        <p:txBody>
          <a:bodyPr wrap="none" rtlCol="0">
            <a:spAutoFit/>
          </a:bodyPr>
          <a:lstStyle/>
          <a:p>
            <a:r>
              <a:rPr lang="en-US" dirty="0"/>
              <a:t>4</a:t>
            </a:r>
          </a:p>
        </p:txBody>
      </p:sp>
      <p:sp>
        <p:nvSpPr>
          <p:cNvPr id="12" name="TextBox 11">
            <a:extLst>
              <a:ext uri="{FF2B5EF4-FFF2-40B4-BE49-F238E27FC236}">
                <a16:creationId xmlns:a16="http://schemas.microsoft.com/office/drawing/2014/main" id="{909C1D02-0B81-DA13-91B1-C7B5B27EBEA6}"/>
              </a:ext>
            </a:extLst>
          </p:cNvPr>
          <p:cNvSpPr txBox="1"/>
          <p:nvPr/>
        </p:nvSpPr>
        <p:spPr>
          <a:xfrm>
            <a:off x="675215" y="3859984"/>
            <a:ext cx="301686" cy="369332"/>
          </a:xfrm>
          <a:prstGeom prst="rect">
            <a:avLst/>
          </a:prstGeom>
          <a:noFill/>
        </p:spPr>
        <p:txBody>
          <a:bodyPr wrap="none" rtlCol="0">
            <a:spAutoFit/>
          </a:bodyPr>
          <a:lstStyle/>
          <a:p>
            <a:r>
              <a:rPr lang="en-US" dirty="0"/>
              <a:t>1</a:t>
            </a:r>
          </a:p>
        </p:txBody>
      </p:sp>
      <p:sp>
        <p:nvSpPr>
          <p:cNvPr id="14" name="TextBox 13">
            <a:extLst>
              <a:ext uri="{FF2B5EF4-FFF2-40B4-BE49-F238E27FC236}">
                <a16:creationId xmlns:a16="http://schemas.microsoft.com/office/drawing/2014/main" id="{942497CB-6EE4-6360-332A-2EFE1E1B9476}"/>
              </a:ext>
            </a:extLst>
          </p:cNvPr>
          <p:cNvSpPr txBox="1"/>
          <p:nvPr/>
        </p:nvSpPr>
        <p:spPr>
          <a:xfrm>
            <a:off x="679386" y="3173545"/>
            <a:ext cx="301686" cy="369332"/>
          </a:xfrm>
          <a:prstGeom prst="rect">
            <a:avLst/>
          </a:prstGeom>
          <a:noFill/>
        </p:spPr>
        <p:txBody>
          <a:bodyPr wrap="none" rtlCol="0">
            <a:spAutoFit/>
          </a:bodyPr>
          <a:lstStyle/>
          <a:p>
            <a:r>
              <a:rPr lang="en-US" dirty="0"/>
              <a:t>2</a:t>
            </a:r>
          </a:p>
        </p:txBody>
      </p:sp>
      <p:sp>
        <p:nvSpPr>
          <p:cNvPr id="15" name="TextBox 14">
            <a:extLst>
              <a:ext uri="{FF2B5EF4-FFF2-40B4-BE49-F238E27FC236}">
                <a16:creationId xmlns:a16="http://schemas.microsoft.com/office/drawing/2014/main" id="{30AB36E9-B1A8-FCA6-F275-B5BCBC95C0D1}"/>
              </a:ext>
            </a:extLst>
          </p:cNvPr>
          <p:cNvSpPr txBox="1"/>
          <p:nvPr/>
        </p:nvSpPr>
        <p:spPr>
          <a:xfrm>
            <a:off x="684721" y="2490904"/>
            <a:ext cx="301686" cy="369332"/>
          </a:xfrm>
          <a:prstGeom prst="rect">
            <a:avLst/>
          </a:prstGeom>
          <a:noFill/>
        </p:spPr>
        <p:txBody>
          <a:bodyPr wrap="none" rtlCol="0">
            <a:spAutoFit/>
          </a:bodyPr>
          <a:lstStyle/>
          <a:p>
            <a:r>
              <a:rPr lang="en-US" dirty="0"/>
              <a:t>3</a:t>
            </a:r>
          </a:p>
        </p:txBody>
      </p:sp>
      <p:sp>
        <p:nvSpPr>
          <p:cNvPr id="13" name="TextBox 12">
            <a:extLst>
              <a:ext uri="{FF2B5EF4-FFF2-40B4-BE49-F238E27FC236}">
                <a16:creationId xmlns:a16="http://schemas.microsoft.com/office/drawing/2014/main" id="{585DB600-C18B-5B1B-F95E-572C2CB42ADE}"/>
              </a:ext>
            </a:extLst>
          </p:cNvPr>
          <p:cNvSpPr txBox="1"/>
          <p:nvPr/>
        </p:nvSpPr>
        <p:spPr>
          <a:xfrm>
            <a:off x="9229420" y="533740"/>
            <a:ext cx="2962580" cy="646331"/>
          </a:xfrm>
          <a:prstGeom prst="rect">
            <a:avLst/>
          </a:prstGeom>
          <a:noFill/>
        </p:spPr>
        <p:txBody>
          <a:bodyPr wrap="square" rtlCol="0">
            <a:spAutoFit/>
          </a:bodyPr>
          <a:lstStyle/>
          <a:p>
            <a:r>
              <a:rPr lang="en-US" dirty="0"/>
              <a:t>Use this code in your project for the inconsistent heuristic</a:t>
            </a:r>
          </a:p>
        </p:txBody>
      </p:sp>
      <p:cxnSp>
        <p:nvCxnSpPr>
          <p:cNvPr id="16" name="Straight Arrow Connector 15">
            <a:extLst>
              <a:ext uri="{FF2B5EF4-FFF2-40B4-BE49-F238E27FC236}">
                <a16:creationId xmlns:a16="http://schemas.microsoft.com/office/drawing/2014/main" id="{3AAFCE13-C508-AADF-E8F3-35E7D7562D64}"/>
              </a:ext>
            </a:extLst>
          </p:cNvPr>
          <p:cNvCxnSpPr>
            <a:cxnSpLocks/>
          </p:cNvCxnSpPr>
          <p:nvPr/>
        </p:nvCxnSpPr>
        <p:spPr>
          <a:xfrm flipH="1">
            <a:off x="10586356" y="1197113"/>
            <a:ext cx="726583" cy="2161098"/>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EA4D592-9AE2-50C0-3210-53B7465458A5}"/>
              </a:ext>
            </a:extLst>
          </p:cNvPr>
          <p:cNvSpPr/>
          <p:nvPr/>
        </p:nvSpPr>
        <p:spPr>
          <a:xfrm>
            <a:off x="8945217" y="3428999"/>
            <a:ext cx="3078922" cy="1509643"/>
          </a:xfrm>
          <a:prstGeom prst="rect">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460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FC16B-5CA6-4F94-81C6-2AC745B34CF7}"/>
              </a:ext>
            </a:extLst>
          </p:cNvPr>
          <p:cNvSpPr>
            <a:spLocks noGrp="1"/>
          </p:cNvSpPr>
          <p:nvPr>
            <p:ph type="title"/>
          </p:nvPr>
        </p:nvSpPr>
        <p:spPr/>
        <p:txBody>
          <a:bodyPr rtlCol="0">
            <a:normAutofit fontScale="90000"/>
          </a:bodyPr>
          <a:lstStyle/>
          <a:p>
            <a:pPr eaLnBrk="1" fontAlgn="auto" hangingPunct="1">
              <a:spcAft>
                <a:spcPts val="0"/>
              </a:spcAft>
              <a:defRPr/>
            </a:pPr>
            <a:r>
              <a:rPr lang="en-US" sz="6600" dirty="0"/>
              <a:t>Roy-Floyd-</a:t>
            </a:r>
            <a:r>
              <a:rPr lang="en-US" sz="6600" dirty="0" err="1"/>
              <a:t>Warshall</a:t>
            </a:r>
            <a:br>
              <a:rPr lang="en-US" sz="6600" dirty="0"/>
            </a:br>
            <a:r>
              <a:rPr lang="en-US" sz="6600" dirty="0"/>
              <a:t>All-Pairs Shortest Path</a:t>
            </a:r>
          </a:p>
        </p:txBody>
      </p:sp>
      <p:sp>
        <p:nvSpPr>
          <p:cNvPr id="3" name="Content Placeholder 2">
            <a:extLst>
              <a:ext uri="{FF2B5EF4-FFF2-40B4-BE49-F238E27FC236}">
                <a16:creationId xmlns:a16="http://schemas.microsoft.com/office/drawing/2014/main" id="{74D0388D-0FAE-4DDD-B1CD-8A63D9510D43}"/>
              </a:ext>
            </a:extLst>
          </p:cNvPr>
          <p:cNvSpPr>
            <a:spLocks noGrp="1"/>
          </p:cNvSpPr>
          <p:nvPr>
            <p:ph idx="1"/>
          </p:nvPr>
        </p:nvSpPr>
        <p:spPr>
          <a:xfrm>
            <a:off x="2281238" y="2357438"/>
            <a:ext cx="8874125" cy="3852862"/>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US" altLang="en-US" sz="4000" dirty="0"/>
              <a:t>Pre-compute ALL paths</a:t>
            </a:r>
          </a:p>
          <a:p>
            <a:pPr marL="0" indent="0" eaLnBrk="1" fontAlgn="auto" hangingPunct="1">
              <a:spcAft>
                <a:spcPts val="0"/>
              </a:spcAft>
              <a:buFont typeface="Arial" panose="020B0604020202020204" pitchFamily="34" charset="0"/>
              <a:buNone/>
              <a:defRPr/>
            </a:pPr>
            <a:r>
              <a:rPr lang="en-US" altLang="en-US" sz="4000" dirty="0"/>
              <a:t>Just look up answer in a table!</a:t>
            </a:r>
          </a:p>
          <a:p>
            <a:pPr eaLnBrk="1" fontAlgn="auto" hangingPunct="1">
              <a:spcAft>
                <a:spcPts val="0"/>
              </a:spcAft>
              <a:defRPr/>
            </a:pPr>
            <a:endParaRPr lang="en-US" altLang="en-US" sz="4000" dirty="0"/>
          </a:p>
          <a:p>
            <a:pPr marL="0" indent="0" eaLnBrk="1" fontAlgn="auto" hangingPunct="1">
              <a:spcAft>
                <a:spcPts val="0"/>
              </a:spcAft>
              <a:buFont typeface="Arial" panose="020B0604020202020204" pitchFamily="34" charset="0"/>
              <a:buNone/>
              <a:defRPr/>
            </a:pPr>
            <a:r>
              <a:rPr lang="en-US" altLang="en-US" sz="4000" dirty="0"/>
              <a:t>1959 Bernard Roy</a:t>
            </a:r>
          </a:p>
          <a:p>
            <a:pPr marL="0" indent="0" eaLnBrk="1" fontAlgn="auto" hangingPunct="1">
              <a:spcAft>
                <a:spcPts val="0"/>
              </a:spcAft>
              <a:buFont typeface="Arial" panose="020B0604020202020204" pitchFamily="34" charset="0"/>
              <a:buNone/>
              <a:defRPr/>
            </a:pPr>
            <a:r>
              <a:rPr lang="en-US" altLang="en-US" sz="4000" dirty="0"/>
              <a:t>1962 Robert Floyd</a:t>
            </a:r>
          </a:p>
          <a:p>
            <a:pPr marL="0" indent="0" eaLnBrk="1" fontAlgn="auto" hangingPunct="1">
              <a:spcAft>
                <a:spcPts val="0"/>
              </a:spcAft>
              <a:buFont typeface="Arial" panose="020B0604020202020204" pitchFamily="34" charset="0"/>
              <a:buNone/>
              <a:defRPr/>
            </a:pPr>
            <a:r>
              <a:rPr lang="en-US" altLang="en-US" sz="4000" dirty="0"/>
              <a:t>1962 Stephen </a:t>
            </a:r>
            <a:r>
              <a:rPr lang="en-US" altLang="en-US" sz="4000" dirty="0" err="1"/>
              <a:t>Warshall</a:t>
            </a:r>
            <a:endParaRPr lang="en-US" altLang="en-US" sz="4000" dirty="0"/>
          </a:p>
          <a:p>
            <a:pPr eaLnBrk="1" fontAlgn="auto" hangingPunct="1">
              <a:spcAft>
                <a:spcPts val="0"/>
              </a:spcAft>
              <a:defRPr/>
            </a:pPr>
            <a:endParaRPr lang="en-US" altLang="en-US" dirty="0"/>
          </a:p>
        </p:txBody>
      </p:sp>
      <p:pic>
        <p:nvPicPr>
          <p:cNvPr id="59396" name="Picture 3">
            <a:extLst>
              <a:ext uri="{FF2B5EF4-FFF2-40B4-BE49-F238E27FC236}">
                <a16:creationId xmlns:a16="http://schemas.microsoft.com/office/drawing/2014/main" id="{70433C91-B3F2-4D14-AF79-83E62189CF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114300"/>
            <a:ext cx="346075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2319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ECE900FC-9B86-4175-A6A3-2BC34DE9FA6F}"/>
              </a:ext>
            </a:extLst>
          </p:cNvPr>
          <p:cNvSpPr>
            <a:spLocks noGrp="1"/>
          </p:cNvSpPr>
          <p:nvPr>
            <p:ph type="title"/>
          </p:nvPr>
        </p:nvSpPr>
        <p:spPr/>
        <p:txBody>
          <a:bodyPr/>
          <a:lstStyle/>
          <a:p>
            <a:pPr eaLnBrk="1" hangingPunct="1"/>
            <a:r>
              <a:rPr lang="en-US" altLang="en-US" sz="6600"/>
              <a:t>All-Pairs Shortest Path Table</a:t>
            </a:r>
          </a:p>
        </p:txBody>
      </p:sp>
      <p:pic>
        <p:nvPicPr>
          <p:cNvPr id="60419" name="Picture 39">
            <a:extLst>
              <a:ext uri="{FF2B5EF4-FFF2-40B4-BE49-F238E27FC236}">
                <a16:creationId xmlns:a16="http://schemas.microsoft.com/office/drawing/2014/main" id="{88435B14-02FE-48BF-95E9-86C0A84D8F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73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a:extLst>
              <a:ext uri="{FF2B5EF4-FFF2-40B4-BE49-F238E27FC236}">
                <a16:creationId xmlns:a16="http://schemas.microsoft.com/office/drawing/2014/main" id="{EEBEC02D-7AFA-4A87-A8BE-5A4A786A070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itle 1">
            <a:extLst>
              <a:ext uri="{FF2B5EF4-FFF2-40B4-BE49-F238E27FC236}">
                <a16:creationId xmlns:a16="http://schemas.microsoft.com/office/drawing/2014/main" id="{D6AB0AE5-7853-463E-A518-FCE334B46AB1}"/>
              </a:ext>
            </a:extLst>
          </p:cNvPr>
          <p:cNvSpPr>
            <a:spLocks noGrp="1"/>
          </p:cNvSpPr>
          <p:nvPr>
            <p:ph type="title"/>
          </p:nvPr>
        </p:nvSpPr>
        <p:spPr/>
        <p:txBody>
          <a:bodyPr/>
          <a:lstStyle/>
          <a:p>
            <a:pPr eaLnBrk="1" hangingPunct="1"/>
            <a:r>
              <a:rPr lang="en-US" altLang="en-US" sz="6600"/>
              <a:t>All-Pairs Shortest Path Table</a:t>
            </a:r>
          </a:p>
        </p:txBody>
      </p:sp>
    </p:spTree>
    <p:extLst>
      <p:ext uri="{BB962C8B-B14F-4D97-AF65-F5344CB8AC3E}">
        <p14:creationId xmlns:p14="http://schemas.microsoft.com/office/powerpoint/2010/main" val="2677848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Box 1">
            <a:extLst>
              <a:ext uri="{FF2B5EF4-FFF2-40B4-BE49-F238E27FC236}">
                <a16:creationId xmlns:a16="http://schemas.microsoft.com/office/drawing/2014/main" id="{515771E4-AB44-4863-8B6D-DFF1A4E7CD45}"/>
              </a:ext>
            </a:extLst>
          </p:cNvPr>
          <p:cNvSpPr txBox="1">
            <a:spLocks noChangeArrowheads="1"/>
          </p:cNvSpPr>
          <p:nvPr/>
        </p:nvSpPr>
        <p:spPr bwMode="auto">
          <a:xfrm>
            <a:off x="325438" y="868363"/>
            <a:ext cx="11793537" cy="482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80000"/>
              </a:lnSpc>
              <a:spcBef>
                <a:spcPct val="0"/>
              </a:spcBef>
              <a:buFont typeface="Wingdings" panose="05000000000000000000" pitchFamily="2" charset="2"/>
              <a:buNone/>
            </a:pPr>
            <a:r>
              <a:rPr lang="en-US" altLang="en-US" b="1">
                <a:solidFill>
                  <a:srgbClr val="0070C0"/>
                </a:solidFill>
                <a:latin typeface="Courier New" panose="02070309020205020404" pitchFamily="49" charset="0"/>
              </a:rPr>
              <a:t>int </a:t>
            </a:r>
            <a:r>
              <a:rPr lang="en-US" altLang="en-US" b="1">
                <a:latin typeface="Courier New" panose="02070309020205020404" pitchFamily="49" charset="0"/>
              </a:rPr>
              <a:t>path[][]; </a:t>
            </a:r>
            <a:r>
              <a:rPr lang="en-US" altLang="en-US" b="1">
                <a:solidFill>
                  <a:srgbClr val="339933"/>
                </a:solidFill>
                <a:latin typeface="Courier New" panose="02070309020205020404" pitchFamily="49" charset="0"/>
              </a:rPr>
              <a:t>//initialize to starting costs</a:t>
            </a:r>
          </a:p>
          <a:p>
            <a:pPr eaLnBrk="1" hangingPunct="1">
              <a:lnSpc>
                <a:spcPct val="80000"/>
              </a:lnSpc>
              <a:spcBef>
                <a:spcPct val="0"/>
              </a:spcBef>
              <a:buFont typeface="Wingdings" panose="05000000000000000000" pitchFamily="2" charset="2"/>
              <a:buNone/>
            </a:pPr>
            <a:endParaRPr lang="en-US" altLang="en-US" b="1">
              <a:latin typeface="Courier New" panose="02070309020205020404" pitchFamily="49" charset="0"/>
            </a:endParaRPr>
          </a:p>
          <a:p>
            <a:pPr eaLnBrk="1" hangingPunct="1">
              <a:lnSpc>
                <a:spcPct val="80000"/>
              </a:lnSpc>
              <a:spcBef>
                <a:spcPct val="0"/>
              </a:spcBef>
              <a:buFont typeface="Wingdings" panose="05000000000000000000" pitchFamily="2" charset="2"/>
              <a:buNone/>
            </a:pPr>
            <a:r>
              <a:rPr lang="en-US" altLang="en-US" b="1">
                <a:solidFill>
                  <a:srgbClr val="0070C0"/>
                </a:solidFill>
                <a:latin typeface="Courier New" panose="02070309020205020404" pitchFamily="49" charset="0"/>
              </a:rPr>
              <a:t>void </a:t>
            </a:r>
            <a:r>
              <a:rPr lang="en-US" altLang="en-US" b="1">
                <a:latin typeface="Courier New" panose="02070309020205020404" pitchFamily="49" charset="0"/>
              </a:rPr>
              <a:t>FloydWarshall()</a:t>
            </a:r>
            <a:r>
              <a:rPr lang="en-US" altLang="en-US" b="1" i="1">
                <a:latin typeface="Courier New" panose="02070309020205020404" pitchFamily="49" charset="0"/>
              </a:rPr>
              <a:t> </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   </a:t>
            </a:r>
            <a:r>
              <a:rPr lang="en-US" altLang="en-US" b="1">
                <a:solidFill>
                  <a:srgbClr val="0070C0"/>
                </a:solidFill>
                <a:latin typeface="Courier New" panose="02070309020205020404" pitchFamily="49" charset="0"/>
              </a:rPr>
              <a:t>for </a:t>
            </a:r>
            <a:r>
              <a:rPr lang="en-US" altLang="en-US" b="1">
                <a:latin typeface="Courier New" panose="02070309020205020404" pitchFamily="49" charset="0"/>
              </a:rPr>
              <a:t>(</a:t>
            </a:r>
            <a:r>
              <a:rPr lang="en-US" altLang="en-US" b="1" i="1">
                <a:latin typeface="Courier New" panose="02070309020205020404" pitchFamily="49" charset="0"/>
              </a:rPr>
              <a:t>k </a:t>
            </a:r>
            <a:r>
              <a:rPr lang="en-US" altLang="en-US" b="1">
                <a:latin typeface="Courier New" panose="02070309020205020404" pitchFamily="49" charset="0"/>
              </a:rPr>
              <a:t>= 1 to </a:t>
            </a:r>
            <a:r>
              <a:rPr lang="en-US" altLang="en-US" b="1" i="1">
                <a:latin typeface="Courier New" panose="02070309020205020404" pitchFamily="49" charset="0"/>
              </a:rPr>
              <a:t>n</a:t>
            </a:r>
            <a:r>
              <a:rPr lang="en-US" altLang="en-US" b="1">
                <a:latin typeface="Courier New" panose="02070309020205020404" pitchFamily="49" charset="0"/>
              </a:rPr>
              <a:t>) </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   { </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      </a:t>
            </a:r>
            <a:r>
              <a:rPr lang="en-US" altLang="en-US" b="1">
                <a:solidFill>
                  <a:srgbClr val="0070C0"/>
                </a:solidFill>
                <a:latin typeface="Courier New" panose="02070309020205020404" pitchFamily="49" charset="0"/>
              </a:rPr>
              <a:t>for each </a:t>
            </a:r>
            <a:r>
              <a:rPr lang="en-US" altLang="en-US" b="1">
                <a:latin typeface="Courier New" panose="02070309020205020404" pitchFamily="49" charset="0"/>
              </a:rPr>
              <a:t>(</a:t>
            </a:r>
            <a:r>
              <a:rPr lang="en-US" altLang="en-US" b="1" i="1">
                <a:latin typeface="Courier New" panose="02070309020205020404" pitchFamily="49" charset="0"/>
              </a:rPr>
              <a:t>i</a:t>
            </a:r>
            <a:r>
              <a:rPr lang="en-US" altLang="en-US" b="1">
                <a:latin typeface="Courier New" panose="02070309020205020404" pitchFamily="49" charset="0"/>
              </a:rPr>
              <a:t>,</a:t>
            </a:r>
            <a:r>
              <a:rPr lang="en-US" altLang="en-US" b="1" i="1">
                <a:latin typeface="Courier New" panose="02070309020205020404" pitchFamily="49" charset="0"/>
              </a:rPr>
              <a:t>j</a:t>
            </a:r>
            <a:r>
              <a:rPr lang="en-US" altLang="en-US" b="1">
                <a:latin typeface="Courier New" panose="02070309020205020404" pitchFamily="49" charset="0"/>
              </a:rPr>
              <a:t>) in (1..</a:t>
            </a:r>
            <a:r>
              <a:rPr lang="en-US" altLang="en-US" b="1" i="1">
                <a:latin typeface="Courier New" panose="02070309020205020404" pitchFamily="49" charset="0"/>
              </a:rPr>
              <a:t>n</a:t>
            </a:r>
            <a:r>
              <a:rPr lang="en-US" altLang="en-US" b="1">
                <a:latin typeface="Courier New" panose="02070309020205020404" pitchFamily="49" charset="0"/>
              </a:rPr>
              <a:t>) </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      {</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         path[i][j] = min ( path[i][j],</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                            path[i][k] + path[k][j] ); </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      }</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   }</a:t>
            </a:r>
          </a:p>
          <a:p>
            <a:pPr eaLnBrk="1" hangingPunct="1">
              <a:lnSpc>
                <a:spcPct val="80000"/>
              </a:lnSpc>
              <a:spcBef>
                <a:spcPct val="0"/>
              </a:spcBef>
              <a:buFont typeface="Wingdings" panose="05000000000000000000" pitchFamily="2" charset="2"/>
              <a:buNone/>
            </a:pPr>
            <a:r>
              <a:rPr lang="en-US" altLang="en-US" b="1">
                <a:latin typeface="Courier New" panose="02070309020205020404" pitchFamily="49" charset="0"/>
              </a:rPr>
              <a:t>}</a:t>
            </a:r>
          </a:p>
          <a:p>
            <a:pPr eaLnBrk="1" hangingPunct="1">
              <a:lnSpc>
                <a:spcPct val="100000"/>
              </a:lnSpc>
              <a:spcBef>
                <a:spcPct val="0"/>
              </a:spcBef>
              <a:buFontTx/>
              <a:buNone/>
            </a:pPr>
            <a:endParaRPr lang="en-US" altLang="en-US" sz="1600"/>
          </a:p>
        </p:txBody>
      </p:sp>
    </p:spTree>
    <p:extLst>
      <p:ext uri="{BB962C8B-B14F-4D97-AF65-F5344CB8AC3E}">
        <p14:creationId xmlns:p14="http://schemas.microsoft.com/office/powerpoint/2010/main" val="1187998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1">
            <a:extLst>
              <a:ext uri="{FF2B5EF4-FFF2-40B4-BE49-F238E27FC236}">
                <a16:creationId xmlns:a16="http://schemas.microsoft.com/office/drawing/2014/main" id="{65CABBD6-4E6D-416D-BBB1-BE26E87D56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Title 1">
            <a:extLst>
              <a:ext uri="{FF2B5EF4-FFF2-40B4-BE49-F238E27FC236}">
                <a16:creationId xmlns:a16="http://schemas.microsoft.com/office/drawing/2014/main" id="{19D44AA1-9083-4087-893F-3B7F26ED61EB}"/>
              </a:ext>
            </a:extLst>
          </p:cNvPr>
          <p:cNvSpPr>
            <a:spLocks noGrp="1"/>
          </p:cNvSpPr>
          <p:nvPr>
            <p:ph type="title"/>
          </p:nvPr>
        </p:nvSpPr>
        <p:spPr/>
        <p:txBody>
          <a:bodyPr/>
          <a:lstStyle/>
          <a:p>
            <a:pPr eaLnBrk="1" hangingPunct="1"/>
            <a:r>
              <a:rPr lang="en-US" altLang="en-US" sz="6600"/>
              <a:t>All-Pairs Shortest Path Table</a:t>
            </a:r>
          </a:p>
        </p:txBody>
      </p:sp>
    </p:spTree>
    <p:extLst>
      <p:ext uri="{BB962C8B-B14F-4D97-AF65-F5344CB8AC3E}">
        <p14:creationId xmlns:p14="http://schemas.microsoft.com/office/powerpoint/2010/main" val="4112584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476A1BF3-BCA9-449C-B66C-16874FB71C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5" name="Title 1">
            <a:extLst>
              <a:ext uri="{FF2B5EF4-FFF2-40B4-BE49-F238E27FC236}">
                <a16:creationId xmlns:a16="http://schemas.microsoft.com/office/drawing/2014/main" id="{D72452E6-C41C-4D5D-BDE5-758D3F7745C2}"/>
              </a:ext>
            </a:extLst>
          </p:cNvPr>
          <p:cNvSpPr>
            <a:spLocks noGrp="1"/>
          </p:cNvSpPr>
          <p:nvPr>
            <p:ph type="title"/>
          </p:nvPr>
        </p:nvSpPr>
        <p:spPr/>
        <p:txBody>
          <a:bodyPr/>
          <a:lstStyle/>
          <a:p>
            <a:pPr eaLnBrk="1" hangingPunct="1"/>
            <a:r>
              <a:rPr lang="en-US" altLang="en-US" sz="6600"/>
              <a:t>All-Pairs Shortest Path Table</a:t>
            </a:r>
          </a:p>
        </p:txBody>
      </p:sp>
    </p:spTree>
    <p:extLst>
      <p:ext uri="{BB962C8B-B14F-4D97-AF65-F5344CB8AC3E}">
        <p14:creationId xmlns:p14="http://schemas.microsoft.com/office/powerpoint/2010/main" val="3241808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1">
            <a:extLst>
              <a:ext uri="{FF2B5EF4-FFF2-40B4-BE49-F238E27FC236}">
                <a16:creationId xmlns:a16="http://schemas.microsoft.com/office/drawing/2014/main" id="{A7AA8FE3-BCDB-48B5-B90B-AC599610AF9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Title 1">
            <a:extLst>
              <a:ext uri="{FF2B5EF4-FFF2-40B4-BE49-F238E27FC236}">
                <a16:creationId xmlns:a16="http://schemas.microsoft.com/office/drawing/2014/main" id="{A0C097E5-EFAB-4728-9786-50438AEFB7D6}"/>
              </a:ext>
            </a:extLst>
          </p:cNvPr>
          <p:cNvSpPr>
            <a:spLocks noGrp="1"/>
          </p:cNvSpPr>
          <p:nvPr>
            <p:ph type="title"/>
          </p:nvPr>
        </p:nvSpPr>
        <p:spPr/>
        <p:txBody>
          <a:bodyPr/>
          <a:lstStyle/>
          <a:p>
            <a:pPr eaLnBrk="1" hangingPunct="1"/>
            <a:r>
              <a:rPr lang="en-US" altLang="en-US" sz="6600"/>
              <a:t>All-Pairs Shortest Path Table</a:t>
            </a:r>
          </a:p>
        </p:txBody>
      </p:sp>
    </p:spTree>
    <p:extLst>
      <p:ext uri="{BB962C8B-B14F-4D97-AF65-F5344CB8AC3E}">
        <p14:creationId xmlns:p14="http://schemas.microsoft.com/office/powerpoint/2010/main" val="4382707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7D892260-1D1C-4A5E-A4BF-F67E16277BB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Title 1">
            <a:extLst>
              <a:ext uri="{FF2B5EF4-FFF2-40B4-BE49-F238E27FC236}">
                <a16:creationId xmlns:a16="http://schemas.microsoft.com/office/drawing/2014/main" id="{8BBA9B44-111B-4871-BB79-B9ACF06DB35E}"/>
              </a:ext>
            </a:extLst>
          </p:cNvPr>
          <p:cNvSpPr>
            <a:spLocks noGrp="1"/>
          </p:cNvSpPr>
          <p:nvPr>
            <p:ph type="title"/>
          </p:nvPr>
        </p:nvSpPr>
        <p:spPr/>
        <p:txBody>
          <a:bodyPr/>
          <a:lstStyle/>
          <a:p>
            <a:pPr eaLnBrk="1" hangingPunct="1"/>
            <a:r>
              <a:rPr lang="en-US" altLang="en-US" sz="6600"/>
              <a:t>All-Pairs Shortest Path Table</a:t>
            </a:r>
          </a:p>
        </p:txBody>
      </p:sp>
    </p:spTree>
    <p:extLst>
      <p:ext uri="{BB962C8B-B14F-4D97-AF65-F5344CB8AC3E}">
        <p14:creationId xmlns:p14="http://schemas.microsoft.com/office/powerpoint/2010/main" val="186532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CA6D094-C877-4987-893F-880A389E44BD}"/>
              </a:ext>
            </a:extLst>
          </p:cNvPr>
          <p:cNvSpPr>
            <a:spLocks noGrp="1"/>
          </p:cNvSpPr>
          <p:nvPr>
            <p:ph type="title"/>
          </p:nvPr>
        </p:nvSpPr>
        <p:spPr>
          <a:xfrm>
            <a:off x="838200" y="365125"/>
            <a:ext cx="10985938" cy="1325563"/>
          </a:xfrm>
        </p:spPr>
        <p:txBody>
          <a:bodyPr/>
          <a:lstStyle/>
          <a:p>
            <a:pPr eaLnBrk="1" hangingPunct="1"/>
            <a:r>
              <a:rPr lang="en-US" altLang="en-US" dirty="0"/>
              <a:t>Project 2: How to get started (if you are frozen)</a:t>
            </a:r>
          </a:p>
        </p:txBody>
      </p:sp>
      <p:sp>
        <p:nvSpPr>
          <p:cNvPr id="3" name="Content Placeholder 2">
            <a:extLst>
              <a:ext uri="{FF2B5EF4-FFF2-40B4-BE49-F238E27FC236}">
                <a16:creationId xmlns:a16="http://schemas.microsoft.com/office/drawing/2014/main" id="{49B398B0-8612-4336-A594-23CC9F5403E7}"/>
              </a:ext>
            </a:extLst>
          </p:cNvPr>
          <p:cNvSpPr>
            <a:spLocks noGrp="1"/>
          </p:cNvSpPr>
          <p:nvPr>
            <p:ph idx="1"/>
          </p:nvPr>
        </p:nvSpPr>
        <p:spPr>
          <a:xfrm>
            <a:off x="1425575" y="1690688"/>
            <a:ext cx="10140991" cy="4923868"/>
          </a:xfrm>
        </p:spPr>
        <p:txBody>
          <a:bodyPr/>
          <a:lstStyle/>
          <a:p>
            <a:pPr marL="0" indent="0" fontAlgn="auto">
              <a:spcAft>
                <a:spcPts val="0"/>
              </a:spcAft>
              <a:buNone/>
              <a:defRPr/>
            </a:pPr>
            <a:r>
              <a:rPr lang="en-US" sz="2400" dirty="0">
                <a:solidFill>
                  <a:schemeClr val="accent1"/>
                </a:solidFill>
              </a:rPr>
              <a:t>Make the search space representation:</a:t>
            </a:r>
          </a:p>
          <a:p>
            <a:pPr fontAlgn="auto">
              <a:spcAft>
                <a:spcPts val="0"/>
              </a:spcAft>
              <a:defRPr/>
            </a:pPr>
            <a:r>
              <a:rPr lang="en-US" sz="2000" dirty="0"/>
              <a:t>Define the Node structure (next slide).</a:t>
            </a:r>
          </a:p>
          <a:p>
            <a:pPr fontAlgn="auto">
              <a:spcAft>
                <a:spcPts val="0"/>
              </a:spcAft>
              <a:defRPr/>
            </a:pPr>
            <a:r>
              <a:rPr lang="en-US" sz="2000" dirty="0"/>
              <a:t>Pre-allocate at boot time (statically) the max map of 40x40 nodes (just make a 2D array).</a:t>
            </a:r>
          </a:p>
          <a:p>
            <a:pPr fontAlgn="auto">
              <a:spcAft>
                <a:spcPts val="0"/>
              </a:spcAft>
              <a:defRPr/>
            </a:pPr>
            <a:r>
              <a:rPr lang="en-US" sz="2000" dirty="0"/>
              <a:t>Make a function to clear these nodes (call this function before each search).</a:t>
            </a:r>
          </a:p>
          <a:p>
            <a:pPr fontAlgn="auto">
              <a:spcAft>
                <a:spcPts val="0"/>
              </a:spcAft>
              <a:defRPr/>
            </a:pPr>
            <a:r>
              <a:rPr lang="en-US" sz="2000" dirty="0"/>
              <a:t>Make the Open list that holds </a:t>
            </a:r>
            <a:r>
              <a:rPr lang="en-US" sz="2000" b="1" i="1" u="sng" dirty="0"/>
              <a:t>pointers</a:t>
            </a:r>
            <a:r>
              <a:rPr lang="en-US" sz="2000" dirty="0"/>
              <a:t> to the nodes (do not have it hold actual Node structs!). Remember the Open list needs to support Pop (cheapest node), Push (node), Update (node). If you are uncertain, implement the simple unsorted Open list as described in class (coming up). Later you can make it faster by implementing the Bucket version (coming up).</a:t>
            </a:r>
          </a:p>
          <a:p>
            <a:pPr marL="0" indent="0" fontAlgn="auto">
              <a:spcAft>
                <a:spcPts val="0"/>
              </a:spcAft>
              <a:buNone/>
              <a:defRPr/>
            </a:pPr>
            <a:endParaRPr lang="en-US" sz="600" dirty="0">
              <a:solidFill>
                <a:schemeClr val="accent1"/>
              </a:solidFill>
            </a:endParaRPr>
          </a:p>
          <a:p>
            <a:pPr marL="0" indent="0" fontAlgn="auto">
              <a:spcAft>
                <a:spcPts val="0"/>
              </a:spcAft>
              <a:buNone/>
              <a:defRPr/>
            </a:pPr>
            <a:r>
              <a:rPr lang="en-US" sz="2400" dirty="0">
                <a:solidFill>
                  <a:schemeClr val="accent1"/>
                </a:solidFill>
              </a:rPr>
              <a:t>A* algorithm:</a:t>
            </a:r>
          </a:p>
          <a:p>
            <a:pPr fontAlgn="auto">
              <a:spcAft>
                <a:spcPts val="0"/>
              </a:spcAft>
              <a:defRPr/>
            </a:pPr>
            <a:r>
              <a:rPr lang="en-US" sz="2000" dirty="0"/>
              <a:t>Sketch out the A* algorithm using the pseudocode. Just copy the text from PowerPoint and comment out each line.</a:t>
            </a:r>
          </a:p>
          <a:p>
            <a:pPr fontAlgn="auto">
              <a:spcAft>
                <a:spcPts val="0"/>
              </a:spcAft>
              <a:defRPr/>
            </a:pPr>
            <a:r>
              <a:rPr lang="en-US" sz="2000" dirty="0"/>
              <a:t>Fill out the comments with real code.</a:t>
            </a:r>
          </a:p>
        </p:txBody>
      </p:sp>
    </p:spTree>
    <p:extLst>
      <p:ext uri="{BB962C8B-B14F-4D97-AF65-F5344CB8AC3E}">
        <p14:creationId xmlns:p14="http://schemas.microsoft.com/office/powerpoint/2010/main" val="2026600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1">
            <a:extLst>
              <a:ext uri="{FF2B5EF4-FFF2-40B4-BE49-F238E27FC236}">
                <a16:creationId xmlns:a16="http://schemas.microsoft.com/office/drawing/2014/main" id="{9E72FFD5-9609-40DA-8333-64C8834D00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itle 1">
            <a:extLst>
              <a:ext uri="{FF2B5EF4-FFF2-40B4-BE49-F238E27FC236}">
                <a16:creationId xmlns:a16="http://schemas.microsoft.com/office/drawing/2014/main" id="{1077A709-3118-46D8-A033-228331859DAB}"/>
              </a:ext>
            </a:extLst>
          </p:cNvPr>
          <p:cNvSpPr>
            <a:spLocks noGrp="1"/>
          </p:cNvSpPr>
          <p:nvPr>
            <p:ph type="title"/>
          </p:nvPr>
        </p:nvSpPr>
        <p:spPr/>
        <p:txBody>
          <a:bodyPr/>
          <a:lstStyle/>
          <a:p>
            <a:pPr eaLnBrk="1" hangingPunct="1"/>
            <a:r>
              <a:rPr lang="en-US" altLang="en-US" sz="6600"/>
              <a:t>All-Pairs Shortest Path Table</a:t>
            </a:r>
          </a:p>
        </p:txBody>
      </p:sp>
      <p:sp>
        <p:nvSpPr>
          <p:cNvPr id="67588" name="Text Box 75">
            <a:extLst>
              <a:ext uri="{FF2B5EF4-FFF2-40B4-BE49-F238E27FC236}">
                <a16:creationId xmlns:a16="http://schemas.microsoft.com/office/drawing/2014/main" id="{F83FA02B-0796-438A-AC72-06741A7CF166}"/>
              </a:ext>
            </a:extLst>
          </p:cNvPr>
          <p:cNvSpPr txBox="1">
            <a:spLocks noChangeArrowheads="1"/>
          </p:cNvSpPr>
          <p:nvPr/>
        </p:nvSpPr>
        <p:spPr bwMode="auto">
          <a:xfrm>
            <a:off x="5848350" y="4073525"/>
            <a:ext cx="6229350"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solidFill>
                  <a:srgbClr val="0070C0"/>
                </a:solidFill>
                <a:latin typeface="Courier New" panose="02070309020205020404" pitchFamily="49" charset="0"/>
              </a:rPr>
              <a:t>for </a:t>
            </a:r>
            <a:r>
              <a:rPr lang="en-US" altLang="en-US" sz="1600" b="1">
                <a:latin typeface="Courier New" panose="02070309020205020404" pitchFamily="49" charset="0"/>
              </a:rPr>
              <a:t>(</a:t>
            </a:r>
            <a:r>
              <a:rPr lang="en-US" altLang="en-US" sz="1600" b="1" i="1">
                <a:latin typeface="Courier New" panose="02070309020205020404" pitchFamily="49" charset="0"/>
              </a:rPr>
              <a:t>k </a:t>
            </a:r>
            <a:r>
              <a:rPr lang="en-US" altLang="en-US" sz="1600" b="1">
                <a:latin typeface="Courier New" panose="02070309020205020404" pitchFamily="49" charset="0"/>
              </a:rPr>
              <a:t>= 1 to </a:t>
            </a:r>
            <a:r>
              <a:rPr lang="en-US" altLang="en-US" sz="1600" b="1" i="1">
                <a:latin typeface="Courier New" panose="02070309020205020404" pitchFamily="49" charset="0"/>
              </a:rPr>
              <a:t>n</a:t>
            </a: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a:t>
            </a:r>
            <a:r>
              <a:rPr lang="en-US" altLang="en-US" sz="1600" b="1">
                <a:solidFill>
                  <a:srgbClr val="0070C0"/>
                </a:solidFill>
                <a:latin typeface="Courier New" panose="02070309020205020404" pitchFamily="49" charset="0"/>
              </a:rPr>
              <a:t>for each </a:t>
            </a:r>
            <a:r>
              <a:rPr lang="en-US" altLang="en-US" sz="1600" b="1">
                <a:latin typeface="Courier New" panose="02070309020205020404" pitchFamily="49" charset="0"/>
              </a:rPr>
              <a:t>(</a:t>
            </a:r>
            <a:r>
              <a:rPr lang="en-US" altLang="en-US" sz="1600" b="1" i="1">
                <a:latin typeface="Courier New" panose="02070309020205020404" pitchFamily="49" charset="0"/>
              </a:rPr>
              <a:t>i</a:t>
            </a:r>
            <a:r>
              <a:rPr lang="en-US" altLang="en-US" sz="1600" b="1">
                <a:latin typeface="Courier New" panose="02070309020205020404" pitchFamily="49" charset="0"/>
              </a:rPr>
              <a:t>,</a:t>
            </a:r>
            <a:r>
              <a:rPr lang="en-US" altLang="en-US" sz="1600" b="1" i="1">
                <a:latin typeface="Courier New" panose="02070309020205020404" pitchFamily="49" charset="0"/>
              </a:rPr>
              <a:t>j</a:t>
            </a:r>
            <a:r>
              <a:rPr lang="en-US" altLang="en-US" sz="1600" b="1">
                <a:latin typeface="Courier New" panose="02070309020205020404" pitchFamily="49" charset="0"/>
              </a:rPr>
              <a:t>) in (1..</a:t>
            </a:r>
            <a:r>
              <a:rPr lang="en-US" altLang="en-US" sz="1600" b="1" i="1">
                <a:latin typeface="Courier New" panose="02070309020205020404" pitchFamily="49" charset="0"/>
              </a:rPr>
              <a:t>n</a:t>
            </a: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path[i][j] = min (path[i][j], </a:t>
            </a:r>
          </a:p>
          <a:p>
            <a:pPr eaLnBrk="1" hangingPunct="1">
              <a:lnSpc>
                <a:spcPct val="100000"/>
              </a:lnSpc>
              <a:spcBef>
                <a:spcPct val="0"/>
              </a:spcBef>
              <a:buFontTx/>
              <a:buNone/>
            </a:pPr>
            <a:r>
              <a:rPr lang="en-US" altLang="en-US" sz="1600" b="1">
                <a:latin typeface="Courier New" panose="02070309020205020404" pitchFamily="49" charset="0"/>
              </a:rPr>
              <a:t>                        path[i][k] + path[k][j]); </a:t>
            </a:r>
          </a:p>
          <a:p>
            <a:pPr eaLnBrk="1" hangingPunct="1">
              <a:lnSpc>
                <a:spcPct val="100000"/>
              </a:lnSpc>
              <a:spcBef>
                <a:spcPct val="0"/>
              </a:spcBef>
              <a:buFontTx/>
              <a:buNone/>
            </a:pP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a:t>
            </a:r>
          </a:p>
        </p:txBody>
      </p:sp>
    </p:spTree>
    <p:extLst>
      <p:ext uri="{BB962C8B-B14F-4D97-AF65-F5344CB8AC3E}">
        <p14:creationId xmlns:p14="http://schemas.microsoft.com/office/powerpoint/2010/main" val="39352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a:extLst>
              <a:ext uri="{FF2B5EF4-FFF2-40B4-BE49-F238E27FC236}">
                <a16:creationId xmlns:a16="http://schemas.microsoft.com/office/drawing/2014/main" id="{BA9AC2E9-3574-4711-8242-7D586616C5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Title 1">
            <a:extLst>
              <a:ext uri="{FF2B5EF4-FFF2-40B4-BE49-F238E27FC236}">
                <a16:creationId xmlns:a16="http://schemas.microsoft.com/office/drawing/2014/main" id="{01E6DA93-F885-4673-9569-BC4F3FD0EE4B}"/>
              </a:ext>
            </a:extLst>
          </p:cNvPr>
          <p:cNvSpPr>
            <a:spLocks noGrp="1"/>
          </p:cNvSpPr>
          <p:nvPr>
            <p:ph type="title"/>
          </p:nvPr>
        </p:nvSpPr>
        <p:spPr/>
        <p:txBody>
          <a:bodyPr/>
          <a:lstStyle/>
          <a:p>
            <a:pPr eaLnBrk="1" hangingPunct="1"/>
            <a:r>
              <a:rPr lang="en-US" altLang="en-US" sz="6600"/>
              <a:t>All-Pairs Shortest Path Table</a:t>
            </a:r>
          </a:p>
        </p:txBody>
      </p:sp>
      <p:sp>
        <p:nvSpPr>
          <p:cNvPr id="68612" name="Text Box 75">
            <a:extLst>
              <a:ext uri="{FF2B5EF4-FFF2-40B4-BE49-F238E27FC236}">
                <a16:creationId xmlns:a16="http://schemas.microsoft.com/office/drawing/2014/main" id="{0206D351-FC4B-4366-B3FD-BE50F57ED687}"/>
              </a:ext>
            </a:extLst>
          </p:cNvPr>
          <p:cNvSpPr txBox="1">
            <a:spLocks noChangeArrowheads="1"/>
          </p:cNvSpPr>
          <p:nvPr/>
        </p:nvSpPr>
        <p:spPr bwMode="auto">
          <a:xfrm>
            <a:off x="5848350" y="4073525"/>
            <a:ext cx="6229350"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solidFill>
                  <a:srgbClr val="0070C0"/>
                </a:solidFill>
                <a:latin typeface="Courier New" panose="02070309020205020404" pitchFamily="49" charset="0"/>
              </a:rPr>
              <a:t>for </a:t>
            </a:r>
            <a:r>
              <a:rPr lang="en-US" altLang="en-US" sz="1600" b="1">
                <a:latin typeface="Courier New" panose="02070309020205020404" pitchFamily="49" charset="0"/>
              </a:rPr>
              <a:t>(</a:t>
            </a:r>
            <a:r>
              <a:rPr lang="en-US" altLang="en-US" sz="1600" b="1" i="1">
                <a:latin typeface="Courier New" panose="02070309020205020404" pitchFamily="49" charset="0"/>
              </a:rPr>
              <a:t>k </a:t>
            </a:r>
            <a:r>
              <a:rPr lang="en-US" altLang="en-US" sz="1600" b="1">
                <a:latin typeface="Courier New" panose="02070309020205020404" pitchFamily="49" charset="0"/>
              </a:rPr>
              <a:t>= 1 to </a:t>
            </a:r>
            <a:r>
              <a:rPr lang="en-US" altLang="en-US" sz="1600" b="1" i="1">
                <a:latin typeface="Courier New" panose="02070309020205020404" pitchFamily="49" charset="0"/>
              </a:rPr>
              <a:t>n</a:t>
            </a: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a:t>
            </a:r>
            <a:r>
              <a:rPr lang="en-US" altLang="en-US" sz="1600" b="1">
                <a:solidFill>
                  <a:srgbClr val="0070C0"/>
                </a:solidFill>
                <a:latin typeface="Courier New" panose="02070309020205020404" pitchFamily="49" charset="0"/>
              </a:rPr>
              <a:t>for each </a:t>
            </a:r>
            <a:r>
              <a:rPr lang="en-US" altLang="en-US" sz="1600" b="1">
                <a:latin typeface="Courier New" panose="02070309020205020404" pitchFamily="49" charset="0"/>
              </a:rPr>
              <a:t>(</a:t>
            </a:r>
            <a:r>
              <a:rPr lang="en-US" altLang="en-US" sz="1600" b="1" i="1">
                <a:latin typeface="Courier New" panose="02070309020205020404" pitchFamily="49" charset="0"/>
              </a:rPr>
              <a:t>i</a:t>
            </a:r>
            <a:r>
              <a:rPr lang="en-US" altLang="en-US" sz="1600" b="1">
                <a:latin typeface="Courier New" panose="02070309020205020404" pitchFamily="49" charset="0"/>
              </a:rPr>
              <a:t>,</a:t>
            </a:r>
            <a:r>
              <a:rPr lang="en-US" altLang="en-US" sz="1600" b="1" i="1">
                <a:latin typeface="Courier New" panose="02070309020205020404" pitchFamily="49" charset="0"/>
              </a:rPr>
              <a:t>j</a:t>
            </a:r>
            <a:r>
              <a:rPr lang="en-US" altLang="en-US" sz="1600" b="1">
                <a:latin typeface="Courier New" panose="02070309020205020404" pitchFamily="49" charset="0"/>
              </a:rPr>
              <a:t>) in (1..</a:t>
            </a:r>
            <a:r>
              <a:rPr lang="en-US" altLang="en-US" sz="1600" b="1" i="1">
                <a:latin typeface="Courier New" panose="02070309020205020404" pitchFamily="49" charset="0"/>
              </a:rPr>
              <a:t>n</a:t>
            </a: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  </a:t>
            </a:r>
            <a:r>
              <a:rPr lang="en-US" altLang="en-US" sz="1600" b="1">
                <a:solidFill>
                  <a:srgbClr val="339933"/>
                </a:solidFill>
                <a:latin typeface="Courier New" panose="02070309020205020404" pitchFamily="49" charset="0"/>
              </a:rPr>
              <a:t>//example i=A, j=D, k=B</a:t>
            </a:r>
            <a:endParaRPr lang="en-US" altLang="en-US" sz="1600" b="1">
              <a:latin typeface="Courier New" panose="02070309020205020404" pitchFamily="49" charset="0"/>
            </a:endParaRPr>
          </a:p>
          <a:p>
            <a:pPr eaLnBrk="1" hangingPunct="1">
              <a:lnSpc>
                <a:spcPct val="100000"/>
              </a:lnSpc>
              <a:spcBef>
                <a:spcPct val="0"/>
              </a:spcBef>
              <a:buFontTx/>
              <a:buNone/>
            </a:pPr>
            <a:r>
              <a:rPr lang="en-US" altLang="en-US" sz="1600" b="1">
                <a:latin typeface="Courier New" panose="02070309020205020404" pitchFamily="49" charset="0"/>
              </a:rPr>
              <a:t>      path[i][j] = min (path[i][j], </a:t>
            </a:r>
          </a:p>
          <a:p>
            <a:pPr eaLnBrk="1" hangingPunct="1">
              <a:lnSpc>
                <a:spcPct val="100000"/>
              </a:lnSpc>
              <a:spcBef>
                <a:spcPct val="0"/>
              </a:spcBef>
              <a:buFontTx/>
              <a:buNone/>
            </a:pPr>
            <a:r>
              <a:rPr lang="en-US" altLang="en-US" sz="1600" b="1">
                <a:latin typeface="Courier New" panose="02070309020205020404" pitchFamily="49" charset="0"/>
              </a:rPr>
              <a:t>                        path[i][k] + path[k][j]); </a:t>
            </a:r>
          </a:p>
          <a:p>
            <a:pPr eaLnBrk="1" hangingPunct="1">
              <a:lnSpc>
                <a:spcPct val="100000"/>
              </a:lnSpc>
              <a:spcBef>
                <a:spcPct val="0"/>
              </a:spcBef>
              <a:buFontTx/>
              <a:buNone/>
            </a:pP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a:t>
            </a:r>
          </a:p>
        </p:txBody>
      </p:sp>
    </p:spTree>
    <p:extLst>
      <p:ext uri="{BB962C8B-B14F-4D97-AF65-F5344CB8AC3E}">
        <p14:creationId xmlns:p14="http://schemas.microsoft.com/office/powerpoint/2010/main" val="1512961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a:extLst>
              <a:ext uri="{FF2B5EF4-FFF2-40B4-BE49-F238E27FC236}">
                <a16:creationId xmlns:a16="http://schemas.microsoft.com/office/drawing/2014/main" id="{5BF589BB-DF5B-4DCE-BA80-B9CB8AFDBE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Title 1">
            <a:extLst>
              <a:ext uri="{FF2B5EF4-FFF2-40B4-BE49-F238E27FC236}">
                <a16:creationId xmlns:a16="http://schemas.microsoft.com/office/drawing/2014/main" id="{C701B51C-30C8-48D2-A7F9-22669B56671E}"/>
              </a:ext>
            </a:extLst>
          </p:cNvPr>
          <p:cNvSpPr>
            <a:spLocks noGrp="1"/>
          </p:cNvSpPr>
          <p:nvPr>
            <p:ph type="title"/>
          </p:nvPr>
        </p:nvSpPr>
        <p:spPr/>
        <p:txBody>
          <a:bodyPr/>
          <a:lstStyle/>
          <a:p>
            <a:pPr eaLnBrk="1" hangingPunct="1"/>
            <a:r>
              <a:rPr lang="en-US" altLang="en-US" sz="6600"/>
              <a:t>All-Pairs Shortest Path Table</a:t>
            </a:r>
          </a:p>
        </p:txBody>
      </p:sp>
      <p:sp>
        <p:nvSpPr>
          <p:cNvPr id="69636" name="Text Box 75">
            <a:extLst>
              <a:ext uri="{FF2B5EF4-FFF2-40B4-BE49-F238E27FC236}">
                <a16:creationId xmlns:a16="http://schemas.microsoft.com/office/drawing/2014/main" id="{9B361414-06D3-4DC2-8FC4-1514C5F07FC1}"/>
              </a:ext>
            </a:extLst>
          </p:cNvPr>
          <p:cNvSpPr txBox="1">
            <a:spLocks noChangeArrowheads="1"/>
          </p:cNvSpPr>
          <p:nvPr/>
        </p:nvSpPr>
        <p:spPr bwMode="auto">
          <a:xfrm>
            <a:off x="5848350" y="4073525"/>
            <a:ext cx="6229350" cy="206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600" b="1">
                <a:solidFill>
                  <a:srgbClr val="0070C0"/>
                </a:solidFill>
                <a:latin typeface="Courier New" panose="02070309020205020404" pitchFamily="49" charset="0"/>
              </a:rPr>
              <a:t>for </a:t>
            </a:r>
            <a:r>
              <a:rPr lang="en-US" altLang="en-US" sz="1600" b="1">
                <a:latin typeface="Courier New" panose="02070309020205020404" pitchFamily="49" charset="0"/>
              </a:rPr>
              <a:t>(</a:t>
            </a:r>
            <a:r>
              <a:rPr lang="en-US" altLang="en-US" sz="1600" b="1" i="1">
                <a:latin typeface="Courier New" panose="02070309020205020404" pitchFamily="49" charset="0"/>
              </a:rPr>
              <a:t>k </a:t>
            </a:r>
            <a:r>
              <a:rPr lang="en-US" altLang="en-US" sz="1600" b="1">
                <a:latin typeface="Courier New" panose="02070309020205020404" pitchFamily="49" charset="0"/>
              </a:rPr>
              <a:t>= 1 to </a:t>
            </a:r>
            <a:r>
              <a:rPr lang="en-US" altLang="en-US" sz="1600" b="1" i="1">
                <a:latin typeface="Courier New" panose="02070309020205020404" pitchFamily="49" charset="0"/>
              </a:rPr>
              <a:t>n</a:t>
            </a: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a:t>
            </a:r>
            <a:r>
              <a:rPr lang="en-US" altLang="en-US" sz="1600" b="1">
                <a:solidFill>
                  <a:srgbClr val="0070C0"/>
                </a:solidFill>
                <a:latin typeface="Courier New" panose="02070309020205020404" pitchFamily="49" charset="0"/>
              </a:rPr>
              <a:t>for each </a:t>
            </a:r>
            <a:r>
              <a:rPr lang="en-US" altLang="en-US" sz="1600" b="1">
                <a:latin typeface="Courier New" panose="02070309020205020404" pitchFamily="49" charset="0"/>
              </a:rPr>
              <a:t>(</a:t>
            </a:r>
            <a:r>
              <a:rPr lang="en-US" altLang="en-US" sz="1600" b="1" i="1">
                <a:latin typeface="Courier New" panose="02070309020205020404" pitchFamily="49" charset="0"/>
              </a:rPr>
              <a:t>i</a:t>
            </a:r>
            <a:r>
              <a:rPr lang="en-US" altLang="en-US" sz="1600" b="1">
                <a:latin typeface="Courier New" panose="02070309020205020404" pitchFamily="49" charset="0"/>
              </a:rPr>
              <a:t>,</a:t>
            </a:r>
            <a:r>
              <a:rPr lang="en-US" altLang="en-US" sz="1600" b="1" i="1">
                <a:latin typeface="Courier New" panose="02070309020205020404" pitchFamily="49" charset="0"/>
              </a:rPr>
              <a:t>j</a:t>
            </a:r>
            <a:r>
              <a:rPr lang="en-US" altLang="en-US" sz="1600" b="1">
                <a:latin typeface="Courier New" panose="02070309020205020404" pitchFamily="49" charset="0"/>
              </a:rPr>
              <a:t>) in (1..</a:t>
            </a:r>
            <a:r>
              <a:rPr lang="en-US" altLang="en-US" sz="1600" b="1" i="1">
                <a:latin typeface="Courier New" panose="02070309020205020404" pitchFamily="49" charset="0"/>
              </a:rPr>
              <a:t>n</a:t>
            </a: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   {  </a:t>
            </a:r>
            <a:r>
              <a:rPr lang="en-US" altLang="en-US" sz="1600" b="1">
                <a:solidFill>
                  <a:srgbClr val="339933"/>
                </a:solidFill>
                <a:latin typeface="Courier New" panose="02070309020205020404" pitchFamily="49" charset="0"/>
              </a:rPr>
              <a:t>//example i=A, j=D, k=B</a:t>
            </a:r>
            <a:endParaRPr lang="en-US" altLang="en-US" sz="1600" b="1">
              <a:latin typeface="Courier New" panose="02070309020205020404" pitchFamily="49" charset="0"/>
            </a:endParaRPr>
          </a:p>
          <a:p>
            <a:pPr eaLnBrk="1" hangingPunct="1">
              <a:lnSpc>
                <a:spcPct val="100000"/>
              </a:lnSpc>
              <a:spcBef>
                <a:spcPct val="0"/>
              </a:spcBef>
              <a:buFontTx/>
              <a:buNone/>
            </a:pPr>
            <a:r>
              <a:rPr lang="en-US" altLang="en-US" sz="1600" b="1">
                <a:latin typeface="Courier New" panose="02070309020205020404" pitchFamily="49" charset="0"/>
              </a:rPr>
              <a:t>      path[i][j] = min (path[i][j], </a:t>
            </a:r>
          </a:p>
          <a:p>
            <a:pPr eaLnBrk="1" hangingPunct="1">
              <a:lnSpc>
                <a:spcPct val="100000"/>
              </a:lnSpc>
              <a:spcBef>
                <a:spcPct val="0"/>
              </a:spcBef>
              <a:buFontTx/>
              <a:buNone/>
            </a:pPr>
            <a:r>
              <a:rPr lang="en-US" altLang="en-US" sz="1600" b="1">
                <a:latin typeface="Courier New" panose="02070309020205020404" pitchFamily="49" charset="0"/>
              </a:rPr>
              <a:t>                        path[i][k] + path[k][j]); </a:t>
            </a:r>
          </a:p>
          <a:p>
            <a:pPr eaLnBrk="1" hangingPunct="1">
              <a:lnSpc>
                <a:spcPct val="100000"/>
              </a:lnSpc>
              <a:spcBef>
                <a:spcPct val="0"/>
              </a:spcBef>
              <a:buFontTx/>
              <a:buNone/>
            </a:pPr>
            <a:r>
              <a:rPr lang="en-US" altLang="en-US" sz="1600" b="1">
                <a:latin typeface="Courier New" panose="02070309020205020404" pitchFamily="49" charset="0"/>
              </a:rPr>
              <a:t>   }</a:t>
            </a:r>
          </a:p>
          <a:p>
            <a:pPr eaLnBrk="1" hangingPunct="1">
              <a:lnSpc>
                <a:spcPct val="100000"/>
              </a:lnSpc>
              <a:spcBef>
                <a:spcPct val="0"/>
              </a:spcBef>
              <a:buFontTx/>
              <a:buNone/>
            </a:pPr>
            <a:r>
              <a:rPr lang="en-US" altLang="en-US" sz="1600" b="1">
                <a:latin typeface="Courier New" panose="02070309020205020404" pitchFamily="49" charset="0"/>
              </a:rPr>
              <a:t>}</a:t>
            </a:r>
          </a:p>
        </p:txBody>
      </p:sp>
    </p:spTree>
    <p:extLst>
      <p:ext uri="{BB962C8B-B14F-4D97-AF65-F5344CB8AC3E}">
        <p14:creationId xmlns:p14="http://schemas.microsoft.com/office/powerpoint/2010/main" val="3695285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1">
            <a:extLst>
              <a:ext uri="{FF2B5EF4-FFF2-40B4-BE49-F238E27FC236}">
                <a16:creationId xmlns:a16="http://schemas.microsoft.com/office/drawing/2014/main" id="{0362C411-F096-4C55-B84E-3D11644A02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89962"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59" name="Title 1">
            <a:extLst>
              <a:ext uri="{FF2B5EF4-FFF2-40B4-BE49-F238E27FC236}">
                <a16:creationId xmlns:a16="http://schemas.microsoft.com/office/drawing/2014/main" id="{80B200CA-D95D-4C69-873F-477C090573F4}"/>
              </a:ext>
            </a:extLst>
          </p:cNvPr>
          <p:cNvSpPr>
            <a:spLocks noGrp="1"/>
          </p:cNvSpPr>
          <p:nvPr>
            <p:ph type="title"/>
          </p:nvPr>
        </p:nvSpPr>
        <p:spPr/>
        <p:txBody>
          <a:bodyPr/>
          <a:lstStyle/>
          <a:p>
            <a:pPr eaLnBrk="1" hangingPunct="1"/>
            <a:r>
              <a:rPr lang="en-US" altLang="en-US" sz="6600"/>
              <a:t>All-Pairs Shortest Path Table</a:t>
            </a:r>
          </a:p>
        </p:txBody>
      </p:sp>
    </p:spTree>
    <p:extLst>
      <p:ext uri="{BB962C8B-B14F-4D97-AF65-F5344CB8AC3E}">
        <p14:creationId xmlns:p14="http://schemas.microsoft.com/office/powerpoint/2010/main" val="3701693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a:extLst>
              <a:ext uri="{FF2B5EF4-FFF2-40B4-BE49-F238E27FC236}">
                <a16:creationId xmlns:a16="http://schemas.microsoft.com/office/drawing/2014/main" id="{2C126434-D2F6-4193-A71B-943CFD21C42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5613" y="1736725"/>
            <a:ext cx="8559800" cy="451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3" name="Title 1">
            <a:extLst>
              <a:ext uri="{FF2B5EF4-FFF2-40B4-BE49-F238E27FC236}">
                <a16:creationId xmlns:a16="http://schemas.microsoft.com/office/drawing/2014/main" id="{E4910341-3A5F-4F95-AB09-B8A0BC97C590}"/>
              </a:ext>
            </a:extLst>
          </p:cNvPr>
          <p:cNvSpPr>
            <a:spLocks noGrp="1"/>
          </p:cNvSpPr>
          <p:nvPr>
            <p:ph type="title"/>
          </p:nvPr>
        </p:nvSpPr>
        <p:spPr/>
        <p:txBody>
          <a:bodyPr/>
          <a:lstStyle/>
          <a:p>
            <a:pPr eaLnBrk="1" hangingPunct="1"/>
            <a:r>
              <a:rPr lang="en-US" altLang="en-US" sz="6600"/>
              <a:t>All-Pairs Shortest Path Table</a:t>
            </a:r>
          </a:p>
        </p:txBody>
      </p:sp>
    </p:spTree>
    <p:extLst>
      <p:ext uri="{BB962C8B-B14F-4D97-AF65-F5344CB8AC3E}">
        <p14:creationId xmlns:p14="http://schemas.microsoft.com/office/powerpoint/2010/main" val="40155969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41BCED37-A4B8-4098-98D0-D681A3EEAFD5}"/>
              </a:ext>
            </a:extLst>
          </p:cNvPr>
          <p:cNvSpPr>
            <a:spLocks noGrp="1"/>
          </p:cNvSpPr>
          <p:nvPr>
            <p:ph type="title"/>
          </p:nvPr>
        </p:nvSpPr>
        <p:spPr/>
        <p:txBody>
          <a:bodyPr/>
          <a:lstStyle/>
          <a:p>
            <a:pPr eaLnBrk="1" hangingPunct="1"/>
            <a:r>
              <a:rPr lang="en-US" altLang="en-US"/>
              <a:t>Roy-Floyd-Warshall</a:t>
            </a:r>
            <a:br>
              <a:rPr lang="en-US" altLang="en-US"/>
            </a:br>
            <a:r>
              <a:rPr lang="en-US" altLang="en-US"/>
              <a:t>All-Pairs Shortest Path</a:t>
            </a:r>
          </a:p>
        </p:txBody>
      </p:sp>
      <p:sp>
        <p:nvSpPr>
          <p:cNvPr id="3" name="Content Placeholder 2">
            <a:extLst>
              <a:ext uri="{FF2B5EF4-FFF2-40B4-BE49-F238E27FC236}">
                <a16:creationId xmlns:a16="http://schemas.microsoft.com/office/drawing/2014/main" id="{EF870E7A-28E2-407F-9F7C-8406B6462A17}"/>
              </a:ext>
            </a:extLst>
          </p:cNvPr>
          <p:cNvSpPr>
            <a:spLocks noGrp="1"/>
          </p:cNvSpPr>
          <p:nvPr>
            <p:ph idx="1"/>
          </p:nvPr>
        </p:nvSpPr>
        <p:spPr>
          <a:xfrm>
            <a:off x="1887538" y="2432050"/>
            <a:ext cx="8493125" cy="3436938"/>
          </a:xfrm>
        </p:spPr>
        <p:txBody>
          <a:bodyPr/>
          <a:lstStyle/>
          <a:p>
            <a:pPr marL="0" indent="0" eaLnBrk="1" hangingPunct="1">
              <a:buFont typeface="Arial" panose="020B0604020202020204" pitchFamily="34" charset="0"/>
              <a:buNone/>
            </a:pPr>
            <a:r>
              <a:rPr lang="en-US" altLang="en-US" sz="4000"/>
              <a:t>Speed of search?</a:t>
            </a:r>
          </a:p>
          <a:p>
            <a:pPr marL="0" indent="0" eaLnBrk="1" hangingPunct="1">
              <a:buFont typeface="Arial" panose="020B0604020202020204" pitchFamily="34" charset="0"/>
              <a:buNone/>
            </a:pPr>
            <a:r>
              <a:rPr lang="en-US" altLang="en-US" sz="4000"/>
              <a:t>Cost to compute?</a:t>
            </a:r>
          </a:p>
          <a:p>
            <a:pPr marL="0" indent="0" eaLnBrk="1" hangingPunct="1">
              <a:buFont typeface="Arial" panose="020B0604020202020204" pitchFamily="34" charset="0"/>
              <a:buNone/>
            </a:pPr>
            <a:r>
              <a:rPr lang="en-US" altLang="en-US" sz="4000"/>
              <a:t>What's the downside during runtime?</a:t>
            </a:r>
          </a:p>
          <a:p>
            <a:pPr marL="0" indent="0" eaLnBrk="1" hangingPunct="1">
              <a:buFont typeface="Arial" panose="020B0604020202020204" pitchFamily="34" charset="0"/>
              <a:buNone/>
            </a:pPr>
            <a:r>
              <a:rPr lang="en-US" altLang="en-US" sz="4000"/>
              <a:t>Which search space representations does it work on?</a:t>
            </a:r>
          </a:p>
          <a:p>
            <a:pPr marL="0" indent="0" eaLnBrk="1" hangingPunct="1">
              <a:buFont typeface="Calibri" panose="020F0502020204030204" pitchFamily="34" charset="0"/>
              <a:buNone/>
            </a:pPr>
            <a:endParaRPr lang="en-US" altLang="en-US"/>
          </a:p>
        </p:txBody>
      </p:sp>
      <p:pic>
        <p:nvPicPr>
          <p:cNvPr id="72708" name="Picture 4">
            <a:extLst>
              <a:ext uri="{FF2B5EF4-FFF2-40B4-BE49-F238E27FC236}">
                <a16:creationId xmlns:a16="http://schemas.microsoft.com/office/drawing/2014/main" id="{870700F5-7D93-4758-8E7C-40DBC4A60B21}"/>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344025" y="177800"/>
            <a:ext cx="1811338"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337040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E9EB742C-6E9E-43D9-8CAE-1F5C990F7DE3}"/>
              </a:ext>
            </a:extLst>
          </p:cNvPr>
          <p:cNvSpPr>
            <a:spLocks noGrp="1"/>
          </p:cNvSpPr>
          <p:nvPr>
            <p:ph type="title"/>
          </p:nvPr>
        </p:nvSpPr>
        <p:spPr>
          <a:xfrm>
            <a:off x="1096963" y="287338"/>
            <a:ext cx="10845800" cy="1449387"/>
          </a:xfrm>
        </p:spPr>
        <p:txBody>
          <a:bodyPr/>
          <a:lstStyle/>
          <a:p>
            <a:pPr eaLnBrk="1" hangingPunct="1"/>
            <a:r>
              <a:rPr lang="en-US" altLang="en-US" sz="6000"/>
              <a:t>Overestimating the Heuristic Cost</a:t>
            </a:r>
            <a:endParaRPr lang="en-US" altLang="en-US"/>
          </a:p>
        </p:txBody>
      </p:sp>
      <p:sp>
        <p:nvSpPr>
          <p:cNvPr id="43011" name="Content Placeholder 2">
            <a:extLst>
              <a:ext uri="{FF2B5EF4-FFF2-40B4-BE49-F238E27FC236}">
                <a16:creationId xmlns:a16="http://schemas.microsoft.com/office/drawing/2014/main" id="{6939DE33-044D-4619-A970-A18E0DFE6111}"/>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altLang="en-US" sz="3600" dirty="0"/>
              <a:t>A* combines Dijkstra and Best-First</a:t>
            </a:r>
          </a:p>
          <a:p>
            <a:pPr lvl="1" eaLnBrk="1" fontAlgn="auto" hangingPunct="1">
              <a:spcAft>
                <a:spcPts val="0"/>
              </a:spcAft>
              <a:defRPr/>
            </a:pPr>
            <a:r>
              <a:rPr lang="en-US" altLang="en-US" sz="3200" dirty="0"/>
              <a:t> Given cost and Heuristic cost</a:t>
            </a:r>
            <a:r>
              <a:rPr lang="en-US" altLang="en-US" sz="2000" dirty="0"/>
              <a:t> </a:t>
            </a:r>
          </a:p>
          <a:p>
            <a:pPr eaLnBrk="1" fontAlgn="auto" hangingPunct="1">
              <a:spcAft>
                <a:spcPts val="0"/>
              </a:spcAft>
              <a:defRPr/>
            </a:pPr>
            <a:endParaRPr lang="en-US" altLang="en-US" sz="2400" dirty="0"/>
          </a:p>
          <a:p>
            <a:pPr marL="0" indent="0" eaLnBrk="1" fontAlgn="auto" hangingPunct="1">
              <a:spcAft>
                <a:spcPts val="0"/>
              </a:spcAft>
              <a:buFont typeface="Arial" panose="020B0604020202020204" pitchFamily="34" charset="0"/>
              <a:buNone/>
              <a:defRPr/>
            </a:pPr>
            <a:r>
              <a:rPr lang="en-US" altLang="en-US" sz="3600" dirty="0"/>
              <a:t>Final cost = Given cost + (Heuristic cost * weight)</a:t>
            </a:r>
          </a:p>
          <a:p>
            <a:pPr lvl="1" eaLnBrk="1" fontAlgn="auto" hangingPunct="1">
              <a:spcAft>
                <a:spcPts val="0"/>
              </a:spcAft>
              <a:defRPr/>
            </a:pPr>
            <a:r>
              <a:rPr lang="en-US" altLang="en-US" sz="3200" dirty="0"/>
              <a:t> f(x) = g(x) + (h(x) * weight)</a:t>
            </a:r>
          </a:p>
          <a:p>
            <a:pPr lvl="1" eaLnBrk="1" fontAlgn="auto" hangingPunct="1">
              <a:spcAft>
                <a:spcPts val="0"/>
              </a:spcAft>
              <a:defRPr/>
            </a:pPr>
            <a:endParaRPr lang="en-US" altLang="en-US" sz="3200" dirty="0"/>
          </a:p>
          <a:p>
            <a:pPr marL="0" indent="0" eaLnBrk="1" fontAlgn="auto" hangingPunct="1">
              <a:spcAft>
                <a:spcPts val="0"/>
              </a:spcAft>
              <a:buFont typeface="Arial" panose="020B0604020202020204" pitchFamily="34" charset="0"/>
              <a:buNone/>
              <a:defRPr/>
            </a:pPr>
            <a:r>
              <a:rPr lang="en-US" altLang="en-US" sz="3400" dirty="0"/>
              <a:t>Demo</a:t>
            </a:r>
          </a:p>
          <a:p>
            <a:pPr eaLnBrk="1" fontAlgn="auto" hangingPunct="1">
              <a:spcAft>
                <a:spcPts val="0"/>
              </a:spcAft>
              <a:defRPr/>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7A9F85F5-BF61-4C81-9466-B57157F5B7CD}"/>
              </a:ext>
            </a:extLst>
          </p:cNvPr>
          <p:cNvSpPr>
            <a:spLocks noGrp="1"/>
          </p:cNvSpPr>
          <p:nvPr>
            <p:ph type="title"/>
          </p:nvPr>
        </p:nvSpPr>
        <p:spPr/>
        <p:txBody>
          <a:bodyPr/>
          <a:lstStyle/>
          <a:p>
            <a:pPr eaLnBrk="1" hangingPunct="1"/>
            <a:r>
              <a:rPr lang="en-US" altLang="en-US" sz="6600"/>
              <a:t>Cluster Heuristic</a:t>
            </a:r>
          </a:p>
        </p:txBody>
      </p:sp>
      <p:sp>
        <p:nvSpPr>
          <p:cNvPr id="67587" name="Content Placeholder 2">
            <a:extLst>
              <a:ext uri="{FF2B5EF4-FFF2-40B4-BE49-F238E27FC236}">
                <a16:creationId xmlns:a16="http://schemas.microsoft.com/office/drawing/2014/main" id="{1231680C-4EFC-4930-8AA0-E3CF88105B79}"/>
              </a:ext>
            </a:extLst>
          </p:cNvPr>
          <p:cNvSpPr>
            <a:spLocks noGrp="1"/>
          </p:cNvSpPr>
          <p:nvPr>
            <p:ph idx="1"/>
          </p:nvPr>
        </p:nvSpPr>
        <p:spPr/>
        <p:txBody>
          <a:bodyPr/>
          <a:lstStyle/>
          <a:p>
            <a:pPr eaLnBrk="1" hangingPunct="1"/>
            <a:endParaRPr lang="en-US" altLang="en-US"/>
          </a:p>
        </p:txBody>
      </p:sp>
      <p:pic>
        <p:nvPicPr>
          <p:cNvPr id="67588" name="Picture 67">
            <a:extLst>
              <a:ext uri="{FF2B5EF4-FFF2-40B4-BE49-F238E27FC236}">
                <a16:creationId xmlns:a16="http://schemas.microsoft.com/office/drawing/2014/main" id="{E33001E8-F83F-4050-BF51-2F12A74ECA1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203325"/>
            <a:ext cx="8235950" cy="501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0C451611-2EF0-492E-AE4A-06F76C3FA50C}"/>
              </a:ext>
            </a:extLst>
          </p:cNvPr>
          <p:cNvSpPr>
            <a:spLocks noGrp="1"/>
          </p:cNvSpPr>
          <p:nvPr>
            <p:ph type="title"/>
          </p:nvPr>
        </p:nvSpPr>
        <p:spPr/>
        <p:txBody>
          <a:bodyPr/>
          <a:lstStyle/>
          <a:p>
            <a:pPr eaLnBrk="1" hangingPunct="1"/>
            <a:r>
              <a:rPr lang="en-US" altLang="en-US" sz="5400"/>
              <a:t>Two ways to sort the open list</a:t>
            </a:r>
            <a:endParaRPr lang="en-US" altLang="en-US" sz="6600"/>
          </a:p>
        </p:txBody>
      </p:sp>
      <p:sp>
        <p:nvSpPr>
          <p:cNvPr id="3" name="Content Placeholder 2">
            <a:extLst>
              <a:ext uri="{FF2B5EF4-FFF2-40B4-BE49-F238E27FC236}">
                <a16:creationId xmlns:a16="http://schemas.microsoft.com/office/drawing/2014/main" id="{EC475975-E729-46B0-9D6D-E6B96F0CB051}"/>
              </a:ext>
            </a:extLst>
          </p:cNvPr>
          <p:cNvSpPr>
            <a:spLocks noGrp="1"/>
          </p:cNvSpPr>
          <p:nvPr>
            <p:ph idx="1"/>
          </p:nvPr>
        </p:nvSpPr>
        <p:spPr>
          <a:xfrm>
            <a:off x="1414329" y="2005013"/>
            <a:ext cx="10707821" cy="4692650"/>
          </a:xfrm>
        </p:spPr>
        <p:txBody>
          <a:bodyPr/>
          <a:lstStyle/>
          <a:p>
            <a:pPr marL="0" indent="0" eaLnBrk="1" hangingPunct="1">
              <a:lnSpc>
                <a:spcPct val="80000"/>
              </a:lnSpc>
              <a:buFont typeface="Arial" panose="020B0604020202020204" pitchFamily="34" charset="0"/>
              <a:buNone/>
            </a:pPr>
            <a:r>
              <a:rPr lang="en-US" altLang="en-US" sz="3600" dirty="0"/>
              <a:t>Unsorted List</a:t>
            </a:r>
          </a:p>
          <a:p>
            <a:pPr lvl="1" eaLnBrk="1" hangingPunct="1">
              <a:lnSpc>
                <a:spcPct val="80000"/>
              </a:lnSpc>
            </a:pPr>
            <a:r>
              <a:rPr lang="en-US" altLang="en-US" sz="3200" dirty="0"/>
              <a:t> Pop: O(n)		Brute force search for cheapest</a:t>
            </a:r>
          </a:p>
          <a:p>
            <a:pPr lvl="1" eaLnBrk="1" hangingPunct="1">
              <a:lnSpc>
                <a:spcPct val="80000"/>
              </a:lnSpc>
            </a:pPr>
            <a:r>
              <a:rPr lang="en-US" altLang="en-US" sz="3200" dirty="0"/>
              <a:t> Push: O(1)		Trivial to push</a:t>
            </a:r>
          </a:p>
          <a:p>
            <a:pPr lvl="1" eaLnBrk="1" hangingPunct="1">
              <a:lnSpc>
                <a:spcPct val="80000"/>
              </a:lnSpc>
            </a:pPr>
            <a:r>
              <a:rPr lang="en-US" altLang="en-US" sz="3200" dirty="0"/>
              <a:t> Update: O(0)	No work needed – List is not sorted</a:t>
            </a:r>
          </a:p>
          <a:p>
            <a:pPr marL="0" indent="0" eaLnBrk="1" hangingPunct="1">
              <a:lnSpc>
                <a:spcPct val="80000"/>
              </a:lnSpc>
              <a:buFont typeface="Arial" panose="020B0604020202020204" pitchFamily="34" charset="0"/>
              <a:buNone/>
            </a:pPr>
            <a:endParaRPr lang="en-US" altLang="en-US" sz="3600" dirty="0"/>
          </a:p>
          <a:p>
            <a:pPr marL="0" indent="0" eaLnBrk="1" hangingPunct="1">
              <a:lnSpc>
                <a:spcPct val="80000"/>
              </a:lnSpc>
              <a:buFont typeface="Arial" panose="020B0604020202020204" pitchFamily="34" charset="0"/>
              <a:buNone/>
            </a:pPr>
            <a:r>
              <a:rPr lang="en-US" altLang="en-US" sz="3600" dirty="0"/>
              <a:t>Priority Queue (binary tree)</a:t>
            </a:r>
          </a:p>
          <a:p>
            <a:pPr lvl="1" eaLnBrk="1" hangingPunct="1">
              <a:lnSpc>
                <a:spcPct val="80000"/>
              </a:lnSpc>
            </a:pPr>
            <a:r>
              <a:rPr lang="en-US" altLang="en-US" sz="3200" dirty="0"/>
              <a:t> Pop: O(log n)</a:t>
            </a:r>
          </a:p>
          <a:p>
            <a:pPr lvl="1" eaLnBrk="1" hangingPunct="1">
              <a:lnSpc>
                <a:spcPct val="80000"/>
              </a:lnSpc>
            </a:pPr>
            <a:r>
              <a:rPr lang="en-US" altLang="en-US" sz="3200" dirty="0"/>
              <a:t> Push: O(log n)</a:t>
            </a:r>
          </a:p>
          <a:p>
            <a:pPr lvl="1" eaLnBrk="1" hangingPunct="1">
              <a:lnSpc>
                <a:spcPct val="80000"/>
              </a:lnSpc>
            </a:pPr>
            <a:r>
              <a:rPr lang="en-US" altLang="en-US" sz="3200" dirty="0"/>
              <a:t> Update: O(n)	Note: Typical P-Queues don’t have this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4755B069-313A-45A9-BA83-73F2B8F69868}"/>
              </a:ext>
            </a:extLst>
          </p:cNvPr>
          <p:cNvSpPr>
            <a:spLocks noGrp="1"/>
          </p:cNvSpPr>
          <p:nvPr>
            <p:ph type="title"/>
          </p:nvPr>
        </p:nvSpPr>
        <p:spPr/>
        <p:txBody>
          <a:bodyPr/>
          <a:lstStyle/>
          <a:p>
            <a:pPr eaLnBrk="1" hangingPunct="1"/>
            <a:r>
              <a:rPr lang="en-US" altLang="en-US"/>
              <a:t>Unordered List Fast Array</a:t>
            </a:r>
          </a:p>
        </p:txBody>
      </p:sp>
      <p:sp>
        <p:nvSpPr>
          <p:cNvPr id="69635" name="Content Placeholder 2">
            <a:extLst>
              <a:ext uri="{FF2B5EF4-FFF2-40B4-BE49-F238E27FC236}">
                <a16:creationId xmlns:a16="http://schemas.microsoft.com/office/drawing/2014/main" id="{910C6B12-2354-41CF-9E29-6BF31BCEED6B}"/>
              </a:ext>
            </a:extLst>
          </p:cNvPr>
          <p:cNvSpPr>
            <a:spLocks noGrp="1"/>
          </p:cNvSpPr>
          <p:nvPr>
            <p:ph idx="1"/>
          </p:nvPr>
        </p:nvSpPr>
        <p:spPr/>
        <p:txBody>
          <a:bodyPr/>
          <a:lstStyle/>
          <a:p>
            <a:pPr eaLnBrk="1" hangingPunct="1"/>
            <a:endParaRPr lang="en-US" altLang="en-US"/>
          </a:p>
        </p:txBody>
      </p:sp>
      <p:pic>
        <p:nvPicPr>
          <p:cNvPr id="69636" name="Picture 38">
            <a:extLst>
              <a:ext uri="{FF2B5EF4-FFF2-40B4-BE49-F238E27FC236}">
                <a16:creationId xmlns:a16="http://schemas.microsoft.com/office/drawing/2014/main" id="{4613EB9C-0550-4FFA-9270-91911186E7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1855788"/>
            <a:ext cx="86502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F0E31-5D1B-4C1D-8AA7-7C890897301D}"/>
              </a:ext>
            </a:extLst>
          </p:cNvPr>
          <p:cNvSpPr>
            <a:spLocks noGrp="1"/>
          </p:cNvSpPr>
          <p:nvPr>
            <p:ph type="title"/>
          </p:nvPr>
        </p:nvSpPr>
        <p:spPr>
          <a:xfrm>
            <a:off x="1096963" y="287338"/>
            <a:ext cx="10626725" cy="1449387"/>
          </a:xfrm>
        </p:spPr>
        <p:txBody>
          <a:bodyPr rtlCol="0">
            <a:normAutofit fontScale="90000"/>
          </a:bodyPr>
          <a:lstStyle/>
          <a:p>
            <a:pPr eaLnBrk="1" fontAlgn="auto" hangingPunct="1">
              <a:spcAft>
                <a:spcPts val="0"/>
              </a:spcAft>
              <a:defRPr/>
            </a:pPr>
            <a:r>
              <a:rPr lang="en-US" sz="6600" dirty="0"/>
              <a:t>Grid Search Space: Node Structure</a:t>
            </a:r>
          </a:p>
        </p:txBody>
      </p:sp>
      <p:sp>
        <p:nvSpPr>
          <p:cNvPr id="3" name="Content Placeholder 2">
            <a:extLst>
              <a:ext uri="{FF2B5EF4-FFF2-40B4-BE49-F238E27FC236}">
                <a16:creationId xmlns:a16="http://schemas.microsoft.com/office/drawing/2014/main" id="{7D41F8E2-CF5F-4C5A-8F1B-34C680C9CE21}"/>
              </a:ext>
            </a:extLst>
          </p:cNvPr>
          <p:cNvSpPr>
            <a:spLocks noGrp="1"/>
          </p:cNvSpPr>
          <p:nvPr>
            <p:ph idx="1"/>
          </p:nvPr>
        </p:nvSpPr>
        <p:spPr>
          <a:xfrm>
            <a:off x="2252663" y="2143125"/>
            <a:ext cx="9471025" cy="4257675"/>
          </a:xfrm>
        </p:spPr>
        <p:txBody>
          <a:bodyPr/>
          <a:lstStyle/>
          <a:p>
            <a:pPr marL="200025" lvl="1" indent="0" eaLnBrk="1" hangingPunct="1">
              <a:buFont typeface="Calibri" panose="020F0502020204030204" pitchFamily="34" charset="0"/>
              <a:buNone/>
            </a:pPr>
            <a:r>
              <a:rPr lang="en-US" altLang="en-US" sz="3200" dirty="0"/>
              <a:t>Node* parent;			</a:t>
            </a:r>
            <a:r>
              <a:rPr lang="en-US" altLang="en-US" sz="3200" dirty="0">
                <a:solidFill>
                  <a:srgbClr val="00B050"/>
                </a:solidFill>
              </a:rPr>
              <a:t>// Parent</a:t>
            </a:r>
          </a:p>
          <a:p>
            <a:pPr marL="200025" lvl="1" indent="0" eaLnBrk="1" hangingPunct="1">
              <a:buFont typeface="Calibri" panose="020F0502020204030204" pitchFamily="34" charset="0"/>
              <a:buNone/>
            </a:pPr>
            <a:r>
              <a:rPr lang="en-US" altLang="en-US" sz="3200" dirty="0" err="1"/>
              <a:t>GridPos</a:t>
            </a:r>
            <a:r>
              <a:rPr lang="en-US" altLang="en-US" sz="3200" dirty="0"/>
              <a:t> </a:t>
            </a:r>
            <a:r>
              <a:rPr lang="en-US" altLang="en-US" sz="3200" dirty="0" err="1"/>
              <a:t>gridPos</a:t>
            </a:r>
            <a:r>
              <a:rPr lang="en-US" altLang="en-US" sz="3200" dirty="0"/>
              <a:t>;		</a:t>
            </a:r>
            <a:r>
              <a:rPr lang="en-US" altLang="en-US" sz="3200" dirty="0">
                <a:solidFill>
                  <a:srgbClr val="00B050"/>
                </a:solidFill>
              </a:rPr>
              <a:t>// Node’s location</a:t>
            </a:r>
            <a:endParaRPr lang="en-US" altLang="en-US" sz="3200" dirty="0"/>
          </a:p>
          <a:p>
            <a:pPr marL="200025" lvl="1" indent="0" eaLnBrk="1" hangingPunct="1">
              <a:buFont typeface="Calibri" panose="020F0502020204030204" pitchFamily="34" charset="0"/>
              <a:buNone/>
            </a:pPr>
            <a:r>
              <a:rPr lang="en-US" altLang="en-US" sz="3200" dirty="0"/>
              <a:t>float </a:t>
            </a:r>
            <a:r>
              <a:rPr lang="en-US" altLang="en-US" sz="3200" dirty="0" err="1"/>
              <a:t>finalCost</a:t>
            </a:r>
            <a:r>
              <a:rPr lang="en-US" altLang="en-US" sz="3200" dirty="0"/>
              <a:t>;			</a:t>
            </a:r>
            <a:r>
              <a:rPr lang="en-US" altLang="en-US" sz="3200" dirty="0">
                <a:solidFill>
                  <a:srgbClr val="00B050"/>
                </a:solidFill>
              </a:rPr>
              <a:t>// Final cost f(x)</a:t>
            </a:r>
          </a:p>
          <a:p>
            <a:pPr marL="200025" lvl="1" indent="0" eaLnBrk="1" hangingPunct="1">
              <a:buFont typeface="Calibri" panose="020F0502020204030204" pitchFamily="34" charset="0"/>
              <a:buNone/>
            </a:pPr>
            <a:r>
              <a:rPr lang="en-US" altLang="en-US" sz="3200" dirty="0"/>
              <a:t>float </a:t>
            </a:r>
            <a:r>
              <a:rPr lang="en-US" altLang="en-US" sz="3200" dirty="0" err="1"/>
              <a:t>givenCost</a:t>
            </a:r>
            <a:r>
              <a:rPr lang="en-US" altLang="en-US" sz="3200" dirty="0"/>
              <a:t>;		</a:t>
            </a:r>
            <a:r>
              <a:rPr lang="en-US" altLang="en-US" sz="3200" dirty="0">
                <a:solidFill>
                  <a:srgbClr val="00B050"/>
                </a:solidFill>
              </a:rPr>
              <a:t>// Given cost g(x)</a:t>
            </a:r>
          </a:p>
          <a:p>
            <a:pPr marL="200025" lvl="1" indent="0" eaLnBrk="1" hangingPunct="1">
              <a:buFont typeface="Calibri" panose="020F0502020204030204" pitchFamily="34" charset="0"/>
              <a:buNone/>
            </a:pPr>
            <a:r>
              <a:rPr lang="en-US" altLang="en-US" sz="3200" dirty="0" err="1">
                <a:solidFill>
                  <a:srgbClr val="0070C0"/>
                </a:solidFill>
              </a:rPr>
              <a:t>enum</a:t>
            </a:r>
            <a:r>
              <a:rPr lang="en-US" altLang="en-US" sz="3200" dirty="0">
                <a:solidFill>
                  <a:srgbClr val="0070C0"/>
                </a:solidFill>
              </a:rPr>
              <a:t> </a:t>
            </a:r>
            <a:r>
              <a:rPr lang="en-US" altLang="en-US" sz="3200" dirty="0" err="1">
                <a:solidFill>
                  <a:srgbClr val="0070C0"/>
                </a:solidFill>
              </a:rPr>
              <a:t>onList</a:t>
            </a:r>
            <a:r>
              <a:rPr lang="en-US" altLang="en-US" sz="3200" dirty="0">
                <a:solidFill>
                  <a:srgbClr val="0070C0"/>
                </a:solidFill>
              </a:rPr>
              <a:t>;</a:t>
            </a:r>
            <a:r>
              <a:rPr lang="en-US" altLang="en-US" sz="3200" dirty="0"/>
              <a:t>			</a:t>
            </a:r>
            <a:r>
              <a:rPr lang="en-US" altLang="en-US" sz="3200" dirty="0">
                <a:solidFill>
                  <a:srgbClr val="00B050"/>
                </a:solidFill>
              </a:rPr>
              <a:t>// On open/closed list?</a:t>
            </a:r>
          </a:p>
          <a:p>
            <a:pPr marL="200025" lvl="1" indent="0" eaLnBrk="1" hangingPunct="1">
              <a:buFont typeface="Calibri" panose="020F0502020204030204" pitchFamily="34" charset="0"/>
              <a:buNone/>
            </a:pPr>
            <a:endParaRPr lang="en-US" altLang="en-US" sz="3200" dirty="0">
              <a:solidFill>
                <a:srgbClr val="00B050"/>
              </a:solidFill>
            </a:endParaRPr>
          </a:p>
          <a:p>
            <a:pPr marL="200025" lvl="1" indent="0" eaLnBrk="1" hangingPunct="1">
              <a:buFont typeface="Calibri" panose="020F0502020204030204" pitchFamily="34" charset="0"/>
              <a:buNone/>
            </a:pPr>
            <a:r>
              <a:rPr lang="en-US" altLang="en-US" sz="3200" dirty="0">
                <a:solidFill>
                  <a:srgbClr val="C00000"/>
                </a:solidFill>
              </a:rPr>
              <a:t>SMALLER DATA STRUCTURE = FASTER SEARCH</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2F16DFDA-D787-4D85-B762-B275B6160B9E}"/>
              </a:ext>
            </a:extLst>
          </p:cNvPr>
          <p:cNvSpPr>
            <a:spLocks noGrp="1"/>
          </p:cNvSpPr>
          <p:nvPr>
            <p:ph type="title"/>
          </p:nvPr>
        </p:nvSpPr>
        <p:spPr/>
        <p:txBody>
          <a:bodyPr/>
          <a:lstStyle/>
          <a:p>
            <a:pPr eaLnBrk="1" hangingPunct="1"/>
            <a:r>
              <a:rPr lang="en-US" altLang="en-US"/>
              <a:t>Unordered List Fast Array</a:t>
            </a:r>
          </a:p>
        </p:txBody>
      </p:sp>
      <p:sp>
        <p:nvSpPr>
          <p:cNvPr id="70659" name="Content Placeholder 2">
            <a:extLst>
              <a:ext uri="{FF2B5EF4-FFF2-40B4-BE49-F238E27FC236}">
                <a16:creationId xmlns:a16="http://schemas.microsoft.com/office/drawing/2014/main" id="{256C03FA-D8AD-4E09-B31C-9D53BFD5EDCC}"/>
              </a:ext>
            </a:extLst>
          </p:cNvPr>
          <p:cNvSpPr>
            <a:spLocks noGrp="1"/>
          </p:cNvSpPr>
          <p:nvPr>
            <p:ph idx="1"/>
          </p:nvPr>
        </p:nvSpPr>
        <p:spPr/>
        <p:txBody>
          <a:bodyPr/>
          <a:lstStyle/>
          <a:p>
            <a:pPr eaLnBrk="1" hangingPunct="1"/>
            <a:endParaRPr lang="en-US" altLang="en-US"/>
          </a:p>
        </p:txBody>
      </p:sp>
      <p:pic>
        <p:nvPicPr>
          <p:cNvPr id="70660" name="Picture 38">
            <a:extLst>
              <a:ext uri="{FF2B5EF4-FFF2-40B4-BE49-F238E27FC236}">
                <a16:creationId xmlns:a16="http://schemas.microsoft.com/office/drawing/2014/main" id="{914134E2-503E-465A-87AF-0062AE7C98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1855788"/>
            <a:ext cx="86502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50">
            <a:extLst>
              <a:ext uri="{FF2B5EF4-FFF2-40B4-BE49-F238E27FC236}">
                <a16:creationId xmlns:a16="http://schemas.microsoft.com/office/drawing/2014/main" id="{87A6FB10-B784-42D1-8727-04C0446733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6088" y="2768600"/>
            <a:ext cx="8650287"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2" name="Straight Arrow Connector 51">
            <a:extLst>
              <a:ext uri="{FF2B5EF4-FFF2-40B4-BE49-F238E27FC236}">
                <a16:creationId xmlns:a16="http://schemas.microsoft.com/office/drawing/2014/main" id="{4D81B061-FD4E-4E6D-BF93-AE5E861D2E3C}"/>
              </a:ext>
            </a:extLst>
          </p:cNvPr>
          <p:cNvCxnSpPr>
            <a:cxnSpLocks noChangeShapeType="1"/>
          </p:cNvCxnSpPr>
          <p:nvPr/>
        </p:nvCxnSpPr>
        <p:spPr bwMode="auto">
          <a:xfrm>
            <a:off x="9032875" y="3082925"/>
            <a:ext cx="4763" cy="231775"/>
          </a:xfrm>
          <a:prstGeom prst="straightConnector1">
            <a:avLst/>
          </a:prstGeom>
          <a:noFill/>
          <a:ln w="31750" algn="ctr">
            <a:solidFill>
              <a:srgbClr val="00B05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4.375E-6 4.81481E-6 L 0.04244 0.00231 " pathEditMode="relative" rAng="0" ptsTypes="AA">
                                      <p:cBhvr>
                                        <p:cTn id="6" dur="2000" fill="hold"/>
                                        <p:tgtEl>
                                          <p:spTgt spid="52"/>
                                        </p:tgtEl>
                                        <p:attrNameLst>
                                          <p:attrName>ppt_x</p:attrName>
                                          <p:attrName>ppt_y</p:attrName>
                                        </p:attrNameLst>
                                      </p:cBhvr>
                                      <p:rCtr x="2122"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76A852FE-A23D-4BD2-AA54-7F3525510E6A}"/>
              </a:ext>
            </a:extLst>
          </p:cNvPr>
          <p:cNvSpPr>
            <a:spLocks noGrp="1"/>
          </p:cNvSpPr>
          <p:nvPr>
            <p:ph type="title"/>
          </p:nvPr>
        </p:nvSpPr>
        <p:spPr/>
        <p:txBody>
          <a:bodyPr/>
          <a:lstStyle/>
          <a:p>
            <a:pPr eaLnBrk="1" hangingPunct="1"/>
            <a:r>
              <a:rPr lang="en-US" altLang="en-US"/>
              <a:t>Unordered List Fast Array</a:t>
            </a:r>
          </a:p>
        </p:txBody>
      </p:sp>
      <p:sp>
        <p:nvSpPr>
          <p:cNvPr id="71683" name="Content Placeholder 2">
            <a:extLst>
              <a:ext uri="{FF2B5EF4-FFF2-40B4-BE49-F238E27FC236}">
                <a16:creationId xmlns:a16="http://schemas.microsoft.com/office/drawing/2014/main" id="{8F7A5BF9-D8BC-4482-8E90-10970392E619}"/>
              </a:ext>
            </a:extLst>
          </p:cNvPr>
          <p:cNvSpPr>
            <a:spLocks noGrp="1"/>
          </p:cNvSpPr>
          <p:nvPr>
            <p:ph idx="1"/>
          </p:nvPr>
        </p:nvSpPr>
        <p:spPr/>
        <p:txBody>
          <a:bodyPr/>
          <a:lstStyle/>
          <a:p>
            <a:pPr eaLnBrk="1" hangingPunct="1"/>
            <a:endParaRPr lang="en-US" altLang="en-US"/>
          </a:p>
        </p:txBody>
      </p:sp>
      <p:pic>
        <p:nvPicPr>
          <p:cNvPr id="71684" name="Picture 38">
            <a:extLst>
              <a:ext uri="{FF2B5EF4-FFF2-40B4-BE49-F238E27FC236}">
                <a16:creationId xmlns:a16="http://schemas.microsoft.com/office/drawing/2014/main" id="{25E8330E-3B8F-433E-9D6D-BE1CF125CD7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1855788"/>
            <a:ext cx="86502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5" name="Picture 5">
            <a:extLst>
              <a:ext uri="{FF2B5EF4-FFF2-40B4-BE49-F238E27FC236}">
                <a16:creationId xmlns:a16="http://schemas.microsoft.com/office/drawing/2014/main" id="{F77F6755-0732-4069-995D-684A20F7F6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16088" y="2768600"/>
            <a:ext cx="865028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F3936064-FDD9-472D-B12D-66B3CC450868}"/>
              </a:ext>
            </a:extLst>
          </p:cNvPr>
          <p:cNvSpPr>
            <a:spLocks noGrp="1"/>
          </p:cNvSpPr>
          <p:nvPr>
            <p:ph type="title"/>
          </p:nvPr>
        </p:nvSpPr>
        <p:spPr/>
        <p:txBody>
          <a:bodyPr/>
          <a:lstStyle/>
          <a:p>
            <a:pPr eaLnBrk="1" hangingPunct="1"/>
            <a:r>
              <a:rPr lang="en-US" altLang="en-US"/>
              <a:t>Unordered List Fast Array</a:t>
            </a:r>
          </a:p>
        </p:txBody>
      </p:sp>
      <p:sp>
        <p:nvSpPr>
          <p:cNvPr id="72707" name="Content Placeholder 2">
            <a:extLst>
              <a:ext uri="{FF2B5EF4-FFF2-40B4-BE49-F238E27FC236}">
                <a16:creationId xmlns:a16="http://schemas.microsoft.com/office/drawing/2014/main" id="{8B951EA4-B4C5-4FF4-AE9F-FD40950D56DB}"/>
              </a:ext>
            </a:extLst>
          </p:cNvPr>
          <p:cNvSpPr>
            <a:spLocks noGrp="1"/>
          </p:cNvSpPr>
          <p:nvPr>
            <p:ph idx="1"/>
          </p:nvPr>
        </p:nvSpPr>
        <p:spPr/>
        <p:txBody>
          <a:bodyPr/>
          <a:lstStyle/>
          <a:p>
            <a:pPr eaLnBrk="1" hangingPunct="1"/>
            <a:endParaRPr lang="en-US" altLang="en-US"/>
          </a:p>
        </p:txBody>
      </p:sp>
      <p:pic>
        <p:nvPicPr>
          <p:cNvPr id="72708" name="Picture 38">
            <a:extLst>
              <a:ext uri="{FF2B5EF4-FFF2-40B4-BE49-F238E27FC236}">
                <a16:creationId xmlns:a16="http://schemas.microsoft.com/office/drawing/2014/main" id="{AC7E7438-05EA-4DDD-A362-77FC1071D9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1855788"/>
            <a:ext cx="86502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9" name="Picture 3">
            <a:extLst>
              <a:ext uri="{FF2B5EF4-FFF2-40B4-BE49-F238E27FC236}">
                <a16:creationId xmlns:a16="http://schemas.microsoft.com/office/drawing/2014/main" id="{B2C33EA0-13A9-45BF-8CEF-68E2DDED90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2768600"/>
            <a:ext cx="8662987"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CD9FCF7B-94C5-4A37-A0D4-7EF2FAECF635}"/>
              </a:ext>
            </a:extLst>
          </p:cNvPr>
          <p:cNvSpPr>
            <a:spLocks noGrp="1"/>
          </p:cNvSpPr>
          <p:nvPr>
            <p:ph type="title"/>
          </p:nvPr>
        </p:nvSpPr>
        <p:spPr/>
        <p:txBody>
          <a:bodyPr/>
          <a:lstStyle/>
          <a:p>
            <a:pPr eaLnBrk="1" hangingPunct="1"/>
            <a:r>
              <a:rPr lang="en-US" altLang="en-US"/>
              <a:t>Unordered List Fast Array</a:t>
            </a:r>
          </a:p>
        </p:txBody>
      </p:sp>
      <p:sp>
        <p:nvSpPr>
          <p:cNvPr id="73731" name="Content Placeholder 2">
            <a:extLst>
              <a:ext uri="{FF2B5EF4-FFF2-40B4-BE49-F238E27FC236}">
                <a16:creationId xmlns:a16="http://schemas.microsoft.com/office/drawing/2014/main" id="{50CEDA15-3030-467E-A6EA-E2AB6B987820}"/>
              </a:ext>
            </a:extLst>
          </p:cNvPr>
          <p:cNvSpPr>
            <a:spLocks noGrp="1"/>
          </p:cNvSpPr>
          <p:nvPr>
            <p:ph idx="1"/>
          </p:nvPr>
        </p:nvSpPr>
        <p:spPr/>
        <p:txBody>
          <a:bodyPr/>
          <a:lstStyle/>
          <a:p>
            <a:pPr eaLnBrk="1" hangingPunct="1"/>
            <a:endParaRPr lang="en-US" altLang="en-US"/>
          </a:p>
        </p:txBody>
      </p:sp>
      <p:pic>
        <p:nvPicPr>
          <p:cNvPr id="73732" name="Picture 38">
            <a:extLst>
              <a:ext uri="{FF2B5EF4-FFF2-40B4-BE49-F238E27FC236}">
                <a16:creationId xmlns:a16="http://schemas.microsoft.com/office/drawing/2014/main" id="{FB530089-2FC7-409F-BB35-428C7C3B47A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1855788"/>
            <a:ext cx="86502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3733" name="Picture 4">
            <a:extLst>
              <a:ext uri="{FF2B5EF4-FFF2-40B4-BE49-F238E27FC236}">
                <a16:creationId xmlns:a16="http://schemas.microsoft.com/office/drawing/2014/main" id="{B2E30C57-72CA-4877-85D5-43085BA666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2768600"/>
            <a:ext cx="8662987"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36DAABD4-0771-4B65-9A05-D0414D0D9280}"/>
              </a:ext>
            </a:extLst>
          </p:cNvPr>
          <p:cNvSpPr>
            <a:spLocks noGrp="1"/>
          </p:cNvSpPr>
          <p:nvPr>
            <p:ph type="title"/>
          </p:nvPr>
        </p:nvSpPr>
        <p:spPr/>
        <p:txBody>
          <a:bodyPr/>
          <a:lstStyle/>
          <a:p>
            <a:pPr eaLnBrk="1" hangingPunct="1"/>
            <a:r>
              <a:rPr lang="en-US" altLang="en-US"/>
              <a:t>Unordered List Fast Array</a:t>
            </a:r>
          </a:p>
        </p:txBody>
      </p:sp>
      <p:sp>
        <p:nvSpPr>
          <p:cNvPr id="74755" name="Content Placeholder 2">
            <a:extLst>
              <a:ext uri="{FF2B5EF4-FFF2-40B4-BE49-F238E27FC236}">
                <a16:creationId xmlns:a16="http://schemas.microsoft.com/office/drawing/2014/main" id="{7A0459C5-DD99-4D87-9C0A-8E9A8E621E05}"/>
              </a:ext>
            </a:extLst>
          </p:cNvPr>
          <p:cNvSpPr>
            <a:spLocks noGrp="1"/>
          </p:cNvSpPr>
          <p:nvPr>
            <p:ph idx="1"/>
          </p:nvPr>
        </p:nvSpPr>
        <p:spPr/>
        <p:txBody>
          <a:bodyPr/>
          <a:lstStyle/>
          <a:p>
            <a:pPr eaLnBrk="1" hangingPunct="1"/>
            <a:endParaRPr lang="en-US" altLang="en-US"/>
          </a:p>
        </p:txBody>
      </p:sp>
      <p:pic>
        <p:nvPicPr>
          <p:cNvPr id="74756" name="Picture 38">
            <a:extLst>
              <a:ext uri="{FF2B5EF4-FFF2-40B4-BE49-F238E27FC236}">
                <a16:creationId xmlns:a16="http://schemas.microsoft.com/office/drawing/2014/main" id="{014AC9EF-A12C-4EEE-AF43-84A929CD59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1855788"/>
            <a:ext cx="86502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7" name="Picture 3">
            <a:extLst>
              <a:ext uri="{FF2B5EF4-FFF2-40B4-BE49-F238E27FC236}">
                <a16:creationId xmlns:a16="http://schemas.microsoft.com/office/drawing/2014/main" id="{596FBC30-EBE1-4F13-8794-DC10518B86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2768600"/>
            <a:ext cx="8662987" cy="284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Rectangle 33">
            <a:extLst>
              <a:ext uri="{FF2B5EF4-FFF2-40B4-BE49-F238E27FC236}">
                <a16:creationId xmlns:a16="http://schemas.microsoft.com/office/drawing/2014/main" id="{2A4501D0-79DC-4831-9CE7-6965D5C5C942}"/>
              </a:ext>
            </a:extLst>
          </p:cNvPr>
          <p:cNvSpPr/>
          <p:nvPr/>
        </p:nvSpPr>
        <p:spPr bwMode="auto">
          <a:xfrm>
            <a:off x="9310688" y="4930775"/>
            <a:ext cx="527050" cy="527050"/>
          </a:xfrm>
          <a:prstGeom prst="rect">
            <a:avLst/>
          </a:prstGeom>
          <a:solidFill>
            <a:schemeClr val="bg1">
              <a:lumMod val="85000"/>
            </a:schemeClr>
          </a:solidFill>
          <a:ln w="19050" cap="flat" cmpd="sng" algn="ctr">
            <a:solidFill>
              <a:schemeClr val="tx1"/>
            </a:solidFill>
            <a:prstDash val="solid"/>
            <a:round/>
            <a:headEnd type="none" w="med" len="med"/>
            <a:tailEnd type="arrow" w="med" len="med"/>
          </a:ln>
          <a:effectLst/>
        </p:spPr>
        <p:txBody>
          <a:bodyPr wrap="none" tIns="0" anchor="ctr" anchorCtr="1"/>
          <a:lstStyle/>
          <a:p>
            <a:pPr algn="ctr" eaLnBrk="1" fontAlgn="auto" hangingPunct="1">
              <a:spcBef>
                <a:spcPts val="0"/>
              </a:spcBef>
              <a:spcAft>
                <a:spcPts val="0"/>
              </a:spcAft>
              <a:defRPr/>
            </a:pPr>
            <a:r>
              <a:rPr lang="en-US" sz="3600" dirty="0">
                <a:latin typeface="+mn-lt"/>
              </a:rPr>
              <a:t>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7" presetClass="path" presetSubtype="0" accel="50000" decel="50000" fill="hold" grpId="0" nodeType="withEffect">
                                  <p:stCondLst>
                                    <p:cond delay="0"/>
                                  </p:stCondLst>
                                  <p:childTnLst>
                                    <p:animMotion origin="layout" path="M 3.54167E-6 2.59259E-6 L -0.06993 0.05694 C -0.08451 0.0699 -0.10638 0.07685 -0.12917 0.07685 C -0.15508 0.07685 -0.17605 0.0699 -0.1905 0.05694 L -0.26029 2.59259E-6 " pathEditMode="relative" rAng="0" ptsTypes="AAAAA">
                                      <p:cBhvr>
                                        <p:cTn id="6" dur="2000" fill="hold"/>
                                        <p:tgtEl>
                                          <p:spTgt spid="34"/>
                                        </p:tgtEl>
                                        <p:attrNameLst>
                                          <p:attrName>ppt_x</p:attrName>
                                          <p:attrName>ppt_y</p:attrName>
                                        </p:attrNameLst>
                                      </p:cBhvr>
                                      <p:rCtr x="-13021" y="38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A59CEF9E-724F-4B97-A675-BE51491D53D7}"/>
              </a:ext>
            </a:extLst>
          </p:cNvPr>
          <p:cNvSpPr>
            <a:spLocks noGrp="1"/>
          </p:cNvSpPr>
          <p:nvPr>
            <p:ph type="title"/>
          </p:nvPr>
        </p:nvSpPr>
        <p:spPr/>
        <p:txBody>
          <a:bodyPr/>
          <a:lstStyle/>
          <a:p>
            <a:pPr eaLnBrk="1" hangingPunct="1"/>
            <a:r>
              <a:rPr lang="en-US" altLang="en-US"/>
              <a:t>Unordered List Fast Array</a:t>
            </a:r>
          </a:p>
        </p:txBody>
      </p:sp>
      <p:sp>
        <p:nvSpPr>
          <p:cNvPr id="75779" name="Content Placeholder 2">
            <a:extLst>
              <a:ext uri="{FF2B5EF4-FFF2-40B4-BE49-F238E27FC236}">
                <a16:creationId xmlns:a16="http://schemas.microsoft.com/office/drawing/2014/main" id="{896E57A4-1EAA-41C7-89B8-C2DF0D07D5FE}"/>
              </a:ext>
            </a:extLst>
          </p:cNvPr>
          <p:cNvSpPr>
            <a:spLocks noGrp="1"/>
          </p:cNvSpPr>
          <p:nvPr>
            <p:ph idx="1"/>
          </p:nvPr>
        </p:nvSpPr>
        <p:spPr/>
        <p:txBody>
          <a:bodyPr/>
          <a:lstStyle/>
          <a:p>
            <a:pPr eaLnBrk="1" hangingPunct="1"/>
            <a:endParaRPr lang="en-US" altLang="en-US"/>
          </a:p>
        </p:txBody>
      </p:sp>
      <p:pic>
        <p:nvPicPr>
          <p:cNvPr id="75780" name="Picture 38">
            <a:extLst>
              <a:ext uri="{FF2B5EF4-FFF2-40B4-BE49-F238E27FC236}">
                <a16:creationId xmlns:a16="http://schemas.microsoft.com/office/drawing/2014/main" id="{76FA27D9-9D69-4A40-870C-CAAB51F19D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1855788"/>
            <a:ext cx="86502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1" name="Picture 5">
            <a:extLst>
              <a:ext uri="{FF2B5EF4-FFF2-40B4-BE49-F238E27FC236}">
                <a16:creationId xmlns:a16="http://schemas.microsoft.com/office/drawing/2014/main" id="{AD105097-3790-4F4C-A121-D3D98C1C30A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2768600"/>
            <a:ext cx="8662987" cy="301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6" name="Straight Arrow Connector 65">
            <a:extLst>
              <a:ext uri="{FF2B5EF4-FFF2-40B4-BE49-F238E27FC236}">
                <a16:creationId xmlns:a16="http://schemas.microsoft.com/office/drawing/2014/main" id="{CC964DBB-1556-4396-AD8B-23E2476637FF}"/>
              </a:ext>
            </a:extLst>
          </p:cNvPr>
          <p:cNvCxnSpPr>
            <a:cxnSpLocks noChangeShapeType="1"/>
          </p:cNvCxnSpPr>
          <p:nvPr/>
        </p:nvCxnSpPr>
        <p:spPr bwMode="auto">
          <a:xfrm>
            <a:off x="9567863" y="4694238"/>
            <a:ext cx="3175" cy="230187"/>
          </a:xfrm>
          <a:prstGeom prst="straightConnector1">
            <a:avLst/>
          </a:prstGeom>
          <a:noFill/>
          <a:ln w="31750" algn="ctr">
            <a:solidFill>
              <a:srgbClr val="00B05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2.91667E-6 -1.11111E-6 L -0.04271 0.00301 " pathEditMode="relative" rAng="0" ptsTypes="AA">
                                      <p:cBhvr>
                                        <p:cTn id="6" dur="2000" fill="hold"/>
                                        <p:tgtEl>
                                          <p:spTgt spid="66"/>
                                        </p:tgtEl>
                                        <p:attrNameLst>
                                          <p:attrName>ppt_x</p:attrName>
                                          <p:attrName>ppt_y</p:attrName>
                                        </p:attrNameLst>
                                      </p:cBhvr>
                                      <p:rCtr x="-2174"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37E51997-1CA9-467A-8982-5C03A074FA0D}"/>
              </a:ext>
            </a:extLst>
          </p:cNvPr>
          <p:cNvSpPr>
            <a:spLocks noGrp="1"/>
          </p:cNvSpPr>
          <p:nvPr>
            <p:ph type="title"/>
          </p:nvPr>
        </p:nvSpPr>
        <p:spPr/>
        <p:txBody>
          <a:bodyPr/>
          <a:lstStyle/>
          <a:p>
            <a:pPr eaLnBrk="1" hangingPunct="1"/>
            <a:r>
              <a:rPr lang="en-US" altLang="en-US"/>
              <a:t>Unordered List Fast Array</a:t>
            </a:r>
          </a:p>
        </p:txBody>
      </p:sp>
      <p:sp>
        <p:nvSpPr>
          <p:cNvPr id="76803" name="Content Placeholder 2">
            <a:extLst>
              <a:ext uri="{FF2B5EF4-FFF2-40B4-BE49-F238E27FC236}">
                <a16:creationId xmlns:a16="http://schemas.microsoft.com/office/drawing/2014/main" id="{B6D478ED-150B-4028-8CDC-37E601FDB862}"/>
              </a:ext>
            </a:extLst>
          </p:cNvPr>
          <p:cNvSpPr>
            <a:spLocks noGrp="1"/>
          </p:cNvSpPr>
          <p:nvPr>
            <p:ph idx="1"/>
          </p:nvPr>
        </p:nvSpPr>
        <p:spPr/>
        <p:txBody>
          <a:bodyPr/>
          <a:lstStyle/>
          <a:p>
            <a:pPr eaLnBrk="1" hangingPunct="1"/>
            <a:endParaRPr lang="en-US" altLang="en-US"/>
          </a:p>
        </p:txBody>
      </p:sp>
      <p:pic>
        <p:nvPicPr>
          <p:cNvPr id="76804" name="Picture 38">
            <a:extLst>
              <a:ext uri="{FF2B5EF4-FFF2-40B4-BE49-F238E27FC236}">
                <a16:creationId xmlns:a16="http://schemas.microsoft.com/office/drawing/2014/main" id="{AA7ABA2C-AC41-4447-AAE9-FFA288D8BFC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6088" y="1855788"/>
            <a:ext cx="865028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3">
            <a:extLst>
              <a:ext uri="{FF2B5EF4-FFF2-40B4-BE49-F238E27FC236}">
                <a16:creationId xmlns:a16="http://schemas.microsoft.com/office/drawing/2014/main" id="{F070C0AE-C288-461E-A8B6-199BEE4866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9738" y="2768600"/>
            <a:ext cx="8662987" cy="35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04743088-608E-416C-B2E6-C48624A50C9A}"/>
              </a:ext>
            </a:extLst>
          </p:cNvPr>
          <p:cNvSpPr>
            <a:spLocks noGrp="1"/>
          </p:cNvSpPr>
          <p:nvPr>
            <p:ph type="title"/>
          </p:nvPr>
        </p:nvSpPr>
        <p:spPr/>
        <p:txBody>
          <a:bodyPr/>
          <a:lstStyle/>
          <a:p>
            <a:pPr eaLnBrk="1" hangingPunct="1"/>
            <a:r>
              <a:rPr lang="en-US" altLang="en-US" sz="5400" dirty="0"/>
              <a:t>Faster heap implementation</a:t>
            </a:r>
            <a:endParaRPr lang="en-US" altLang="en-US" sz="6600" dirty="0"/>
          </a:p>
        </p:txBody>
      </p:sp>
      <p:sp>
        <p:nvSpPr>
          <p:cNvPr id="3" name="Content Placeholder 2">
            <a:extLst>
              <a:ext uri="{FF2B5EF4-FFF2-40B4-BE49-F238E27FC236}">
                <a16:creationId xmlns:a16="http://schemas.microsoft.com/office/drawing/2014/main" id="{2D9DF05A-3B2F-4306-AF7B-FB699DD32228}"/>
              </a:ext>
            </a:extLst>
          </p:cNvPr>
          <p:cNvSpPr>
            <a:spLocks noGrp="1"/>
          </p:cNvSpPr>
          <p:nvPr>
            <p:ph idx="1"/>
          </p:nvPr>
        </p:nvSpPr>
        <p:spPr>
          <a:xfrm>
            <a:off x="2147888" y="3032125"/>
            <a:ext cx="9151937" cy="2395538"/>
          </a:xfrm>
        </p:spPr>
        <p:txBody>
          <a:bodyPr/>
          <a:lstStyle/>
          <a:p>
            <a:pPr marL="0" indent="0" eaLnBrk="1" hangingPunct="1">
              <a:lnSpc>
                <a:spcPct val="80000"/>
              </a:lnSpc>
              <a:buFont typeface="Arial" panose="020B0604020202020204" pitchFamily="34" charset="0"/>
              <a:buNone/>
            </a:pPr>
            <a:r>
              <a:rPr lang="en-US" altLang="en-US" sz="3600"/>
              <a:t>Generic Heap (Nathan Sturtevant)</a:t>
            </a:r>
          </a:p>
          <a:p>
            <a:pPr lvl="1" eaLnBrk="1" hangingPunct="1">
              <a:lnSpc>
                <a:spcPct val="80000"/>
              </a:lnSpc>
            </a:pPr>
            <a:r>
              <a:rPr lang="en-US" altLang="en-US" sz="3200"/>
              <a:t> Pop: O(log n)</a:t>
            </a:r>
          </a:p>
          <a:p>
            <a:pPr lvl="1" eaLnBrk="1" hangingPunct="1">
              <a:lnSpc>
                <a:spcPct val="80000"/>
              </a:lnSpc>
            </a:pPr>
            <a:r>
              <a:rPr lang="en-US" altLang="en-US" sz="3200"/>
              <a:t> Push: O(log n)</a:t>
            </a:r>
          </a:p>
          <a:p>
            <a:pPr lvl="1" eaLnBrk="1" hangingPunct="1">
              <a:lnSpc>
                <a:spcPct val="80000"/>
              </a:lnSpc>
            </a:pPr>
            <a:r>
              <a:rPr lang="en-US" altLang="en-US" sz="3200"/>
              <a:t> Update: O(1)	Note: Uses a hash table</a:t>
            </a:r>
          </a:p>
          <a:p>
            <a:pPr marL="914400" lvl="2" indent="0" eaLnBrk="1" hangingPunct="1">
              <a:lnSpc>
                <a:spcPct val="80000"/>
              </a:lnSpc>
              <a:buFont typeface="Arial" panose="020B0604020202020204" pitchFamily="34" charset="0"/>
              <a:buNone/>
            </a:pPr>
            <a:r>
              <a:rPr lang="en-US" altLang="en-US" sz="2800"/>
              <a:t>			</a:t>
            </a:r>
            <a:r>
              <a:rPr lang="en-US" altLang="en-US" sz="3200"/>
              <a:t>(function name is DecreaseKey)</a:t>
            </a: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04743088-608E-416C-B2E6-C48624A50C9A}"/>
              </a:ext>
            </a:extLst>
          </p:cNvPr>
          <p:cNvSpPr>
            <a:spLocks noGrp="1"/>
          </p:cNvSpPr>
          <p:nvPr>
            <p:ph type="title"/>
          </p:nvPr>
        </p:nvSpPr>
        <p:spPr/>
        <p:txBody>
          <a:bodyPr/>
          <a:lstStyle/>
          <a:p>
            <a:pPr eaLnBrk="1" hangingPunct="1"/>
            <a:r>
              <a:rPr lang="en-US" altLang="en-US" sz="5400" dirty="0"/>
              <a:t>Bucket Open List (fastest)</a:t>
            </a:r>
            <a:endParaRPr lang="en-US" altLang="en-US" sz="6600" dirty="0"/>
          </a:p>
        </p:txBody>
      </p:sp>
      <p:cxnSp>
        <p:nvCxnSpPr>
          <p:cNvPr id="5" name="Straight Connector 4">
            <a:extLst>
              <a:ext uri="{FF2B5EF4-FFF2-40B4-BE49-F238E27FC236}">
                <a16:creationId xmlns:a16="http://schemas.microsoft.com/office/drawing/2014/main" id="{5FA53A0F-DB3F-2413-A5F5-E214E9FB0109}"/>
              </a:ext>
            </a:extLst>
          </p:cNvPr>
          <p:cNvCxnSpPr/>
          <p:nvPr/>
        </p:nvCxnSpPr>
        <p:spPr>
          <a:xfrm>
            <a:off x="3620834" y="2266166"/>
            <a:ext cx="0" cy="419572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F30183A-7EDF-3E29-DEFA-1402E61C4FF2}"/>
              </a:ext>
            </a:extLst>
          </p:cNvPr>
          <p:cNvCxnSpPr>
            <a:cxnSpLocks/>
          </p:cNvCxnSpPr>
          <p:nvPr/>
        </p:nvCxnSpPr>
        <p:spPr>
          <a:xfrm>
            <a:off x="3620834" y="2266166"/>
            <a:ext cx="8062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FC0E50-06B1-AFA5-B2E0-AB7506E21B62}"/>
              </a:ext>
            </a:extLst>
          </p:cNvPr>
          <p:cNvCxnSpPr>
            <a:cxnSpLocks/>
          </p:cNvCxnSpPr>
          <p:nvPr/>
        </p:nvCxnSpPr>
        <p:spPr>
          <a:xfrm>
            <a:off x="3620834" y="6461886"/>
            <a:ext cx="8062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67FC20C-E00B-51BD-7EB5-F5AB1C820094}"/>
              </a:ext>
            </a:extLst>
          </p:cNvPr>
          <p:cNvCxnSpPr>
            <a:cxnSpLocks/>
          </p:cNvCxnSpPr>
          <p:nvPr/>
        </p:nvCxnSpPr>
        <p:spPr>
          <a:xfrm>
            <a:off x="3620834" y="4331296"/>
            <a:ext cx="8062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80597EE-FEFD-B91A-363D-C681726AC7FD}"/>
              </a:ext>
            </a:extLst>
          </p:cNvPr>
          <p:cNvCxnSpPr>
            <a:cxnSpLocks/>
          </p:cNvCxnSpPr>
          <p:nvPr/>
        </p:nvCxnSpPr>
        <p:spPr>
          <a:xfrm>
            <a:off x="3620834" y="3279957"/>
            <a:ext cx="8062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28305E9-A6AC-0821-99A1-B40B49AACFDE}"/>
              </a:ext>
            </a:extLst>
          </p:cNvPr>
          <p:cNvCxnSpPr>
            <a:cxnSpLocks/>
          </p:cNvCxnSpPr>
          <p:nvPr/>
        </p:nvCxnSpPr>
        <p:spPr>
          <a:xfrm>
            <a:off x="3620834" y="5360548"/>
            <a:ext cx="8062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21FB08C-9337-356D-A2F6-AC89E394F523}"/>
              </a:ext>
            </a:extLst>
          </p:cNvPr>
          <p:cNvCxnSpPr>
            <a:cxnSpLocks/>
          </p:cNvCxnSpPr>
          <p:nvPr/>
        </p:nvCxnSpPr>
        <p:spPr>
          <a:xfrm>
            <a:off x="3620834" y="2767540"/>
            <a:ext cx="8062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4A731C-B9C7-A993-7160-B8606C193DB7}"/>
              </a:ext>
            </a:extLst>
          </p:cNvPr>
          <p:cNvCxnSpPr>
            <a:cxnSpLocks/>
          </p:cNvCxnSpPr>
          <p:nvPr/>
        </p:nvCxnSpPr>
        <p:spPr>
          <a:xfrm>
            <a:off x="3620834" y="3783540"/>
            <a:ext cx="8062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B7C7864-7C73-7358-EC43-40140BE29ACE}"/>
              </a:ext>
            </a:extLst>
          </p:cNvPr>
          <p:cNvCxnSpPr>
            <a:cxnSpLocks/>
          </p:cNvCxnSpPr>
          <p:nvPr/>
        </p:nvCxnSpPr>
        <p:spPr>
          <a:xfrm>
            <a:off x="3620834" y="4830461"/>
            <a:ext cx="80629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07A203-1171-6225-7F11-F693B63B4010}"/>
              </a:ext>
            </a:extLst>
          </p:cNvPr>
          <p:cNvCxnSpPr>
            <a:cxnSpLocks/>
          </p:cNvCxnSpPr>
          <p:nvPr/>
        </p:nvCxnSpPr>
        <p:spPr>
          <a:xfrm>
            <a:off x="3620834" y="5899471"/>
            <a:ext cx="806291"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9912AF-6E49-06E4-A86D-5326E05C3BA9}"/>
              </a:ext>
            </a:extLst>
          </p:cNvPr>
          <p:cNvSpPr txBox="1"/>
          <p:nvPr/>
        </p:nvSpPr>
        <p:spPr>
          <a:xfrm>
            <a:off x="2814544" y="6051324"/>
            <a:ext cx="721031" cy="369332"/>
          </a:xfrm>
          <a:prstGeom prst="rect">
            <a:avLst/>
          </a:prstGeom>
          <a:noFill/>
        </p:spPr>
        <p:txBody>
          <a:bodyPr wrap="none" rtlCol="0">
            <a:spAutoFit/>
          </a:bodyPr>
          <a:lstStyle/>
          <a:p>
            <a:r>
              <a:rPr lang="en-US" dirty="0"/>
              <a:t>0 to 1</a:t>
            </a:r>
          </a:p>
        </p:txBody>
      </p:sp>
      <p:sp>
        <p:nvSpPr>
          <p:cNvPr id="18" name="TextBox 17">
            <a:extLst>
              <a:ext uri="{FF2B5EF4-FFF2-40B4-BE49-F238E27FC236}">
                <a16:creationId xmlns:a16="http://schemas.microsoft.com/office/drawing/2014/main" id="{0CCA1DBD-1DB5-0A6F-D1BD-EFCFE5E37500}"/>
              </a:ext>
            </a:extLst>
          </p:cNvPr>
          <p:cNvSpPr txBox="1"/>
          <p:nvPr/>
        </p:nvSpPr>
        <p:spPr>
          <a:xfrm>
            <a:off x="2814544" y="5448350"/>
            <a:ext cx="721031" cy="369332"/>
          </a:xfrm>
          <a:prstGeom prst="rect">
            <a:avLst/>
          </a:prstGeom>
          <a:noFill/>
        </p:spPr>
        <p:txBody>
          <a:bodyPr wrap="none" rtlCol="0">
            <a:spAutoFit/>
          </a:bodyPr>
          <a:lstStyle/>
          <a:p>
            <a:r>
              <a:rPr lang="en-US" dirty="0"/>
              <a:t>1 to 2</a:t>
            </a:r>
          </a:p>
        </p:txBody>
      </p:sp>
      <p:sp>
        <p:nvSpPr>
          <p:cNvPr id="19" name="TextBox 18">
            <a:extLst>
              <a:ext uri="{FF2B5EF4-FFF2-40B4-BE49-F238E27FC236}">
                <a16:creationId xmlns:a16="http://schemas.microsoft.com/office/drawing/2014/main" id="{D07BF327-D9E0-2796-CD08-855F24FC7570}"/>
              </a:ext>
            </a:extLst>
          </p:cNvPr>
          <p:cNvSpPr txBox="1"/>
          <p:nvPr/>
        </p:nvSpPr>
        <p:spPr>
          <a:xfrm>
            <a:off x="2814543" y="4902802"/>
            <a:ext cx="721031" cy="369332"/>
          </a:xfrm>
          <a:prstGeom prst="rect">
            <a:avLst/>
          </a:prstGeom>
          <a:noFill/>
        </p:spPr>
        <p:txBody>
          <a:bodyPr wrap="none" rtlCol="0">
            <a:spAutoFit/>
          </a:bodyPr>
          <a:lstStyle/>
          <a:p>
            <a:r>
              <a:rPr lang="en-US" dirty="0"/>
              <a:t>2 to 3</a:t>
            </a:r>
          </a:p>
        </p:txBody>
      </p:sp>
      <p:sp>
        <p:nvSpPr>
          <p:cNvPr id="20" name="TextBox 19">
            <a:extLst>
              <a:ext uri="{FF2B5EF4-FFF2-40B4-BE49-F238E27FC236}">
                <a16:creationId xmlns:a16="http://schemas.microsoft.com/office/drawing/2014/main" id="{D969ECF4-28B9-97F0-18C4-E3AAE6D61537}"/>
              </a:ext>
            </a:extLst>
          </p:cNvPr>
          <p:cNvSpPr txBox="1"/>
          <p:nvPr/>
        </p:nvSpPr>
        <p:spPr>
          <a:xfrm>
            <a:off x="2814543" y="4416649"/>
            <a:ext cx="721031" cy="369332"/>
          </a:xfrm>
          <a:prstGeom prst="rect">
            <a:avLst/>
          </a:prstGeom>
          <a:noFill/>
        </p:spPr>
        <p:txBody>
          <a:bodyPr wrap="none" rtlCol="0">
            <a:spAutoFit/>
          </a:bodyPr>
          <a:lstStyle/>
          <a:p>
            <a:r>
              <a:rPr lang="en-US" dirty="0"/>
              <a:t>3 to 4</a:t>
            </a:r>
          </a:p>
        </p:txBody>
      </p:sp>
      <p:sp>
        <p:nvSpPr>
          <p:cNvPr id="21" name="TextBox 20">
            <a:extLst>
              <a:ext uri="{FF2B5EF4-FFF2-40B4-BE49-F238E27FC236}">
                <a16:creationId xmlns:a16="http://schemas.microsoft.com/office/drawing/2014/main" id="{2A85D563-EBC4-4889-6C9C-443A790D9FEA}"/>
              </a:ext>
            </a:extLst>
          </p:cNvPr>
          <p:cNvSpPr txBox="1"/>
          <p:nvPr/>
        </p:nvSpPr>
        <p:spPr>
          <a:xfrm>
            <a:off x="2814542" y="3871101"/>
            <a:ext cx="721031" cy="369332"/>
          </a:xfrm>
          <a:prstGeom prst="rect">
            <a:avLst/>
          </a:prstGeom>
          <a:noFill/>
        </p:spPr>
        <p:txBody>
          <a:bodyPr wrap="none" rtlCol="0">
            <a:spAutoFit/>
          </a:bodyPr>
          <a:lstStyle/>
          <a:p>
            <a:r>
              <a:rPr lang="en-US" dirty="0"/>
              <a:t>4 to 5</a:t>
            </a:r>
          </a:p>
        </p:txBody>
      </p:sp>
      <p:sp>
        <p:nvSpPr>
          <p:cNvPr id="22" name="TextBox 21">
            <a:extLst>
              <a:ext uri="{FF2B5EF4-FFF2-40B4-BE49-F238E27FC236}">
                <a16:creationId xmlns:a16="http://schemas.microsoft.com/office/drawing/2014/main" id="{A6420377-5FCA-3EBF-18FA-7D526B3E2F25}"/>
              </a:ext>
            </a:extLst>
          </p:cNvPr>
          <p:cNvSpPr txBox="1"/>
          <p:nvPr/>
        </p:nvSpPr>
        <p:spPr>
          <a:xfrm>
            <a:off x="2814541" y="3350834"/>
            <a:ext cx="721031" cy="369332"/>
          </a:xfrm>
          <a:prstGeom prst="rect">
            <a:avLst/>
          </a:prstGeom>
          <a:noFill/>
        </p:spPr>
        <p:txBody>
          <a:bodyPr wrap="none" rtlCol="0">
            <a:spAutoFit/>
          </a:bodyPr>
          <a:lstStyle/>
          <a:p>
            <a:r>
              <a:rPr lang="en-US" dirty="0"/>
              <a:t>5 to 6</a:t>
            </a:r>
          </a:p>
        </p:txBody>
      </p:sp>
      <p:sp>
        <p:nvSpPr>
          <p:cNvPr id="23" name="TextBox 22">
            <a:extLst>
              <a:ext uri="{FF2B5EF4-FFF2-40B4-BE49-F238E27FC236}">
                <a16:creationId xmlns:a16="http://schemas.microsoft.com/office/drawing/2014/main" id="{5308B151-51C3-EE83-FDFC-C643D280C890}"/>
              </a:ext>
            </a:extLst>
          </p:cNvPr>
          <p:cNvSpPr txBox="1"/>
          <p:nvPr/>
        </p:nvSpPr>
        <p:spPr>
          <a:xfrm>
            <a:off x="2814540" y="2863884"/>
            <a:ext cx="721031" cy="369332"/>
          </a:xfrm>
          <a:prstGeom prst="rect">
            <a:avLst/>
          </a:prstGeom>
          <a:noFill/>
        </p:spPr>
        <p:txBody>
          <a:bodyPr wrap="none" rtlCol="0">
            <a:spAutoFit/>
          </a:bodyPr>
          <a:lstStyle/>
          <a:p>
            <a:r>
              <a:rPr lang="en-US" dirty="0"/>
              <a:t>6 to 7</a:t>
            </a:r>
          </a:p>
        </p:txBody>
      </p:sp>
      <p:sp>
        <p:nvSpPr>
          <p:cNvPr id="24" name="TextBox 23">
            <a:extLst>
              <a:ext uri="{FF2B5EF4-FFF2-40B4-BE49-F238E27FC236}">
                <a16:creationId xmlns:a16="http://schemas.microsoft.com/office/drawing/2014/main" id="{5D2F203C-097D-EF03-4E0E-8A843AFEBEB3}"/>
              </a:ext>
            </a:extLst>
          </p:cNvPr>
          <p:cNvSpPr txBox="1"/>
          <p:nvPr/>
        </p:nvSpPr>
        <p:spPr>
          <a:xfrm>
            <a:off x="2814539" y="2358846"/>
            <a:ext cx="721031" cy="369332"/>
          </a:xfrm>
          <a:prstGeom prst="rect">
            <a:avLst/>
          </a:prstGeom>
          <a:noFill/>
        </p:spPr>
        <p:txBody>
          <a:bodyPr wrap="none" rtlCol="0">
            <a:spAutoFit/>
          </a:bodyPr>
          <a:lstStyle/>
          <a:p>
            <a:r>
              <a:rPr lang="en-US" dirty="0"/>
              <a:t>7 to 8</a:t>
            </a:r>
          </a:p>
        </p:txBody>
      </p:sp>
      <p:sp>
        <p:nvSpPr>
          <p:cNvPr id="25" name="Rectangle: Rounded Corners 24">
            <a:extLst>
              <a:ext uri="{FF2B5EF4-FFF2-40B4-BE49-F238E27FC236}">
                <a16:creationId xmlns:a16="http://schemas.microsoft.com/office/drawing/2014/main" id="{08C09FB4-A4EC-EC02-61C1-14201671C4AD}"/>
              </a:ext>
            </a:extLst>
          </p:cNvPr>
          <p:cNvSpPr/>
          <p:nvPr/>
        </p:nvSpPr>
        <p:spPr>
          <a:xfrm>
            <a:off x="3821942" y="4964645"/>
            <a:ext cx="949734" cy="307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2.2</a:t>
            </a:r>
          </a:p>
        </p:txBody>
      </p:sp>
      <p:sp>
        <p:nvSpPr>
          <p:cNvPr id="26" name="Rectangle: Rounded Corners 25">
            <a:extLst>
              <a:ext uri="{FF2B5EF4-FFF2-40B4-BE49-F238E27FC236}">
                <a16:creationId xmlns:a16="http://schemas.microsoft.com/office/drawing/2014/main" id="{11B0282C-0A5D-D8A4-AF58-44819555B34A}"/>
              </a:ext>
            </a:extLst>
          </p:cNvPr>
          <p:cNvSpPr/>
          <p:nvPr/>
        </p:nvSpPr>
        <p:spPr>
          <a:xfrm>
            <a:off x="4910829" y="4964645"/>
            <a:ext cx="949734" cy="307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2.8</a:t>
            </a:r>
          </a:p>
        </p:txBody>
      </p:sp>
      <p:sp>
        <p:nvSpPr>
          <p:cNvPr id="27" name="Rectangle: Rounded Corners 26">
            <a:extLst>
              <a:ext uri="{FF2B5EF4-FFF2-40B4-BE49-F238E27FC236}">
                <a16:creationId xmlns:a16="http://schemas.microsoft.com/office/drawing/2014/main" id="{D38CA002-5718-CE58-5F08-64D38D19F77D}"/>
              </a:ext>
            </a:extLst>
          </p:cNvPr>
          <p:cNvSpPr/>
          <p:nvPr/>
        </p:nvSpPr>
        <p:spPr>
          <a:xfrm>
            <a:off x="5999716" y="4964645"/>
            <a:ext cx="949734" cy="307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2.1</a:t>
            </a:r>
          </a:p>
        </p:txBody>
      </p:sp>
      <p:sp>
        <p:nvSpPr>
          <p:cNvPr id="28" name="Rectangle: Rounded Corners 27">
            <a:extLst>
              <a:ext uri="{FF2B5EF4-FFF2-40B4-BE49-F238E27FC236}">
                <a16:creationId xmlns:a16="http://schemas.microsoft.com/office/drawing/2014/main" id="{5337F90B-6089-D116-C2D0-43170A6484BB}"/>
              </a:ext>
            </a:extLst>
          </p:cNvPr>
          <p:cNvSpPr/>
          <p:nvPr/>
        </p:nvSpPr>
        <p:spPr>
          <a:xfrm>
            <a:off x="3821942" y="3919719"/>
            <a:ext cx="949734" cy="307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4.1</a:t>
            </a:r>
          </a:p>
        </p:txBody>
      </p:sp>
      <p:sp>
        <p:nvSpPr>
          <p:cNvPr id="29" name="Rectangle: Rounded Corners 28">
            <a:extLst>
              <a:ext uri="{FF2B5EF4-FFF2-40B4-BE49-F238E27FC236}">
                <a16:creationId xmlns:a16="http://schemas.microsoft.com/office/drawing/2014/main" id="{53327B67-CDA9-1067-8574-F5BE3493F557}"/>
              </a:ext>
            </a:extLst>
          </p:cNvPr>
          <p:cNvSpPr/>
          <p:nvPr/>
        </p:nvSpPr>
        <p:spPr>
          <a:xfrm>
            <a:off x="3821942" y="3396470"/>
            <a:ext cx="949734" cy="30748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5.7</a:t>
            </a:r>
          </a:p>
        </p:txBody>
      </p:sp>
      <p:grpSp>
        <p:nvGrpSpPr>
          <p:cNvPr id="48" name="Group 47">
            <a:extLst>
              <a:ext uri="{FF2B5EF4-FFF2-40B4-BE49-F238E27FC236}">
                <a16:creationId xmlns:a16="http://schemas.microsoft.com/office/drawing/2014/main" id="{72599DE9-3770-6A56-A38E-30212CEF9519}"/>
              </a:ext>
            </a:extLst>
          </p:cNvPr>
          <p:cNvGrpSpPr/>
          <p:nvPr/>
        </p:nvGrpSpPr>
        <p:grpSpPr>
          <a:xfrm>
            <a:off x="318604" y="4763461"/>
            <a:ext cx="2388561" cy="1015663"/>
            <a:chOff x="318604" y="4763461"/>
            <a:chExt cx="2388561" cy="1015663"/>
          </a:xfrm>
        </p:grpSpPr>
        <p:cxnSp>
          <p:nvCxnSpPr>
            <p:cNvPr id="31" name="Straight Arrow Connector 30">
              <a:extLst>
                <a:ext uri="{FF2B5EF4-FFF2-40B4-BE49-F238E27FC236}">
                  <a16:creationId xmlns:a16="http://schemas.microsoft.com/office/drawing/2014/main" id="{83C7F842-66D1-25FA-59FA-A4BEB7413CAF}"/>
                </a:ext>
              </a:extLst>
            </p:cNvPr>
            <p:cNvCxnSpPr>
              <a:cxnSpLocks/>
            </p:cNvCxnSpPr>
            <p:nvPr/>
          </p:nvCxnSpPr>
          <p:spPr>
            <a:xfrm>
              <a:off x="2163738" y="5095868"/>
              <a:ext cx="543427" cy="0"/>
            </a:xfrm>
            <a:prstGeom prst="straightConnector1">
              <a:avLst/>
            </a:prstGeom>
            <a:ln w="539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1682E51-6B09-E4FD-46A4-43A438AD8960}"/>
                </a:ext>
              </a:extLst>
            </p:cNvPr>
            <p:cNvSpPr txBox="1"/>
            <p:nvPr/>
          </p:nvSpPr>
          <p:spPr>
            <a:xfrm>
              <a:off x="318604" y="4763461"/>
              <a:ext cx="2195443" cy="1015663"/>
            </a:xfrm>
            <a:prstGeom prst="rect">
              <a:avLst/>
            </a:prstGeom>
            <a:noFill/>
          </p:spPr>
          <p:txBody>
            <a:bodyPr wrap="square" rtlCol="0">
              <a:spAutoFit/>
            </a:bodyPr>
            <a:lstStyle/>
            <a:p>
              <a:r>
                <a:rPr lang="en-US" dirty="0"/>
                <a:t>Pointer to lowest bucket with nodes</a:t>
              </a:r>
            </a:p>
            <a:p>
              <a:r>
                <a:rPr lang="en-US" sz="1200" dirty="0"/>
                <a:t>(update this pointer as nodes are pushed or popped)</a:t>
              </a:r>
            </a:p>
          </p:txBody>
        </p:sp>
      </p:grpSp>
      <p:sp>
        <p:nvSpPr>
          <p:cNvPr id="33" name="TextBox 32">
            <a:extLst>
              <a:ext uri="{FF2B5EF4-FFF2-40B4-BE49-F238E27FC236}">
                <a16:creationId xmlns:a16="http://schemas.microsoft.com/office/drawing/2014/main" id="{D7C9DF9F-7796-B2B3-C72C-0B628A147E02}"/>
              </a:ext>
            </a:extLst>
          </p:cNvPr>
          <p:cNvSpPr txBox="1"/>
          <p:nvPr/>
        </p:nvSpPr>
        <p:spPr>
          <a:xfrm>
            <a:off x="2927229" y="1798257"/>
            <a:ext cx="495649" cy="369332"/>
          </a:xfrm>
          <a:prstGeom prst="rect">
            <a:avLst/>
          </a:prstGeom>
          <a:noFill/>
        </p:spPr>
        <p:txBody>
          <a:bodyPr wrap="none" rtlCol="0">
            <a:spAutoFit/>
          </a:bodyPr>
          <a:lstStyle/>
          <a:p>
            <a:r>
              <a:rPr lang="en-US" dirty="0"/>
              <a:t>f(x)</a:t>
            </a:r>
          </a:p>
        </p:txBody>
      </p:sp>
      <p:sp>
        <p:nvSpPr>
          <p:cNvPr id="34" name="TextBox 33">
            <a:extLst>
              <a:ext uri="{FF2B5EF4-FFF2-40B4-BE49-F238E27FC236}">
                <a16:creationId xmlns:a16="http://schemas.microsoft.com/office/drawing/2014/main" id="{DFD5AD62-2A8D-1C1E-BFD4-CA5CA3DCBF80}"/>
              </a:ext>
            </a:extLst>
          </p:cNvPr>
          <p:cNvSpPr txBox="1"/>
          <p:nvPr/>
        </p:nvSpPr>
        <p:spPr>
          <a:xfrm>
            <a:off x="8056269" y="1996931"/>
            <a:ext cx="3897943" cy="4031873"/>
          </a:xfrm>
          <a:prstGeom prst="rect">
            <a:avLst/>
          </a:prstGeom>
          <a:noFill/>
        </p:spPr>
        <p:txBody>
          <a:bodyPr wrap="square" rtlCol="0">
            <a:spAutoFit/>
          </a:bodyPr>
          <a:lstStyle/>
          <a:p>
            <a:r>
              <a:rPr lang="en-US" sz="1600" dirty="0"/>
              <a:t>Notes:</a:t>
            </a:r>
          </a:p>
          <a:p>
            <a:pPr marL="342900" indent="-342900">
              <a:buFont typeface="+mj-lt"/>
              <a:buAutoNum type="arabicPeriod"/>
            </a:pPr>
            <a:r>
              <a:rPr lang="en-US" sz="1600" dirty="0"/>
              <a:t>The size of each bucket should be tuned. Size of 1.0 is likely too big.</a:t>
            </a:r>
          </a:p>
          <a:p>
            <a:pPr marL="342900" indent="-342900">
              <a:buFont typeface="+mj-lt"/>
              <a:buAutoNum type="arabicPeriod"/>
            </a:pPr>
            <a:r>
              <a:rPr lang="en-US" sz="1600" dirty="0"/>
              <a:t>You need to choose a data structure to hold nodes inside each bucket (like Unsorted Array or Priority Queue).</a:t>
            </a:r>
          </a:p>
          <a:p>
            <a:pPr marL="342900" indent="-342900">
              <a:buFont typeface="+mj-lt"/>
              <a:buAutoNum type="arabicPeriod"/>
            </a:pPr>
            <a:r>
              <a:rPr lang="en-US" sz="1600" dirty="0"/>
              <a:t>Update the pointer to the lowest bucket when you Pop a node (move it upward until you find a bucket with nodes).</a:t>
            </a:r>
          </a:p>
          <a:p>
            <a:pPr marL="342900" indent="-342900">
              <a:buFont typeface="+mj-lt"/>
              <a:buAutoNum type="arabicPeriod"/>
            </a:pPr>
            <a:r>
              <a:rPr lang="en-US" sz="1600" dirty="0"/>
              <a:t>If you Push a node into a bucket lower than the current Pointer, move the Pointer to that lower bucket.</a:t>
            </a:r>
          </a:p>
          <a:p>
            <a:pPr marL="342900" indent="-342900">
              <a:buFont typeface="+mj-lt"/>
              <a:buAutoNum type="arabicPeriod"/>
            </a:pPr>
            <a:r>
              <a:rPr lang="en-US" sz="1600" dirty="0"/>
              <a:t>Bucket Open List is not used in games:</a:t>
            </a:r>
          </a:p>
          <a:p>
            <a:pPr marL="800100" lvl="1" indent="-342900">
              <a:buFont typeface="Arial" panose="020B0604020202020204" pitchFamily="34" charset="0"/>
              <a:buChar char="•"/>
            </a:pPr>
            <a:r>
              <a:rPr lang="en-US" sz="1600" dirty="0"/>
              <a:t>Might waste too much memory.</a:t>
            </a:r>
          </a:p>
          <a:p>
            <a:pPr marL="800100" lvl="1" indent="-342900">
              <a:buFont typeface="Arial" panose="020B0604020202020204" pitchFamily="34" charset="0"/>
              <a:buChar char="•"/>
            </a:pPr>
            <a:r>
              <a:rPr lang="en-US" sz="1600" dirty="0"/>
              <a:t>People might not know about this trick/technique.</a:t>
            </a:r>
          </a:p>
        </p:txBody>
      </p:sp>
      <p:grpSp>
        <p:nvGrpSpPr>
          <p:cNvPr id="47" name="Group 46">
            <a:extLst>
              <a:ext uri="{FF2B5EF4-FFF2-40B4-BE49-F238E27FC236}">
                <a16:creationId xmlns:a16="http://schemas.microsoft.com/office/drawing/2014/main" id="{8C4BEBC5-83CB-34EB-6B5F-D3279CBDE4D4}"/>
              </a:ext>
            </a:extLst>
          </p:cNvPr>
          <p:cNvGrpSpPr/>
          <p:nvPr/>
        </p:nvGrpSpPr>
        <p:grpSpPr>
          <a:xfrm>
            <a:off x="4800202" y="2945314"/>
            <a:ext cx="2702658" cy="1200329"/>
            <a:chOff x="4800202" y="2945314"/>
            <a:chExt cx="2702658" cy="1200329"/>
          </a:xfrm>
        </p:grpSpPr>
        <p:cxnSp>
          <p:nvCxnSpPr>
            <p:cNvPr id="35" name="Straight Arrow Connector 34">
              <a:extLst>
                <a:ext uri="{FF2B5EF4-FFF2-40B4-BE49-F238E27FC236}">
                  <a16:creationId xmlns:a16="http://schemas.microsoft.com/office/drawing/2014/main" id="{F676AC92-4351-E902-67A2-765DF1B2346B}"/>
                </a:ext>
              </a:extLst>
            </p:cNvPr>
            <p:cNvCxnSpPr>
              <a:cxnSpLocks/>
              <a:stCxn id="40" idx="1"/>
            </p:cNvCxnSpPr>
            <p:nvPr/>
          </p:nvCxnSpPr>
          <p:spPr>
            <a:xfrm flipH="1">
              <a:off x="4800202" y="3545479"/>
              <a:ext cx="310612" cy="0"/>
            </a:xfrm>
            <a:prstGeom prst="straightConnector1">
              <a:avLst/>
            </a:prstGeom>
            <a:ln w="53975">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BCF7257-3C83-86B6-3A00-B55ADF9508BE}"/>
                </a:ext>
              </a:extLst>
            </p:cNvPr>
            <p:cNvSpPr txBox="1"/>
            <p:nvPr/>
          </p:nvSpPr>
          <p:spPr>
            <a:xfrm>
              <a:off x="5110814" y="2945314"/>
              <a:ext cx="2392046" cy="1200329"/>
            </a:xfrm>
            <a:prstGeom prst="rect">
              <a:avLst/>
            </a:prstGeom>
            <a:noFill/>
          </p:spPr>
          <p:txBody>
            <a:bodyPr wrap="square" rtlCol="0">
              <a:spAutoFit/>
            </a:bodyPr>
            <a:lstStyle/>
            <a:p>
              <a:r>
                <a:rPr lang="en-US" sz="1200" dirty="0"/>
                <a:t>This is just a pointer to a single pre-allocated node in the 40x40 array. Therefore, this f(x) cost is actually located in the Node struct. (Performance question: How does this affect cache coherency?)</a:t>
              </a:r>
            </a:p>
          </p:txBody>
        </p:sp>
      </p:grpSp>
      <p:sp>
        <p:nvSpPr>
          <p:cNvPr id="2" name="TextBox 1">
            <a:extLst>
              <a:ext uri="{FF2B5EF4-FFF2-40B4-BE49-F238E27FC236}">
                <a16:creationId xmlns:a16="http://schemas.microsoft.com/office/drawing/2014/main" id="{B6D8B634-4725-D0E3-08AE-885C5F8272BA}"/>
              </a:ext>
            </a:extLst>
          </p:cNvPr>
          <p:cNvSpPr txBox="1"/>
          <p:nvPr/>
        </p:nvSpPr>
        <p:spPr>
          <a:xfrm>
            <a:off x="4487250" y="5272131"/>
            <a:ext cx="2933061" cy="830997"/>
          </a:xfrm>
          <a:prstGeom prst="rect">
            <a:avLst/>
          </a:prstGeom>
          <a:noFill/>
        </p:spPr>
        <p:txBody>
          <a:bodyPr wrap="square" rtlCol="0">
            <a:spAutoFit/>
          </a:bodyPr>
          <a:lstStyle/>
          <a:p>
            <a:r>
              <a:rPr lang="en-US" sz="1200" dirty="0"/>
              <a:t>You need to figure out the best structure in each bucket. Recommendation: Start with an unordered list and see if you can improve from there.</a:t>
            </a:r>
          </a:p>
        </p:txBody>
      </p:sp>
    </p:spTree>
    <p:extLst>
      <p:ext uri="{BB962C8B-B14F-4D97-AF65-F5344CB8AC3E}">
        <p14:creationId xmlns:p14="http://schemas.microsoft.com/office/powerpoint/2010/main" val="180803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xEl>
                                              <p:pRg st="0" end="0"/>
                                            </p:txEl>
                                          </p:spTgt>
                                        </p:tgtEl>
                                        <p:attrNameLst>
                                          <p:attrName>style.visibility</p:attrName>
                                        </p:attrNameLst>
                                      </p:cBhvr>
                                      <p:to>
                                        <p:strVal val="visible"/>
                                      </p:to>
                                    </p:set>
                                    <p:animEffect transition="in" filter="fade">
                                      <p:cBhvr>
                                        <p:cTn id="17" dur="500"/>
                                        <p:tgtEl>
                                          <p:spTgt spid="34">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4">
                                            <p:txEl>
                                              <p:pRg st="1" end="1"/>
                                            </p:txEl>
                                          </p:spTgt>
                                        </p:tgtEl>
                                        <p:attrNameLst>
                                          <p:attrName>style.visibility</p:attrName>
                                        </p:attrNameLst>
                                      </p:cBhvr>
                                      <p:to>
                                        <p:strVal val="visible"/>
                                      </p:to>
                                    </p:set>
                                    <p:animEffect transition="in" filter="fade">
                                      <p:cBhvr>
                                        <p:cTn id="20" dur="500"/>
                                        <p:tgtEl>
                                          <p:spTgt spid="3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
                                            <p:txEl>
                                              <p:pRg st="2" end="2"/>
                                            </p:txEl>
                                          </p:spTgt>
                                        </p:tgtEl>
                                        <p:attrNameLst>
                                          <p:attrName>style.visibility</p:attrName>
                                        </p:attrNameLst>
                                      </p:cBhvr>
                                      <p:to>
                                        <p:strVal val="visible"/>
                                      </p:to>
                                    </p:set>
                                    <p:animEffect transition="in" filter="fade">
                                      <p:cBhvr>
                                        <p:cTn id="25" dur="500"/>
                                        <p:tgtEl>
                                          <p:spTgt spid="34">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4">
                                            <p:txEl>
                                              <p:pRg st="3" end="3"/>
                                            </p:txEl>
                                          </p:spTgt>
                                        </p:tgtEl>
                                        <p:attrNameLst>
                                          <p:attrName>style.visibility</p:attrName>
                                        </p:attrNameLst>
                                      </p:cBhvr>
                                      <p:to>
                                        <p:strVal val="visible"/>
                                      </p:to>
                                    </p:set>
                                    <p:animEffect transition="in" filter="fade">
                                      <p:cBhvr>
                                        <p:cTn id="33" dur="500"/>
                                        <p:tgtEl>
                                          <p:spTgt spid="34">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
                                            <p:txEl>
                                              <p:pRg st="4" end="4"/>
                                            </p:txEl>
                                          </p:spTgt>
                                        </p:tgtEl>
                                        <p:attrNameLst>
                                          <p:attrName>style.visibility</p:attrName>
                                        </p:attrNameLst>
                                      </p:cBhvr>
                                      <p:to>
                                        <p:strVal val="visible"/>
                                      </p:to>
                                    </p:set>
                                    <p:animEffect transition="in" filter="fade">
                                      <p:cBhvr>
                                        <p:cTn id="38" dur="500"/>
                                        <p:tgtEl>
                                          <p:spTgt spid="34">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4">
                                            <p:txEl>
                                              <p:pRg st="5" end="5"/>
                                            </p:txEl>
                                          </p:spTgt>
                                        </p:tgtEl>
                                        <p:attrNameLst>
                                          <p:attrName>style.visibility</p:attrName>
                                        </p:attrNameLst>
                                      </p:cBhvr>
                                      <p:to>
                                        <p:strVal val="visible"/>
                                      </p:to>
                                    </p:set>
                                    <p:animEffect transition="in" filter="fade">
                                      <p:cBhvr>
                                        <p:cTn id="43" dur="500"/>
                                        <p:tgtEl>
                                          <p:spTgt spid="34">
                                            <p:txEl>
                                              <p:pRg st="5" end="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4">
                                            <p:txEl>
                                              <p:pRg st="6" end="6"/>
                                            </p:txEl>
                                          </p:spTgt>
                                        </p:tgtEl>
                                        <p:attrNameLst>
                                          <p:attrName>style.visibility</p:attrName>
                                        </p:attrNameLst>
                                      </p:cBhvr>
                                      <p:to>
                                        <p:strVal val="visible"/>
                                      </p:to>
                                    </p:set>
                                    <p:animEffect transition="in" filter="fade">
                                      <p:cBhvr>
                                        <p:cTn id="46" dur="500"/>
                                        <p:tgtEl>
                                          <p:spTgt spid="34">
                                            <p:txEl>
                                              <p:pRg st="6" end="6"/>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4">
                                            <p:txEl>
                                              <p:pRg st="7" end="7"/>
                                            </p:txEl>
                                          </p:spTgt>
                                        </p:tgtEl>
                                        <p:attrNameLst>
                                          <p:attrName>style.visibility</p:attrName>
                                        </p:attrNameLst>
                                      </p:cBhvr>
                                      <p:to>
                                        <p:strVal val="visible"/>
                                      </p:to>
                                    </p:set>
                                    <p:animEffect transition="in" filter="fade">
                                      <p:cBhvr>
                                        <p:cTn id="49" dur="500"/>
                                        <p:tgtEl>
                                          <p:spTgt spid="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18801816-B964-4B18-865E-B01AF1303691}"/>
              </a:ext>
            </a:extLst>
          </p:cNvPr>
          <p:cNvSpPr>
            <a:spLocks noGrp="1"/>
          </p:cNvSpPr>
          <p:nvPr>
            <p:ph type="title"/>
          </p:nvPr>
        </p:nvSpPr>
        <p:spPr/>
        <p:txBody>
          <a:bodyPr/>
          <a:lstStyle/>
          <a:p>
            <a:pPr eaLnBrk="1" hangingPunct="1"/>
            <a:r>
              <a:rPr lang="en-US" altLang="en-US"/>
              <a:t>Pathfinding Aesthetics</a:t>
            </a:r>
          </a:p>
        </p:txBody>
      </p:sp>
      <p:sp>
        <p:nvSpPr>
          <p:cNvPr id="3" name="Text Placeholder 2">
            <a:extLst>
              <a:ext uri="{FF2B5EF4-FFF2-40B4-BE49-F238E27FC236}">
                <a16:creationId xmlns:a16="http://schemas.microsoft.com/office/drawing/2014/main" id="{02AC9F74-DD4D-4EC4-9E8F-7DBAC0BB2BC5}"/>
              </a:ext>
            </a:extLst>
          </p:cNvPr>
          <p:cNvSpPr>
            <a:spLocks noGrp="1"/>
          </p:cNvSpPr>
          <p:nvPr>
            <p:ph type="body" idx="1"/>
          </p:nvPr>
        </p:nvSpPr>
        <p:spPr/>
        <p:txBody>
          <a:bodyPr rtlCol="0">
            <a:normAutofit/>
          </a:bodyPr>
          <a:lstStyle/>
          <a:p>
            <a:pPr eaLnBrk="1" fontAlgn="auto" hangingPunct="1">
              <a:spcAft>
                <a:spcPts val="0"/>
              </a:spcAft>
              <a:defRPr/>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436E01-CB10-4595-8C4D-B5D6FA823FCD}"/>
              </a:ext>
            </a:extLst>
          </p:cNvPr>
          <p:cNvSpPr txBox="1"/>
          <p:nvPr/>
        </p:nvSpPr>
        <p:spPr>
          <a:xfrm>
            <a:off x="130629" y="579438"/>
            <a:ext cx="12061371" cy="5713552"/>
          </a:xfrm>
          <a:prstGeom prst="rect">
            <a:avLst/>
          </a:prstGeom>
          <a:noFill/>
        </p:spPr>
        <p:txBody>
          <a:bodyPr wrap="square">
            <a:spAutoFit/>
          </a:bodyPr>
          <a:lstStyle/>
          <a:p>
            <a:pPr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If (</a:t>
            </a:r>
            <a:r>
              <a:rPr lang="en-US" sz="1600" dirty="0" err="1">
                <a:solidFill>
                  <a:srgbClr val="808080"/>
                </a:solidFill>
                <a:latin typeface="Consolas" panose="020B0609020204030204" pitchFamily="49" charset="0"/>
              </a:rPr>
              <a:t>request</a:t>
            </a:r>
            <a:r>
              <a:rPr lang="en-US" sz="1600" dirty="0" err="1">
                <a:solidFill>
                  <a:srgbClr val="000000"/>
                </a:solidFill>
                <a:latin typeface="Consolas" panose="020B0609020204030204" pitchFamily="49" charset="0"/>
              </a:rPr>
              <a:t>.newRequest</a:t>
            </a:r>
            <a:r>
              <a:rPr lang="en-US" sz="2400" dirty="0">
                <a:solidFill>
                  <a:schemeClr val="tx1">
                    <a:lumMod val="75000"/>
                    <a:lumOff val="25000"/>
                  </a:schemeClr>
                </a:solidFill>
                <a:latin typeface="+mn-lt"/>
              </a:rPr>
              <a:t>) { </a:t>
            </a:r>
          </a:p>
          <a:p>
            <a:pPr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      Initialize everything. Clear Open/Closed Lists. </a:t>
            </a:r>
          </a:p>
          <a:p>
            <a:pPr eaLnBrk="1" fontAlgn="auto" hangingPunct="1">
              <a:lnSpc>
                <a:spcPct val="80000"/>
              </a:lnSpc>
              <a:spcBef>
                <a:spcPts val="0"/>
              </a:spcBef>
              <a:spcAft>
                <a:spcPts val="0"/>
              </a:spcAft>
              <a:defRPr/>
            </a:pPr>
            <a:r>
              <a:rPr lang="en-US" sz="2400" dirty="0">
                <a:solidFill>
                  <a:schemeClr val="tx1">
                    <a:lumMod val="75000"/>
                    <a:lumOff val="25000"/>
                  </a:schemeClr>
                </a:solidFill>
                <a:latin typeface="+mn-lt"/>
              </a:rPr>
              <a:t>      Push Start Node onto the Open List with cost of f(x) = g(x) + h(x).</a:t>
            </a:r>
          </a:p>
          <a:p>
            <a:pPr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a:t>
            </a:r>
          </a:p>
          <a:p>
            <a:pPr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While (Open List is not empty) {</a:t>
            </a:r>
          </a:p>
          <a:p>
            <a:pPr lvl="1" eaLnBrk="1" fontAlgn="auto" hangingPunct="1">
              <a:lnSpc>
                <a:spcPct val="80000"/>
              </a:lnSpc>
              <a:spcBef>
                <a:spcPts val="0"/>
              </a:spcBef>
              <a:spcAft>
                <a:spcPts val="0"/>
              </a:spcAft>
              <a:buFont typeface="Wingdings" panose="05000000000000000000" pitchFamily="2" charset="2"/>
              <a:buNone/>
              <a:defRPr/>
            </a:pPr>
            <a:r>
              <a:rPr lang="en-US" sz="2400" dirty="0" err="1">
                <a:solidFill>
                  <a:schemeClr val="tx1">
                    <a:lumMod val="75000"/>
                    <a:lumOff val="25000"/>
                  </a:schemeClr>
                </a:solidFill>
                <a:latin typeface="+mn-lt"/>
              </a:rPr>
              <a:t>parentNode</a:t>
            </a:r>
            <a:r>
              <a:rPr lang="en-US" sz="2400" dirty="0">
                <a:solidFill>
                  <a:schemeClr val="tx1">
                    <a:lumMod val="75000"/>
                    <a:lumOff val="25000"/>
                  </a:schemeClr>
                </a:solidFill>
                <a:latin typeface="+mn-lt"/>
              </a:rPr>
              <a:t> = Pop cheapest node off Open List.</a:t>
            </a:r>
          </a:p>
          <a:p>
            <a:pPr lvl="1"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If </a:t>
            </a:r>
            <a:r>
              <a:rPr lang="en-US" sz="2400" dirty="0" err="1">
                <a:solidFill>
                  <a:schemeClr val="tx1">
                    <a:lumMod val="75000"/>
                    <a:lumOff val="25000"/>
                  </a:schemeClr>
                </a:solidFill>
                <a:latin typeface="+mn-lt"/>
              </a:rPr>
              <a:t>parentNode</a:t>
            </a:r>
            <a:r>
              <a:rPr lang="en-US" sz="2400" dirty="0">
                <a:solidFill>
                  <a:schemeClr val="tx1">
                    <a:lumMod val="75000"/>
                    <a:lumOff val="25000"/>
                  </a:schemeClr>
                </a:solidFill>
                <a:latin typeface="+mn-lt"/>
              </a:rPr>
              <a:t> is the Goal Node, then path found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PathResult</a:t>
            </a:r>
            <a:r>
              <a:rPr lang="en-US" sz="1600" dirty="0">
                <a:solidFill>
                  <a:srgbClr val="000000"/>
                </a:solidFill>
                <a:latin typeface="Consolas" panose="020B0609020204030204" pitchFamily="49" charset="0"/>
              </a:rPr>
              <a:t>::</a:t>
            </a:r>
            <a:r>
              <a:rPr lang="en-US" sz="1600" dirty="0">
                <a:solidFill>
                  <a:srgbClr val="2F4F4F"/>
                </a:solidFill>
                <a:latin typeface="Consolas" panose="020B0609020204030204" pitchFamily="49" charset="0"/>
              </a:rPr>
              <a:t>COMPLETE</a:t>
            </a:r>
            <a:r>
              <a:rPr lang="en-US" sz="2400" dirty="0">
                <a:solidFill>
                  <a:schemeClr val="tx1">
                    <a:lumMod val="75000"/>
                    <a:lumOff val="25000"/>
                  </a:schemeClr>
                </a:solidFill>
                <a:latin typeface="+mn-lt"/>
              </a:rPr>
              <a:t>).</a:t>
            </a:r>
          </a:p>
          <a:p>
            <a:pPr lvl="1" eaLnBrk="1" fontAlgn="auto" hangingPunct="1">
              <a:lnSpc>
                <a:spcPct val="80000"/>
              </a:lnSpc>
              <a:spcBef>
                <a:spcPts val="0"/>
              </a:spcBef>
              <a:spcAft>
                <a:spcPts val="0"/>
              </a:spcAft>
              <a:defRPr/>
            </a:pPr>
            <a:r>
              <a:rPr lang="en-US" sz="2400" dirty="0">
                <a:solidFill>
                  <a:schemeClr val="tx1">
                    <a:lumMod val="75000"/>
                    <a:lumOff val="25000"/>
                  </a:schemeClr>
                </a:solidFill>
                <a:latin typeface="+mn-lt"/>
              </a:rPr>
              <a:t>Place </a:t>
            </a:r>
            <a:r>
              <a:rPr lang="en-US" sz="2400" dirty="0" err="1">
                <a:solidFill>
                  <a:schemeClr val="tx1">
                    <a:lumMod val="75000"/>
                    <a:lumOff val="25000"/>
                  </a:schemeClr>
                </a:solidFill>
                <a:latin typeface="+mn-lt"/>
              </a:rPr>
              <a:t>parentNode</a:t>
            </a:r>
            <a:r>
              <a:rPr lang="en-US" sz="2400" dirty="0">
                <a:solidFill>
                  <a:schemeClr val="tx1">
                    <a:lumMod val="75000"/>
                    <a:lumOff val="25000"/>
                  </a:schemeClr>
                </a:solidFill>
                <a:latin typeface="+mn-lt"/>
              </a:rPr>
              <a:t> on the Closed List.</a:t>
            </a:r>
          </a:p>
          <a:p>
            <a:pPr lvl="1"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For (all valid neighboring child nodes of </a:t>
            </a:r>
            <a:r>
              <a:rPr lang="en-US" sz="2400" dirty="0" err="1">
                <a:solidFill>
                  <a:schemeClr val="tx1">
                    <a:lumMod val="75000"/>
                    <a:lumOff val="25000"/>
                  </a:schemeClr>
                </a:solidFill>
                <a:latin typeface="+mn-lt"/>
              </a:rPr>
              <a:t>parentNode</a:t>
            </a:r>
            <a:r>
              <a:rPr lang="en-US" sz="2400" dirty="0">
                <a:solidFill>
                  <a:schemeClr val="tx1">
                    <a:lumMod val="75000"/>
                    <a:lumOff val="25000"/>
                  </a:schemeClr>
                </a:solidFill>
                <a:latin typeface="+mn-lt"/>
              </a:rPr>
              <a:t>) {</a:t>
            </a:r>
          </a:p>
          <a:p>
            <a:pPr lvl="2"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Compute its cost, f(x) = g(x) + h(x)</a:t>
            </a:r>
          </a:p>
          <a:p>
            <a:pPr lvl="2"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If child node isn’t on Open or Closed list, put it on Open List.</a:t>
            </a:r>
          </a:p>
          <a:p>
            <a:pPr lvl="2"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Else if child node is on Open or Closed List, AND this new one is cheaper,</a:t>
            </a:r>
          </a:p>
          <a:p>
            <a:pPr lvl="2"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	then take the old expensive one off both lists and put this new</a:t>
            </a:r>
          </a:p>
          <a:p>
            <a:pPr lvl="2"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 	cheaper one on the Open List.</a:t>
            </a:r>
          </a:p>
          <a:p>
            <a:pPr lvl="1"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a:t>
            </a:r>
          </a:p>
          <a:p>
            <a:pPr lvl="1"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If taken too much time this frame (or if </a:t>
            </a:r>
            <a:r>
              <a:rPr lang="en-US" sz="1600" dirty="0" err="1">
                <a:solidFill>
                  <a:srgbClr val="808080"/>
                </a:solidFill>
                <a:latin typeface="Consolas" panose="020B0609020204030204" pitchFamily="49" charset="0"/>
              </a:rPr>
              <a:t>request</a:t>
            </a:r>
            <a:r>
              <a:rPr lang="en-US" sz="1600" dirty="0" err="1">
                <a:solidFill>
                  <a:srgbClr val="000000"/>
                </a:solidFill>
                <a:latin typeface="Consolas" panose="020B0609020204030204" pitchFamily="49" charset="0"/>
              </a:rPr>
              <a:t>.settings.singleStep</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true</a:t>
            </a:r>
            <a:r>
              <a:rPr lang="en-US" sz="2400" dirty="0">
                <a:solidFill>
                  <a:schemeClr val="tx1">
                    <a:lumMod val="75000"/>
                    <a:lumOff val="25000"/>
                  </a:schemeClr>
                </a:solidFill>
                <a:latin typeface="+mn-lt"/>
              </a:rPr>
              <a:t>), </a:t>
            </a:r>
          </a:p>
          <a:p>
            <a:pPr lvl="1" eaLnBrk="1" fontAlgn="auto" hangingPunct="1">
              <a:lnSpc>
                <a:spcPct val="80000"/>
              </a:lnSpc>
              <a:spcBef>
                <a:spcPts val="0"/>
              </a:spcBef>
              <a:spcAft>
                <a:spcPts val="0"/>
              </a:spcAft>
              <a:buFont typeface="Wingdings" panose="05000000000000000000" pitchFamily="2" charset="2"/>
              <a:buNone/>
              <a:defRPr/>
            </a:pPr>
            <a:r>
              <a:rPr lang="en-US" sz="2400" dirty="0">
                <a:solidFill>
                  <a:schemeClr val="tx1">
                    <a:lumMod val="75000"/>
                    <a:lumOff val="25000"/>
                  </a:schemeClr>
                </a:solidFill>
                <a:latin typeface="+mn-lt"/>
              </a:rPr>
              <a:t>	 abort search for now and resume next frame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PathResult</a:t>
            </a:r>
            <a:r>
              <a:rPr lang="en-US" sz="1600" dirty="0">
                <a:solidFill>
                  <a:srgbClr val="000000"/>
                </a:solidFill>
                <a:latin typeface="Consolas" panose="020B0609020204030204" pitchFamily="49" charset="0"/>
              </a:rPr>
              <a:t>::</a:t>
            </a:r>
            <a:r>
              <a:rPr lang="en-US" sz="1600" dirty="0">
                <a:solidFill>
                  <a:srgbClr val="2F4F4F"/>
                </a:solidFill>
                <a:latin typeface="Consolas" panose="020B0609020204030204" pitchFamily="49" charset="0"/>
              </a:rPr>
              <a:t>PROCESSING</a:t>
            </a:r>
            <a:r>
              <a:rPr lang="en-US" sz="2400" dirty="0">
                <a:solidFill>
                  <a:schemeClr val="tx1">
                    <a:lumMod val="75000"/>
                    <a:lumOff val="25000"/>
                  </a:schemeClr>
                </a:solidFill>
                <a:latin typeface="+mn-lt"/>
              </a:rPr>
              <a:t>).</a:t>
            </a:r>
          </a:p>
          <a:p>
            <a:pPr marL="342900" lvl="1" indent="-342900" eaLnBrk="1" fontAlgn="auto" hangingPunct="1">
              <a:lnSpc>
                <a:spcPct val="80000"/>
              </a:lnSpc>
              <a:spcBef>
                <a:spcPts val="0"/>
              </a:spcBef>
              <a:spcAft>
                <a:spcPts val="0"/>
              </a:spcAft>
              <a:buClr>
                <a:schemeClr val="folHlink"/>
              </a:buClr>
              <a:buSzPct val="60000"/>
              <a:buFont typeface="Wingdings" panose="05000000000000000000" pitchFamily="2" charset="2"/>
              <a:buNone/>
              <a:defRPr/>
            </a:pPr>
            <a:r>
              <a:rPr lang="en-US" sz="2400" dirty="0">
                <a:solidFill>
                  <a:schemeClr val="tx1">
                    <a:lumMod val="75000"/>
                    <a:lumOff val="25000"/>
                  </a:schemeClr>
                </a:solidFill>
                <a:latin typeface="+mn-lt"/>
              </a:rPr>
              <a:t>}</a:t>
            </a:r>
          </a:p>
          <a:p>
            <a:pPr marL="342900" lvl="1" indent="-342900" eaLnBrk="1" fontAlgn="auto" hangingPunct="1">
              <a:lnSpc>
                <a:spcPct val="80000"/>
              </a:lnSpc>
              <a:spcBef>
                <a:spcPts val="0"/>
              </a:spcBef>
              <a:spcAft>
                <a:spcPts val="0"/>
              </a:spcAft>
              <a:buClr>
                <a:schemeClr val="folHlink"/>
              </a:buClr>
              <a:buSzPct val="60000"/>
              <a:buFont typeface="Wingdings" panose="05000000000000000000" pitchFamily="2" charset="2"/>
              <a:buNone/>
              <a:defRPr/>
            </a:pPr>
            <a:r>
              <a:rPr lang="en-US" sz="2400" dirty="0">
                <a:solidFill>
                  <a:schemeClr val="tx1">
                    <a:lumMod val="75000"/>
                    <a:lumOff val="25000"/>
                  </a:schemeClr>
                </a:solidFill>
                <a:latin typeface="+mn-lt"/>
              </a:rPr>
              <a:t>Open List empty, thus no path possible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2B91AF"/>
                </a:solidFill>
                <a:latin typeface="Consolas" panose="020B0609020204030204" pitchFamily="49" charset="0"/>
              </a:rPr>
              <a:t>PathResult</a:t>
            </a:r>
            <a:r>
              <a:rPr lang="en-US" sz="1600" dirty="0">
                <a:solidFill>
                  <a:srgbClr val="000000"/>
                </a:solidFill>
                <a:latin typeface="Consolas" panose="020B0609020204030204" pitchFamily="49" charset="0"/>
              </a:rPr>
              <a:t>::</a:t>
            </a:r>
            <a:r>
              <a:rPr lang="en-US" sz="1600" dirty="0">
                <a:solidFill>
                  <a:srgbClr val="2F4F4F"/>
                </a:solidFill>
                <a:latin typeface="Consolas" panose="020B0609020204030204" pitchFamily="49" charset="0"/>
              </a:rPr>
              <a:t>IMPOSSIBLE</a:t>
            </a:r>
            <a:r>
              <a:rPr lang="en-US" sz="2400" dirty="0">
                <a:solidFill>
                  <a:schemeClr val="tx1">
                    <a:lumMod val="75000"/>
                    <a:lumOff val="25000"/>
                  </a:schemeClr>
                </a:solidFill>
                <a:latin typeface="+mn-lt"/>
              </a:rPr>
              <a:t>).</a:t>
            </a:r>
          </a:p>
        </p:txBody>
      </p:sp>
      <p:sp>
        <p:nvSpPr>
          <p:cNvPr id="44035" name="TextBox 2">
            <a:extLst>
              <a:ext uri="{FF2B5EF4-FFF2-40B4-BE49-F238E27FC236}">
                <a16:creationId xmlns:a16="http://schemas.microsoft.com/office/drawing/2014/main" id="{0B1FD95D-F72E-4BAE-AD20-74B8D0248EF9}"/>
              </a:ext>
            </a:extLst>
          </p:cNvPr>
          <p:cNvSpPr txBox="1">
            <a:spLocks noChangeArrowheads="1"/>
          </p:cNvSpPr>
          <p:nvPr/>
        </p:nvSpPr>
        <p:spPr bwMode="auto">
          <a:xfrm>
            <a:off x="7750175" y="117475"/>
            <a:ext cx="399256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5400" b="1" u="sng">
                <a:solidFill>
                  <a:srgbClr val="0070C0"/>
                </a:solidFill>
              </a:rPr>
              <a:t>A* Algorithm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63626E28-FD7A-4039-B903-5CD850DF05F8}"/>
              </a:ext>
            </a:extLst>
          </p:cNvPr>
          <p:cNvSpPr>
            <a:spLocks noGrp="1"/>
          </p:cNvSpPr>
          <p:nvPr>
            <p:ph type="title"/>
          </p:nvPr>
        </p:nvSpPr>
        <p:spPr/>
        <p:txBody>
          <a:bodyPr/>
          <a:lstStyle/>
          <a:p>
            <a:pPr eaLnBrk="1" hangingPunct="1"/>
            <a:r>
              <a:rPr lang="en-US" altLang="en-US" sz="6600"/>
              <a:t>Pathfinding Aesthetics</a:t>
            </a:r>
          </a:p>
        </p:txBody>
      </p:sp>
      <p:sp>
        <p:nvSpPr>
          <p:cNvPr id="3" name="Content Placeholder 2">
            <a:extLst>
              <a:ext uri="{FF2B5EF4-FFF2-40B4-BE49-F238E27FC236}">
                <a16:creationId xmlns:a16="http://schemas.microsoft.com/office/drawing/2014/main" id="{78FE8B58-E9D8-4BBB-BAE1-132269354F19}"/>
              </a:ext>
            </a:extLst>
          </p:cNvPr>
          <p:cNvSpPr>
            <a:spLocks noGrp="1"/>
          </p:cNvSpPr>
          <p:nvPr>
            <p:ph idx="1"/>
          </p:nvPr>
        </p:nvSpPr>
        <p:spPr>
          <a:xfrm>
            <a:off x="1905000" y="1846263"/>
            <a:ext cx="9580563" cy="4022725"/>
          </a:xfrm>
        </p:spPr>
        <p:txBody>
          <a:bodyPr/>
          <a:lstStyle/>
          <a:p>
            <a:pPr marL="0" indent="0" eaLnBrk="1" hangingPunct="1">
              <a:buFont typeface="Arial" panose="020B0604020202020204" pitchFamily="34" charset="0"/>
              <a:buNone/>
            </a:pPr>
            <a:r>
              <a:rPr lang="en-US" altLang="en-US" sz="4000"/>
              <a:t>We want to maximize responsiveness</a:t>
            </a:r>
          </a:p>
          <a:p>
            <a:pPr lvl="1" eaLnBrk="1" hangingPunct="1"/>
            <a:r>
              <a:rPr lang="en-US" altLang="en-US" sz="3800"/>
              <a:t> How?</a:t>
            </a:r>
          </a:p>
          <a:p>
            <a:pPr lvl="1" eaLnBrk="1" hangingPunct="1"/>
            <a:endParaRPr lang="en-US" altLang="en-US" sz="3800"/>
          </a:p>
          <a:p>
            <a:pPr marL="0" indent="0" eaLnBrk="1" hangingPunct="1">
              <a:buFont typeface="Arial" panose="020B0604020202020204" pitchFamily="34" charset="0"/>
              <a:buNone/>
            </a:pPr>
            <a:r>
              <a:rPr lang="en-US" altLang="en-US" sz="4000"/>
              <a:t>Don’t start moving until there is a path!</a:t>
            </a:r>
          </a:p>
          <a:p>
            <a:pPr marL="0" indent="0" eaLnBrk="1" hangingPunct="1">
              <a:buFont typeface="Arial" panose="020B0604020202020204" pitchFamily="34" charset="0"/>
              <a:buNone/>
            </a:pPr>
            <a:r>
              <a:rPr lang="en-US" altLang="en-US" sz="4000"/>
              <a:t>Stall for time:</a:t>
            </a:r>
          </a:p>
          <a:p>
            <a:pPr lvl="1" eaLnBrk="1" hangingPunct="1"/>
            <a:r>
              <a:rPr lang="en-US" altLang="en-US" sz="3800"/>
              <a:t> Play an animation / sound clip until ready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8429-C657-43BD-80FB-D2ED05F45A29}"/>
              </a:ext>
            </a:extLst>
          </p:cNvPr>
          <p:cNvSpPr>
            <a:spLocks noGrp="1"/>
          </p:cNvSpPr>
          <p:nvPr>
            <p:ph type="title"/>
          </p:nvPr>
        </p:nvSpPr>
        <p:spPr/>
        <p:txBody>
          <a:bodyPr rtlCol="0">
            <a:normAutofit fontScale="90000"/>
          </a:bodyPr>
          <a:lstStyle/>
          <a:p>
            <a:pPr eaLnBrk="1" fontAlgn="auto" hangingPunct="1">
              <a:spcAft>
                <a:spcPts val="0"/>
              </a:spcAft>
              <a:defRPr/>
            </a:pPr>
            <a:r>
              <a:rPr lang="en-US" sz="6600" dirty="0"/>
              <a:t>Post-Processing:</a:t>
            </a:r>
            <a:br>
              <a:rPr lang="en-US" sz="6600" dirty="0"/>
            </a:br>
            <a:r>
              <a:rPr lang="en-US" sz="6600" dirty="0" err="1"/>
              <a:t>Rubberbanding</a:t>
            </a:r>
            <a:endParaRPr lang="en-US" sz="6600" dirty="0"/>
          </a:p>
        </p:txBody>
      </p:sp>
      <p:sp>
        <p:nvSpPr>
          <p:cNvPr id="80899" name="Content Placeholder 2">
            <a:extLst>
              <a:ext uri="{FF2B5EF4-FFF2-40B4-BE49-F238E27FC236}">
                <a16:creationId xmlns:a16="http://schemas.microsoft.com/office/drawing/2014/main" id="{81717F6D-3238-4391-AA31-4CFA9A7497B2}"/>
              </a:ext>
            </a:extLst>
          </p:cNvPr>
          <p:cNvSpPr>
            <a:spLocks noGrp="1"/>
          </p:cNvSpPr>
          <p:nvPr>
            <p:ph idx="1"/>
          </p:nvPr>
        </p:nvSpPr>
        <p:spPr/>
        <p:txBody>
          <a:bodyPr/>
          <a:lstStyle/>
          <a:p>
            <a:pPr eaLnBrk="1" hangingPunct="1"/>
            <a:endParaRPr lang="en-US" altLang="en-US"/>
          </a:p>
        </p:txBody>
      </p:sp>
      <p:pic>
        <p:nvPicPr>
          <p:cNvPr id="80900" name="Picture 32">
            <a:extLst>
              <a:ext uri="{FF2B5EF4-FFF2-40B4-BE49-F238E27FC236}">
                <a16:creationId xmlns:a16="http://schemas.microsoft.com/office/drawing/2014/main" id="{CCAAF831-00B9-483F-AFC0-1E2ED9732D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8838" y="2500313"/>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3">
            <a:extLst>
              <a:ext uri="{FF2B5EF4-FFF2-40B4-BE49-F238E27FC236}">
                <a16:creationId xmlns:a16="http://schemas.microsoft.com/office/drawing/2014/main" id="{19F12637-E534-4B8D-8254-C5C594CC67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8838" y="24971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94938E52-7147-44F2-8D97-7A1C35D20349}"/>
              </a:ext>
            </a:extLst>
          </p:cNvPr>
          <p:cNvSpPr>
            <a:spLocks noGrp="1"/>
          </p:cNvSpPr>
          <p:nvPr>
            <p:ph type="title"/>
          </p:nvPr>
        </p:nvSpPr>
        <p:spPr>
          <a:xfrm>
            <a:off x="1096963" y="287338"/>
            <a:ext cx="10869612" cy="1449387"/>
          </a:xfrm>
        </p:spPr>
        <p:txBody>
          <a:bodyPr rtlCol="0">
            <a:normAutofit fontScale="90000"/>
          </a:bodyPr>
          <a:lstStyle/>
          <a:p>
            <a:pPr eaLnBrk="1" fontAlgn="auto" hangingPunct="1">
              <a:spcAft>
                <a:spcPts val="0"/>
              </a:spcAft>
              <a:defRPr/>
            </a:pPr>
            <a:r>
              <a:rPr lang="en-US" sz="6600" dirty="0" err="1"/>
              <a:t>Rubberbanding</a:t>
            </a:r>
            <a:r>
              <a:rPr lang="en-US" sz="6600" dirty="0"/>
              <a:t>:</a:t>
            </a:r>
            <a:br>
              <a:rPr lang="en-US" sz="6600" dirty="0"/>
            </a:br>
            <a:r>
              <a:rPr lang="en-US" sz="6600" dirty="0"/>
              <a:t>Can we eliminate the middle node?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32">
            <a:extLst>
              <a:ext uri="{FF2B5EF4-FFF2-40B4-BE49-F238E27FC236}">
                <a16:creationId xmlns:a16="http://schemas.microsoft.com/office/drawing/2014/main" id="{33F69ADC-A9F8-4110-8F79-974255E2F9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4075" y="24971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313EB4E1-ED1A-40F6-ADE2-3983D2AA58EB}"/>
              </a:ext>
            </a:extLst>
          </p:cNvPr>
          <p:cNvSpPr>
            <a:spLocks noGrp="1"/>
          </p:cNvSpPr>
          <p:nvPr>
            <p:ph type="title"/>
          </p:nvPr>
        </p:nvSpPr>
        <p:spPr>
          <a:xfrm>
            <a:off x="1096963" y="287338"/>
            <a:ext cx="10869612" cy="1449387"/>
          </a:xfrm>
        </p:spPr>
        <p:txBody>
          <a:bodyPr rtlCol="0">
            <a:normAutofit fontScale="90000"/>
          </a:bodyPr>
          <a:lstStyle/>
          <a:p>
            <a:pPr eaLnBrk="1" fontAlgn="auto" hangingPunct="1">
              <a:spcAft>
                <a:spcPts val="0"/>
              </a:spcAft>
              <a:defRPr/>
            </a:pPr>
            <a:r>
              <a:rPr lang="en-US" sz="6600" dirty="0" err="1"/>
              <a:t>Rubberbanding</a:t>
            </a:r>
            <a:r>
              <a:rPr lang="en-US" sz="6600" dirty="0"/>
              <a:t>:</a:t>
            </a:r>
            <a:br>
              <a:rPr lang="en-US" sz="6600" dirty="0"/>
            </a:br>
            <a:r>
              <a:rPr lang="en-US" sz="6600" dirty="0"/>
              <a:t>Middle node eliminated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a:extLst>
              <a:ext uri="{FF2B5EF4-FFF2-40B4-BE49-F238E27FC236}">
                <a16:creationId xmlns:a16="http://schemas.microsoft.com/office/drawing/2014/main" id="{424A95ED-2891-4088-92A5-2F91E4EDC3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4075" y="24971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176F960A-3306-40B2-8A3D-850574208793}"/>
              </a:ext>
            </a:extLst>
          </p:cNvPr>
          <p:cNvSpPr>
            <a:spLocks noGrp="1"/>
          </p:cNvSpPr>
          <p:nvPr>
            <p:ph type="title"/>
          </p:nvPr>
        </p:nvSpPr>
        <p:spPr>
          <a:xfrm>
            <a:off x="1096963" y="287338"/>
            <a:ext cx="10869612" cy="1449387"/>
          </a:xfrm>
        </p:spPr>
        <p:txBody>
          <a:bodyPr rtlCol="0">
            <a:normAutofit fontScale="90000"/>
          </a:bodyPr>
          <a:lstStyle/>
          <a:p>
            <a:pPr eaLnBrk="1" fontAlgn="auto" hangingPunct="1">
              <a:spcAft>
                <a:spcPts val="0"/>
              </a:spcAft>
              <a:defRPr/>
            </a:pPr>
            <a:r>
              <a:rPr lang="en-US" sz="6600" dirty="0" err="1"/>
              <a:t>Rubberbanding</a:t>
            </a:r>
            <a:r>
              <a:rPr lang="en-US" sz="6600" dirty="0"/>
              <a:t>:</a:t>
            </a:r>
            <a:br>
              <a:rPr lang="en-US" sz="6600" dirty="0"/>
            </a:br>
            <a:r>
              <a:rPr lang="en-US" sz="6600" dirty="0"/>
              <a:t>Can we eliminate the middle node?</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31">
            <a:extLst>
              <a:ext uri="{FF2B5EF4-FFF2-40B4-BE49-F238E27FC236}">
                <a16:creationId xmlns:a16="http://schemas.microsoft.com/office/drawing/2014/main" id="{E2DFB967-0362-4F90-9384-7205D19366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4075" y="24971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CA9D257B-5577-4D1F-9605-5EA64CF299CA}"/>
              </a:ext>
            </a:extLst>
          </p:cNvPr>
          <p:cNvSpPr>
            <a:spLocks noGrp="1"/>
          </p:cNvSpPr>
          <p:nvPr>
            <p:ph type="title"/>
          </p:nvPr>
        </p:nvSpPr>
        <p:spPr>
          <a:xfrm>
            <a:off x="1096963" y="287338"/>
            <a:ext cx="10869612" cy="1449387"/>
          </a:xfrm>
        </p:spPr>
        <p:txBody>
          <a:bodyPr rtlCol="0">
            <a:normAutofit fontScale="90000"/>
          </a:bodyPr>
          <a:lstStyle/>
          <a:p>
            <a:pPr eaLnBrk="1" fontAlgn="auto" hangingPunct="1">
              <a:spcAft>
                <a:spcPts val="0"/>
              </a:spcAft>
              <a:defRPr/>
            </a:pPr>
            <a:r>
              <a:rPr lang="en-US" sz="6600" dirty="0" err="1"/>
              <a:t>Rubberbanding</a:t>
            </a:r>
            <a:r>
              <a:rPr lang="en-US" sz="6600" dirty="0"/>
              <a:t>:</a:t>
            </a:r>
            <a:br>
              <a:rPr lang="en-US" sz="6600" dirty="0"/>
            </a:br>
            <a:r>
              <a:rPr lang="en-US" sz="6600" dirty="0"/>
              <a:t>Can we eliminate the middle node?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a:extLst>
              <a:ext uri="{FF2B5EF4-FFF2-40B4-BE49-F238E27FC236}">
                <a16:creationId xmlns:a16="http://schemas.microsoft.com/office/drawing/2014/main" id="{F0C98595-BA1A-41D2-B77E-F579F2E85DF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4075" y="24971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D5201E1-31FA-48C1-8209-62462065C42E}"/>
              </a:ext>
            </a:extLst>
          </p:cNvPr>
          <p:cNvSpPr>
            <a:spLocks noGrp="1"/>
          </p:cNvSpPr>
          <p:nvPr>
            <p:ph type="title"/>
          </p:nvPr>
        </p:nvSpPr>
        <p:spPr>
          <a:xfrm>
            <a:off x="1096963" y="287338"/>
            <a:ext cx="10869612" cy="1449387"/>
          </a:xfrm>
        </p:spPr>
        <p:txBody>
          <a:bodyPr rtlCol="0">
            <a:normAutofit fontScale="90000"/>
          </a:bodyPr>
          <a:lstStyle/>
          <a:p>
            <a:pPr eaLnBrk="1" fontAlgn="auto" hangingPunct="1">
              <a:spcAft>
                <a:spcPts val="0"/>
              </a:spcAft>
              <a:defRPr/>
            </a:pPr>
            <a:r>
              <a:rPr lang="en-US" sz="6600" dirty="0" err="1"/>
              <a:t>Rubberbanding</a:t>
            </a:r>
            <a:r>
              <a:rPr lang="en-US" sz="6600" dirty="0"/>
              <a:t>:</a:t>
            </a:r>
            <a:br>
              <a:rPr lang="en-US" sz="6600" dirty="0"/>
            </a:br>
            <a:r>
              <a:rPr lang="en-US" sz="6600" dirty="0"/>
              <a:t>Can we eliminate the middle node?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30">
            <a:extLst>
              <a:ext uri="{FF2B5EF4-FFF2-40B4-BE49-F238E27FC236}">
                <a16:creationId xmlns:a16="http://schemas.microsoft.com/office/drawing/2014/main" id="{BDAB7B36-CF0D-4C93-A146-66FFBEB1C3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94075" y="2497138"/>
            <a:ext cx="55054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A2CC7C9-402A-46C6-BD25-DA279CF17D92}"/>
              </a:ext>
            </a:extLst>
          </p:cNvPr>
          <p:cNvSpPr>
            <a:spLocks noGrp="1"/>
          </p:cNvSpPr>
          <p:nvPr>
            <p:ph type="title"/>
          </p:nvPr>
        </p:nvSpPr>
        <p:spPr>
          <a:xfrm>
            <a:off x="1096963" y="287338"/>
            <a:ext cx="10869612" cy="1449387"/>
          </a:xfrm>
        </p:spPr>
        <p:txBody>
          <a:bodyPr rtlCol="0">
            <a:normAutofit fontScale="90000"/>
          </a:bodyPr>
          <a:lstStyle/>
          <a:p>
            <a:pPr eaLnBrk="1" fontAlgn="auto" hangingPunct="1">
              <a:spcAft>
                <a:spcPts val="0"/>
              </a:spcAft>
              <a:defRPr/>
            </a:pPr>
            <a:r>
              <a:rPr lang="en-US" sz="6600" dirty="0" err="1"/>
              <a:t>Rubberbanding</a:t>
            </a:r>
            <a:r>
              <a:rPr lang="en-US" sz="6600" dirty="0"/>
              <a:t>:</a:t>
            </a:r>
            <a:br>
              <a:rPr lang="en-US" sz="6600" dirty="0"/>
            </a:br>
            <a:r>
              <a:rPr lang="en-US" sz="6600" dirty="0"/>
              <a:t>Final path</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AE847CE0-B9F8-42F1-874D-85D134FCBD6B}"/>
              </a:ext>
            </a:extLst>
          </p:cNvPr>
          <p:cNvSpPr>
            <a:spLocks noGrp="1"/>
          </p:cNvSpPr>
          <p:nvPr>
            <p:ph type="title"/>
          </p:nvPr>
        </p:nvSpPr>
        <p:spPr/>
        <p:txBody>
          <a:bodyPr/>
          <a:lstStyle/>
          <a:p>
            <a:pPr eaLnBrk="1" hangingPunct="1"/>
            <a:r>
              <a:rPr lang="en-US" altLang="en-US" sz="6000"/>
              <a:t>Post-Processing:</a:t>
            </a:r>
            <a:br>
              <a:rPr lang="en-US" altLang="en-US" sz="6000"/>
            </a:br>
            <a:r>
              <a:rPr lang="en-US" altLang="en-US" sz="6000"/>
              <a:t>Smoothed Paths</a:t>
            </a:r>
          </a:p>
        </p:txBody>
      </p:sp>
      <p:sp>
        <p:nvSpPr>
          <p:cNvPr id="88067" name="Content Placeholder 2">
            <a:extLst>
              <a:ext uri="{FF2B5EF4-FFF2-40B4-BE49-F238E27FC236}">
                <a16:creationId xmlns:a16="http://schemas.microsoft.com/office/drawing/2014/main" id="{AFD4FEDC-17A0-43E8-9759-13951EA2C5A7}"/>
              </a:ext>
            </a:extLst>
          </p:cNvPr>
          <p:cNvSpPr>
            <a:spLocks noGrp="1"/>
          </p:cNvSpPr>
          <p:nvPr>
            <p:ph idx="1"/>
          </p:nvPr>
        </p:nvSpPr>
        <p:spPr>
          <a:xfrm>
            <a:off x="2482850" y="2319338"/>
            <a:ext cx="8870950" cy="3857625"/>
          </a:xfrm>
        </p:spPr>
        <p:txBody>
          <a:bodyPr/>
          <a:lstStyle/>
          <a:p>
            <a:pPr marL="0" indent="0" eaLnBrk="1" hangingPunct="1">
              <a:buFont typeface="Arial" panose="020B0604020202020204" pitchFamily="34" charset="0"/>
              <a:buNone/>
            </a:pPr>
            <a:r>
              <a:rPr lang="en-US" altLang="en-US" sz="3600"/>
              <a:t>Physics-based</a:t>
            </a:r>
          </a:p>
          <a:p>
            <a:pPr lvl="1" eaLnBrk="1" hangingPunct="1"/>
            <a:r>
              <a:rPr lang="en-US" altLang="en-US" sz="3200"/>
              <a:t> At movement time – problems?</a:t>
            </a:r>
          </a:p>
          <a:p>
            <a:pPr lvl="1" eaLnBrk="1" hangingPunct="1"/>
            <a:r>
              <a:rPr lang="en-US" altLang="en-US" sz="3200"/>
              <a:t> On waypoints before movement (demo)</a:t>
            </a:r>
          </a:p>
          <a:p>
            <a:pPr lvl="1" eaLnBrk="1" hangingPunct="1"/>
            <a:endParaRPr lang="en-US" altLang="en-US" sz="3200"/>
          </a:p>
          <a:p>
            <a:pPr marL="0" indent="0" eaLnBrk="1" hangingPunct="1">
              <a:buFont typeface="Arial" panose="020B0604020202020204" pitchFamily="34" charset="0"/>
              <a:buNone/>
            </a:pPr>
            <a:r>
              <a:rPr lang="en-US" altLang="en-US" sz="3600"/>
              <a:t>Splines</a:t>
            </a:r>
          </a:p>
          <a:p>
            <a:pPr lvl="1" eaLnBrk="1" hangingPunct="1"/>
            <a:r>
              <a:rPr lang="en-US" altLang="en-US" sz="3200"/>
              <a:t> Bezier Spline</a:t>
            </a:r>
          </a:p>
          <a:p>
            <a:pPr lvl="1" eaLnBrk="1" hangingPunct="1"/>
            <a:r>
              <a:rPr lang="en-US" altLang="en-US" sz="3200"/>
              <a:t> Catmull-Rom Spline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158CD1F0-651A-4AD2-A169-B615371CC2CD}"/>
              </a:ext>
            </a:extLst>
          </p:cNvPr>
          <p:cNvSpPr>
            <a:spLocks noGrp="1"/>
          </p:cNvSpPr>
          <p:nvPr>
            <p:ph type="title"/>
          </p:nvPr>
        </p:nvSpPr>
        <p:spPr/>
        <p:txBody>
          <a:bodyPr/>
          <a:lstStyle/>
          <a:p>
            <a:pPr eaLnBrk="1" hangingPunct="1"/>
            <a:r>
              <a:rPr lang="en-US" altLang="en-US" sz="6600"/>
              <a:t>Catmull-Rom Spline</a:t>
            </a:r>
          </a:p>
        </p:txBody>
      </p:sp>
      <p:sp>
        <p:nvSpPr>
          <p:cNvPr id="89091" name="Content Placeholder 2">
            <a:extLst>
              <a:ext uri="{FF2B5EF4-FFF2-40B4-BE49-F238E27FC236}">
                <a16:creationId xmlns:a16="http://schemas.microsoft.com/office/drawing/2014/main" id="{7386CC35-2F84-434D-A2EA-E7DB659F292F}"/>
              </a:ext>
            </a:extLst>
          </p:cNvPr>
          <p:cNvSpPr>
            <a:spLocks noGrp="1"/>
          </p:cNvSpPr>
          <p:nvPr>
            <p:ph idx="1"/>
          </p:nvPr>
        </p:nvSpPr>
        <p:spPr/>
        <p:txBody>
          <a:bodyPr/>
          <a:lstStyle/>
          <a:p>
            <a:pPr marL="0" indent="0" eaLnBrk="1" hangingPunct="1">
              <a:buFont typeface="Arial" panose="020B0604020202020204" pitchFamily="34" charset="0"/>
              <a:buNone/>
            </a:pPr>
            <a:r>
              <a:rPr lang="en-US" altLang="en-US" sz="3600"/>
              <a:t>C1 continuity (not C2)</a:t>
            </a:r>
          </a:p>
          <a:p>
            <a:pPr marL="0" indent="0" eaLnBrk="1" hangingPunct="1">
              <a:buFont typeface="Arial" panose="020B0604020202020204" pitchFamily="34" charset="0"/>
              <a:buNone/>
            </a:pPr>
            <a:r>
              <a:rPr lang="en-US" altLang="en-US" sz="3600"/>
              <a:t>Passes through all control points</a:t>
            </a:r>
          </a:p>
        </p:txBody>
      </p:sp>
      <p:pic>
        <p:nvPicPr>
          <p:cNvPr id="89092" name="Picture 2">
            <a:extLst>
              <a:ext uri="{FF2B5EF4-FFF2-40B4-BE49-F238E27FC236}">
                <a16:creationId xmlns:a16="http://schemas.microsoft.com/office/drawing/2014/main" id="{E5FFD101-0131-42EF-9339-EE96B3F36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50" y="2730500"/>
            <a:ext cx="6134100"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5D23B3C7-4A41-4E61-3C87-4EF8320DEF7F}"/>
              </a:ext>
            </a:extLst>
          </p:cNvPr>
          <p:cNvGrpSpPr/>
          <p:nvPr/>
        </p:nvGrpSpPr>
        <p:grpSpPr>
          <a:xfrm>
            <a:off x="367158" y="4865021"/>
            <a:ext cx="4778401" cy="1379605"/>
            <a:chOff x="2954429" y="837785"/>
            <a:chExt cx="4778401" cy="1379605"/>
          </a:xfrm>
        </p:grpSpPr>
        <p:grpSp>
          <p:nvGrpSpPr>
            <p:cNvPr id="2" name="Group 1">
              <a:extLst>
                <a:ext uri="{FF2B5EF4-FFF2-40B4-BE49-F238E27FC236}">
                  <a16:creationId xmlns:a16="http://schemas.microsoft.com/office/drawing/2014/main" id="{12F83250-057D-5EA7-B085-AB8A31D00251}"/>
                </a:ext>
              </a:extLst>
            </p:cNvPr>
            <p:cNvGrpSpPr/>
            <p:nvPr/>
          </p:nvGrpSpPr>
          <p:grpSpPr>
            <a:xfrm>
              <a:off x="3436003" y="837785"/>
              <a:ext cx="1832758" cy="1379605"/>
              <a:chOff x="3162651" y="3774375"/>
              <a:chExt cx="2759178" cy="2076966"/>
            </a:xfrm>
          </p:grpSpPr>
          <p:pic>
            <p:nvPicPr>
              <p:cNvPr id="3" name="Picture 48">
                <a:extLst>
                  <a:ext uri="{FF2B5EF4-FFF2-40B4-BE49-F238E27FC236}">
                    <a16:creationId xmlns:a16="http://schemas.microsoft.com/office/drawing/2014/main" id="{155ECD90-7549-6007-FCB9-97EDFE6FA8C2}"/>
                  </a:ext>
                </a:extLst>
              </p:cNvPr>
              <p:cNvPicPr>
                <a:picLocks noChangeAspect="1"/>
              </p:cNvPicPr>
              <p:nvPr/>
            </p:nvPicPr>
            <p:blipFill rotWithShape="1">
              <a:blip r:embed="rId2">
                <a:extLst>
                  <a:ext uri="{28A0092B-C50C-407E-A947-70E740481C1C}">
                    <a14:useLocalDpi xmlns:a14="http://schemas.microsoft.com/office/drawing/2010/main" val="0"/>
                  </a:ext>
                </a:extLst>
              </a:blip>
              <a:srcRect t="24635" r="59851"/>
              <a:stretch/>
            </p:blipFill>
            <p:spPr bwMode="auto">
              <a:xfrm>
                <a:off x="3162651" y="3774375"/>
                <a:ext cx="2759178" cy="207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48">
                <a:extLst>
                  <a:ext uri="{FF2B5EF4-FFF2-40B4-BE49-F238E27FC236}">
                    <a16:creationId xmlns:a16="http://schemas.microsoft.com/office/drawing/2014/main" id="{000C13FA-ACCA-AB99-FCE3-6CB3FBD07786}"/>
                  </a:ext>
                </a:extLst>
              </p:cNvPr>
              <p:cNvPicPr>
                <a:picLocks noChangeAspect="1"/>
              </p:cNvPicPr>
              <p:nvPr/>
            </p:nvPicPr>
            <p:blipFill rotWithShape="1">
              <a:blip r:embed="rId2">
                <a:extLst>
                  <a:ext uri="{28A0092B-C50C-407E-A947-70E740481C1C}">
                    <a14:useLocalDpi xmlns:a14="http://schemas.microsoft.com/office/drawing/2010/main" val="0"/>
                  </a:ext>
                </a:extLst>
              </a:blip>
              <a:srcRect l="69982" t="-215" r="-88" b="24850"/>
              <a:stretch/>
            </p:blipFill>
            <p:spPr bwMode="auto">
              <a:xfrm>
                <a:off x="3852801" y="3774375"/>
                <a:ext cx="2069028" cy="207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a:extLst>
                <a:ext uri="{FF2B5EF4-FFF2-40B4-BE49-F238E27FC236}">
                  <a16:creationId xmlns:a16="http://schemas.microsoft.com/office/drawing/2014/main" id="{EE15069D-9813-FBC9-3A5D-27886BFD32E9}"/>
                </a:ext>
              </a:extLst>
            </p:cNvPr>
            <p:cNvSpPr/>
            <p:nvPr/>
          </p:nvSpPr>
          <p:spPr>
            <a:xfrm>
              <a:off x="4354361" y="1302902"/>
              <a:ext cx="914400" cy="914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DD980662-5E1F-A3DF-F58D-F9753E613A32}"/>
                </a:ext>
              </a:extLst>
            </p:cNvPr>
            <p:cNvCxnSpPr/>
            <p:nvPr/>
          </p:nvCxnSpPr>
          <p:spPr>
            <a:xfrm flipV="1">
              <a:off x="3657675" y="1500824"/>
              <a:ext cx="459180" cy="494805"/>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9BD72CB-A9BA-7BAC-09AD-6F486A798D3D}"/>
                </a:ext>
              </a:extLst>
            </p:cNvPr>
            <p:cNvCxnSpPr>
              <a:cxnSpLocks/>
            </p:cNvCxnSpPr>
            <p:nvPr/>
          </p:nvCxnSpPr>
          <p:spPr>
            <a:xfrm>
              <a:off x="4598981" y="1055815"/>
              <a:ext cx="45918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CC92CC8-2D13-9BB5-0135-3E240130A6EA}"/>
                </a:ext>
              </a:extLst>
            </p:cNvPr>
            <p:cNvCxnSpPr>
              <a:cxnSpLocks/>
            </p:cNvCxnSpPr>
            <p:nvPr/>
          </p:nvCxnSpPr>
          <p:spPr>
            <a:xfrm>
              <a:off x="4139801" y="1055815"/>
              <a:ext cx="45918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6040EA2-7FB7-85F0-FB0A-F09925D751C1}"/>
                </a:ext>
              </a:extLst>
            </p:cNvPr>
            <p:cNvCxnSpPr>
              <a:cxnSpLocks/>
            </p:cNvCxnSpPr>
            <p:nvPr/>
          </p:nvCxnSpPr>
          <p:spPr>
            <a:xfrm flipV="1">
              <a:off x="4116855" y="1055815"/>
              <a:ext cx="0" cy="445009"/>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7DBE37F3-2FB7-2BB6-AEB1-E5835224ED55}"/>
                </a:ext>
              </a:extLst>
            </p:cNvPr>
            <p:cNvGrpSpPr/>
            <p:nvPr/>
          </p:nvGrpSpPr>
          <p:grpSpPr>
            <a:xfrm>
              <a:off x="5900072" y="837785"/>
              <a:ext cx="1832758" cy="1379605"/>
              <a:chOff x="3162651" y="3774375"/>
              <a:chExt cx="2759178" cy="2076966"/>
            </a:xfrm>
          </p:grpSpPr>
          <p:pic>
            <p:nvPicPr>
              <p:cNvPr id="11" name="Picture 48">
                <a:extLst>
                  <a:ext uri="{FF2B5EF4-FFF2-40B4-BE49-F238E27FC236}">
                    <a16:creationId xmlns:a16="http://schemas.microsoft.com/office/drawing/2014/main" id="{ADDD476C-BE49-34B5-4A9F-A5F0122902B9}"/>
                  </a:ext>
                </a:extLst>
              </p:cNvPr>
              <p:cNvPicPr>
                <a:picLocks noChangeAspect="1"/>
              </p:cNvPicPr>
              <p:nvPr/>
            </p:nvPicPr>
            <p:blipFill rotWithShape="1">
              <a:blip r:embed="rId2">
                <a:extLst>
                  <a:ext uri="{28A0092B-C50C-407E-A947-70E740481C1C}">
                    <a14:useLocalDpi xmlns:a14="http://schemas.microsoft.com/office/drawing/2010/main" val="0"/>
                  </a:ext>
                </a:extLst>
              </a:blip>
              <a:srcRect t="24635" r="59851"/>
              <a:stretch/>
            </p:blipFill>
            <p:spPr bwMode="auto">
              <a:xfrm>
                <a:off x="3162651" y="3774375"/>
                <a:ext cx="2759178" cy="207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48">
                <a:extLst>
                  <a:ext uri="{FF2B5EF4-FFF2-40B4-BE49-F238E27FC236}">
                    <a16:creationId xmlns:a16="http://schemas.microsoft.com/office/drawing/2014/main" id="{3FFB0A0C-9EED-FEF2-91D0-A2D02801E406}"/>
                  </a:ext>
                </a:extLst>
              </p:cNvPr>
              <p:cNvPicPr>
                <a:picLocks noChangeAspect="1"/>
              </p:cNvPicPr>
              <p:nvPr/>
            </p:nvPicPr>
            <p:blipFill rotWithShape="1">
              <a:blip r:embed="rId2">
                <a:extLst>
                  <a:ext uri="{28A0092B-C50C-407E-A947-70E740481C1C}">
                    <a14:useLocalDpi xmlns:a14="http://schemas.microsoft.com/office/drawing/2010/main" val="0"/>
                  </a:ext>
                </a:extLst>
              </a:blip>
              <a:srcRect l="69982" t="-215" r="-88" b="24850"/>
              <a:stretch/>
            </p:blipFill>
            <p:spPr bwMode="auto">
              <a:xfrm>
                <a:off x="3852801" y="3774375"/>
                <a:ext cx="2069028" cy="207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3" name="Rectangle 12">
              <a:extLst>
                <a:ext uri="{FF2B5EF4-FFF2-40B4-BE49-F238E27FC236}">
                  <a16:creationId xmlns:a16="http://schemas.microsoft.com/office/drawing/2014/main" id="{07094ADE-8C52-B133-52FD-F5B8FC868478}"/>
                </a:ext>
              </a:extLst>
            </p:cNvPr>
            <p:cNvSpPr/>
            <p:nvPr/>
          </p:nvSpPr>
          <p:spPr>
            <a:xfrm>
              <a:off x="6818430" y="1302902"/>
              <a:ext cx="914400" cy="9144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F2C8E2D-11E0-8CBB-C295-491B2D6FAF21}"/>
                </a:ext>
              </a:extLst>
            </p:cNvPr>
            <p:cNvCxnSpPr/>
            <p:nvPr/>
          </p:nvCxnSpPr>
          <p:spPr>
            <a:xfrm flipV="1">
              <a:off x="6127304" y="1525721"/>
              <a:ext cx="459180" cy="494805"/>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B7B786D-493A-60FA-C46D-E91398155C45}"/>
                </a:ext>
              </a:extLst>
            </p:cNvPr>
            <p:cNvCxnSpPr>
              <a:cxnSpLocks/>
            </p:cNvCxnSpPr>
            <p:nvPr/>
          </p:nvCxnSpPr>
          <p:spPr>
            <a:xfrm>
              <a:off x="7063050" y="1055815"/>
              <a:ext cx="459180" cy="0"/>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9837000-1B0C-ACF7-3E0C-1D22084C2B1C}"/>
                </a:ext>
              </a:extLst>
            </p:cNvPr>
            <p:cNvCxnSpPr/>
            <p:nvPr/>
          </p:nvCxnSpPr>
          <p:spPr>
            <a:xfrm flipV="1">
              <a:off x="6603494" y="1030916"/>
              <a:ext cx="459180" cy="494805"/>
            </a:xfrm>
            <a:prstGeom prst="straightConnector1">
              <a:avLst/>
            </a:prstGeom>
            <a:ln w="412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quot;Not Allowed&quot; Symbol 16">
              <a:extLst>
                <a:ext uri="{FF2B5EF4-FFF2-40B4-BE49-F238E27FC236}">
                  <a16:creationId xmlns:a16="http://schemas.microsoft.com/office/drawing/2014/main" id="{B091F5D2-47C2-4BAC-B397-185ED3CF3E5B}"/>
                </a:ext>
              </a:extLst>
            </p:cNvPr>
            <p:cNvSpPr/>
            <p:nvPr/>
          </p:nvSpPr>
          <p:spPr>
            <a:xfrm>
              <a:off x="5427108" y="1067350"/>
              <a:ext cx="773043" cy="773043"/>
            </a:xfrm>
            <a:prstGeom prst="noSmoking">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ircle: Hollow 17">
              <a:extLst>
                <a:ext uri="{FF2B5EF4-FFF2-40B4-BE49-F238E27FC236}">
                  <a16:creationId xmlns:a16="http://schemas.microsoft.com/office/drawing/2014/main" id="{EAF8A9C7-EF6A-C750-6DDF-8C62F69EBB45}"/>
                </a:ext>
              </a:extLst>
            </p:cNvPr>
            <p:cNvSpPr/>
            <p:nvPr/>
          </p:nvSpPr>
          <p:spPr>
            <a:xfrm>
              <a:off x="2954429" y="1055815"/>
              <a:ext cx="784578" cy="784578"/>
            </a:xfrm>
            <a:prstGeom prst="donut">
              <a:avLst>
                <a:gd name="adj" fmla="val 18244"/>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9" name="Group 18">
            <a:extLst>
              <a:ext uri="{FF2B5EF4-FFF2-40B4-BE49-F238E27FC236}">
                <a16:creationId xmlns:a16="http://schemas.microsoft.com/office/drawing/2014/main" id="{E30870D0-D4C5-8407-1715-5D3A12AB2401}"/>
              </a:ext>
            </a:extLst>
          </p:cNvPr>
          <p:cNvGrpSpPr/>
          <p:nvPr/>
        </p:nvGrpSpPr>
        <p:grpSpPr>
          <a:xfrm>
            <a:off x="464297" y="520814"/>
            <a:ext cx="4824105" cy="3631336"/>
            <a:chOff x="3162651" y="3774375"/>
            <a:chExt cx="2759178" cy="2076966"/>
          </a:xfrm>
        </p:grpSpPr>
        <p:pic>
          <p:nvPicPr>
            <p:cNvPr id="20" name="Picture 48">
              <a:extLst>
                <a:ext uri="{FF2B5EF4-FFF2-40B4-BE49-F238E27FC236}">
                  <a16:creationId xmlns:a16="http://schemas.microsoft.com/office/drawing/2014/main" id="{DF4626E2-9737-A7BF-A62E-1BA7AAB4E1EC}"/>
                </a:ext>
              </a:extLst>
            </p:cNvPr>
            <p:cNvPicPr>
              <a:picLocks noChangeAspect="1"/>
            </p:cNvPicPr>
            <p:nvPr/>
          </p:nvPicPr>
          <p:blipFill rotWithShape="1">
            <a:blip r:embed="rId2">
              <a:extLst>
                <a:ext uri="{28A0092B-C50C-407E-A947-70E740481C1C}">
                  <a14:useLocalDpi xmlns:a14="http://schemas.microsoft.com/office/drawing/2010/main" val="0"/>
                </a:ext>
              </a:extLst>
            </a:blip>
            <a:srcRect t="24635" r="59851"/>
            <a:stretch/>
          </p:blipFill>
          <p:spPr bwMode="auto">
            <a:xfrm>
              <a:off x="3162651" y="3774375"/>
              <a:ext cx="2759178" cy="207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48">
              <a:extLst>
                <a:ext uri="{FF2B5EF4-FFF2-40B4-BE49-F238E27FC236}">
                  <a16:creationId xmlns:a16="http://schemas.microsoft.com/office/drawing/2014/main" id="{E9E94CB9-FFDA-7C2F-818F-AB27BC448BFA}"/>
                </a:ext>
              </a:extLst>
            </p:cNvPr>
            <p:cNvPicPr>
              <a:picLocks noChangeAspect="1"/>
            </p:cNvPicPr>
            <p:nvPr/>
          </p:nvPicPr>
          <p:blipFill rotWithShape="1">
            <a:blip r:embed="rId2">
              <a:extLst>
                <a:ext uri="{28A0092B-C50C-407E-A947-70E740481C1C}">
                  <a14:useLocalDpi xmlns:a14="http://schemas.microsoft.com/office/drawing/2010/main" val="0"/>
                </a:ext>
              </a:extLst>
            </a:blip>
            <a:srcRect l="69982" t="-215" r="-88" b="24850"/>
            <a:stretch/>
          </p:blipFill>
          <p:spPr bwMode="auto">
            <a:xfrm>
              <a:off x="3852801" y="3774375"/>
              <a:ext cx="2069028" cy="207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2" name="Rectangle 21">
            <a:extLst>
              <a:ext uri="{FF2B5EF4-FFF2-40B4-BE49-F238E27FC236}">
                <a16:creationId xmlns:a16="http://schemas.microsoft.com/office/drawing/2014/main" id="{D0836F19-1053-E462-4E37-A337E5457234}"/>
              </a:ext>
            </a:extLst>
          </p:cNvPr>
          <p:cNvSpPr/>
          <p:nvPr/>
        </p:nvSpPr>
        <p:spPr>
          <a:xfrm>
            <a:off x="2881559" y="1745075"/>
            <a:ext cx="2406843" cy="2407075"/>
          </a:xfrm>
          <a:prstGeom prst="rect">
            <a:avLst/>
          </a:prstGeom>
          <a:solidFill>
            <a:schemeClr val="tx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CE2F48F-0CED-F9DB-FDCC-B73644C08CA7}"/>
              </a:ext>
            </a:extLst>
          </p:cNvPr>
          <p:cNvSpPr txBox="1"/>
          <p:nvPr/>
        </p:nvSpPr>
        <p:spPr>
          <a:xfrm>
            <a:off x="2024784" y="1923488"/>
            <a:ext cx="484428" cy="769441"/>
          </a:xfrm>
          <a:prstGeom prst="rect">
            <a:avLst/>
          </a:prstGeom>
          <a:noFill/>
        </p:spPr>
        <p:txBody>
          <a:bodyPr wrap="none" rtlCol="0">
            <a:spAutoFit/>
          </a:bodyPr>
          <a:lstStyle/>
          <a:p>
            <a:r>
              <a:rPr lang="en-US" sz="4400" b="1" dirty="0"/>
              <a:t>P</a:t>
            </a:r>
          </a:p>
        </p:txBody>
      </p:sp>
      <p:sp>
        <p:nvSpPr>
          <p:cNvPr id="33" name="TextBox 32">
            <a:extLst>
              <a:ext uri="{FF2B5EF4-FFF2-40B4-BE49-F238E27FC236}">
                <a16:creationId xmlns:a16="http://schemas.microsoft.com/office/drawing/2014/main" id="{87001EF1-E307-7E96-0480-FDF49CF637A9}"/>
              </a:ext>
            </a:extLst>
          </p:cNvPr>
          <p:cNvSpPr txBox="1"/>
          <p:nvPr/>
        </p:nvSpPr>
        <p:spPr>
          <a:xfrm>
            <a:off x="3256695" y="769318"/>
            <a:ext cx="445956" cy="769441"/>
          </a:xfrm>
          <a:prstGeom prst="rect">
            <a:avLst/>
          </a:prstGeom>
          <a:noFill/>
        </p:spPr>
        <p:txBody>
          <a:bodyPr wrap="none" rtlCol="0">
            <a:spAutoFit/>
          </a:bodyPr>
          <a:lstStyle/>
          <a:p>
            <a:r>
              <a:rPr lang="en-US" sz="4400" b="1" dirty="0"/>
              <a:t>?</a:t>
            </a:r>
          </a:p>
        </p:txBody>
      </p:sp>
      <p:sp>
        <p:nvSpPr>
          <p:cNvPr id="34" name="TextBox 33">
            <a:extLst>
              <a:ext uri="{FF2B5EF4-FFF2-40B4-BE49-F238E27FC236}">
                <a16:creationId xmlns:a16="http://schemas.microsoft.com/office/drawing/2014/main" id="{A61A6F58-D464-A83C-A523-407B7E45627C}"/>
              </a:ext>
            </a:extLst>
          </p:cNvPr>
          <p:cNvSpPr txBox="1"/>
          <p:nvPr/>
        </p:nvSpPr>
        <p:spPr>
          <a:xfrm>
            <a:off x="5514136" y="481494"/>
            <a:ext cx="3828059" cy="2862322"/>
          </a:xfrm>
          <a:prstGeom prst="rect">
            <a:avLst/>
          </a:prstGeom>
          <a:noFill/>
        </p:spPr>
        <p:txBody>
          <a:bodyPr wrap="square" rtlCol="0">
            <a:spAutoFit/>
          </a:bodyPr>
          <a:lstStyle/>
          <a:p>
            <a:r>
              <a:rPr lang="en-US" b="1" dirty="0">
                <a:solidFill>
                  <a:schemeClr val="accent1"/>
                </a:solidFill>
              </a:rPr>
              <a:t>Diagonal Correctness:</a:t>
            </a:r>
          </a:p>
          <a:p>
            <a:r>
              <a:rPr lang="en-US" b="1" dirty="0">
                <a:solidFill>
                  <a:schemeClr val="accent1"/>
                </a:solidFill>
              </a:rPr>
              <a:t>Is the “Diagonal” a </a:t>
            </a:r>
            <a:r>
              <a:rPr lang="en-US" b="1" dirty="0">
                <a:solidFill>
                  <a:schemeClr val="accent2"/>
                </a:solidFill>
              </a:rPr>
              <a:t>valid</a:t>
            </a:r>
            <a:r>
              <a:rPr lang="en-US" b="1" dirty="0">
                <a:solidFill>
                  <a:schemeClr val="accent1"/>
                </a:solidFill>
              </a:rPr>
              <a:t> neighboring node of the parent node “P”?</a:t>
            </a:r>
          </a:p>
          <a:p>
            <a:endParaRPr lang="en-US" b="1" dirty="0">
              <a:solidFill>
                <a:schemeClr val="accent1"/>
              </a:solidFill>
            </a:endParaRPr>
          </a:p>
          <a:p>
            <a:r>
              <a:rPr lang="en-US" dirty="0"/>
              <a:t>When you are in the neighbor loop iterating through all the neighbors of “P”, for diagonals you need to check if the diagonal is not a wall and if the two nodes next to the diagonal are not walls (“A” and “B”)</a:t>
            </a:r>
          </a:p>
        </p:txBody>
      </p:sp>
      <p:sp>
        <p:nvSpPr>
          <p:cNvPr id="35" name="TextBox 34">
            <a:extLst>
              <a:ext uri="{FF2B5EF4-FFF2-40B4-BE49-F238E27FC236}">
                <a16:creationId xmlns:a16="http://schemas.microsoft.com/office/drawing/2014/main" id="{C8145CE3-6365-5522-08C7-0DFAA128597C}"/>
              </a:ext>
            </a:extLst>
          </p:cNvPr>
          <p:cNvSpPr txBox="1"/>
          <p:nvPr/>
        </p:nvSpPr>
        <p:spPr>
          <a:xfrm>
            <a:off x="2967674" y="481494"/>
            <a:ext cx="1023998" cy="369332"/>
          </a:xfrm>
          <a:prstGeom prst="rect">
            <a:avLst/>
          </a:prstGeom>
          <a:noFill/>
        </p:spPr>
        <p:txBody>
          <a:bodyPr wrap="none" rtlCol="0">
            <a:spAutoFit/>
          </a:bodyPr>
          <a:lstStyle/>
          <a:p>
            <a:r>
              <a:rPr lang="en-US" b="1" dirty="0"/>
              <a:t>Diagonal</a:t>
            </a:r>
          </a:p>
        </p:txBody>
      </p:sp>
      <p:sp>
        <p:nvSpPr>
          <p:cNvPr id="36" name="TextBox 35">
            <a:extLst>
              <a:ext uri="{FF2B5EF4-FFF2-40B4-BE49-F238E27FC236}">
                <a16:creationId xmlns:a16="http://schemas.microsoft.com/office/drawing/2014/main" id="{7C2A504D-B7D5-1C94-EA0A-AEA546612B40}"/>
              </a:ext>
            </a:extLst>
          </p:cNvPr>
          <p:cNvSpPr txBox="1"/>
          <p:nvPr/>
        </p:nvSpPr>
        <p:spPr>
          <a:xfrm>
            <a:off x="2104934" y="464267"/>
            <a:ext cx="324128" cy="369332"/>
          </a:xfrm>
          <a:prstGeom prst="rect">
            <a:avLst/>
          </a:prstGeom>
          <a:noFill/>
        </p:spPr>
        <p:txBody>
          <a:bodyPr wrap="none" rtlCol="0">
            <a:spAutoFit/>
          </a:bodyPr>
          <a:lstStyle/>
          <a:p>
            <a:r>
              <a:rPr lang="en-US" b="1" dirty="0"/>
              <a:t>A</a:t>
            </a:r>
          </a:p>
        </p:txBody>
      </p:sp>
      <p:sp>
        <p:nvSpPr>
          <p:cNvPr id="37" name="TextBox 36">
            <a:extLst>
              <a:ext uri="{FF2B5EF4-FFF2-40B4-BE49-F238E27FC236}">
                <a16:creationId xmlns:a16="http://schemas.microsoft.com/office/drawing/2014/main" id="{E62AC846-474A-B1E5-5536-C666AAD31D4B}"/>
              </a:ext>
            </a:extLst>
          </p:cNvPr>
          <p:cNvSpPr txBox="1"/>
          <p:nvPr/>
        </p:nvSpPr>
        <p:spPr>
          <a:xfrm>
            <a:off x="3317609" y="1705755"/>
            <a:ext cx="324128" cy="369332"/>
          </a:xfrm>
          <a:prstGeom prst="rect">
            <a:avLst/>
          </a:prstGeom>
          <a:noFill/>
        </p:spPr>
        <p:txBody>
          <a:bodyPr wrap="none" rtlCol="0">
            <a:spAutoFit/>
          </a:bodyPr>
          <a:lstStyle/>
          <a:p>
            <a:r>
              <a:rPr lang="en-US" b="1" dirty="0">
                <a:solidFill>
                  <a:schemeClr val="bg1"/>
                </a:solidFill>
              </a:rPr>
              <a:t>B</a:t>
            </a:r>
          </a:p>
        </p:txBody>
      </p:sp>
      <p:cxnSp>
        <p:nvCxnSpPr>
          <p:cNvPr id="39" name="Straight Arrow Connector 38">
            <a:extLst>
              <a:ext uri="{FF2B5EF4-FFF2-40B4-BE49-F238E27FC236}">
                <a16:creationId xmlns:a16="http://schemas.microsoft.com/office/drawing/2014/main" id="{A3D9F7CB-DFF9-1AD0-A983-E848647E1F44}"/>
              </a:ext>
            </a:extLst>
          </p:cNvPr>
          <p:cNvCxnSpPr>
            <a:cxnSpLocks/>
          </p:cNvCxnSpPr>
          <p:nvPr/>
        </p:nvCxnSpPr>
        <p:spPr>
          <a:xfrm flipV="1">
            <a:off x="2398471" y="1376983"/>
            <a:ext cx="955755" cy="680877"/>
          </a:xfrm>
          <a:prstGeom prst="straightConnector1">
            <a:avLst/>
          </a:prstGeom>
          <a:ln w="31750">
            <a:prstDash val="sysDash"/>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CD6EF1F-2E09-B501-021A-5CBC180304B8}"/>
              </a:ext>
            </a:extLst>
          </p:cNvPr>
          <p:cNvSpPr txBox="1"/>
          <p:nvPr/>
        </p:nvSpPr>
        <p:spPr>
          <a:xfrm>
            <a:off x="5838422" y="4738706"/>
            <a:ext cx="6096000" cy="1427442"/>
          </a:xfrm>
          <a:prstGeom prst="rect">
            <a:avLst/>
          </a:prstGeom>
          <a:noFill/>
        </p:spPr>
        <p:txBody>
          <a:bodyPr wrap="square">
            <a:spAutoFit/>
          </a:bodyPr>
          <a:lstStyle/>
          <a:p>
            <a:pPr lvl="1" eaLnBrk="1" fontAlgn="auto" hangingPunct="1">
              <a:lnSpc>
                <a:spcPct val="80000"/>
              </a:lnSpc>
              <a:spcBef>
                <a:spcPts val="0"/>
              </a:spcBef>
              <a:spcAft>
                <a:spcPts val="0"/>
              </a:spcAft>
              <a:buFont typeface="Wingdings" panose="05000000000000000000" pitchFamily="2" charset="2"/>
              <a:buNone/>
              <a:defRPr/>
            </a:pPr>
            <a:r>
              <a:rPr lang="en-US" sz="1800" dirty="0">
                <a:solidFill>
                  <a:schemeClr val="tx1">
                    <a:lumMod val="75000"/>
                    <a:lumOff val="25000"/>
                  </a:schemeClr>
                </a:solidFill>
                <a:latin typeface="+mn-lt"/>
              </a:rPr>
              <a:t>For (all neighboring child nodes of </a:t>
            </a:r>
            <a:r>
              <a:rPr lang="en-US" sz="1800" dirty="0" err="1">
                <a:solidFill>
                  <a:schemeClr val="tx1">
                    <a:lumMod val="75000"/>
                    <a:lumOff val="25000"/>
                  </a:schemeClr>
                </a:solidFill>
                <a:latin typeface="+mn-lt"/>
              </a:rPr>
              <a:t>parentNode</a:t>
            </a:r>
            <a:r>
              <a:rPr lang="en-US" sz="1800" dirty="0">
                <a:solidFill>
                  <a:schemeClr val="tx1">
                    <a:lumMod val="75000"/>
                    <a:lumOff val="25000"/>
                  </a:schemeClr>
                </a:solidFill>
                <a:latin typeface="+mn-lt"/>
              </a:rPr>
              <a:t>) {</a:t>
            </a:r>
          </a:p>
          <a:p>
            <a:pPr lvl="1" eaLnBrk="1" fontAlgn="auto" hangingPunct="1">
              <a:lnSpc>
                <a:spcPct val="80000"/>
              </a:lnSpc>
              <a:spcBef>
                <a:spcPts val="0"/>
              </a:spcBef>
              <a:spcAft>
                <a:spcPts val="0"/>
              </a:spcAft>
              <a:buFont typeface="Wingdings" panose="05000000000000000000" pitchFamily="2" charset="2"/>
              <a:buNone/>
              <a:defRPr/>
            </a:pPr>
            <a:r>
              <a:rPr lang="en-US" dirty="0">
                <a:solidFill>
                  <a:schemeClr val="tx1">
                    <a:lumMod val="75000"/>
                    <a:lumOff val="25000"/>
                  </a:schemeClr>
                </a:solidFill>
                <a:latin typeface="+mn-lt"/>
              </a:rPr>
              <a:t>    If (</a:t>
            </a:r>
            <a:r>
              <a:rPr lang="en-US" b="1" dirty="0">
                <a:solidFill>
                  <a:schemeClr val="accent2"/>
                </a:solidFill>
                <a:latin typeface="+mn-lt"/>
              </a:rPr>
              <a:t>valid neighbor</a:t>
            </a:r>
            <a:r>
              <a:rPr lang="en-US" dirty="0">
                <a:solidFill>
                  <a:schemeClr val="tx1">
                    <a:lumMod val="75000"/>
                    <a:lumOff val="25000"/>
                  </a:schemeClr>
                </a:solidFill>
                <a:latin typeface="+mn-lt"/>
              </a:rPr>
              <a:t>) {</a:t>
            </a:r>
          </a:p>
          <a:p>
            <a:pPr lvl="1" eaLnBrk="1" fontAlgn="auto" hangingPunct="1">
              <a:lnSpc>
                <a:spcPct val="80000"/>
              </a:lnSpc>
              <a:spcBef>
                <a:spcPts val="0"/>
              </a:spcBef>
              <a:spcAft>
                <a:spcPts val="0"/>
              </a:spcAft>
              <a:defRPr/>
            </a:pPr>
            <a:r>
              <a:rPr lang="en-US" sz="1800" dirty="0">
                <a:solidFill>
                  <a:schemeClr val="tx1">
                    <a:lumMod val="75000"/>
                    <a:lumOff val="25000"/>
                  </a:schemeClr>
                </a:solidFill>
                <a:latin typeface="+mn-lt"/>
              </a:rPr>
              <a:t>         Compute its cost, f(x) = g(x) + h(x)</a:t>
            </a:r>
          </a:p>
          <a:p>
            <a:pPr lvl="1" eaLnBrk="1" fontAlgn="auto" hangingPunct="1">
              <a:lnSpc>
                <a:spcPct val="80000"/>
              </a:lnSpc>
              <a:spcBef>
                <a:spcPts val="0"/>
              </a:spcBef>
              <a:spcAft>
                <a:spcPts val="0"/>
              </a:spcAft>
              <a:buFont typeface="Wingdings" panose="05000000000000000000" pitchFamily="2" charset="2"/>
              <a:buNone/>
              <a:defRPr/>
            </a:pPr>
            <a:r>
              <a:rPr lang="en-US" dirty="0">
                <a:solidFill>
                  <a:schemeClr val="tx1">
                    <a:lumMod val="75000"/>
                    <a:lumOff val="25000"/>
                  </a:schemeClr>
                </a:solidFill>
                <a:latin typeface="+mn-lt"/>
              </a:rPr>
              <a:t>         Conditionally put it on the Open list</a:t>
            </a:r>
          </a:p>
          <a:p>
            <a:pPr lvl="1" eaLnBrk="1" fontAlgn="auto" hangingPunct="1">
              <a:lnSpc>
                <a:spcPct val="80000"/>
              </a:lnSpc>
              <a:spcBef>
                <a:spcPts val="0"/>
              </a:spcBef>
              <a:spcAft>
                <a:spcPts val="0"/>
              </a:spcAft>
              <a:buFont typeface="Wingdings" panose="05000000000000000000" pitchFamily="2" charset="2"/>
              <a:buNone/>
              <a:defRPr/>
            </a:pPr>
            <a:r>
              <a:rPr lang="en-US" dirty="0">
                <a:solidFill>
                  <a:schemeClr val="tx1">
                    <a:lumMod val="75000"/>
                    <a:lumOff val="25000"/>
                  </a:schemeClr>
                </a:solidFill>
                <a:latin typeface="+mn-lt"/>
              </a:rPr>
              <a:t>    }</a:t>
            </a:r>
            <a:endParaRPr lang="en-US" sz="1800" dirty="0">
              <a:solidFill>
                <a:schemeClr val="tx1">
                  <a:lumMod val="75000"/>
                  <a:lumOff val="25000"/>
                </a:schemeClr>
              </a:solidFill>
              <a:latin typeface="+mn-lt"/>
            </a:endParaRPr>
          </a:p>
          <a:p>
            <a:pPr lvl="1" eaLnBrk="1" fontAlgn="auto" hangingPunct="1">
              <a:lnSpc>
                <a:spcPct val="80000"/>
              </a:lnSpc>
              <a:spcBef>
                <a:spcPts val="0"/>
              </a:spcBef>
              <a:spcAft>
                <a:spcPts val="0"/>
              </a:spcAft>
              <a:buFont typeface="Wingdings" panose="05000000000000000000" pitchFamily="2" charset="2"/>
              <a:buNone/>
              <a:defRPr/>
            </a:pPr>
            <a:r>
              <a:rPr lang="en-US" dirty="0">
                <a:solidFill>
                  <a:schemeClr val="tx1">
                    <a:lumMod val="75000"/>
                    <a:lumOff val="25000"/>
                  </a:schemeClr>
                </a:solidFill>
                <a:latin typeface="+mn-lt"/>
              </a:rPr>
              <a:t>}</a:t>
            </a:r>
            <a:endParaRPr lang="en-US" sz="1800" dirty="0">
              <a:solidFill>
                <a:schemeClr val="tx1">
                  <a:lumMod val="75000"/>
                  <a:lumOff val="25000"/>
                </a:schemeClr>
              </a:solidFill>
              <a:latin typeface="+mn-lt"/>
            </a:endParaRPr>
          </a:p>
        </p:txBody>
      </p:sp>
      <p:cxnSp>
        <p:nvCxnSpPr>
          <p:cNvPr id="46" name="Connector: Elbow 45">
            <a:extLst>
              <a:ext uri="{FF2B5EF4-FFF2-40B4-BE49-F238E27FC236}">
                <a16:creationId xmlns:a16="http://schemas.microsoft.com/office/drawing/2014/main" id="{1B2E9706-4945-A969-E9D4-CFE4C6848D01}"/>
              </a:ext>
            </a:extLst>
          </p:cNvPr>
          <p:cNvCxnSpPr>
            <a:cxnSpLocks/>
          </p:cNvCxnSpPr>
          <p:nvPr/>
        </p:nvCxnSpPr>
        <p:spPr>
          <a:xfrm rot="16200000" flipH="1">
            <a:off x="5405367" y="4004901"/>
            <a:ext cx="1665583" cy="513783"/>
          </a:xfrm>
          <a:prstGeom prst="bentConnector3">
            <a:avLst>
              <a:gd name="adj1" fmla="val 100003"/>
            </a:avLst>
          </a:prstGeom>
          <a:ln w="412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5202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a:extLst>
              <a:ext uri="{FF2B5EF4-FFF2-40B4-BE49-F238E27FC236}">
                <a16:creationId xmlns:a16="http://schemas.microsoft.com/office/drawing/2014/main" id="{62AC83BD-9207-4871-88D9-649ED2C9ED88}"/>
              </a:ext>
            </a:extLst>
          </p:cNvPr>
          <p:cNvSpPr>
            <a:spLocks noGrp="1"/>
          </p:cNvSpPr>
          <p:nvPr>
            <p:ph type="title"/>
          </p:nvPr>
        </p:nvSpPr>
        <p:spPr/>
        <p:txBody>
          <a:bodyPr/>
          <a:lstStyle/>
          <a:p>
            <a:pPr eaLnBrk="1" hangingPunct="1"/>
            <a:r>
              <a:rPr lang="en-US" altLang="en-US" sz="6600"/>
              <a:t>Catmull-Rom Spline</a:t>
            </a:r>
          </a:p>
        </p:txBody>
      </p:sp>
      <p:sp>
        <p:nvSpPr>
          <p:cNvPr id="3" name="Content Placeholder 2">
            <a:extLst>
              <a:ext uri="{FF2B5EF4-FFF2-40B4-BE49-F238E27FC236}">
                <a16:creationId xmlns:a16="http://schemas.microsoft.com/office/drawing/2014/main" id="{D95C1EE7-9D2B-4ACF-AE60-2FEF3CB74856}"/>
              </a:ext>
            </a:extLst>
          </p:cNvPr>
          <p:cNvSpPr>
            <a:spLocks noGrp="1"/>
          </p:cNvSpPr>
          <p:nvPr>
            <p:ph idx="1"/>
          </p:nvPr>
        </p:nvSpPr>
        <p:spPr>
          <a:xfrm>
            <a:off x="838200" y="1825625"/>
            <a:ext cx="10515600" cy="4864100"/>
          </a:xfrm>
        </p:spPr>
        <p:txBody>
          <a:bodyPr rtlCol="0">
            <a:normAutofit lnSpcReduction="10000"/>
          </a:bodyPr>
          <a:lstStyle/>
          <a:p>
            <a:pPr eaLnBrk="1" fontAlgn="auto" hangingPunct="1">
              <a:spcAft>
                <a:spcPts val="0"/>
              </a:spcAft>
              <a:buFont typeface="Wingdings" panose="05000000000000000000" pitchFamily="2" charset="2"/>
              <a:buNone/>
              <a:defRPr/>
            </a:pPr>
            <a:r>
              <a:rPr lang="en-US" altLang="en-US" sz="1800" b="1" dirty="0" err="1">
                <a:latin typeface="Consolas" panose="020B0609020204030204" pitchFamily="49" charset="0"/>
              </a:rPr>
              <a:t>output_point</a:t>
            </a:r>
            <a:r>
              <a:rPr lang="en-US" altLang="en-US" sz="1800" b="1" dirty="0">
                <a:latin typeface="Consolas" panose="020B0609020204030204" pitchFamily="49" charset="0"/>
              </a:rPr>
              <a:t> =</a:t>
            </a:r>
          </a:p>
          <a:p>
            <a:pPr eaLnBrk="1" fontAlgn="auto" hangingPunct="1">
              <a:spcAft>
                <a:spcPts val="0"/>
              </a:spcAft>
              <a:buFont typeface="Wingdings" panose="05000000000000000000" pitchFamily="2" charset="2"/>
              <a:buNone/>
              <a:defRPr/>
            </a:pPr>
            <a:r>
              <a:rPr lang="en-US" altLang="en-US" sz="1800" b="1" dirty="0">
                <a:latin typeface="Consolas" panose="020B0609020204030204" pitchFamily="49" charset="0"/>
              </a:rPr>
              <a:t>	  point_1 * (-0.5*s*s*s + s*s – 0.5*s) +</a:t>
            </a:r>
          </a:p>
          <a:p>
            <a:pPr eaLnBrk="1" fontAlgn="auto" hangingPunct="1">
              <a:spcAft>
                <a:spcPts val="0"/>
              </a:spcAft>
              <a:buFont typeface="Wingdings" panose="05000000000000000000" pitchFamily="2" charset="2"/>
              <a:buNone/>
              <a:defRPr/>
            </a:pPr>
            <a:r>
              <a:rPr lang="en-US" altLang="en-US" sz="1800" b="1" dirty="0">
                <a:latin typeface="Consolas" panose="020B0609020204030204" pitchFamily="49" charset="0"/>
              </a:rPr>
              <a:t>	  point_2 * (1.5*s*s*s + -2.5*s*s + 1.0) +</a:t>
            </a:r>
          </a:p>
          <a:p>
            <a:pPr eaLnBrk="1" fontAlgn="auto" hangingPunct="1">
              <a:spcAft>
                <a:spcPts val="0"/>
              </a:spcAft>
              <a:buFont typeface="Wingdings" panose="05000000000000000000" pitchFamily="2" charset="2"/>
              <a:buNone/>
              <a:defRPr/>
            </a:pPr>
            <a:r>
              <a:rPr lang="en-US" altLang="en-US" sz="1800" b="1" dirty="0">
                <a:latin typeface="Consolas" panose="020B0609020204030204" pitchFamily="49" charset="0"/>
              </a:rPr>
              <a:t>	  point_3 * (-1.5*s*s*s + 2.0*s*s + 0.5*s) +</a:t>
            </a:r>
          </a:p>
          <a:p>
            <a:pPr eaLnBrk="1" fontAlgn="auto" hangingPunct="1">
              <a:spcAft>
                <a:spcPts val="0"/>
              </a:spcAft>
              <a:buFont typeface="Wingdings" panose="05000000000000000000" pitchFamily="2" charset="2"/>
              <a:buNone/>
              <a:defRPr/>
            </a:pPr>
            <a:r>
              <a:rPr lang="en-US" altLang="en-US" sz="1800" b="1" dirty="0">
                <a:latin typeface="Consolas" panose="020B0609020204030204" pitchFamily="49" charset="0"/>
              </a:rPr>
              <a:t>	  point_4 * (0.5*s*s*s – 0.5*s*s);</a:t>
            </a:r>
          </a:p>
          <a:p>
            <a:pPr eaLnBrk="1" fontAlgn="auto" hangingPunct="1">
              <a:spcAft>
                <a:spcPts val="0"/>
              </a:spcAft>
              <a:buFont typeface="Wingdings" panose="05000000000000000000" pitchFamily="2" charset="2"/>
              <a:buNone/>
              <a:defRPr/>
            </a:pPr>
            <a:endParaRPr lang="en-US" altLang="en-US" sz="2000" b="1" dirty="0">
              <a:latin typeface="Courier New" panose="02070309020205020404" pitchFamily="49" charset="0"/>
            </a:endParaRPr>
          </a:p>
          <a:p>
            <a:pPr eaLnBrk="1" fontAlgn="auto" hangingPunct="1">
              <a:spcAft>
                <a:spcPts val="0"/>
              </a:spcAft>
              <a:buFont typeface="Wingdings" panose="05000000000000000000" pitchFamily="2" charset="2"/>
              <a:buNone/>
              <a:defRPr/>
            </a:pPr>
            <a:r>
              <a:rPr lang="en-US" altLang="en-US" sz="2000" dirty="0"/>
              <a:t>In </a:t>
            </a:r>
            <a:r>
              <a:rPr lang="en-US" altLang="en-US" sz="2000" dirty="0" err="1"/>
              <a:t>SimpleMath.h</a:t>
            </a:r>
            <a:r>
              <a:rPr lang="en-US" altLang="en-US" sz="2000" dirty="0"/>
              <a:t> (note that s is now t):</a:t>
            </a:r>
          </a:p>
          <a:p>
            <a:pPr eaLnBrk="1" fontAlgn="auto" hangingPunct="1">
              <a:spcAft>
                <a:spcPts val="0"/>
              </a:spcAft>
              <a:buFont typeface="Wingdings" panose="05000000000000000000" pitchFamily="2" charset="2"/>
              <a:buNone/>
              <a:defRPr/>
            </a:pPr>
            <a:r>
              <a:rPr lang="en-US" dirty="0"/>
              <a:t> </a:t>
            </a:r>
            <a:r>
              <a:rPr lang="en-US" sz="1600" b="1" dirty="0">
                <a:latin typeface="Consolas" panose="020B0609020204030204" pitchFamily="49" charset="0"/>
              </a:rPr>
              <a:t>static Vec3 Vec3::</a:t>
            </a:r>
            <a:r>
              <a:rPr lang="en-US" sz="1600" b="1" dirty="0" err="1">
                <a:latin typeface="Consolas" panose="020B0609020204030204" pitchFamily="49" charset="0"/>
              </a:rPr>
              <a:t>CatmullRom</a:t>
            </a:r>
            <a:r>
              <a:rPr lang="en-US" sz="1600" b="1" dirty="0">
                <a:latin typeface="Consolas" panose="020B0609020204030204" pitchFamily="49" charset="0"/>
              </a:rPr>
              <a:t>(</a:t>
            </a:r>
          </a:p>
          <a:p>
            <a:pPr eaLnBrk="1" fontAlgn="auto" hangingPunct="1">
              <a:spcAft>
                <a:spcPts val="0"/>
              </a:spcAft>
              <a:buFont typeface="Wingdings" panose="05000000000000000000" pitchFamily="2" charset="2"/>
              <a:buNone/>
              <a:defRPr/>
            </a:pPr>
            <a:r>
              <a:rPr lang="en-US" sz="1600" b="1" dirty="0">
                <a:latin typeface="Consolas" panose="020B0609020204030204" pitchFamily="49" charset="0"/>
              </a:rPr>
              <a:t>		const Vec3&amp; v1, (Double up)</a:t>
            </a:r>
          </a:p>
          <a:p>
            <a:pPr eaLnBrk="1" fontAlgn="auto" hangingPunct="1">
              <a:spcAft>
                <a:spcPts val="0"/>
              </a:spcAft>
              <a:buFont typeface="Wingdings" panose="05000000000000000000" pitchFamily="2" charset="2"/>
              <a:buNone/>
              <a:defRPr/>
            </a:pPr>
            <a:r>
              <a:rPr lang="en-US" sz="1600" b="1" dirty="0">
                <a:latin typeface="Consolas" panose="020B0609020204030204" pitchFamily="49" charset="0"/>
              </a:rPr>
              <a:t>		const Vec3&amp; v2, </a:t>
            </a:r>
          </a:p>
          <a:p>
            <a:pPr eaLnBrk="1" fontAlgn="auto" hangingPunct="1">
              <a:spcAft>
                <a:spcPts val="0"/>
              </a:spcAft>
              <a:buFont typeface="Wingdings" panose="05000000000000000000" pitchFamily="2" charset="2"/>
              <a:buNone/>
              <a:defRPr/>
            </a:pPr>
            <a:r>
              <a:rPr lang="en-US" sz="1600" b="1" dirty="0">
                <a:latin typeface="Consolas" panose="020B0609020204030204" pitchFamily="49" charset="0"/>
              </a:rPr>
              <a:t>		const Vec3&amp; v3, </a:t>
            </a:r>
          </a:p>
          <a:p>
            <a:pPr eaLnBrk="1" fontAlgn="auto" hangingPunct="1">
              <a:spcAft>
                <a:spcPts val="0"/>
              </a:spcAft>
              <a:buFont typeface="Wingdings" panose="05000000000000000000" pitchFamily="2" charset="2"/>
              <a:buNone/>
              <a:defRPr/>
            </a:pPr>
            <a:r>
              <a:rPr lang="en-US" sz="1600" b="1" dirty="0">
                <a:latin typeface="Consolas" panose="020B0609020204030204" pitchFamily="49" charset="0"/>
              </a:rPr>
              <a:t>		const Vec3&amp; v4, </a:t>
            </a:r>
          </a:p>
          <a:p>
            <a:pPr eaLnBrk="1" fontAlgn="auto" hangingPunct="1">
              <a:spcAft>
                <a:spcPts val="0"/>
              </a:spcAft>
              <a:buFont typeface="Wingdings" panose="05000000000000000000" pitchFamily="2" charset="2"/>
              <a:buNone/>
              <a:defRPr/>
            </a:pPr>
            <a:r>
              <a:rPr lang="en-US" sz="1600" b="1" dirty="0">
                <a:latin typeface="Consolas" panose="020B0609020204030204" pitchFamily="49" charset="0"/>
              </a:rPr>
              <a:t>		float t);</a:t>
            </a:r>
            <a:endParaRPr lang="en-US" altLang="en-US" b="1" dirty="0">
              <a:latin typeface="Consolas" panose="020B0609020204030204" pitchFamily="49" charset="0"/>
            </a:endParaRPr>
          </a:p>
        </p:txBody>
      </p:sp>
      <p:sp>
        <p:nvSpPr>
          <p:cNvPr id="4" name="Rectangle 3">
            <a:extLst>
              <a:ext uri="{FF2B5EF4-FFF2-40B4-BE49-F238E27FC236}">
                <a16:creationId xmlns:a16="http://schemas.microsoft.com/office/drawing/2014/main" id="{090D1BD1-257C-431E-8224-993F8EA68C4D}"/>
              </a:ext>
            </a:extLst>
          </p:cNvPr>
          <p:cNvSpPr/>
          <p:nvPr/>
        </p:nvSpPr>
        <p:spPr>
          <a:xfrm>
            <a:off x="7386638" y="3917950"/>
            <a:ext cx="930275" cy="9302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BA5B0B8-9244-430A-A4D8-398189B27BE2}"/>
              </a:ext>
            </a:extLst>
          </p:cNvPr>
          <p:cNvSpPr/>
          <p:nvPr/>
        </p:nvSpPr>
        <p:spPr>
          <a:xfrm>
            <a:off x="8316913" y="3917950"/>
            <a:ext cx="930275" cy="9302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7FE870A2-3E58-491F-B5E5-33FD037FA241}"/>
              </a:ext>
            </a:extLst>
          </p:cNvPr>
          <p:cNvSpPr/>
          <p:nvPr/>
        </p:nvSpPr>
        <p:spPr>
          <a:xfrm>
            <a:off x="9247188" y="3917950"/>
            <a:ext cx="928687" cy="9302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3E342AE9-B39D-4A41-96A9-C02E4C6BFD18}"/>
              </a:ext>
            </a:extLst>
          </p:cNvPr>
          <p:cNvSpPr/>
          <p:nvPr/>
        </p:nvSpPr>
        <p:spPr>
          <a:xfrm>
            <a:off x="10180638" y="3917950"/>
            <a:ext cx="930275" cy="9302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1A51569-2430-41F2-A5E0-4C603C428D47}"/>
              </a:ext>
            </a:extLst>
          </p:cNvPr>
          <p:cNvSpPr/>
          <p:nvPr/>
        </p:nvSpPr>
        <p:spPr>
          <a:xfrm>
            <a:off x="7389813" y="4848225"/>
            <a:ext cx="930275" cy="9302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CE2506A5-DEC1-4AE7-8837-8D02738DB857}"/>
              </a:ext>
            </a:extLst>
          </p:cNvPr>
          <p:cNvSpPr/>
          <p:nvPr/>
        </p:nvSpPr>
        <p:spPr>
          <a:xfrm>
            <a:off x="8312150" y="4848225"/>
            <a:ext cx="930275" cy="9302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0DF6DC0A-CCBF-4746-85FA-02749AEDD545}"/>
              </a:ext>
            </a:extLst>
          </p:cNvPr>
          <p:cNvSpPr/>
          <p:nvPr/>
        </p:nvSpPr>
        <p:spPr>
          <a:xfrm>
            <a:off x="9250363" y="4848225"/>
            <a:ext cx="930275" cy="9302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8D5A6908-5C8E-41AA-BED2-F4484086B851}"/>
              </a:ext>
            </a:extLst>
          </p:cNvPr>
          <p:cNvSpPr/>
          <p:nvPr/>
        </p:nvSpPr>
        <p:spPr>
          <a:xfrm>
            <a:off x="10180638" y="4848225"/>
            <a:ext cx="930275" cy="930275"/>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Oval 4">
            <a:extLst>
              <a:ext uri="{FF2B5EF4-FFF2-40B4-BE49-F238E27FC236}">
                <a16:creationId xmlns:a16="http://schemas.microsoft.com/office/drawing/2014/main" id="{F0E31880-4A27-4F2B-A507-050533C2606C}"/>
              </a:ext>
            </a:extLst>
          </p:cNvPr>
          <p:cNvSpPr/>
          <p:nvPr/>
        </p:nvSpPr>
        <p:spPr>
          <a:xfrm>
            <a:off x="7740650" y="5202238"/>
            <a:ext cx="220663" cy="22066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Oval 13">
            <a:extLst>
              <a:ext uri="{FF2B5EF4-FFF2-40B4-BE49-F238E27FC236}">
                <a16:creationId xmlns:a16="http://schemas.microsoft.com/office/drawing/2014/main" id="{1BAF7FD7-A712-4151-A65B-F15DDBF80737}"/>
              </a:ext>
            </a:extLst>
          </p:cNvPr>
          <p:cNvSpPr/>
          <p:nvPr/>
        </p:nvSpPr>
        <p:spPr>
          <a:xfrm>
            <a:off x="8669338" y="4271963"/>
            <a:ext cx="220662" cy="22066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Oval 14">
            <a:extLst>
              <a:ext uri="{FF2B5EF4-FFF2-40B4-BE49-F238E27FC236}">
                <a16:creationId xmlns:a16="http://schemas.microsoft.com/office/drawing/2014/main" id="{5F04C50A-5214-4D11-831E-5B5280A31102}"/>
              </a:ext>
            </a:extLst>
          </p:cNvPr>
          <p:cNvSpPr/>
          <p:nvPr/>
        </p:nvSpPr>
        <p:spPr>
          <a:xfrm>
            <a:off x="9596438" y="4271963"/>
            <a:ext cx="220662" cy="22066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Oval 15">
            <a:extLst>
              <a:ext uri="{FF2B5EF4-FFF2-40B4-BE49-F238E27FC236}">
                <a16:creationId xmlns:a16="http://schemas.microsoft.com/office/drawing/2014/main" id="{1015C870-E98B-4D1C-A38D-F07807F2E9C1}"/>
              </a:ext>
            </a:extLst>
          </p:cNvPr>
          <p:cNvSpPr/>
          <p:nvPr/>
        </p:nvSpPr>
        <p:spPr>
          <a:xfrm>
            <a:off x="10534650" y="5202238"/>
            <a:ext cx="220663" cy="22066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128" name="TextBox 12">
            <a:extLst>
              <a:ext uri="{FF2B5EF4-FFF2-40B4-BE49-F238E27FC236}">
                <a16:creationId xmlns:a16="http://schemas.microsoft.com/office/drawing/2014/main" id="{F2AB39D5-9B4C-4659-8D9A-3F7ADF654641}"/>
              </a:ext>
            </a:extLst>
          </p:cNvPr>
          <p:cNvSpPr txBox="1">
            <a:spLocks noChangeArrowheads="1"/>
          </p:cNvSpPr>
          <p:nvPr/>
        </p:nvSpPr>
        <p:spPr bwMode="auto">
          <a:xfrm>
            <a:off x="7697788" y="5400675"/>
            <a:ext cx="3032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1</a:t>
            </a:r>
          </a:p>
        </p:txBody>
      </p:sp>
      <p:sp>
        <p:nvSpPr>
          <p:cNvPr id="90129" name="TextBox 17">
            <a:extLst>
              <a:ext uri="{FF2B5EF4-FFF2-40B4-BE49-F238E27FC236}">
                <a16:creationId xmlns:a16="http://schemas.microsoft.com/office/drawing/2014/main" id="{12DC8F2D-04F3-42BA-8EB4-0469F92C761E}"/>
              </a:ext>
            </a:extLst>
          </p:cNvPr>
          <p:cNvSpPr txBox="1">
            <a:spLocks noChangeArrowheads="1"/>
          </p:cNvSpPr>
          <p:nvPr/>
        </p:nvSpPr>
        <p:spPr bwMode="auto">
          <a:xfrm>
            <a:off x="8634413" y="4492625"/>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2</a:t>
            </a:r>
          </a:p>
        </p:txBody>
      </p:sp>
      <p:sp>
        <p:nvSpPr>
          <p:cNvPr id="90130" name="TextBox 18">
            <a:extLst>
              <a:ext uri="{FF2B5EF4-FFF2-40B4-BE49-F238E27FC236}">
                <a16:creationId xmlns:a16="http://schemas.microsoft.com/office/drawing/2014/main" id="{40A1B1A1-D7D9-40C0-BB96-0D804F095055}"/>
              </a:ext>
            </a:extLst>
          </p:cNvPr>
          <p:cNvSpPr txBox="1">
            <a:spLocks noChangeArrowheads="1"/>
          </p:cNvSpPr>
          <p:nvPr/>
        </p:nvSpPr>
        <p:spPr bwMode="auto">
          <a:xfrm>
            <a:off x="9553575" y="4492625"/>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3</a:t>
            </a:r>
          </a:p>
        </p:txBody>
      </p:sp>
      <p:sp>
        <p:nvSpPr>
          <p:cNvPr id="90131" name="TextBox 19">
            <a:extLst>
              <a:ext uri="{FF2B5EF4-FFF2-40B4-BE49-F238E27FC236}">
                <a16:creationId xmlns:a16="http://schemas.microsoft.com/office/drawing/2014/main" id="{B7F31FF8-6ED2-44EA-8B36-94C81FFA83F2}"/>
              </a:ext>
            </a:extLst>
          </p:cNvPr>
          <p:cNvSpPr txBox="1">
            <a:spLocks noChangeArrowheads="1"/>
          </p:cNvSpPr>
          <p:nvPr/>
        </p:nvSpPr>
        <p:spPr bwMode="auto">
          <a:xfrm>
            <a:off x="10498138" y="5422900"/>
            <a:ext cx="301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4</a:t>
            </a:r>
          </a:p>
        </p:txBody>
      </p:sp>
      <p:sp>
        <p:nvSpPr>
          <p:cNvPr id="21" name="Oval 20">
            <a:extLst>
              <a:ext uri="{FF2B5EF4-FFF2-40B4-BE49-F238E27FC236}">
                <a16:creationId xmlns:a16="http://schemas.microsoft.com/office/drawing/2014/main" id="{DE1B5146-7F4B-4597-830A-D6D32F7BDA2C}"/>
              </a:ext>
            </a:extLst>
          </p:cNvPr>
          <p:cNvSpPr/>
          <p:nvPr/>
        </p:nvSpPr>
        <p:spPr>
          <a:xfrm>
            <a:off x="9132888" y="4130675"/>
            <a:ext cx="220662" cy="22066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cxnSp>
        <p:nvCxnSpPr>
          <p:cNvPr id="22" name="Straight Arrow Connector 21">
            <a:extLst>
              <a:ext uri="{FF2B5EF4-FFF2-40B4-BE49-F238E27FC236}">
                <a16:creationId xmlns:a16="http://schemas.microsoft.com/office/drawing/2014/main" id="{A7E1154D-A2B7-4336-9646-C419F0FE0997}"/>
              </a:ext>
            </a:extLst>
          </p:cNvPr>
          <p:cNvCxnSpPr/>
          <p:nvPr/>
        </p:nvCxnSpPr>
        <p:spPr>
          <a:xfrm flipH="1">
            <a:off x="9282113" y="3138488"/>
            <a:ext cx="735012" cy="992187"/>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982F4E5-BF43-4DEC-9CA0-39967ADC9595}"/>
              </a:ext>
            </a:extLst>
          </p:cNvPr>
          <p:cNvSpPr txBox="1">
            <a:spLocks noChangeArrowheads="1"/>
          </p:cNvSpPr>
          <p:nvPr/>
        </p:nvSpPr>
        <p:spPr bwMode="auto">
          <a:xfrm>
            <a:off x="9872663" y="2781300"/>
            <a:ext cx="14335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output_point</a:t>
            </a:r>
          </a:p>
          <a:p>
            <a:pPr algn="ctr" eaLnBrk="1" hangingPunct="1">
              <a:lnSpc>
                <a:spcPct val="100000"/>
              </a:lnSpc>
              <a:spcBef>
                <a:spcPct val="0"/>
              </a:spcBef>
              <a:buFontTx/>
              <a:buNone/>
            </a:pPr>
            <a:r>
              <a:rPr lang="en-US" altLang="en-US" sz="1800"/>
              <a:t>at s = 0.5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47846C4A-D83A-4A57-A8D1-B2E5A77A8AA3}"/>
              </a:ext>
            </a:extLst>
          </p:cNvPr>
          <p:cNvSpPr>
            <a:spLocks noGrp="1"/>
          </p:cNvSpPr>
          <p:nvPr>
            <p:ph type="title"/>
          </p:nvPr>
        </p:nvSpPr>
        <p:spPr/>
        <p:txBody>
          <a:bodyPr/>
          <a:lstStyle/>
          <a:p>
            <a:pPr eaLnBrk="1" hangingPunct="1"/>
            <a:r>
              <a:rPr lang="en-US" altLang="en-US" sz="6000"/>
              <a:t>Algorithm to add in spline points</a:t>
            </a:r>
          </a:p>
        </p:txBody>
      </p:sp>
      <p:sp>
        <p:nvSpPr>
          <p:cNvPr id="65539" name="Content Placeholder 2">
            <a:extLst>
              <a:ext uri="{FF2B5EF4-FFF2-40B4-BE49-F238E27FC236}">
                <a16:creationId xmlns:a16="http://schemas.microsoft.com/office/drawing/2014/main" id="{68681D94-2B90-455F-A4E8-494272B7B19E}"/>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en-US" altLang="en-US" dirty="0" err="1"/>
              <a:t>CatmullRom</a:t>
            </a:r>
            <a:r>
              <a:rPr lang="en-US" altLang="en-US" dirty="0"/>
              <a:t>(</a:t>
            </a:r>
            <a:r>
              <a:rPr lang="de-DE" altLang="en-US" dirty="0"/>
              <a:t>v1, v2, v3, v4, t</a:t>
            </a:r>
            <a:r>
              <a:rPr lang="en-US" altLang="en-US" dirty="0"/>
              <a:t>)</a:t>
            </a:r>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96184EAC-6CCC-4289-84CD-B3A9CFD87F92}"/>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D83C28EC-A239-4FAE-ACCF-C0F18015C258}"/>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083AE42-DF73-4D45-AB33-EF6FC4835840}"/>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000EF391-70AE-4A20-8521-75A517398441}"/>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DDE30B29-6A0F-45F3-84F6-5AA8ADA1FB27}"/>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45E0C69A-2F8C-42C4-9254-9B2B57FABAD6}"/>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218D03C7-8C39-424C-A574-A4460C444C49}"/>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5B794242-3B21-4078-A944-5AF92B10A658}"/>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3DF0BDF5-D873-41F2-BAEE-597981737A32}"/>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190AD75C-FDB1-4167-A794-D9D0E92CBC50}"/>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11E32320-49EE-41C2-81E6-CF5DC264801C}"/>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41F3758A-9ADB-42EA-AD7A-3C4E12FB8A42}"/>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559E4DCC-0B93-4754-9A11-6E5B19B68576}"/>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3EBF9541-DF18-41EE-B6FE-966A549667FF}"/>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81075312-2958-4E17-A922-748198CBE55C}"/>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5B6675BE-CF58-4F4F-8B1C-D75912E13D11}"/>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D1527F11-C910-4E6C-AFFF-443213D08EFB}"/>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B27F70ED-7875-448C-ACDE-5D5FF9EE7A83}"/>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655DDE93-D1FC-45E8-9C1D-0372448DEDBF}"/>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D4B05457-344E-4716-8B1A-54D5B01AD239}"/>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F5A4C4ED-BB75-456F-8311-E781D3A27E79}"/>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8B122064-5DC5-4374-AB9E-28A94BBE9A4A}"/>
              </a:ext>
            </a:extLst>
          </p:cNvPr>
          <p:cNvSpPr>
            <a:spLocks noGrp="1"/>
          </p:cNvSpPr>
          <p:nvPr>
            <p:ph type="title"/>
          </p:nvPr>
        </p:nvSpPr>
        <p:spPr/>
        <p:txBody>
          <a:bodyPr/>
          <a:lstStyle/>
          <a:p>
            <a:pPr eaLnBrk="1" hangingPunct="1"/>
            <a:r>
              <a:rPr lang="en-US" altLang="en-US" sz="6000"/>
              <a:t>Algorithm to add in spline points</a:t>
            </a:r>
          </a:p>
        </p:txBody>
      </p:sp>
      <p:sp>
        <p:nvSpPr>
          <p:cNvPr id="66563" name="Content Placeholder 2">
            <a:extLst>
              <a:ext uri="{FF2B5EF4-FFF2-40B4-BE49-F238E27FC236}">
                <a16:creationId xmlns:a16="http://schemas.microsoft.com/office/drawing/2014/main" id="{954D4FD2-FDB9-4AF9-BBBD-6DAECEC3248D}"/>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53FF8D74-92D2-4F0D-9EA0-A94D657B9BBA}"/>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A5178FEF-1A28-454E-B3B1-BF9433275210}"/>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F26EA85D-B7F0-4C5B-A8F3-86FB54A980EB}"/>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5C0F8428-38DB-48C4-B6D2-D50602C5FC03}"/>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25127FA-2543-4882-B456-99583DE9B03E}"/>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DAAB1CBD-3BC5-41FD-9265-B274925DB4F0}"/>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9C5A760-1A80-418E-94E7-28183D949E64}"/>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2F1B3E1B-AC71-49F5-B962-C2231F391284}"/>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1D5DB014-1D44-458E-913B-53E95E109747}"/>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2F4DE96F-832B-4619-B500-D1B80A5D03FD}"/>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B290ACD0-08E6-4EFC-96D2-82518DAA6CE3}"/>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680F00A8-0417-4C52-9F8B-1B76EE28B60E}"/>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B2322452-067E-4196-9486-FAD9E6EC0927}"/>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49242446-BDBF-45F8-9568-3B241BD4FEBE}"/>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E85272C2-9341-441B-845A-5438C1E05077}"/>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56C46A5E-F4EF-416A-A321-79723061011C}"/>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EB01D62B-F81E-4C51-A849-7D770E840BB9}"/>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D16EE625-30B8-4EB9-9387-E055038BEE98}"/>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83310CCA-F4CC-48F1-8339-F6DB233AE06C}"/>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DEDEB97C-C33E-4401-AAC9-E7E09C4496BD}"/>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AF1401B6-D6AF-46AC-9010-DDCC658734FC}"/>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185" name="TextBox 52">
            <a:extLst>
              <a:ext uri="{FF2B5EF4-FFF2-40B4-BE49-F238E27FC236}">
                <a16:creationId xmlns:a16="http://schemas.microsoft.com/office/drawing/2014/main" id="{FBF1F42D-B7BE-42D7-95A8-CEB06710C07B}"/>
              </a:ext>
            </a:extLst>
          </p:cNvPr>
          <p:cNvSpPr txBox="1">
            <a:spLocks noChangeArrowheads="1"/>
          </p:cNvSpPr>
          <p:nvPr/>
        </p:nvSpPr>
        <p:spPr bwMode="auto">
          <a:xfrm>
            <a:off x="1296988" y="5226050"/>
            <a:ext cx="773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 p2</a:t>
            </a:r>
          </a:p>
        </p:txBody>
      </p:sp>
      <p:sp>
        <p:nvSpPr>
          <p:cNvPr id="92186" name="TextBox 53">
            <a:extLst>
              <a:ext uri="{FF2B5EF4-FFF2-40B4-BE49-F238E27FC236}">
                <a16:creationId xmlns:a16="http://schemas.microsoft.com/office/drawing/2014/main" id="{4A389C5A-C756-4D06-A17E-FD47AC563A58}"/>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92187" name="TextBox 54">
            <a:extLst>
              <a:ext uri="{FF2B5EF4-FFF2-40B4-BE49-F238E27FC236}">
                <a16:creationId xmlns:a16="http://schemas.microsoft.com/office/drawing/2014/main" id="{DB64F5B9-DB11-4D33-A857-41594B174B04}"/>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CA441693-E05A-4244-9FC3-316F9FD86E96}"/>
              </a:ext>
            </a:extLst>
          </p:cNvPr>
          <p:cNvSpPr>
            <a:spLocks noGrp="1"/>
          </p:cNvSpPr>
          <p:nvPr>
            <p:ph type="title"/>
          </p:nvPr>
        </p:nvSpPr>
        <p:spPr/>
        <p:txBody>
          <a:bodyPr/>
          <a:lstStyle/>
          <a:p>
            <a:pPr eaLnBrk="1" hangingPunct="1"/>
            <a:r>
              <a:rPr lang="en-US" altLang="en-US" sz="6000"/>
              <a:t>Algorithm to add in spline points</a:t>
            </a:r>
          </a:p>
        </p:txBody>
      </p:sp>
      <p:sp>
        <p:nvSpPr>
          <p:cNvPr id="67587" name="Content Placeholder 2">
            <a:extLst>
              <a:ext uri="{FF2B5EF4-FFF2-40B4-BE49-F238E27FC236}">
                <a16:creationId xmlns:a16="http://schemas.microsoft.com/office/drawing/2014/main" id="{1876ADB9-A5F1-401E-BE81-B353F0319421}"/>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E031ABDB-146E-4F7D-BEB2-9944C391C4AB}"/>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29220334-73BE-4492-954C-56EE5439A28B}"/>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2F97996-6E99-46E2-B5DE-70E08F9D7B57}"/>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65AFC097-A7CD-4083-BBB0-47AAFFC7D8B7}"/>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62FDC3E5-C1A9-48FD-B714-0881A74297AE}"/>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3853E771-FD38-423D-9D31-B4B685FA5760}"/>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63BB4DB-021E-4261-BA9A-F1CFD1524D52}"/>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23F039A-B45D-4C0F-89A5-5956492682FF}"/>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3BD2C86F-8009-4644-84CD-51E86366BD26}"/>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14C9FE2-CD64-44A0-BD8C-F90652ABBCDB}"/>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3B80C680-2F35-4548-8AD5-CEC0F35CE87A}"/>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D45D4D92-64EF-471F-9284-C0999B2A5312}"/>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67E150BF-F9A6-4362-ACE6-3D19501F85E9}"/>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A733AAFA-A464-4794-8A5F-4B55ABAE4403}"/>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C826AD20-57D5-4A14-8852-50E8EE2E6CDD}"/>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3F78388E-2B53-49C5-93D6-47D56A75E03E}"/>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2481FAE8-8B24-4EF9-914D-6F15EAB9C0E4}"/>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FC55F641-A47F-4ED8-9AD5-A53BD22EEC40}"/>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E784E1BA-FE20-4895-B201-DB4DDDFEEDA8}"/>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F3A7AA99-5DA8-4081-9CB2-1BD5A23C64E3}"/>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70367F1E-269C-4553-87DA-72B2CCABE556}"/>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209" name="TextBox 52">
            <a:extLst>
              <a:ext uri="{FF2B5EF4-FFF2-40B4-BE49-F238E27FC236}">
                <a16:creationId xmlns:a16="http://schemas.microsoft.com/office/drawing/2014/main" id="{FB9152E3-9DCE-4E9B-B2B9-CC72BB42FCBD}"/>
              </a:ext>
            </a:extLst>
          </p:cNvPr>
          <p:cNvSpPr txBox="1">
            <a:spLocks noChangeArrowheads="1"/>
          </p:cNvSpPr>
          <p:nvPr/>
        </p:nvSpPr>
        <p:spPr bwMode="auto">
          <a:xfrm>
            <a:off x="1296988" y="5226050"/>
            <a:ext cx="773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 p2</a:t>
            </a:r>
          </a:p>
        </p:txBody>
      </p:sp>
      <p:sp>
        <p:nvSpPr>
          <p:cNvPr id="93210" name="TextBox 53">
            <a:extLst>
              <a:ext uri="{FF2B5EF4-FFF2-40B4-BE49-F238E27FC236}">
                <a16:creationId xmlns:a16="http://schemas.microsoft.com/office/drawing/2014/main" id="{E5ED4F15-91C3-4D11-A703-4D9BB8B2E3CA}"/>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93211" name="TextBox 54">
            <a:extLst>
              <a:ext uri="{FF2B5EF4-FFF2-40B4-BE49-F238E27FC236}">
                <a16:creationId xmlns:a16="http://schemas.microsoft.com/office/drawing/2014/main" id="{E0432092-34C8-4DCF-AC95-08B92A17A2B7}"/>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28" name="Oval 27">
            <a:extLst>
              <a:ext uri="{FF2B5EF4-FFF2-40B4-BE49-F238E27FC236}">
                <a16:creationId xmlns:a16="http://schemas.microsoft.com/office/drawing/2014/main" id="{E4D32A38-9064-40E3-B320-ECF8AE3B07B4}"/>
              </a:ext>
            </a:extLst>
          </p:cNvPr>
          <p:cNvSpPr/>
          <p:nvPr/>
        </p:nvSpPr>
        <p:spPr>
          <a:xfrm>
            <a:off x="1957388" y="5037138"/>
            <a:ext cx="190500" cy="18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213" name="TextBox 28">
            <a:extLst>
              <a:ext uri="{FF2B5EF4-FFF2-40B4-BE49-F238E27FC236}">
                <a16:creationId xmlns:a16="http://schemas.microsoft.com/office/drawing/2014/main" id="{F61E3849-1D62-43C7-A7E4-319ED7C321B1}"/>
              </a:ext>
            </a:extLst>
          </p:cNvPr>
          <p:cNvSpPr txBox="1">
            <a:spLocks noChangeArrowheads="1"/>
          </p:cNvSpPr>
          <p:nvPr/>
        </p:nvSpPr>
        <p:spPr bwMode="auto">
          <a:xfrm>
            <a:off x="1600200" y="4392613"/>
            <a:ext cx="904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0.25</a:t>
            </a:r>
          </a:p>
          <a:p>
            <a:pPr algn="ctr" eaLnBrk="1" hangingPunct="1">
              <a:lnSpc>
                <a:spcPct val="100000"/>
              </a:lnSpc>
              <a:spcBef>
                <a:spcPct val="0"/>
              </a:spcBef>
              <a:buFontTx/>
              <a:buNone/>
            </a:pPr>
            <a:r>
              <a:rPr lang="en-US" altLang="en-US" sz="1800"/>
              <a:t>pOut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E1A31E69-257B-4648-B246-880F377629FC}"/>
              </a:ext>
            </a:extLst>
          </p:cNvPr>
          <p:cNvSpPr>
            <a:spLocks noGrp="1"/>
          </p:cNvSpPr>
          <p:nvPr>
            <p:ph type="title"/>
          </p:nvPr>
        </p:nvSpPr>
        <p:spPr/>
        <p:txBody>
          <a:bodyPr/>
          <a:lstStyle/>
          <a:p>
            <a:pPr eaLnBrk="1" hangingPunct="1"/>
            <a:r>
              <a:rPr lang="en-US" altLang="en-US" sz="6000"/>
              <a:t>Algorithm to add in spline points</a:t>
            </a:r>
          </a:p>
        </p:txBody>
      </p:sp>
      <p:sp>
        <p:nvSpPr>
          <p:cNvPr id="68611" name="Content Placeholder 2">
            <a:extLst>
              <a:ext uri="{FF2B5EF4-FFF2-40B4-BE49-F238E27FC236}">
                <a16:creationId xmlns:a16="http://schemas.microsoft.com/office/drawing/2014/main" id="{52BA0FB8-71F1-4D83-9363-77AA5AAAC64E}"/>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6B1F047A-8BAC-437E-9BF0-51B57815B51D}"/>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2EF8141-602B-473E-8B1C-8719E1B6B753}"/>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C1F466C9-3219-4C9C-8081-B26003F1212D}"/>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F57CF5B-0733-4052-81A9-BAFD772E92B4}"/>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67E72CB-E39F-4781-8AE9-F9EF55D2538E}"/>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C01014C-A8BC-4CDB-805B-DA6B626CE401}"/>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C74D5D4D-3288-4B66-978F-E6518B942DA6}"/>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984209C0-A5C9-40C9-B5F6-A10D47278CCE}"/>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B01E17AC-4C5C-46A8-B888-D3246387C3DE}"/>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289F961C-F6F6-4856-8E51-C7C4E0048760}"/>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E8E0DCC8-3091-45CD-A1EC-18DDE4897602}"/>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A57B1D63-8082-4E61-83B7-BFC9245FD043}"/>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4D18C856-39B9-4A5D-8364-0F37A4B90FF5}"/>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EA317DF9-1117-4F97-8046-AFCFCFD731F4}"/>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750EAF56-4D5F-40BD-8FAE-4185F34E355F}"/>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78234DC4-DC5F-40CD-B126-3117EBF6150C}"/>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4AE5A464-46E5-408C-BD47-097A0A3A941C}"/>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0E5A5BF1-C4D0-4C4A-95BC-AF72E1961D71}"/>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64542A79-A139-4B71-9C63-FF8761C80D05}"/>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830954AE-3244-4AA5-BBF2-120DBE2E6367}"/>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B59A202D-EA64-4E51-9E55-74CCD882FFDC}"/>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233" name="TextBox 52">
            <a:extLst>
              <a:ext uri="{FF2B5EF4-FFF2-40B4-BE49-F238E27FC236}">
                <a16:creationId xmlns:a16="http://schemas.microsoft.com/office/drawing/2014/main" id="{E32F3C57-EA3C-43A1-8458-EC8AC37F25A3}"/>
              </a:ext>
            </a:extLst>
          </p:cNvPr>
          <p:cNvSpPr txBox="1">
            <a:spLocks noChangeArrowheads="1"/>
          </p:cNvSpPr>
          <p:nvPr/>
        </p:nvSpPr>
        <p:spPr bwMode="auto">
          <a:xfrm>
            <a:off x="1296988" y="5226050"/>
            <a:ext cx="773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 p2</a:t>
            </a:r>
          </a:p>
        </p:txBody>
      </p:sp>
      <p:sp>
        <p:nvSpPr>
          <p:cNvPr id="94234" name="TextBox 53">
            <a:extLst>
              <a:ext uri="{FF2B5EF4-FFF2-40B4-BE49-F238E27FC236}">
                <a16:creationId xmlns:a16="http://schemas.microsoft.com/office/drawing/2014/main" id="{A5B9EA6E-66C1-471E-8168-2E1D8C877F52}"/>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94235" name="TextBox 54">
            <a:extLst>
              <a:ext uri="{FF2B5EF4-FFF2-40B4-BE49-F238E27FC236}">
                <a16:creationId xmlns:a16="http://schemas.microsoft.com/office/drawing/2014/main" id="{78E4CFBA-FC7F-42F2-A88A-430185B67E5F}"/>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28" name="Oval 27">
            <a:extLst>
              <a:ext uri="{FF2B5EF4-FFF2-40B4-BE49-F238E27FC236}">
                <a16:creationId xmlns:a16="http://schemas.microsoft.com/office/drawing/2014/main" id="{5DD93105-C74F-49CD-816C-EB9F4B932D5F}"/>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237" name="TextBox 28">
            <a:extLst>
              <a:ext uri="{FF2B5EF4-FFF2-40B4-BE49-F238E27FC236}">
                <a16:creationId xmlns:a16="http://schemas.microsoft.com/office/drawing/2014/main" id="{D9295675-E7B2-4394-9BD8-657D5ED94DF6}"/>
              </a:ext>
            </a:extLst>
          </p:cNvPr>
          <p:cNvSpPr txBox="1">
            <a:spLocks noChangeArrowheads="1"/>
          </p:cNvSpPr>
          <p:nvPr/>
        </p:nvSpPr>
        <p:spPr bwMode="auto">
          <a:xfrm>
            <a:off x="2041525" y="4391025"/>
            <a:ext cx="78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0.5</a:t>
            </a:r>
          </a:p>
          <a:p>
            <a:pPr algn="ctr" eaLnBrk="1" hangingPunct="1">
              <a:lnSpc>
                <a:spcPct val="100000"/>
              </a:lnSpc>
              <a:spcBef>
                <a:spcPct val="0"/>
              </a:spcBef>
              <a:buFontTx/>
              <a:buNone/>
            </a:pPr>
            <a:r>
              <a:rPr lang="en-US" altLang="en-US" sz="1800"/>
              <a:t>pOut</a:t>
            </a:r>
          </a:p>
        </p:txBody>
      </p:sp>
      <p:sp>
        <p:nvSpPr>
          <p:cNvPr id="30" name="Oval 29">
            <a:extLst>
              <a:ext uri="{FF2B5EF4-FFF2-40B4-BE49-F238E27FC236}">
                <a16:creationId xmlns:a16="http://schemas.microsoft.com/office/drawing/2014/main" id="{F49FE6D0-AC77-4FE4-9FCF-9EDC8E31B32C}"/>
              </a:ext>
            </a:extLst>
          </p:cNvPr>
          <p:cNvSpPr/>
          <p:nvPr/>
        </p:nvSpPr>
        <p:spPr>
          <a:xfrm>
            <a:off x="2327275" y="5037138"/>
            <a:ext cx="188913" cy="18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021301B6-799A-4C8C-9486-F5647ED32E34}"/>
              </a:ext>
            </a:extLst>
          </p:cNvPr>
          <p:cNvSpPr>
            <a:spLocks noGrp="1"/>
          </p:cNvSpPr>
          <p:nvPr>
            <p:ph type="title"/>
          </p:nvPr>
        </p:nvSpPr>
        <p:spPr/>
        <p:txBody>
          <a:bodyPr/>
          <a:lstStyle/>
          <a:p>
            <a:pPr eaLnBrk="1" hangingPunct="1"/>
            <a:r>
              <a:rPr lang="en-US" altLang="en-US" sz="6000"/>
              <a:t>Algorithm to add in spline points</a:t>
            </a:r>
          </a:p>
        </p:txBody>
      </p:sp>
      <p:sp>
        <p:nvSpPr>
          <p:cNvPr id="69635" name="Content Placeholder 2">
            <a:extLst>
              <a:ext uri="{FF2B5EF4-FFF2-40B4-BE49-F238E27FC236}">
                <a16:creationId xmlns:a16="http://schemas.microsoft.com/office/drawing/2014/main" id="{D63F8FFA-ACB6-4A8F-AF2C-E3EAC7B104BE}"/>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D385F2A6-91F4-4788-B7DC-B8F0446B9364}"/>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F20A7CCA-7350-4076-BDA3-B44F27952E17}"/>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102D0DE-6152-4BBD-BE8A-327E72DA0F4B}"/>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B6AB13E-ABB9-4A5E-BBA1-9FFF7ED5C0C5}"/>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042AF2C-22E8-409B-92DF-1A16C8C161AB}"/>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AE37F4F-8CFD-48B7-B34D-E5790EB3C966}"/>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3D016448-8F50-4624-8190-C721926A8F8C}"/>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F7D25E92-9368-48B4-824A-5F4B3BFF17D0}"/>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FAD0E2B-2EC2-447C-BDC3-086C27631E02}"/>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57662FCB-B225-4CDA-82C3-83211E0A2EF0}"/>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EA1BB0F1-4E6C-4209-ADB7-3A9B74FEF220}"/>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EA630704-37B0-4D08-8C93-CF5CC44BB5BA}"/>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10C8A6C-CC5C-4A6C-A586-940C196DA874}"/>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161A3C91-6B7F-45C1-9084-0FBF860E747D}"/>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857C0BCA-5EF3-4812-B7DE-18E9B3450729}"/>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E57F0CCB-0B0D-423A-83B8-C8FEFC75CCF5}"/>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A1DCA609-57C1-494E-9CFF-ED97C3067491}"/>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DFB2C4E0-1916-408D-ACE6-16513D85FCC5}"/>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52B10E52-0732-4235-9D6B-D2BEDFA15A80}"/>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99D9361D-F88E-44E2-A170-B0FB576B36C6}"/>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7492BFC5-EBD9-4710-9F89-B07FEC82AB99}"/>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257" name="TextBox 52">
            <a:extLst>
              <a:ext uri="{FF2B5EF4-FFF2-40B4-BE49-F238E27FC236}">
                <a16:creationId xmlns:a16="http://schemas.microsoft.com/office/drawing/2014/main" id="{F98DF5D3-2886-4B3D-9A23-005171B824A6}"/>
              </a:ext>
            </a:extLst>
          </p:cNvPr>
          <p:cNvSpPr txBox="1">
            <a:spLocks noChangeArrowheads="1"/>
          </p:cNvSpPr>
          <p:nvPr/>
        </p:nvSpPr>
        <p:spPr bwMode="auto">
          <a:xfrm>
            <a:off x="1296988" y="5226050"/>
            <a:ext cx="773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 p2</a:t>
            </a:r>
          </a:p>
        </p:txBody>
      </p:sp>
      <p:sp>
        <p:nvSpPr>
          <p:cNvPr id="95258" name="TextBox 53">
            <a:extLst>
              <a:ext uri="{FF2B5EF4-FFF2-40B4-BE49-F238E27FC236}">
                <a16:creationId xmlns:a16="http://schemas.microsoft.com/office/drawing/2014/main" id="{FCB6FF5C-CF26-46A6-915B-DD334C5BD7CE}"/>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95259" name="TextBox 54">
            <a:extLst>
              <a:ext uri="{FF2B5EF4-FFF2-40B4-BE49-F238E27FC236}">
                <a16:creationId xmlns:a16="http://schemas.microsoft.com/office/drawing/2014/main" id="{00B1BA44-CAD5-4500-AF8C-36CA259F1DBC}"/>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28" name="Oval 27">
            <a:extLst>
              <a:ext uri="{FF2B5EF4-FFF2-40B4-BE49-F238E27FC236}">
                <a16:creationId xmlns:a16="http://schemas.microsoft.com/office/drawing/2014/main" id="{B4BDEA3D-338F-40D3-BEDD-76D6BCBC3109}"/>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261" name="TextBox 28">
            <a:extLst>
              <a:ext uri="{FF2B5EF4-FFF2-40B4-BE49-F238E27FC236}">
                <a16:creationId xmlns:a16="http://schemas.microsoft.com/office/drawing/2014/main" id="{EA41FDD6-5721-4530-8487-59CAA9970C18}"/>
              </a:ext>
            </a:extLst>
          </p:cNvPr>
          <p:cNvSpPr txBox="1">
            <a:spLocks noChangeArrowheads="1"/>
          </p:cNvSpPr>
          <p:nvPr/>
        </p:nvSpPr>
        <p:spPr bwMode="auto">
          <a:xfrm>
            <a:off x="2335213" y="4389438"/>
            <a:ext cx="904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0.75</a:t>
            </a:r>
          </a:p>
          <a:p>
            <a:pPr algn="ctr" eaLnBrk="1" hangingPunct="1">
              <a:lnSpc>
                <a:spcPct val="100000"/>
              </a:lnSpc>
              <a:spcBef>
                <a:spcPct val="0"/>
              </a:spcBef>
              <a:buFontTx/>
              <a:buNone/>
            </a:pPr>
            <a:r>
              <a:rPr lang="en-US" altLang="en-US" sz="1800"/>
              <a:t>pOut</a:t>
            </a:r>
          </a:p>
        </p:txBody>
      </p:sp>
      <p:sp>
        <p:nvSpPr>
          <p:cNvPr id="30" name="Oval 29">
            <a:extLst>
              <a:ext uri="{FF2B5EF4-FFF2-40B4-BE49-F238E27FC236}">
                <a16:creationId xmlns:a16="http://schemas.microsoft.com/office/drawing/2014/main" id="{EEE7B762-55B1-4A39-8154-9DCB687ADEE8}"/>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2C5CF3AF-CC9F-4699-9A2D-BA11719F2D76}"/>
              </a:ext>
            </a:extLst>
          </p:cNvPr>
          <p:cNvSpPr/>
          <p:nvPr/>
        </p:nvSpPr>
        <p:spPr>
          <a:xfrm>
            <a:off x="2698750" y="5037138"/>
            <a:ext cx="188913" cy="18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5297515A-070A-4097-9720-D9C51033867F}"/>
              </a:ext>
            </a:extLst>
          </p:cNvPr>
          <p:cNvSpPr>
            <a:spLocks noGrp="1"/>
          </p:cNvSpPr>
          <p:nvPr>
            <p:ph type="title"/>
          </p:nvPr>
        </p:nvSpPr>
        <p:spPr/>
        <p:txBody>
          <a:bodyPr/>
          <a:lstStyle/>
          <a:p>
            <a:pPr eaLnBrk="1" hangingPunct="1"/>
            <a:r>
              <a:rPr lang="en-US" altLang="en-US" sz="6000"/>
              <a:t>Algorithm to add in spline points</a:t>
            </a:r>
          </a:p>
        </p:txBody>
      </p:sp>
      <p:sp>
        <p:nvSpPr>
          <p:cNvPr id="96259" name="Content Placeholder 2">
            <a:extLst>
              <a:ext uri="{FF2B5EF4-FFF2-40B4-BE49-F238E27FC236}">
                <a16:creationId xmlns:a16="http://schemas.microsoft.com/office/drawing/2014/main" id="{BF09EDCE-6AC8-440F-926A-970B51081004}"/>
              </a:ext>
            </a:extLst>
          </p:cNvPr>
          <p:cNvSpPr>
            <a:spLocks noGrp="1"/>
          </p:cNvSpPr>
          <p:nvPr>
            <p:ph idx="1"/>
          </p:nvPr>
        </p:nvSpPr>
        <p:spPr/>
        <p:txBody>
          <a:bodyPr/>
          <a:lstStyle/>
          <a:p>
            <a:pPr eaLnBrk="1" hangingPunct="1"/>
            <a:r>
              <a:rPr lang="de-DE" altLang="en-US"/>
              <a:t>CatmullRom(v1, v2, v3, v4, t)</a:t>
            </a:r>
            <a:endParaRPr lang="en-US" altLang="en-US"/>
          </a:p>
          <a:p>
            <a:pPr eaLnBrk="1" hangingPunct="1"/>
            <a:endParaRPr lang="en-US" altLang="en-US"/>
          </a:p>
        </p:txBody>
      </p:sp>
      <p:sp>
        <p:nvSpPr>
          <p:cNvPr id="4" name="Rectangle 3">
            <a:extLst>
              <a:ext uri="{FF2B5EF4-FFF2-40B4-BE49-F238E27FC236}">
                <a16:creationId xmlns:a16="http://schemas.microsoft.com/office/drawing/2014/main" id="{22FED705-F1AB-4CA7-874A-9E924A0FB1A7}"/>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150810C-663C-4171-8B6B-6F049C855F69}"/>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7A0D90D-9B43-425B-8B71-0AA91973B7C2}"/>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36299617-2B1E-4178-8AA1-7F7E434F3736}"/>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6D2A99-B041-482E-A3FB-69F8B59A28FB}"/>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9FBF3F3-449C-43E0-A693-DAF3E9697151}"/>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ECCFDCC0-AF3F-4957-AEEF-396E231D9876}"/>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CAA733C9-3E65-42F3-9B6E-F54074EA4567}"/>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CFBC439-F61E-447A-9359-A8E1292AB85B}"/>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229176E3-0024-4A95-BBFD-BAB0C7A883E9}"/>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AA8A330E-0096-412D-882D-8F25EF0C74D0}"/>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61431EA1-8282-4839-BB3D-85D623EBEB78}"/>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E2690D88-B6A8-4783-91AB-40691EDAD1A2}"/>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6E880EA8-8D91-44CB-9D00-C6D1A231D492}"/>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AFA671AE-80AD-4529-A77D-F54C01683104}"/>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CBD0AE9F-0915-464A-93D1-A49CD13F9473}"/>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2BA095DC-FF7A-4E0B-8665-6013FD960E4B}"/>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2DB1E74D-BCE0-45E1-81DF-A17972397B19}"/>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E6974225-3D48-40CC-8E4F-D31A5B5C19DE}"/>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B9E57CD4-775C-490D-8536-116FC46404DD}"/>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3913E55D-C97D-434C-95CF-73B670A34D01}"/>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281" name="TextBox 52">
            <a:extLst>
              <a:ext uri="{FF2B5EF4-FFF2-40B4-BE49-F238E27FC236}">
                <a16:creationId xmlns:a16="http://schemas.microsoft.com/office/drawing/2014/main" id="{0B0857A8-C9A5-4DAC-8B07-0E38A5560377}"/>
              </a:ext>
            </a:extLst>
          </p:cNvPr>
          <p:cNvSpPr txBox="1">
            <a:spLocks noChangeArrowheads="1"/>
          </p:cNvSpPr>
          <p:nvPr/>
        </p:nvSpPr>
        <p:spPr bwMode="auto">
          <a:xfrm>
            <a:off x="1479550"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96282" name="TextBox 53">
            <a:extLst>
              <a:ext uri="{FF2B5EF4-FFF2-40B4-BE49-F238E27FC236}">
                <a16:creationId xmlns:a16="http://schemas.microsoft.com/office/drawing/2014/main" id="{908779D6-E39E-4AE5-8BA6-4D4ECD7FCDDD}"/>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96283" name="TextBox 54">
            <a:extLst>
              <a:ext uri="{FF2B5EF4-FFF2-40B4-BE49-F238E27FC236}">
                <a16:creationId xmlns:a16="http://schemas.microsoft.com/office/drawing/2014/main" id="{956C3549-31AA-4419-A3E3-0B325236E635}"/>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28" name="Oval 27">
            <a:extLst>
              <a:ext uri="{FF2B5EF4-FFF2-40B4-BE49-F238E27FC236}">
                <a16:creationId xmlns:a16="http://schemas.microsoft.com/office/drawing/2014/main" id="{3AD7B819-B3F0-4BB9-A61C-16AA6EFF3EBD}"/>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05B12572-81CF-49DE-B441-543CEB9B0B81}"/>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60ECDF7F-B958-41EF-93E1-CFB80152D97C}"/>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287" name="TextBox 35">
            <a:extLst>
              <a:ext uri="{FF2B5EF4-FFF2-40B4-BE49-F238E27FC236}">
                <a16:creationId xmlns:a16="http://schemas.microsoft.com/office/drawing/2014/main" id="{0E432E77-803C-40A6-BB9F-D1ECD324A994}"/>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a:extLst>
              <a:ext uri="{FF2B5EF4-FFF2-40B4-BE49-F238E27FC236}">
                <a16:creationId xmlns:a16="http://schemas.microsoft.com/office/drawing/2014/main" id="{C5A4EDE9-BF87-4D2A-8E8C-BAA10108F745}"/>
              </a:ext>
            </a:extLst>
          </p:cNvPr>
          <p:cNvSpPr>
            <a:spLocks noGrp="1"/>
          </p:cNvSpPr>
          <p:nvPr>
            <p:ph type="title"/>
          </p:nvPr>
        </p:nvSpPr>
        <p:spPr/>
        <p:txBody>
          <a:bodyPr/>
          <a:lstStyle/>
          <a:p>
            <a:pPr eaLnBrk="1" hangingPunct="1"/>
            <a:r>
              <a:rPr lang="en-US" altLang="en-US" sz="6000"/>
              <a:t>Algorithm to add in spline points</a:t>
            </a:r>
          </a:p>
        </p:txBody>
      </p:sp>
      <p:sp>
        <p:nvSpPr>
          <p:cNvPr id="97283" name="Content Placeholder 2">
            <a:extLst>
              <a:ext uri="{FF2B5EF4-FFF2-40B4-BE49-F238E27FC236}">
                <a16:creationId xmlns:a16="http://schemas.microsoft.com/office/drawing/2014/main" id="{375E9B37-37B7-4006-9C06-5B1609DC009B}"/>
              </a:ext>
            </a:extLst>
          </p:cNvPr>
          <p:cNvSpPr>
            <a:spLocks noGrp="1"/>
          </p:cNvSpPr>
          <p:nvPr>
            <p:ph idx="1"/>
          </p:nvPr>
        </p:nvSpPr>
        <p:spPr/>
        <p:txBody>
          <a:bodyPr/>
          <a:lstStyle/>
          <a:p>
            <a:pPr eaLnBrk="1" hangingPunct="1"/>
            <a:r>
              <a:rPr lang="de-DE" altLang="en-US"/>
              <a:t>CatmullRom(v1, v2, v3, v4, t)</a:t>
            </a:r>
            <a:endParaRPr lang="en-US" altLang="en-US"/>
          </a:p>
          <a:p>
            <a:pPr eaLnBrk="1" hangingPunct="1"/>
            <a:endParaRPr lang="en-US" altLang="en-US"/>
          </a:p>
        </p:txBody>
      </p:sp>
      <p:sp>
        <p:nvSpPr>
          <p:cNvPr id="4" name="Rectangle 3">
            <a:extLst>
              <a:ext uri="{FF2B5EF4-FFF2-40B4-BE49-F238E27FC236}">
                <a16:creationId xmlns:a16="http://schemas.microsoft.com/office/drawing/2014/main" id="{DB669EA7-D32F-4530-AAD7-C47A0ABFCD52}"/>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7D1701A-3374-4037-8232-411255CDE475}"/>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8766F82C-23E0-4235-B2BC-000E33A1671B}"/>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BDF3C661-CD70-4A38-A435-631C0C95EE00}"/>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5090CC6B-C396-4AF5-A8D3-2D0B6C696A50}"/>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D07E53A0-8AB6-4421-AEDB-AEA0453FBE07}"/>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7EBAE2BE-7347-47D6-A890-3D07CB7221AC}"/>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DC477FB-6039-4B3A-BCBE-F21498D8E22C}"/>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1F54C78-D6A7-432A-8566-835203304E94}"/>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FEE6B220-B0FB-422C-8EFE-DEC9EB5BD7E5}"/>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D031B1E1-E80B-46E5-8B54-B94253075822}"/>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4B1447F5-B71E-46AD-B178-9830ED6C2EA4}"/>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40680A6C-AC90-432C-AD66-3AC9D642816B}"/>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D9842134-E1EC-4202-8CA7-B2B56E929C4C}"/>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209F2358-D131-45C1-9896-8A27DE0B96FD}"/>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5F2E20A6-D469-4177-927F-C8DC2FBF26B3}"/>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597DD4A9-416F-4135-97AB-34A378103B40}"/>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CA4E28D4-197B-48DB-AF48-5E5609E5A57D}"/>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B823E7E5-2EC2-49A2-828B-EEBE5FEC4564}"/>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12DF350C-69AD-4A3B-B18C-2CE441784A42}"/>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2440E91F-6FC3-4F92-A79A-B08A85D901DD}"/>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305" name="TextBox 52">
            <a:extLst>
              <a:ext uri="{FF2B5EF4-FFF2-40B4-BE49-F238E27FC236}">
                <a16:creationId xmlns:a16="http://schemas.microsoft.com/office/drawing/2014/main" id="{A85916C6-B747-4F79-BC9A-B89ED67FEA95}"/>
              </a:ext>
            </a:extLst>
          </p:cNvPr>
          <p:cNvSpPr txBox="1">
            <a:spLocks noChangeArrowheads="1"/>
          </p:cNvSpPr>
          <p:nvPr/>
        </p:nvSpPr>
        <p:spPr bwMode="auto">
          <a:xfrm>
            <a:off x="1479550"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97306" name="TextBox 53">
            <a:extLst>
              <a:ext uri="{FF2B5EF4-FFF2-40B4-BE49-F238E27FC236}">
                <a16:creationId xmlns:a16="http://schemas.microsoft.com/office/drawing/2014/main" id="{3D1DB1F6-DFF4-47A3-B7B9-8AF45E701288}"/>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97307" name="TextBox 54">
            <a:extLst>
              <a:ext uri="{FF2B5EF4-FFF2-40B4-BE49-F238E27FC236}">
                <a16:creationId xmlns:a16="http://schemas.microsoft.com/office/drawing/2014/main" id="{9FD0912D-1605-415C-837E-A1EED21E5FA7}"/>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28" name="Oval 27">
            <a:extLst>
              <a:ext uri="{FF2B5EF4-FFF2-40B4-BE49-F238E27FC236}">
                <a16:creationId xmlns:a16="http://schemas.microsoft.com/office/drawing/2014/main" id="{CFE6DDF7-9AA6-4B5E-AC26-774FEB915953}"/>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9B41F408-E747-4974-A1A4-20432623D864}"/>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AE9456C0-CDFF-43FC-BD6C-710D092C004B}"/>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C9AEF637-3E42-4436-AD91-22538EDDE85D}"/>
              </a:ext>
            </a:extLst>
          </p:cNvPr>
          <p:cNvSpPr/>
          <p:nvPr/>
        </p:nvSpPr>
        <p:spPr>
          <a:xfrm>
            <a:off x="3432175" y="5068888"/>
            <a:ext cx="188913" cy="18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312" name="TextBox 35">
            <a:extLst>
              <a:ext uri="{FF2B5EF4-FFF2-40B4-BE49-F238E27FC236}">
                <a16:creationId xmlns:a16="http://schemas.microsoft.com/office/drawing/2014/main" id="{BDF5DB72-04A4-45E3-B4BD-82E89AC6FFEB}"/>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97313" name="TextBox 40">
            <a:extLst>
              <a:ext uri="{FF2B5EF4-FFF2-40B4-BE49-F238E27FC236}">
                <a16:creationId xmlns:a16="http://schemas.microsoft.com/office/drawing/2014/main" id="{2AFB4F3C-3196-4E45-91D6-D4EE3D51B4C1}"/>
              </a:ext>
            </a:extLst>
          </p:cNvPr>
          <p:cNvSpPr txBox="1">
            <a:spLocks noChangeArrowheads="1"/>
          </p:cNvSpPr>
          <p:nvPr/>
        </p:nvSpPr>
        <p:spPr bwMode="auto">
          <a:xfrm>
            <a:off x="3060700" y="4389438"/>
            <a:ext cx="904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0.25</a:t>
            </a:r>
          </a:p>
          <a:p>
            <a:pPr algn="ctr" eaLnBrk="1" hangingPunct="1">
              <a:lnSpc>
                <a:spcPct val="100000"/>
              </a:lnSpc>
              <a:spcBef>
                <a:spcPct val="0"/>
              </a:spcBef>
              <a:buFontTx/>
              <a:buNone/>
            </a:pPr>
            <a:r>
              <a:rPr lang="en-US" altLang="en-US" sz="1800"/>
              <a:t>pOut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a:extLst>
              <a:ext uri="{FF2B5EF4-FFF2-40B4-BE49-F238E27FC236}">
                <a16:creationId xmlns:a16="http://schemas.microsoft.com/office/drawing/2014/main" id="{04746D1A-B815-4939-A57A-01B4C8DD4549}"/>
              </a:ext>
            </a:extLst>
          </p:cNvPr>
          <p:cNvSpPr>
            <a:spLocks noGrp="1"/>
          </p:cNvSpPr>
          <p:nvPr>
            <p:ph type="title"/>
          </p:nvPr>
        </p:nvSpPr>
        <p:spPr/>
        <p:txBody>
          <a:bodyPr/>
          <a:lstStyle/>
          <a:p>
            <a:pPr eaLnBrk="1" hangingPunct="1"/>
            <a:r>
              <a:rPr lang="en-US" altLang="en-US" sz="6000"/>
              <a:t>Algorithm to add in spline points</a:t>
            </a:r>
          </a:p>
        </p:txBody>
      </p:sp>
      <p:sp>
        <p:nvSpPr>
          <p:cNvPr id="72707" name="Content Placeholder 2">
            <a:extLst>
              <a:ext uri="{FF2B5EF4-FFF2-40B4-BE49-F238E27FC236}">
                <a16:creationId xmlns:a16="http://schemas.microsoft.com/office/drawing/2014/main" id="{8B2E7AC6-9C42-4766-A8D6-F1AB16B55503}"/>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92ED2289-1503-4009-8963-9136624E6823}"/>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FA6578AC-737F-4BC3-9C9F-46B4F343D236}"/>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3BE91DF-47F5-4E36-9747-5661DCDA6587}"/>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088F0AB-53C9-4FFE-BCA5-EE99BB9C96A8}"/>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F7F197C-DC9D-4DFA-AB12-79BA5E59D23B}"/>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F78E9010-4E0A-4815-AAD7-F7E3E6542C4C}"/>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2ED2BDEE-C324-4FF6-9A54-3DFFBDBCC74C}"/>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E73917C9-1247-41C0-86C4-8D21102949AF}"/>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2B8E2488-0A19-461E-9DFB-50A8059746D3}"/>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C2985AD6-E79B-456C-AF0E-E2B7057217FF}"/>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9E349613-28B4-45A8-81B8-AC9F41DC38F3}"/>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FE4F6E53-19FE-4B1F-A87B-82A9222498F9}"/>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A25F1741-F747-413B-B070-537202F839CA}"/>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E266048C-87EE-407F-A2A1-C4BE0E950921}"/>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B86A7BCB-3E2F-4693-AA18-AD4296D17B26}"/>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BDC91973-A114-4F8B-BB12-8AE5239568E2}"/>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C33ACA30-27E6-4008-A0F4-3976EDA566EE}"/>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4542DB6B-A4F7-4763-8266-F62270989631}"/>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96B3DB15-9CC2-4D4B-9D49-30E728541A17}"/>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03B3ABCF-BB9C-4FDC-A06D-EF449653002E}"/>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5EC50339-B566-4FF7-8FA2-5ED957508A90}"/>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329" name="TextBox 52">
            <a:extLst>
              <a:ext uri="{FF2B5EF4-FFF2-40B4-BE49-F238E27FC236}">
                <a16:creationId xmlns:a16="http://schemas.microsoft.com/office/drawing/2014/main" id="{521B5B76-20CD-425C-A5CF-86FD436C80F4}"/>
              </a:ext>
            </a:extLst>
          </p:cNvPr>
          <p:cNvSpPr txBox="1">
            <a:spLocks noChangeArrowheads="1"/>
          </p:cNvSpPr>
          <p:nvPr/>
        </p:nvSpPr>
        <p:spPr bwMode="auto">
          <a:xfrm>
            <a:off x="1479550"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98330" name="TextBox 53">
            <a:extLst>
              <a:ext uri="{FF2B5EF4-FFF2-40B4-BE49-F238E27FC236}">
                <a16:creationId xmlns:a16="http://schemas.microsoft.com/office/drawing/2014/main" id="{B0132F8D-0A1C-4013-8EA6-5306089C1151}"/>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98331" name="TextBox 54">
            <a:extLst>
              <a:ext uri="{FF2B5EF4-FFF2-40B4-BE49-F238E27FC236}">
                <a16:creationId xmlns:a16="http://schemas.microsoft.com/office/drawing/2014/main" id="{FC6279BC-D847-4828-8354-F9976572BE72}"/>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28" name="Oval 27">
            <a:extLst>
              <a:ext uri="{FF2B5EF4-FFF2-40B4-BE49-F238E27FC236}">
                <a16:creationId xmlns:a16="http://schemas.microsoft.com/office/drawing/2014/main" id="{59BA4554-550F-4298-9845-4DBE62270982}"/>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F33C9C70-8551-4913-AFD8-4BA301743729}"/>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4C71F190-11FA-44E0-A08F-842013482457}"/>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C3B199D7-FC28-42B5-9A97-43D37E325351}"/>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336" name="TextBox 35">
            <a:extLst>
              <a:ext uri="{FF2B5EF4-FFF2-40B4-BE49-F238E27FC236}">
                <a16:creationId xmlns:a16="http://schemas.microsoft.com/office/drawing/2014/main" id="{F379DA6F-10F9-41F3-8551-BA616799F6B0}"/>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98337" name="TextBox 40">
            <a:extLst>
              <a:ext uri="{FF2B5EF4-FFF2-40B4-BE49-F238E27FC236}">
                <a16:creationId xmlns:a16="http://schemas.microsoft.com/office/drawing/2014/main" id="{39012309-BDF3-4960-90C6-E93BB64E78B6}"/>
              </a:ext>
            </a:extLst>
          </p:cNvPr>
          <p:cNvSpPr txBox="1">
            <a:spLocks noChangeArrowheads="1"/>
          </p:cNvSpPr>
          <p:nvPr/>
        </p:nvSpPr>
        <p:spPr bwMode="auto">
          <a:xfrm>
            <a:off x="3529013" y="4389438"/>
            <a:ext cx="787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A7B2D0E9-6EBF-4649-9F07-3640CCAA73A5}"/>
              </a:ext>
            </a:extLst>
          </p:cNvPr>
          <p:cNvSpPr/>
          <p:nvPr/>
        </p:nvSpPr>
        <p:spPr>
          <a:xfrm>
            <a:off x="3800475" y="5122863"/>
            <a:ext cx="188913" cy="18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DC68B9FA-4F8A-4F38-8866-42DADD8A6B21}"/>
              </a:ext>
            </a:extLst>
          </p:cNvPr>
          <p:cNvSpPr>
            <a:spLocks noGrp="1"/>
          </p:cNvSpPr>
          <p:nvPr>
            <p:ph type="title"/>
          </p:nvPr>
        </p:nvSpPr>
        <p:spPr/>
        <p:txBody>
          <a:bodyPr/>
          <a:lstStyle/>
          <a:p>
            <a:pPr eaLnBrk="1" hangingPunct="1"/>
            <a:r>
              <a:rPr lang="en-US" altLang="en-US" sz="6000"/>
              <a:t>Algorithm to add in spline points</a:t>
            </a:r>
          </a:p>
        </p:txBody>
      </p:sp>
      <p:sp>
        <p:nvSpPr>
          <p:cNvPr id="73731" name="Content Placeholder 2">
            <a:extLst>
              <a:ext uri="{FF2B5EF4-FFF2-40B4-BE49-F238E27FC236}">
                <a16:creationId xmlns:a16="http://schemas.microsoft.com/office/drawing/2014/main" id="{926EAF10-18E8-4260-9752-80036FF3B95A}"/>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965E7600-26D2-47F8-8638-F61FA4384A87}"/>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968D7AC-DBFA-40EF-96D0-E5AED078FA8B}"/>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81136526-EA5E-4F53-9B44-669C1921DA40}"/>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53FEDBA6-2550-48EC-8908-61673EAC2DB6}"/>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C45685F-54CE-492A-8422-B0700FBA760D}"/>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3CF92F69-A8DC-40FA-B136-2ECEE89295B2}"/>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95645DF0-31FE-46AC-BFB5-2D616AE858C5}"/>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09A1AF8D-0DD5-4CBB-87D7-F8DD9544FCD8}"/>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6207F72-3346-496D-94AC-3BE93FD9BF5D}"/>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F0B80678-E58C-4A7F-8D61-13EC1FEF5257}"/>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C66A47F1-C3E9-4AEF-880C-8EF1767AFA6A}"/>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09D1A052-D064-4B01-9266-B1166B65899C}"/>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86A1610B-4F91-4072-9458-2F1B22447BC7}"/>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BDB7A6F9-2A52-49C9-BBBF-B183F0C20985}"/>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315A3C28-6DAF-49FD-AB36-2EFB95F3007B}"/>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C95527A1-B2AC-47EF-B445-AD4AFB083432}"/>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1BC3CE74-0238-4DEB-BE94-9AE1C04F733E}"/>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7989983A-00FB-4979-BA46-172FA60E6DF7}"/>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AECA8210-19C6-4C41-BB0F-0C1905496D40}"/>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DC47A625-5C6C-443C-886A-99E66C86A322}"/>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91A77855-E630-43AE-982E-C4517A18392F}"/>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353" name="TextBox 52">
            <a:extLst>
              <a:ext uri="{FF2B5EF4-FFF2-40B4-BE49-F238E27FC236}">
                <a16:creationId xmlns:a16="http://schemas.microsoft.com/office/drawing/2014/main" id="{74CFF09E-B564-4B3C-931C-B60653655EAC}"/>
              </a:ext>
            </a:extLst>
          </p:cNvPr>
          <p:cNvSpPr txBox="1">
            <a:spLocks noChangeArrowheads="1"/>
          </p:cNvSpPr>
          <p:nvPr/>
        </p:nvSpPr>
        <p:spPr bwMode="auto">
          <a:xfrm>
            <a:off x="1479550"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99354" name="TextBox 53">
            <a:extLst>
              <a:ext uri="{FF2B5EF4-FFF2-40B4-BE49-F238E27FC236}">
                <a16:creationId xmlns:a16="http://schemas.microsoft.com/office/drawing/2014/main" id="{3328D9F0-342E-491C-B94A-8A274E4F778C}"/>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99355" name="TextBox 54">
            <a:extLst>
              <a:ext uri="{FF2B5EF4-FFF2-40B4-BE49-F238E27FC236}">
                <a16:creationId xmlns:a16="http://schemas.microsoft.com/office/drawing/2014/main" id="{7D37A699-4E35-47FE-89B7-4F351048D1DB}"/>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28" name="Oval 27">
            <a:extLst>
              <a:ext uri="{FF2B5EF4-FFF2-40B4-BE49-F238E27FC236}">
                <a16:creationId xmlns:a16="http://schemas.microsoft.com/office/drawing/2014/main" id="{FA10B740-8ADF-4C69-A74E-AB0771840582}"/>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7F26D427-9D20-4DC5-A3EA-CA60EEFF4026}"/>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5264E2C5-B88F-44AF-AF58-F0B7A8AA921E}"/>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BC450C80-7621-4044-85E1-417F32A9FC8B}"/>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360" name="TextBox 35">
            <a:extLst>
              <a:ext uri="{FF2B5EF4-FFF2-40B4-BE49-F238E27FC236}">
                <a16:creationId xmlns:a16="http://schemas.microsoft.com/office/drawing/2014/main" id="{99B1CA42-736F-4FA6-BABF-BBB911684437}"/>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99361" name="TextBox 40">
            <a:extLst>
              <a:ext uri="{FF2B5EF4-FFF2-40B4-BE49-F238E27FC236}">
                <a16:creationId xmlns:a16="http://schemas.microsoft.com/office/drawing/2014/main" id="{25FF123A-057B-4CD3-9C75-267CDCE70406}"/>
              </a:ext>
            </a:extLst>
          </p:cNvPr>
          <p:cNvSpPr txBox="1">
            <a:spLocks noChangeArrowheads="1"/>
          </p:cNvSpPr>
          <p:nvPr/>
        </p:nvSpPr>
        <p:spPr bwMode="auto">
          <a:xfrm>
            <a:off x="3810000" y="4389438"/>
            <a:ext cx="903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0.75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29A6852B-6B7E-4316-9EFF-77B753E6888A}"/>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108F30D0-D366-4501-AE5A-B2AEAF911BB3}"/>
              </a:ext>
            </a:extLst>
          </p:cNvPr>
          <p:cNvSpPr/>
          <p:nvPr/>
        </p:nvSpPr>
        <p:spPr>
          <a:xfrm>
            <a:off x="4167188" y="5170488"/>
            <a:ext cx="188912" cy="18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CD68704F-A4F1-419C-A65A-0D2894DAD61C}"/>
              </a:ext>
            </a:extLst>
          </p:cNvPr>
          <p:cNvSpPr>
            <a:spLocks noGrp="1"/>
          </p:cNvSpPr>
          <p:nvPr>
            <p:ph type="title"/>
          </p:nvPr>
        </p:nvSpPr>
        <p:spPr/>
        <p:txBody>
          <a:bodyPr/>
          <a:lstStyle/>
          <a:p>
            <a:pPr eaLnBrk="1" hangingPunct="1"/>
            <a:r>
              <a:rPr lang="en-US" altLang="en-US" sz="6600" dirty="0"/>
              <a:t>Additional Speed Tips</a:t>
            </a:r>
          </a:p>
        </p:txBody>
      </p:sp>
      <p:sp>
        <p:nvSpPr>
          <p:cNvPr id="3" name="Content Placeholder 2">
            <a:extLst>
              <a:ext uri="{FF2B5EF4-FFF2-40B4-BE49-F238E27FC236}">
                <a16:creationId xmlns:a16="http://schemas.microsoft.com/office/drawing/2014/main" id="{E61FFC91-6317-471C-8CDF-22214485C174}"/>
              </a:ext>
            </a:extLst>
          </p:cNvPr>
          <p:cNvSpPr>
            <a:spLocks noGrp="1"/>
          </p:cNvSpPr>
          <p:nvPr>
            <p:ph idx="1"/>
          </p:nvPr>
        </p:nvSpPr>
        <p:spPr>
          <a:xfrm>
            <a:off x="1425575" y="2025649"/>
            <a:ext cx="10445751" cy="3843339"/>
          </a:xfrm>
        </p:spPr>
        <p:txBody>
          <a:bodyPr/>
          <a:lstStyle/>
          <a:p>
            <a:pPr marL="457189" indent="-457189" fontAlgn="auto">
              <a:spcAft>
                <a:spcPts val="0"/>
              </a:spcAft>
              <a:buFont typeface="+mj-lt"/>
              <a:buAutoNum type="arabicPeriod"/>
              <a:defRPr/>
            </a:pPr>
            <a:r>
              <a:rPr lang="en-US" altLang="en-US" sz="2133" dirty="0"/>
              <a:t>To clear the map, you only really need to set your “</a:t>
            </a:r>
            <a:r>
              <a:rPr lang="en-US" altLang="en-US" sz="2133" dirty="0" err="1"/>
              <a:t>enum</a:t>
            </a:r>
            <a:r>
              <a:rPr lang="en-US" altLang="en-US" sz="2133" dirty="0"/>
              <a:t>” to none. If the node is on neither list, then all of the other info is garbage. You could make a hot/cold list for this purpose – look that up. Maybe there is an even better way to mark that a node’s data is garbage/dirty.</a:t>
            </a:r>
          </a:p>
          <a:p>
            <a:pPr marL="457189" indent="-457189" fontAlgn="auto">
              <a:spcAft>
                <a:spcPts val="0"/>
              </a:spcAft>
              <a:buFont typeface="+mj-lt"/>
              <a:buAutoNum type="arabicPeriod"/>
              <a:defRPr/>
            </a:pPr>
            <a:r>
              <a:rPr lang="en-US" altLang="en-US" sz="2133" dirty="0"/>
              <a:t>The function sqrt(2) at runtime is expensive. Don’t do that.</a:t>
            </a:r>
          </a:p>
          <a:p>
            <a:pPr marL="457189" indent="-457189" fontAlgn="auto">
              <a:spcAft>
                <a:spcPts val="0"/>
              </a:spcAft>
              <a:buFont typeface="+mj-lt"/>
              <a:buAutoNum type="arabicPeriod"/>
              <a:defRPr/>
            </a:pPr>
            <a:r>
              <a:rPr lang="en-US" altLang="en-US" sz="2133" dirty="0"/>
              <a:t>If you have a bunch of conditionals for which heuristic to use, make sure Octile is the first one since that is what the Speed Test uses. A very smart implementation would ensure that you didn’t need to run a bunch of if tests for each heuristic calc.</a:t>
            </a:r>
          </a:p>
          <a:p>
            <a:pPr marL="457189" indent="-457189" fontAlgn="auto">
              <a:spcAft>
                <a:spcPts val="0"/>
              </a:spcAft>
              <a:buFont typeface="+mj-lt"/>
              <a:buAutoNum type="arabicPeriod"/>
              <a:defRPr/>
            </a:pPr>
            <a:r>
              <a:rPr lang="en-US" altLang="en-US" sz="2133" dirty="0"/>
              <a:t>There is a flag called “</a:t>
            </a:r>
            <a:r>
              <a:rPr lang="en-US" altLang="en-US" sz="2133" dirty="0" err="1"/>
              <a:t>debugColoring</a:t>
            </a:r>
            <a:r>
              <a:rPr lang="en-US" altLang="en-US" sz="2133" dirty="0"/>
              <a:t>” that is false when the Speed Test is run. Don’t color the terrain if “</a:t>
            </a:r>
            <a:r>
              <a:rPr lang="en-US" altLang="en-US" sz="2133" dirty="0" err="1"/>
              <a:t>debugColoring</a:t>
            </a:r>
            <a:r>
              <a:rPr lang="en-US" altLang="en-US" sz="2133" dirty="0"/>
              <a:t>” is false.</a:t>
            </a:r>
          </a:p>
          <a:p>
            <a:pPr marL="457189" indent="-457189" fontAlgn="auto">
              <a:spcAft>
                <a:spcPts val="0"/>
              </a:spcAft>
              <a:buFont typeface="+mj-lt"/>
              <a:buAutoNum type="arabicPeriod"/>
              <a:defRPr/>
            </a:pPr>
            <a:r>
              <a:rPr lang="en-US" altLang="en-US" sz="2133" dirty="0"/>
              <a:t>You’ll likely need to precompute the neighbors to get more speed. Storing the neighbors as vector of Node pointers is not ideal. Think about indirection and cache coherency.</a:t>
            </a:r>
          </a:p>
        </p:txBody>
      </p:sp>
    </p:spTree>
    <p:extLst>
      <p:ext uri="{BB962C8B-B14F-4D97-AF65-F5344CB8AC3E}">
        <p14:creationId xmlns:p14="http://schemas.microsoft.com/office/powerpoint/2010/main" val="358032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C4E80001-574C-49EC-A4F3-BEFE60E45A5C}"/>
              </a:ext>
            </a:extLst>
          </p:cNvPr>
          <p:cNvSpPr>
            <a:spLocks noGrp="1"/>
          </p:cNvSpPr>
          <p:nvPr>
            <p:ph type="title"/>
          </p:nvPr>
        </p:nvSpPr>
        <p:spPr/>
        <p:txBody>
          <a:bodyPr/>
          <a:lstStyle/>
          <a:p>
            <a:pPr eaLnBrk="1" hangingPunct="1"/>
            <a:r>
              <a:rPr lang="en-US" altLang="en-US" sz="6000"/>
              <a:t>Algorithm to add in spline points</a:t>
            </a:r>
          </a:p>
        </p:txBody>
      </p:sp>
      <p:sp>
        <p:nvSpPr>
          <p:cNvPr id="100355" name="Content Placeholder 2">
            <a:extLst>
              <a:ext uri="{FF2B5EF4-FFF2-40B4-BE49-F238E27FC236}">
                <a16:creationId xmlns:a16="http://schemas.microsoft.com/office/drawing/2014/main" id="{B884E193-2A96-40BA-84BD-9AC152E6D0F3}"/>
              </a:ext>
            </a:extLst>
          </p:cNvPr>
          <p:cNvSpPr>
            <a:spLocks noGrp="1"/>
          </p:cNvSpPr>
          <p:nvPr>
            <p:ph idx="1"/>
          </p:nvPr>
        </p:nvSpPr>
        <p:spPr/>
        <p:txBody>
          <a:bodyPr/>
          <a:lstStyle/>
          <a:p>
            <a:pPr eaLnBrk="1" hangingPunct="1"/>
            <a:r>
              <a:rPr lang="de-DE" altLang="en-US"/>
              <a:t>CatmullRom(v1, v2, v3, v4, t)</a:t>
            </a:r>
            <a:endParaRPr lang="en-US" altLang="en-US"/>
          </a:p>
          <a:p>
            <a:pPr eaLnBrk="1" hangingPunct="1"/>
            <a:endParaRPr lang="en-US" altLang="en-US"/>
          </a:p>
        </p:txBody>
      </p:sp>
      <p:sp>
        <p:nvSpPr>
          <p:cNvPr id="4" name="Rectangle 3">
            <a:extLst>
              <a:ext uri="{FF2B5EF4-FFF2-40B4-BE49-F238E27FC236}">
                <a16:creationId xmlns:a16="http://schemas.microsoft.com/office/drawing/2014/main" id="{FFCCC535-3011-4CBC-BA04-137430B9FFC9}"/>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9528DA27-BB82-4421-B541-BAA726D417DD}"/>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88C4236-01DE-4318-811C-C4F04483D5BE}"/>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D4E47EAE-4D08-4E59-A045-55203628F7CF}"/>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CD9C3E4-8844-4983-BB7D-75CA5EACE730}"/>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0525BA26-7073-447C-BCEC-120D5102BFC8}"/>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E2717F0B-7D12-428E-8002-845F6C918CF4}"/>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745D1E35-D9B1-4D2C-BB97-5CBBCD1353F1}"/>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5451D48D-1CD7-4FE7-B736-126303DE7B0E}"/>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EE22414-DD5C-46CB-97A7-594E4EDFD97B}"/>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17E65153-5519-4CEC-A424-2299688AAEC8}"/>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BB72959D-EEE4-43F3-ACD7-8F697A9BC62B}"/>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BC1086C4-8049-4D25-A23A-18E38A054998}"/>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5EA0FC06-67C4-4541-8177-CAEA1031D7A7}"/>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A2B0EE2C-7F6F-4682-B6DE-CF877929FD34}"/>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8E055C84-C620-47A0-85AC-860A1C15588C}"/>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923C593B-AE11-482A-B2F0-197FFFC135DF}"/>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BD693F9A-1FB5-4B74-8E1E-95F8FF0FC2D9}"/>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4A87ABCB-4F80-4482-8399-DCB953C3403E}"/>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4E529B7A-0595-4935-82A5-EA871C6EED98}"/>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CC3B8140-B06D-4BB4-81DB-B208FA8FD982}"/>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377" name="TextBox 52">
            <a:extLst>
              <a:ext uri="{FF2B5EF4-FFF2-40B4-BE49-F238E27FC236}">
                <a16:creationId xmlns:a16="http://schemas.microsoft.com/office/drawing/2014/main" id="{D6E94273-72F5-4CE1-AC2E-788B20782CD6}"/>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100378" name="TextBox 53">
            <a:extLst>
              <a:ext uri="{FF2B5EF4-FFF2-40B4-BE49-F238E27FC236}">
                <a16:creationId xmlns:a16="http://schemas.microsoft.com/office/drawing/2014/main" id="{BD7A2CB4-756E-4EBB-917C-EFDB50EC777E}"/>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00379" name="TextBox 54">
            <a:extLst>
              <a:ext uri="{FF2B5EF4-FFF2-40B4-BE49-F238E27FC236}">
                <a16:creationId xmlns:a16="http://schemas.microsoft.com/office/drawing/2014/main" id="{3D0C5DBD-39D5-4409-8236-78B957889054}"/>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28" name="Oval 27">
            <a:extLst>
              <a:ext uri="{FF2B5EF4-FFF2-40B4-BE49-F238E27FC236}">
                <a16:creationId xmlns:a16="http://schemas.microsoft.com/office/drawing/2014/main" id="{CEEC77FC-7FF5-4B00-A1BE-79F3087A0165}"/>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32A59B68-E27B-4394-ABBB-A536FE79AA77}"/>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E2204307-9F04-4C1A-86E9-04E47DBBD9A3}"/>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C751322B-FC56-4E1C-9421-5B5C67F3BF3D}"/>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384" name="TextBox 35">
            <a:extLst>
              <a:ext uri="{FF2B5EF4-FFF2-40B4-BE49-F238E27FC236}">
                <a16:creationId xmlns:a16="http://schemas.microsoft.com/office/drawing/2014/main" id="{97E84249-9F11-4CCE-8B98-EDEFA00AE26C}"/>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42" name="Oval 41">
            <a:extLst>
              <a:ext uri="{FF2B5EF4-FFF2-40B4-BE49-F238E27FC236}">
                <a16:creationId xmlns:a16="http://schemas.microsoft.com/office/drawing/2014/main" id="{B37AAD83-84B7-4B61-B00F-32428AE8DE3F}"/>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B90C6F0F-6529-4265-B8C9-E0AFE231FB08}"/>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E457DBD6-EE41-4109-909B-AFA66E844A96}"/>
              </a:ext>
            </a:extLst>
          </p:cNvPr>
          <p:cNvSpPr>
            <a:spLocks noGrp="1"/>
          </p:cNvSpPr>
          <p:nvPr>
            <p:ph type="title"/>
          </p:nvPr>
        </p:nvSpPr>
        <p:spPr/>
        <p:txBody>
          <a:bodyPr/>
          <a:lstStyle/>
          <a:p>
            <a:pPr eaLnBrk="1" hangingPunct="1"/>
            <a:r>
              <a:rPr lang="en-US" altLang="en-US" sz="6000"/>
              <a:t>Algorithm to add in spline points</a:t>
            </a:r>
          </a:p>
        </p:txBody>
      </p:sp>
      <p:sp>
        <p:nvSpPr>
          <p:cNvPr id="75779" name="Content Placeholder 2">
            <a:extLst>
              <a:ext uri="{FF2B5EF4-FFF2-40B4-BE49-F238E27FC236}">
                <a16:creationId xmlns:a16="http://schemas.microsoft.com/office/drawing/2014/main" id="{8ECF625C-4E64-422F-8FC6-51D7C920D045}"/>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BD2BFEE6-AEFD-4E30-BBB1-262EBCB70AA2}"/>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B4FFA2CD-C312-4A35-89B2-4C6F85B6CC27}"/>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06B1015-E2D6-47A7-B8FF-496360CCBD64}"/>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0E7C822-C695-422B-8D4C-97AE93663719}"/>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EAB86499-1705-4FF1-8614-1A79D370ADD9}"/>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4CCE52FF-0AB3-4666-889F-44E903E9B1E7}"/>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C049D282-0EFD-40F0-9320-0A8D13C5F505}"/>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9577F83A-A470-4247-84A6-97AC3932330F}"/>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7E42CD57-DB29-4A60-AAC2-D41C760B5DDC}"/>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4921B337-9724-458F-BC86-90A0C2BABDBC}"/>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D80199E0-6C8D-4910-B11B-2E7448A1666A}"/>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9FB5A830-F59A-4A4F-B0F0-826DC84C9F60}"/>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F0E40024-43E9-49F3-BBB7-CC9AD8114582}"/>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FB8BCAFC-8C2A-41E4-ACB8-A9E4948BAA5D}"/>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020886AC-8684-440C-8487-4021DF797F8A}"/>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36509D89-8315-4D87-9E69-DBD7E2C70591}"/>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9594BE6F-EC68-4381-AF3A-79B94F8E4F89}"/>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70CBA947-4C06-450B-B3E0-96936D229D1A}"/>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76696140-2790-4C50-9F08-2D3D9C27B697}"/>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12D2A3E7-5831-4C88-8691-A29885F1366D}"/>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16041AB5-FEE4-4239-89B1-7E4E5479B524}"/>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401" name="TextBox 52">
            <a:extLst>
              <a:ext uri="{FF2B5EF4-FFF2-40B4-BE49-F238E27FC236}">
                <a16:creationId xmlns:a16="http://schemas.microsoft.com/office/drawing/2014/main" id="{53AE8555-C12E-4CC4-9BBE-AE0359E73BE6}"/>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101402" name="TextBox 53">
            <a:extLst>
              <a:ext uri="{FF2B5EF4-FFF2-40B4-BE49-F238E27FC236}">
                <a16:creationId xmlns:a16="http://schemas.microsoft.com/office/drawing/2014/main" id="{6EB0C474-0D2E-43C9-BAB6-F9985C1526A2}"/>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01403" name="TextBox 54">
            <a:extLst>
              <a:ext uri="{FF2B5EF4-FFF2-40B4-BE49-F238E27FC236}">
                <a16:creationId xmlns:a16="http://schemas.microsoft.com/office/drawing/2014/main" id="{CA5E8074-6B86-4E01-923F-3A5855EF235C}"/>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28" name="Oval 27">
            <a:extLst>
              <a:ext uri="{FF2B5EF4-FFF2-40B4-BE49-F238E27FC236}">
                <a16:creationId xmlns:a16="http://schemas.microsoft.com/office/drawing/2014/main" id="{4A56068F-6470-4C36-9076-A5775953A4E8}"/>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FBA76B53-51B5-4602-9F5A-4371EE8C2B50}"/>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E795E13B-1651-4A8F-9DB8-2B76FCDB551E}"/>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4E65CA5E-0F49-4D2A-B357-7F243433B0AF}"/>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408" name="TextBox 35">
            <a:extLst>
              <a:ext uri="{FF2B5EF4-FFF2-40B4-BE49-F238E27FC236}">
                <a16:creationId xmlns:a16="http://schemas.microsoft.com/office/drawing/2014/main" id="{FEAC6F3A-DA03-4A95-96AB-A9F937DD0D13}"/>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101409" name="TextBox 40">
            <a:extLst>
              <a:ext uri="{FF2B5EF4-FFF2-40B4-BE49-F238E27FC236}">
                <a16:creationId xmlns:a16="http://schemas.microsoft.com/office/drawing/2014/main" id="{B0AD7218-3014-4E7C-8D85-B1A59A049FD1}"/>
              </a:ext>
            </a:extLst>
          </p:cNvPr>
          <p:cNvSpPr txBox="1">
            <a:spLocks noChangeArrowheads="1"/>
          </p:cNvSpPr>
          <p:nvPr/>
        </p:nvSpPr>
        <p:spPr bwMode="auto">
          <a:xfrm>
            <a:off x="4559300" y="4108450"/>
            <a:ext cx="9032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0.25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1440AB2C-5F52-4A70-B9D3-0076D81EFA82}"/>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D453286C-2C61-44AB-B314-B3141CF76325}"/>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B094A534-28F9-4437-9847-581FA906F8D0}"/>
              </a:ext>
            </a:extLst>
          </p:cNvPr>
          <p:cNvSpPr/>
          <p:nvPr/>
        </p:nvSpPr>
        <p:spPr>
          <a:xfrm>
            <a:off x="4970463" y="4779963"/>
            <a:ext cx="188912" cy="18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FDAFC1CE-5930-467A-8C5E-C964B8F43DA4}"/>
              </a:ext>
            </a:extLst>
          </p:cNvPr>
          <p:cNvSpPr>
            <a:spLocks noGrp="1"/>
          </p:cNvSpPr>
          <p:nvPr>
            <p:ph type="title"/>
          </p:nvPr>
        </p:nvSpPr>
        <p:spPr/>
        <p:txBody>
          <a:bodyPr/>
          <a:lstStyle/>
          <a:p>
            <a:pPr eaLnBrk="1" hangingPunct="1"/>
            <a:r>
              <a:rPr lang="en-US" altLang="en-US" sz="6000"/>
              <a:t>Algorithm to add in spline points</a:t>
            </a:r>
          </a:p>
        </p:txBody>
      </p:sp>
      <p:sp>
        <p:nvSpPr>
          <p:cNvPr id="76803" name="Content Placeholder 2">
            <a:extLst>
              <a:ext uri="{FF2B5EF4-FFF2-40B4-BE49-F238E27FC236}">
                <a16:creationId xmlns:a16="http://schemas.microsoft.com/office/drawing/2014/main" id="{D847471F-C9AA-4D14-BE90-133EEB2B6C02}"/>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37990963-9CEC-4232-9924-E24C5BA5FD1C}"/>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987A70C-C972-4432-AF58-5D0A8666877F}"/>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2152D22-9907-4C29-8036-271B85F2B63F}"/>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0847365A-98E4-41F6-BA49-C983D7ADD4BB}"/>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5B424F86-048A-4892-B91B-6FB174BF7C75}"/>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52DB908-C071-4F6D-8A7A-3FE8C3538529}"/>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0CA089EB-E701-41E0-B8A6-7C2BAB5BE85C}"/>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A5193ED-E82C-4CBB-91DA-E3D0D0D55785}"/>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4234139E-5CF4-4E11-B952-67385F0B9775}"/>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0DF1676-E27D-482C-87A6-6CBEDF05CCB8}"/>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381B745F-3316-48B6-ACE8-92DC99A31F97}"/>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3B33561D-B1FF-4BED-8D7A-F24A1000EF0C}"/>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B814DEDD-60C5-42F1-84A6-A788C247A2B7}"/>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E3B0A032-5D94-4989-A0D3-9C16D95AC56D}"/>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29CCC826-AE1E-4938-A169-102A3B4C61BB}"/>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EC35C0EF-6C98-468B-BD8D-50649825B73D}"/>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4F748A87-E87F-41F1-ABDB-09F293B168F3}"/>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06AC7CBA-7821-4724-8580-9026D1CDDC83}"/>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EE7E7213-F2DE-4F87-8F82-7B0E0048EC2A}"/>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047F2695-4520-4D01-8FF0-0FE48C78C524}"/>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AC924465-7A5B-44A1-9BC9-15214CD6B04E}"/>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425" name="TextBox 52">
            <a:extLst>
              <a:ext uri="{FF2B5EF4-FFF2-40B4-BE49-F238E27FC236}">
                <a16:creationId xmlns:a16="http://schemas.microsoft.com/office/drawing/2014/main" id="{92E7612B-8152-465A-81F4-5210C781236B}"/>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102426" name="TextBox 53">
            <a:extLst>
              <a:ext uri="{FF2B5EF4-FFF2-40B4-BE49-F238E27FC236}">
                <a16:creationId xmlns:a16="http://schemas.microsoft.com/office/drawing/2014/main" id="{C87D5A8C-161E-41A0-BC1A-82A78316E969}"/>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02427" name="TextBox 54">
            <a:extLst>
              <a:ext uri="{FF2B5EF4-FFF2-40B4-BE49-F238E27FC236}">
                <a16:creationId xmlns:a16="http://schemas.microsoft.com/office/drawing/2014/main" id="{D4A03E88-D5E5-4D2E-807B-24C8340B6D4B}"/>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28" name="Oval 27">
            <a:extLst>
              <a:ext uri="{FF2B5EF4-FFF2-40B4-BE49-F238E27FC236}">
                <a16:creationId xmlns:a16="http://schemas.microsoft.com/office/drawing/2014/main" id="{87B17837-6AD5-4D36-BF05-349D285C44A0}"/>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C774A684-E880-4105-8E57-C295F7B46F51}"/>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CD1891CF-B1F9-427F-9493-09EE867A67D9}"/>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350C7B50-1EAC-4C85-B9C9-C0929CCADBA1}"/>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432" name="TextBox 35">
            <a:extLst>
              <a:ext uri="{FF2B5EF4-FFF2-40B4-BE49-F238E27FC236}">
                <a16:creationId xmlns:a16="http://schemas.microsoft.com/office/drawing/2014/main" id="{D539AB41-962B-4C75-A722-1480457F855F}"/>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102433" name="TextBox 40">
            <a:extLst>
              <a:ext uri="{FF2B5EF4-FFF2-40B4-BE49-F238E27FC236}">
                <a16:creationId xmlns:a16="http://schemas.microsoft.com/office/drawing/2014/main" id="{DD7C3A53-C53B-49E5-9C74-7201F224960F}"/>
              </a:ext>
            </a:extLst>
          </p:cNvPr>
          <p:cNvSpPr txBox="1">
            <a:spLocks noChangeArrowheads="1"/>
          </p:cNvSpPr>
          <p:nvPr/>
        </p:nvSpPr>
        <p:spPr bwMode="auto">
          <a:xfrm>
            <a:off x="4989513" y="3648075"/>
            <a:ext cx="78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FD07DA96-1D82-4977-A5C5-FB8346BFCEA1}"/>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22683D0B-F944-4586-98AA-288B94794574}"/>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4A5E6A3F-D7EE-4D4C-B4E3-355FFE4E1917}"/>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256B9FA8-5EB5-46C2-A7CE-945C13036FA8}"/>
              </a:ext>
            </a:extLst>
          </p:cNvPr>
          <p:cNvSpPr/>
          <p:nvPr/>
        </p:nvSpPr>
        <p:spPr>
          <a:xfrm>
            <a:off x="5275263" y="4300538"/>
            <a:ext cx="188912" cy="18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113433D6-1187-4CB4-8BAC-4258B64D7C2F}"/>
              </a:ext>
            </a:extLst>
          </p:cNvPr>
          <p:cNvSpPr>
            <a:spLocks noGrp="1"/>
          </p:cNvSpPr>
          <p:nvPr>
            <p:ph type="title"/>
          </p:nvPr>
        </p:nvSpPr>
        <p:spPr/>
        <p:txBody>
          <a:bodyPr/>
          <a:lstStyle/>
          <a:p>
            <a:pPr eaLnBrk="1" hangingPunct="1"/>
            <a:r>
              <a:rPr lang="en-US" altLang="en-US" sz="6000"/>
              <a:t>Algorithm to add in spline points</a:t>
            </a:r>
          </a:p>
        </p:txBody>
      </p:sp>
      <p:sp>
        <p:nvSpPr>
          <p:cNvPr id="77827" name="Content Placeholder 2">
            <a:extLst>
              <a:ext uri="{FF2B5EF4-FFF2-40B4-BE49-F238E27FC236}">
                <a16:creationId xmlns:a16="http://schemas.microsoft.com/office/drawing/2014/main" id="{95D144CD-6087-4CDD-B8EC-B9AFDF59EF27}"/>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48318A65-E027-40E2-ADFC-26C5A431B80A}"/>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1DA9157-9369-4D89-ABDB-75683EBE2AA5}"/>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033189B-4C8A-4D10-8E51-8083DE94F2B1}"/>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F7157EAB-C8DE-4903-BF9E-4A7E6F87D6C9}"/>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5E3F9525-3ADF-42AF-BDEE-F00C3214820B}"/>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485C68F-9417-42C5-8C3D-E85AED54B67C}"/>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DB87E456-9E14-4B73-AFE1-2692CE320BE7}"/>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70DBA8F-DEE3-47A2-B521-97F40A75FCDE}"/>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086631ED-CCD7-4333-A3EC-FD89DD3EE90B}"/>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9FE6E99E-8918-4FC1-B36C-A87CF3F07D2B}"/>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EE6DA103-4E49-4343-B3FB-1276916645E3}"/>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6910397B-C623-421C-A672-B9973E652986}"/>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4301B17A-0CE9-492F-B073-1C7F18E6E94A}"/>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D3E8D6E4-F087-4BF8-9F8C-5C85C2DA970C}"/>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14F0D8CC-E1B8-4C4F-B2EF-010FA71A66C8}"/>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A1B37987-9B7B-4224-AB4A-24CD397739D6}"/>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1850C329-AAC7-49C4-BED6-96ECC905F79E}"/>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510FA323-10F3-4546-85BB-3C1642E4C587}"/>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8384646E-D4F0-4B85-AF90-F151820D603B}"/>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8CB8A0E7-A6A6-4CCD-885C-0D13E5B6C8C0}"/>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F4FA8AFC-3EAD-4DFD-A310-7C2D22F29E70}"/>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449" name="TextBox 52">
            <a:extLst>
              <a:ext uri="{FF2B5EF4-FFF2-40B4-BE49-F238E27FC236}">
                <a16:creationId xmlns:a16="http://schemas.microsoft.com/office/drawing/2014/main" id="{C35C5C32-5A58-4FB2-8A59-22F5C1906A05}"/>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103450" name="TextBox 53">
            <a:extLst>
              <a:ext uri="{FF2B5EF4-FFF2-40B4-BE49-F238E27FC236}">
                <a16:creationId xmlns:a16="http://schemas.microsoft.com/office/drawing/2014/main" id="{5EF06291-918E-4D51-AEB9-BFB33F6D25A5}"/>
              </a:ext>
            </a:extLst>
          </p:cNvPr>
          <p:cNvSpPr txBox="1">
            <a:spLocks noChangeArrowheads="1"/>
          </p:cNvSpPr>
          <p:nvPr/>
        </p:nvSpPr>
        <p:spPr bwMode="auto">
          <a:xfrm>
            <a:off x="2936875" y="5226050"/>
            <a:ext cx="4238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03451" name="TextBox 54">
            <a:extLst>
              <a:ext uri="{FF2B5EF4-FFF2-40B4-BE49-F238E27FC236}">
                <a16:creationId xmlns:a16="http://schemas.microsoft.com/office/drawing/2014/main" id="{DA55FD39-36FA-4CA8-92F0-E8361E75AAC1}"/>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28" name="Oval 27">
            <a:extLst>
              <a:ext uri="{FF2B5EF4-FFF2-40B4-BE49-F238E27FC236}">
                <a16:creationId xmlns:a16="http://schemas.microsoft.com/office/drawing/2014/main" id="{BBA8B7A6-C559-4715-B932-C5FB06E662E2}"/>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7A8ADD8F-8C7B-405C-8C77-C3D529FDC148}"/>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79E45A96-5D06-4B5F-8A9F-5C84B5F9FE35}"/>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EDD10076-1374-45A3-A19C-6CCAB0A07373}"/>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3456" name="TextBox 35">
            <a:extLst>
              <a:ext uri="{FF2B5EF4-FFF2-40B4-BE49-F238E27FC236}">
                <a16:creationId xmlns:a16="http://schemas.microsoft.com/office/drawing/2014/main" id="{9D81761B-47CD-4154-AEB9-A597643A103C}"/>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103457" name="TextBox 40">
            <a:extLst>
              <a:ext uri="{FF2B5EF4-FFF2-40B4-BE49-F238E27FC236}">
                <a16:creationId xmlns:a16="http://schemas.microsoft.com/office/drawing/2014/main" id="{02414732-0C78-4239-92EF-C6DF25CB1FF2}"/>
              </a:ext>
            </a:extLst>
          </p:cNvPr>
          <p:cNvSpPr txBox="1">
            <a:spLocks noChangeArrowheads="1"/>
          </p:cNvSpPr>
          <p:nvPr/>
        </p:nvSpPr>
        <p:spPr bwMode="auto">
          <a:xfrm>
            <a:off x="5164138" y="3151188"/>
            <a:ext cx="904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0.75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9895E71A-32A4-4F62-8AC7-4EEAF9FB286D}"/>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8DDDEB9C-6CE4-4636-BE81-735AC123D6F2}"/>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0B25C8BF-DF19-48B7-9BF9-B0537A393E51}"/>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A87D2B71-9905-43F1-A183-FD9FE1ADD4DD}"/>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0F9EB381-45AC-4410-813F-855514391572}"/>
              </a:ext>
            </a:extLst>
          </p:cNvPr>
          <p:cNvSpPr/>
          <p:nvPr/>
        </p:nvSpPr>
        <p:spPr>
          <a:xfrm>
            <a:off x="5588000" y="3810000"/>
            <a:ext cx="188913" cy="1889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778E095B-E8B1-417D-BC16-7C3A27649E54}"/>
              </a:ext>
            </a:extLst>
          </p:cNvPr>
          <p:cNvSpPr>
            <a:spLocks noGrp="1"/>
          </p:cNvSpPr>
          <p:nvPr>
            <p:ph type="title"/>
          </p:nvPr>
        </p:nvSpPr>
        <p:spPr/>
        <p:txBody>
          <a:bodyPr/>
          <a:lstStyle/>
          <a:p>
            <a:pPr eaLnBrk="1" hangingPunct="1"/>
            <a:r>
              <a:rPr lang="en-US" altLang="en-US" sz="6000"/>
              <a:t>Algorithm to add in spline points</a:t>
            </a:r>
          </a:p>
        </p:txBody>
      </p:sp>
      <p:sp>
        <p:nvSpPr>
          <p:cNvPr id="78851" name="Content Placeholder 2">
            <a:extLst>
              <a:ext uri="{FF2B5EF4-FFF2-40B4-BE49-F238E27FC236}">
                <a16:creationId xmlns:a16="http://schemas.microsoft.com/office/drawing/2014/main" id="{070E94D0-D9E7-4536-9BDB-2CC99AFF61C5}"/>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9A5F1350-BDA1-4AC1-A92A-D04B4198258A}"/>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5AFCC15-C7A4-40A6-97B0-3F063429F2A6}"/>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0440453-8EFD-4B45-80DD-F553D4C0669A}"/>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5CE3EC7-EE82-4040-8423-35643A418C9C}"/>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90CF136-4F3C-43EA-A8A5-C687AB23109B}"/>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1EB0907C-EA4A-46C5-9CA7-349D4313715B}"/>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CA975461-194E-4D39-9B05-30484F4A949C}"/>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B7865D58-4FBC-4E46-B471-AE9B14BC2539}"/>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C1DB88EE-96C7-48C6-BBAE-8BC15C4443BC}"/>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53B3F4DC-5FAD-4CDE-8C8D-4E874815A310}"/>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DE0337DA-A68B-4124-8ABD-363BDDC66003}"/>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4C00B387-E41A-4818-8692-C80442E940F6}"/>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39933D87-3CF4-4A2F-8A47-67E8608A3746}"/>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F0F74658-A7C2-41CA-A321-0281294CCC41}"/>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F18C8B3B-366B-465D-ACF1-2B5F2099F1D3}"/>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B700552C-C0A6-4071-8578-E013B6909633}"/>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7E78CF99-FA47-4775-9733-F4388ADD14A0}"/>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8E5CB6E6-B9C2-42DA-AB09-96BB52683630}"/>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F9F1EF97-4F53-4849-8548-F76A75565FDB}"/>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B8F51280-B330-4B6B-895C-BAB3173AB345}"/>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01CDC538-41DF-4E5B-B647-C54DE5478491}"/>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473" name="TextBox 52">
            <a:extLst>
              <a:ext uri="{FF2B5EF4-FFF2-40B4-BE49-F238E27FC236}">
                <a16:creationId xmlns:a16="http://schemas.microsoft.com/office/drawing/2014/main" id="{2E7AE2C7-8C59-437C-8A13-51EFA052233F}"/>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104474" name="TextBox 53">
            <a:extLst>
              <a:ext uri="{FF2B5EF4-FFF2-40B4-BE49-F238E27FC236}">
                <a16:creationId xmlns:a16="http://schemas.microsoft.com/office/drawing/2014/main" id="{717E661B-4513-4024-8975-D3FDCA8FAADA}"/>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104475" name="TextBox 54">
            <a:extLst>
              <a:ext uri="{FF2B5EF4-FFF2-40B4-BE49-F238E27FC236}">
                <a16:creationId xmlns:a16="http://schemas.microsoft.com/office/drawing/2014/main" id="{77E05E8C-78F0-4CCD-8917-9050CFEFD33B}"/>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28" name="Oval 27">
            <a:extLst>
              <a:ext uri="{FF2B5EF4-FFF2-40B4-BE49-F238E27FC236}">
                <a16:creationId xmlns:a16="http://schemas.microsoft.com/office/drawing/2014/main" id="{108BDCCB-C6E2-4CFB-971B-A0499B180000}"/>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1DF5137E-8C1F-49A9-B1BC-D44A0C190A54}"/>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79F60E84-B3F8-4793-A056-ECF2FF4A2B82}"/>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2A69098A-B99C-455A-8405-3BCBC2FC77A4}"/>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480" name="TextBox 35">
            <a:extLst>
              <a:ext uri="{FF2B5EF4-FFF2-40B4-BE49-F238E27FC236}">
                <a16:creationId xmlns:a16="http://schemas.microsoft.com/office/drawing/2014/main" id="{7308DA47-A097-497A-9A7A-A8C1A5D26044}"/>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42" name="Oval 41">
            <a:extLst>
              <a:ext uri="{FF2B5EF4-FFF2-40B4-BE49-F238E27FC236}">
                <a16:creationId xmlns:a16="http://schemas.microsoft.com/office/drawing/2014/main" id="{93C8588F-6EF0-4A8B-844A-F618821E71F9}"/>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FA0BE3E6-38B1-41E9-B4ED-1F599345BFE1}"/>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E9A40A67-CE5B-455C-8AFF-6DEE6F3EC247}"/>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834ECA98-461A-4F10-A87D-22AB5DE9218A}"/>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FB7A9E5D-B6BE-4C65-98AC-5A9C4BE56DA6}"/>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88004964-0093-4828-BAB1-5613E9817947}"/>
              </a:ext>
            </a:extLst>
          </p:cNvPr>
          <p:cNvSpPr>
            <a:spLocks noGrp="1"/>
          </p:cNvSpPr>
          <p:nvPr>
            <p:ph type="title"/>
          </p:nvPr>
        </p:nvSpPr>
        <p:spPr/>
        <p:txBody>
          <a:bodyPr/>
          <a:lstStyle/>
          <a:p>
            <a:pPr eaLnBrk="1" hangingPunct="1"/>
            <a:r>
              <a:rPr lang="en-US" altLang="en-US" sz="6000"/>
              <a:t>Algorithm to add in spline points</a:t>
            </a:r>
          </a:p>
        </p:txBody>
      </p:sp>
      <p:sp>
        <p:nvSpPr>
          <p:cNvPr id="79875" name="Content Placeholder 2">
            <a:extLst>
              <a:ext uri="{FF2B5EF4-FFF2-40B4-BE49-F238E27FC236}">
                <a16:creationId xmlns:a16="http://schemas.microsoft.com/office/drawing/2014/main" id="{65E4901D-D392-4F09-A901-B823E0AE6558}"/>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D5181AD6-6BAF-4A8E-AFE7-1064DFEC7A19}"/>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93726537-6074-4A44-A5DF-E93EED181FD6}"/>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8BA8E92-E5D3-4AAC-BDF8-FD17BCCE5237}"/>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7B7FDEF2-B59A-4FEC-A01E-130EA4CAE1D0}"/>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3E72FAB-0407-4A0C-A131-33284E614CE6}"/>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563E114D-9EA2-41C6-984E-059CAD6F8FAB}"/>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72EBE7ED-EDFE-4401-BB54-D8CE1E87678A}"/>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3F31F5C-C9CF-4645-8BCE-38145D83762F}"/>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71CFE49B-DD7B-423F-BCAD-484F630FA857}"/>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F331E3C-1019-47EF-8D38-884B708A1CB3}"/>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2152A175-D142-4621-ACE7-7646EE27A520}"/>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0EEBC380-DBD5-43F3-9657-5A4FF66C9CF5}"/>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EFCB5CCF-5E18-4E27-9591-82531403BACC}"/>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0B33AAD4-2755-4B64-898C-AFA98668C928}"/>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1828A555-95E5-43E6-91C1-4FFB1F699064}"/>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496D5080-8261-48E0-A4E3-0A8A56AFCA03}"/>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753E01C3-ABB2-43AC-B188-423405205799}"/>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2C38FE55-5B47-4912-9F26-AE2028641BC0}"/>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7C58D219-B0A2-4531-81E4-325F71F3F64C}"/>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6659F1AA-73FC-46A5-BB7B-20CF72B868E0}"/>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5AA61846-B43A-409C-BD18-196603AD9797}"/>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5497" name="TextBox 52">
            <a:extLst>
              <a:ext uri="{FF2B5EF4-FFF2-40B4-BE49-F238E27FC236}">
                <a16:creationId xmlns:a16="http://schemas.microsoft.com/office/drawing/2014/main" id="{D76F1139-D070-461F-B2ED-29528A6C7E9F}"/>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105498" name="TextBox 53">
            <a:extLst>
              <a:ext uri="{FF2B5EF4-FFF2-40B4-BE49-F238E27FC236}">
                <a16:creationId xmlns:a16="http://schemas.microsoft.com/office/drawing/2014/main" id="{B29F69AC-B7F8-44B9-91E2-F6A1B1F22D6F}"/>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105499" name="TextBox 54">
            <a:extLst>
              <a:ext uri="{FF2B5EF4-FFF2-40B4-BE49-F238E27FC236}">
                <a16:creationId xmlns:a16="http://schemas.microsoft.com/office/drawing/2014/main" id="{84EDA5D3-742C-4426-BA1E-43583EB9BE6C}"/>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28" name="Oval 27">
            <a:extLst>
              <a:ext uri="{FF2B5EF4-FFF2-40B4-BE49-F238E27FC236}">
                <a16:creationId xmlns:a16="http://schemas.microsoft.com/office/drawing/2014/main" id="{57D469F7-7FBC-4D6E-8E67-3A3EC6699031}"/>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33625000-51C7-49B4-9199-0ECE8DF76434}"/>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2CBE4C44-6DA9-4A77-867E-24044B224878}"/>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CB6B61FD-2BAD-4ED5-AFCB-FD000F2DC2A0}"/>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5504" name="TextBox 35">
            <a:extLst>
              <a:ext uri="{FF2B5EF4-FFF2-40B4-BE49-F238E27FC236}">
                <a16:creationId xmlns:a16="http://schemas.microsoft.com/office/drawing/2014/main" id="{FD74C5AC-AA13-46F8-97B1-4DDF6E42BC4C}"/>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105505" name="TextBox 40">
            <a:extLst>
              <a:ext uri="{FF2B5EF4-FFF2-40B4-BE49-F238E27FC236}">
                <a16:creationId xmlns:a16="http://schemas.microsoft.com/office/drawing/2014/main" id="{D2C58CB8-D39A-4420-B665-BF5323783319}"/>
              </a:ext>
            </a:extLst>
          </p:cNvPr>
          <p:cNvSpPr txBox="1">
            <a:spLocks noChangeArrowheads="1"/>
          </p:cNvSpPr>
          <p:nvPr/>
        </p:nvSpPr>
        <p:spPr bwMode="auto">
          <a:xfrm>
            <a:off x="5983288" y="2844800"/>
            <a:ext cx="9048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0.25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609CEE26-6459-4703-B642-8F88C151C07F}"/>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D6972109-3449-48AB-99A3-2CEA9865A6AD}"/>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88B7AE8E-8121-4678-8FA5-AB83593F1754}"/>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69D16AB3-C72A-4E63-9641-495CB9859CF3}"/>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3C4A028B-1524-4446-961D-197F3881845A}"/>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EEE1E8F8-70B6-4834-BA9D-2B1D56C13EB0}"/>
              </a:ext>
            </a:extLst>
          </p:cNvPr>
          <p:cNvSpPr/>
          <p:nvPr/>
        </p:nvSpPr>
        <p:spPr>
          <a:xfrm>
            <a:off x="6378575" y="3451225"/>
            <a:ext cx="190500" cy="1889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EC24D598-3CA3-4B43-A06A-C3757405DAA5}"/>
              </a:ext>
            </a:extLst>
          </p:cNvPr>
          <p:cNvSpPr>
            <a:spLocks noGrp="1"/>
          </p:cNvSpPr>
          <p:nvPr>
            <p:ph type="title"/>
          </p:nvPr>
        </p:nvSpPr>
        <p:spPr/>
        <p:txBody>
          <a:bodyPr/>
          <a:lstStyle/>
          <a:p>
            <a:pPr eaLnBrk="1" hangingPunct="1"/>
            <a:r>
              <a:rPr lang="en-US" altLang="en-US" sz="6000"/>
              <a:t>Algorithm to add in spline points</a:t>
            </a:r>
          </a:p>
        </p:txBody>
      </p:sp>
      <p:sp>
        <p:nvSpPr>
          <p:cNvPr id="80899" name="Content Placeholder 2">
            <a:extLst>
              <a:ext uri="{FF2B5EF4-FFF2-40B4-BE49-F238E27FC236}">
                <a16:creationId xmlns:a16="http://schemas.microsoft.com/office/drawing/2014/main" id="{67BBEA5F-1639-44F1-B5E7-6FB5009BF157}"/>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92DCC1BA-EA41-4A5D-8A91-6AA90E7B6E89}"/>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1352D977-55F2-472C-96DA-2C98B307CB92}"/>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EB7702E8-EAF1-416D-B713-8958E9DC611B}"/>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7BE4161D-0672-41A1-916A-E86DC2E4655D}"/>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02C806F2-1ED6-43FC-9FFD-3BCEAC8771B9}"/>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C051528A-18E7-423A-B25A-AA00FDD8BCB4}"/>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F360E431-9D5F-4090-BB3B-F33B21E5634E}"/>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5469AD5A-65F9-48D4-B4F5-2B7ABFC5AE53}"/>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8C7912D-472B-4847-B8FD-2D52248613E8}"/>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D24921DA-7CC4-490D-88F0-AD568137C72F}"/>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AD1280BC-DBF2-42F4-9812-44EF4703ECF6}"/>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1490D875-FB28-468A-938A-271A71DC829A}"/>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14B7AD25-F411-48B9-ABF0-78DB59104A03}"/>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54E9B7F8-B07D-4349-85C3-B87C906919CC}"/>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3A0F4F1F-077A-49AA-A8CC-23BE4CDF9FD5}"/>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F37DD98E-C18F-40CE-A5C5-F9B5E9CF4202}"/>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6ADDCA8A-3FC5-49D8-84F4-71C96537A482}"/>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982D335C-6E42-4416-80CB-2453C050F4CC}"/>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B497607A-590D-4785-8956-217CCB9562E8}"/>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3F4DA4B2-FFA7-4CEA-B9D4-288AF1E2F223}"/>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22C5913D-99E5-4E19-9A87-1F18A44F542A}"/>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6521" name="TextBox 52">
            <a:extLst>
              <a:ext uri="{FF2B5EF4-FFF2-40B4-BE49-F238E27FC236}">
                <a16:creationId xmlns:a16="http://schemas.microsoft.com/office/drawing/2014/main" id="{E6AC1CCD-57BF-4541-B15F-63C3C3BCF950}"/>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106522" name="TextBox 53">
            <a:extLst>
              <a:ext uri="{FF2B5EF4-FFF2-40B4-BE49-F238E27FC236}">
                <a16:creationId xmlns:a16="http://schemas.microsoft.com/office/drawing/2014/main" id="{15DDF37A-8B46-4BB4-8151-81A700D85A60}"/>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106523" name="TextBox 54">
            <a:extLst>
              <a:ext uri="{FF2B5EF4-FFF2-40B4-BE49-F238E27FC236}">
                <a16:creationId xmlns:a16="http://schemas.microsoft.com/office/drawing/2014/main" id="{03470298-7438-4A78-B569-FD9E7B368B32}"/>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28" name="Oval 27">
            <a:extLst>
              <a:ext uri="{FF2B5EF4-FFF2-40B4-BE49-F238E27FC236}">
                <a16:creationId xmlns:a16="http://schemas.microsoft.com/office/drawing/2014/main" id="{D6F68E0F-DDF1-403E-B5F8-D15E491F5260}"/>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9B87BFC4-2CC5-451E-B9FF-0359031D71BE}"/>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8C70D0DB-248B-46DB-927D-6FCB4B5A27FF}"/>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F76B5DD3-D71F-4B0F-B5D3-A0F0699A0BB9}"/>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6528" name="TextBox 35">
            <a:extLst>
              <a:ext uri="{FF2B5EF4-FFF2-40B4-BE49-F238E27FC236}">
                <a16:creationId xmlns:a16="http://schemas.microsoft.com/office/drawing/2014/main" id="{CB4A57B9-6734-442B-A5D6-C2C1477D91A9}"/>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106529" name="TextBox 40">
            <a:extLst>
              <a:ext uri="{FF2B5EF4-FFF2-40B4-BE49-F238E27FC236}">
                <a16:creationId xmlns:a16="http://schemas.microsoft.com/office/drawing/2014/main" id="{1F46DE50-75E3-43F1-BCA1-502B6B779562}"/>
              </a:ext>
            </a:extLst>
          </p:cNvPr>
          <p:cNvSpPr txBox="1">
            <a:spLocks noChangeArrowheads="1"/>
          </p:cNvSpPr>
          <p:nvPr/>
        </p:nvSpPr>
        <p:spPr bwMode="auto">
          <a:xfrm>
            <a:off x="6462713" y="2865438"/>
            <a:ext cx="787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3730DDAA-D2C5-4DDA-A694-C3758CA5975E}"/>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CD617C68-F2F0-49FB-BFB2-1EF85B6AED17}"/>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EA93DF54-FBD0-4A3B-8319-8CFD39E92C92}"/>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81EF1DEF-BC71-41AC-A4D9-05B65E6C7A40}"/>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8B2218EA-AE33-4C36-A051-305F91180F93}"/>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A6759D37-1CE5-410E-8D24-DBED25521D90}"/>
              </a:ext>
            </a:extLst>
          </p:cNvPr>
          <p:cNvSpPr/>
          <p:nvPr/>
        </p:nvSpPr>
        <p:spPr>
          <a:xfrm>
            <a:off x="6748463" y="3482975"/>
            <a:ext cx="188912" cy="1889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A72B92EB-0035-4724-A5C8-E1A6BC48C54D}"/>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7E7BD54E-23A9-4636-AA12-A706B1FBCF44}"/>
              </a:ext>
            </a:extLst>
          </p:cNvPr>
          <p:cNvSpPr>
            <a:spLocks noGrp="1"/>
          </p:cNvSpPr>
          <p:nvPr>
            <p:ph type="title"/>
          </p:nvPr>
        </p:nvSpPr>
        <p:spPr/>
        <p:txBody>
          <a:bodyPr/>
          <a:lstStyle/>
          <a:p>
            <a:pPr eaLnBrk="1" hangingPunct="1"/>
            <a:r>
              <a:rPr lang="en-US" altLang="en-US" sz="6000"/>
              <a:t>Algorithm to add in spline points</a:t>
            </a:r>
          </a:p>
        </p:txBody>
      </p:sp>
      <p:sp>
        <p:nvSpPr>
          <p:cNvPr id="81923" name="Content Placeholder 2">
            <a:extLst>
              <a:ext uri="{FF2B5EF4-FFF2-40B4-BE49-F238E27FC236}">
                <a16:creationId xmlns:a16="http://schemas.microsoft.com/office/drawing/2014/main" id="{65C0152D-BD33-437F-8DC1-C2A6104A4345}"/>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DDD5CADA-6BAA-426B-AB87-FB6E7ADB0E3F}"/>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268E7268-98D7-4719-A094-9CB4D4297E22}"/>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8F603377-7397-4A1F-910B-AC49E883FF6F}"/>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8BA8C0B-5498-452A-878D-BEE119220C3B}"/>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4814F5EF-AA84-4A85-944C-248DB02D2192}"/>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F73D6F0-0BC4-48DE-80F4-9EDCED2F4FAC}"/>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71C1E4ED-8093-42B4-BCD7-A7C2FA6DD494}"/>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BC2FCE8D-7124-4D7D-98A5-564390EC3C8A}"/>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CDB8D231-3BEF-476F-B28F-80B5B020206B}"/>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09CBD1FC-7D7D-4442-B644-BEF7F9615437}"/>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3E2810AA-2570-4EF9-A7B7-A5C3E5AC4846}"/>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47233998-C2E9-42A7-9BAE-D7B606462AE6}"/>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E4276FE8-AD88-4DD2-BCD2-866F4FAC2358}"/>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2033FC61-DC75-46D4-8CD0-3A6D54320D3C}"/>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750F7B98-0CC5-4B0D-86DD-AE1717CC9020}"/>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BD74B5E5-17BA-43A0-8F52-9371C875C3A3}"/>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9641E6A3-42ED-4134-A38C-FC33187AB176}"/>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99A9D4CA-4515-4D3B-A848-1D8893F12962}"/>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6D87B455-0645-45A9-82B0-DDF5983B9D66}"/>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DAE2563B-A0FB-4D9A-BE57-BCB505F5B943}"/>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3369F9E3-4A96-4643-84CC-B21512AAB4AC}"/>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7545" name="TextBox 52">
            <a:extLst>
              <a:ext uri="{FF2B5EF4-FFF2-40B4-BE49-F238E27FC236}">
                <a16:creationId xmlns:a16="http://schemas.microsoft.com/office/drawing/2014/main" id="{A3EE96F1-939A-4CB7-9C4F-86B10F0020B2}"/>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107546" name="TextBox 53">
            <a:extLst>
              <a:ext uri="{FF2B5EF4-FFF2-40B4-BE49-F238E27FC236}">
                <a16:creationId xmlns:a16="http://schemas.microsoft.com/office/drawing/2014/main" id="{48E5073C-16AC-4997-AC31-B01EAA264613}"/>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107547" name="TextBox 54">
            <a:extLst>
              <a:ext uri="{FF2B5EF4-FFF2-40B4-BE49-F238E27FC236}">
                <a16:creationId xmlns:a16="http://schemas.microsoft.com/office/drawing/2014/main" id="{DEA3D2E0-1749-472C-B858-A0EDF906AA67}"/>
              </a:ext>
            </a:extLst>
          </p:cNvPr>
          <p:cNvSpPr txBox="1">
            <a:spLocks noChangeArrowheads="1"/>
          </p:cNvSpPr>
          <p:nvPr/>
        </p:nvSpPr>
        <p:spPr bwMode="auto">
          <a:xfrm>
            <a:off x="4421188" y="5226050"/>
            <a:ext cx="4222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28" name="Oval 27">
            <a:extLst>
              <a:ext uri="{FF2B5EF4-FFF2-40B4-BE49-F238E27FC236}">
                <a16:creationId xmlns:a16="http://schemas.microsoft.com/office/drawing/2014/main" id="{66F52DE6-13F3-4E66-8995-07E35B54EF1C}"/>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0314C3B1-8D73-444E-B6B8-211A874EEA10}"/>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36EB58B1-8868-4D99-9707-FF7E381F7196}"/>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582B64C3-F748-42BE-9D14-13802CBBCF07}"/>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7552" name="TextBox 35">
            <a:extLst>
              <a:ext uri="{FF2B5EF4-FFF2-40B4-BE49-F238E27FC236}">
                <a16:creationId xmlns:a16="http://schemas.microsoft.com/office/drawing/2014/main" id="{9F2B75B1-EADF-442E-B33A-9149D65581BA}"/>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107553" name="TextBox 40">
            <a:extLst>
              <a:ext uri="{FF2B5EF4-FFF2-40B4-BE49-F238E27FC236}">
                <a16:creationId xmlns:a16="http://schemas.microsoft.com/office/drawing/2014/main" id="{BAD2134F-89AC-4665-9BE2-8BB1EE52F6D6}"/>
              </a:ext>
            </a:extLst>
          </p:cNvPr>
          <p:cNvSpPr txBox="1">
            <a:spLocks noChangeArrowheads="1"/>
          </p:cNvSpPr>
          <p:nvPr/>
        </p:nvSpPr>
        <p:spPr bwMode="auto">
          <a:xfrm>
            <a:off x="6788150" y="2887663"/>
            <a:ext cx="904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0.75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2E7ABDC4-E8DC-45CA-9B1A-50C0F32FDB28}"/>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65AD2066-862E-464B-8281-46766D5F7888}"/>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09A7418F-9508-48F5-B27A-D8036B136247}"/>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95870359-7A7F-4D12-8D21-7EC431F9EA14}"/>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365421A8-399C-448B-8A4F-B7D9C6687C22}"/>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06D03DF8-17B4-4CA8-A652-884A1A06EDEE}"/>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B814FF09-8BCC-4B88-89D6-83D05A1FAFBB}"/>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EA9D26B5-0ED7-4753-9E26-7A7B1A6A1ADB}"/>
              </a:ext>
            </a:extLst>
          </p:cNvPr>
          <p:cNvSpPr/>
          <p:nvPr/>
        </p:nvSpPr>
        <p:spPr>
          <a:xfrm>
            <a:off x="7113588" y="3540125"/>
            <a:ext cx="188912" cy="1889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0D24BD01-7D76-4FBA-A008-82BD94932245}"/>
              </a:ext>
            </a:extLst>
          </p:cNvPr>
          <p:cNvSpPr>
            <a:spLocks noGrp="1"/>
          </p:cNvSpPr>
          <p:nvPr>
            <p:ph type="title"/>
          </p:nvPr>
        </p:nvSpPr>
        <p:spPr/>
        <p:txBody>
          <a:bodyPr/>
          <a:lstStyle/>
          <a:p>
            <a:pPr eaLnBrk="1" hangingPunct="1"/>
            <a:r>
              <a:rPr lang="en-US" altLang="en-US" sz="6000"/>
              <a:t>Algorithm to add in spline points</a:t>
            </a:r>
          </a:p>
        </p:txBody>
      </p:sp>
      <p:sp>
        <p:nvSpPr>
          <p:cNvPr id="82947" name="Content Placeholder 2">
            <a:extLst>
              <a:ext uri="{FF2B5EF4-FFF2-40B4-BE49-F238E27FC236}">
                <a16:creationId xmlns:a16="http://schemas.microsoft.com/office/drawing/2014/main" id="{864C301B-7971-4B67-8707-EEAD55BD1202}"/>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59F4C53C-19D0-4379-B1EC-0134DFBE8550}"/>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23C2C9F1-3288-4042-8142-EEDBCE704C70}"/>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D100C97A-6B37-4E99-8406-4224E1AC580D}"/>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71DA123B-EC07-4A55-B44E-086321CDDD87}"/>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F69511C9-D417-4E15-B401-D88BA1F6C51B}"/>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22237C5-2134-45C6-95AF-0BF10E47CE3A}"/>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F396A212-7D3E-4C10-91B8-0C31CC07565B}"/>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D3D797A-031E-483C-B4A7-7B5A16EAA39A}"/>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3BE6A8A4-0962-4D0F-8CED-6D6F1C9CE8D0}"/>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D4FCBDB2-0813-48E0-8112-0126844AF296}"/>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EECE81F0-9494-418D-9268-B103984FADE9}"/>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3A9FBA9F-CC61-434C-9D0D-FCFB5C44E90C}"/>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1E7DAE94-A658-4D2F-89F8-AC14225D2128}"/>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797225AA-6D71-4125-9565-B8FB6F8633AC}"/>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2525A85A-F044-465C-BB4C-E7DAF59899AD}"/>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45E78315-8F63-42FF-B56A-4DA38B3D5B78}"/>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F0EC7D07-13AE-4E38-92FB-87084E32DF2E}"/>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7923E78B-6755-423B-8A42-AA4F0E0B6344}"/>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CEC53BBD-82DE-470A-854C-B1D9C1E02367}"/>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43E7F19D-CFB4-411E-9875-8C356CC45000}"/>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6AFBACD8-936D-4404-8448-A795EA6F4744}"/>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8569" name="TextBox 52">
            <a:extLst>
              <a:ext uri="{FF2B5EF4-FFF2-40B4-BE49-F238E27FC236}">
                <a16:creationId xmlns:a16="http://schemas.microsoft.com/office/drawing/2014/main" id="{89B1AF82-B94F-4779-B0B0-166DA2542B8E}"/>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108570" name="TextBox 53">
            <a:extLst>
              <a:ext uri="{FF2B5EF4-FFF2-40B4-BE49-F238E27FC236}">
                <a16:creationId xmlns:a16="http://schemas.microsoft.com/office/drawing/2014/main" id="{1C241B48-1713-4BE4-ACB0-96CF7991B8F4}"/>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108571" name="TextBox 54">
            <a:extLst>
              <a:ext uri="{FF2B5EF4-FFF2-40B4-BE49-F238E27FC236}">
                <a16:creationId xmlns:a16="http://schemas.microsoft.com/office/drawing/2014/main" id="{A6D10AF4-F796-4282-96DA-ADD4D80E9948}"/>
              </a:ext>
            </a:extLst>
          </p:cNvPr>
          <p:cNvSpPr txBox="1">
            <a:spLocks noChangeArrowheads="1"/>
          </p:cNvSpPr>
          <p:nvPr/>
        </p:nvSpPr>
        <p:spPr bwMode="auto">
          <a:xfrm>
            <a:off x="10317163" y="5226050"/>
            <a:ext cx="423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
        <p:nvSpPr>
          <p:cNvPr id="28" name="Oval 27">
            <a:extLst>
              <a:ext uri="{FF2B5EF4-FFF2-40B4-BE49-F238E27FC236}">
                <a16:creationId xmlns:a16="http://schemas.microsoft.com/office/drawing/2014/main" id="{96BB7074-A617-45DF-B991-A4477655C471}"/>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8AB05AFB-382E-4093-ADBD-E59FC529687F}"/>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E25FF079-FDFE-4C45-836F-C609DEC294B4}"/>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070D344D-1735-4081-AC6D-9655FA3B1378}"/>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8576" name="TextBox 35">
            <a:extLst>
              <a:ext uri="{FF2B5EF4-FFF2-40B4-BE49-F238E27FC236}">
                <a16:creationId xmlns:a16="http://schemas.microsoft.com/office/drawing/2014/main" id="{D790F005-94F9-4FAB-8014-6D3057680808}"/>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42" name="Oval 41">
            <a:extLst>
              <a:ext uri="{FF2B5EF4-FFF2-40B4-BE49-F238E27FC236}">
                <a16:creationId xmlns:a16="http://schemas.microsoft.com/office/drawing/2014/main" id="{5E697ECD-2634-48E5-A7C7-551C209F645E}"/>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E321438F-B49E-4B9C-80B6-A63242B6E4B8}"/>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BDAC4CCC-674F-461A-9C5E-B2AE894E172A}"/>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695B68DE-9F01-4DC2-A89B-1E4DE0C186A6}"/>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E0347032-3FDE-4404-A884-3E82EE2E2757}"/>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5B6331B8-B1D6-4F2F-911F-53441CDC5568}"/>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742F7964-F13F-4F40-8240-94B35D3C6984}"/>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1AED25C8-CCC3-440C-A1F2-0A8E396AAACE}"/>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89FB8967-0AEA-4157-9793-ED96C5B8CF0D}"/>
              </a:ext>
            </a:extLst>
          </p:cNvPr>
          <p:cNvSpPr>
            <a:spLocks noGrp="1"/>
          </p:cNvSpPr>
          <p:nvPr>
            <p:ph type="title"/>
          </p:nvPr>
        </p:nvSpPr>
        <p:spPr/>
        <p:txBody>
          <a:bodyPr/>
          <a:lstStyle/>
          <a:p>
            <a:pPr eaLnBrk="1" hangingPunct="1"/>
            <a:r>
              <a:rPr lang="en-US" altLang="en-US" sz="6000"/>
              <a:t>Algorithm to add in spline points</a:t>
            </a:r>
          </a:p>
        </p:txBody>
      </p:sp>
      <p:sp>
        <p:nvSpPr>
          <p:cNvPr id="83971" name="Content Placeholder 2">
            <a:extLst>
              <a:ext uri="{FF2B5EF4-FFF2-40B4-BE49-F238E27FC236}">
                <a16:creationId xmlns:a16="http://schemas.microsoft.com/office/drawing/2014/main" id="{6A3CF22F-39C4-4F82-B2AD-16596D2C45E7}"/>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4EA9FA04-55B7-40D8-873D-1AE0A8B2650A}"/>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540F220D-2A58-4CBE-AB6D-69374C3D8D08}"/>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FD95318-6DDB-4FE9-A0E9-BD58481BE00D}"/>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954B8ACE-63E1-4DDC-9125-FD4958CA41D8}"/>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A201A77-A688-4D6D-942E-A183ABC01C8B}"/>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20A816D-1333-493E-A242-4E59A1E4B3CE}"/>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5D7F92C1-E4F1-4D6B-8667-147023D61EE8}"/>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C3748450-8D05-4AC2-9EC3-E25ED443863F}"/>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BE0A4DAA-A908-4C5E-85B0-442308332300}"/>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6E5546E6-B300-467A-A3AD-FAAB6AC1F1D0}"/>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75C940EA-744F-48E2-95F3-46925D639AAE}"/>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3777A2CD-FCCB-4E9F-96DA-14A4226129D3}"/>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124A8FC0-416D-4E69-9570-376B6788B638}"/>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805ACD4E-939D-440B-BA1D-CD258D892A4E}"/>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220F408B-ED45-4392-A68F-093074639F93}"/>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3B26105F-D7DD-4B11-9400-956B259990DC}"/>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CBC2CC19-C2A1-496B-9AEE-83574846C017}"/>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E8910A82-7BB0-4671-AE84-B8D887A11D03}"/>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F927E4C8-2F53-43F2-866C-DB72294B9F82}"/>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DE79A823-E876-4167-9A39-47BA8E441A92}"/>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AE06181D-C866-422C-BE59-8F2170FF6549}"/>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593" name="TextBox 52">
            <a:extLst>
              <a:ext uri="{FF2B5EF4-FFF2-40B4-BE49-F238E27FC236}">
                <a16:creationId xmlns:a16="http://schemas.microsoft.com/office/drawing/2014/main" id="{E3B9F827-A634-4590-A362-1539202AEB7E}"/>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109594" name="TextBox 53">
            <a:extLst>
              <a:ext uri="{FF2B5EF4-FFF2-40B4-BE49-F238E27FC236}">
                <a16:creationId xmlns:a16="http://schemas.microsoft.com/office/drawing/2014/main" id="{11174B63-AAE5-48F7-9716-FFC1563E2004}"/>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28" name="Oval 27">
            <a:extLst>
              <a:ext uri="{FF2B5EF4-FFF2-40B4-BE49-F238E27FC236}">
                <a16:creationId xmlns:a16="http://schemas.microsoft.com/office/drawing/2014/main" id="{31ABE036-9859-42D0-813F-CDB4A6C9539D}"/>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14137BE2-1484-4501-95DB-1B9E8F385CDD}"/>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0B74891A-B2D4-43E3-B356-55B0206FAD5E}"/>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D7E8C5A1-8B40-46F3-85CE-5F59A65FD75A}"/>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599" name="TextBox 35">
            <a:extLst>
              <a:ext uri="{FF2B5EF4-FFF2-40B4-BE49-F238E27FC236}">
                <a16:creationId xmlns:a16="http://schemas.microsoft.com/office/drawing/2014/main" id="{2B60910D-2CB8-40AB-9EA8-5FE3A20AC592}"/>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09600" name="TextBox 40">
            <a:extLst>
              <a:ext uri="{FF2B5EF4-FFF2-40B4-BE49-F238E27FC236}">
                <a16:creationId xmlns:a16="http://schemas.microsoft.com/office/drawing/2014/main" id="{185A73FC-DD9A-40C7-864B-692F335B74E9}"/>
              </a:ext>
            </a:extLst>
          </p:cNvPr>
          <p:cNvSpPr txBox="1">
            <a:spLocks noChangeArrowheads="1"/>
          </p:cNvSpPr>
          <p:nvPr/>
        </p:nvSpPr>
        <p:spPr bwMode="auto">
          <a:xfrm>
            <a:off x="7475538" y="2908300"/>
            <a:ext cx="9048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0.25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858F18C2-B1E4-457D-8F0D-6A4ACC0B7F9F}"/>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C70075F1-058F-4D9E-BA68-CFC6DFC9A889}"/>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BAEEA0C8-D872-49AB-9478-84349FB18881}"/>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067E5127-0658-4A1D-9AB3-15B61AC78C66}"/>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A9692243-E4DD-4C78-B6A9-4AD8AC244393}"/>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61F556A8-2846-4139-B804-FE03BF19F75F}"/>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966C1654-8E3A-4B9B-AB04-9935D78927BB}"/>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1991B23C-1F15-42A8-86DE-04B239716371}"/>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B4F31D0D-464E-4C94-A7FF-CA45D813D40E}"/>
              </a:ext>
            </a:extLst>
          </p:cNvPr>
          <p:cNvSpPr/>
          <p:nvPr/>
        </p:nvSpPr>
        <p:spPr>
          <a:xfrm>
            <a:off x="7854950" y="3540125"/>
            <a:ext cx="190500" cy="1889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610" name="TextBox 55">
            <a:extLst>
              <a:ext uri="{FF2B5EF4-FFF2-40B4-BE49-F238E27FC236}">
                <a16:creationId xmlns:a16="http://schemas.microsoft.com/office/drawing/2014/main" id="{A7493BD9-5E98-4919-8595-4D930EF1CBF4}"/>
              </a:ext>
            </a:extLst>
          </p:cNvPr>
          <p:cNvSpPr txBox="1">
            <a:spLocks noChangeArrowheads="1"/>
          </p:cNvSpPr>
          <p:nvPr/>
        </p:nvSpPr>
        <p:spPr bwMode="auto">
          <a:xfrm>
            <a:off x="10317163" y="5226050"/>
            <a:ext cx="423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D9F9-0866-E8E7-38F5-74CF61FE7BAF}"/>
              </a:ext>
            </a:extLst>
          </p:cNvPr>
          <p:cNvSpPr>
            <a:spLocks noGrp="1"/>
          </p:cNvSpPr>
          <p:nvPr>
            <p:ph type="title"/>
          </p:nvPr>
        </p:nvSpPr>
        <p:spPr/>
        <p:txBody>
          <a:bodyPr/>
          <a:lstStyle/>
          <a:p>
            <a:r>
              <a:rPr lang="en-US" altLang="en-US" sz="3200" dirty="0"/>
              <a:t>Storing the precomputed neighbors as vector of Node pointers (inefficient because memory is SLOW)</a:t>
            </a:r>
            <a:br>
              <a:rPr lang="en-US" altLang="en-US" sz="3200" dirty="0"/>
            </a:br>
            <a:endParaRPr lang="en-US" sz="3200" dirty="0"/>
          </a:p>
        </p:txBody>
      </p:sp>
      <p:sp>
        <p:nvSpPr>
          <p:cNvPr id="4" name="Rectangle 3">
            <a:extLst>
              <a:ext uri="{FF2B5EF4-FFF2-40B4-BE49-F238E27FC236}">
                <a16:creationId xmlns:a16="http://schemas.microsoft.com/office/drawing/2014/main" id="{EDE3891C-A8EC-C0C4-7BEF-52A0B9355442}"/>
              </a:ext>
            </a:extLst>
          </p:cNvPr>
          <p:cNvSpPr/>
          <p:nvPr/>
        </p:nvSpPr>
        <p:spPr>
          <a:xfrm>
            <a:off x="764732" y="1749028"/>
            <a:ext cx="2516184" cy="1725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sp>
        <p:nvSpPr>
          <p:cNvPr id="5" name="Rectangle 4">
            <a:extLst>
              <a:ext uri="{FF2B5EF4-FFF2-40B4-BE49-F238E27FC236}">
                <a16:creationId xmlns:a16="http://schemas.microsoft.com/office/drawing/2014/main" id="{F216F15B-FDBD-018B-88A3-CF260A012F26}"/>
              </a:ext>
            </a:extLst>
          </p:cNvPr>
          <p:cNvSpPr/>
          <p:nvPr/>
        </p:nvSpPr>
        <p:spPr>
          <a:xfrm>
            <a:off x="3747175" y="2886119"/>
            <a:ext cx="1454632" cy="3909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67" dirty="0"/>
              <a:t>8 bytes</a:t>
            </a:r>
          </a:p>
        </p:txBody>
      </p:sp>
      <p:sp>
        <p:nvSpPr>
          <p:cNvPr id="6" name="Rectangle 5">
            <a:extLst>
              <a:ext uri="{FF2B5EF4-FFF2-40B4-BE49-F238E27FC236}">
                <a16:creationId xmlns:a16="http://schemas.microsoft.com/office/drawing/2014/main" id="{7F0D58E3-7DAC-FFC5-6B75-6736E54ACC71}"/>
              </a:ext>
            </a:extLst>
          </p:cNvPr>
          <p:cNvSpPr/>
          <p:nvPr/>
        </p:nvSpPr>
        <p:spPr>
          <a:xfrm>
            <a:off x="5201807" y="2886119"/>
            <a:ext cx="1454632" cy="3909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67" dirty="0"/>
              <a:t>8 bytes</a:t>
            </a:r>
          </a:p>
        </p:txBody>
      </p:sp>
      <p:sp>
        <p:nvSpPr>
          <p:cNvPr id="7" name="Rectangle 6">
            <a:extLst>
              <a:ext uri="{FF2B5EF4-FFF2-40B4-BE49-F238E27FC236}">
                <a16:creationId xmlns:a16="http://schemas.microsoft.com/office/drawing/2014/main" id="{00539BC7-E70F-A99F-07FD-3B45F5353994}"/>
              </a:ext>
            </a:extLst>
          </p:cNvPr>
          <p:cNvSpPr/>
          <p:nvPr/>
        </p:nvSpPr>
        <p:spPr>
          <a:xfrm>
            <a:off x="6656439" y="2886119"/>
            <a:ext cx="1454632" cy="3909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67" dirty="0"/>
              <a:t>8 bytes</a:t>
            </a:r>
          </a:p>
        </p:txBody>
      </p:sp>
      <p:sp>
        <p:nvSpPr>
          <p:cNvPr id="8" name="Rectangle 7">
            <a:extLst>
              <a:ext uri="{FF2B5EF4-FFF2-40B4-BE49-F238E27FC236}">
                <a16:creationId xmlns:a16="http://schemas.microsoft.com/office/drawing/2014/main" id="{F33260F3-F70C-6075-8987-CF5B0489BA71}"/>
              </a:ext>
            </a:extLst>
          </p:cNvPr>
          <p:cNvSpPr/>
          <p:nvPr/>
        </p:nvSpPr>
        <p:spPr>
          <a:xfrm>
            <a:off x="8111071" y="2886119"/>
            <a:ext cx="1454632" cy="3909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67" dirty="0"/>
              <a:t>8 bytes</a:t>
            </a:r>
          </a:p>
        </p:txBody>
      </p:sp>
      <p:sp>
        <p:nvSpPr>
          <p:cNvPr id="9" name="Rectangle 8">
            <a:extLst>
              <a:ext uri="{FF2B5EF4-FFF2-40B4-BE49-F238E27FC236}">
                <a16:creationId xmlns:a16="http://schemas.microsoft.com/office/drawing/2014/main" id="{CC2B1010-895A-3F03-0495-CFFAF5D71BA0}"/>
              </a:ext>
            </a:extLst>
          </p:cNvPr>
          <p:cNvSpPr/>
          <p:nvPr/>
        </p:nvSpPr>
        <p:spPr>
          <a:xfrm>
            <a:off x="9565703" y="2886119"/>
            <a:ext cx="1454632" cy="39098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867" dirty="0"/>
              <a:t>8 bytes</a:t>
            </a:r>
          </a:p>
        </p:txBody>
      </p:sp>
      <p:cxnSp>
        <p:nvCxnSpPr>
          <p:cNvPr id="11" name="Straight Arrow Connector 10">
            <a:extLst>
              <a:ext uri="{FF2B5EF4-FFF2-40B4-BE49-F238E27FC236}">
                <a16:creationId xmlns:a16="http://schemas.microsoft.com/office/drawing/2014/main" id="{B68B861D-AE35-E2F5-0CA0-95F05A833647}"/>
              </a:ext>
            </a:extLst>
          </p:cNvPr>
          <p:cNvCxnSpPr>
            <a:cxnSpLocks/>
            <a:endCxn id="5" idx="1"/>
          </p:cNvCxnSpPr>
          <p:nvPr/>
        </p:nvCxnSpPr>
        <p:spPr>
          <a:xfrm>
            <a:off x="3006750" y="3081611"/>
            <a:ext cx="740425" cy="0"/>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
            <a:extLst>
              <a:ext uri="{FF2B5EF4-FFF2-40B4-BE49-F238E27FC236}">
                <a16:creationId xmlns:a16="http://schemas.microsoft.com/office/drawing/2014/main" id="{197F05B9-480E-55BC-DE7A-B88ED6595191}"/>
              </a:ext>
            </a:extLst>
          </p:cNvPr>
          <p:cNvSpPr>
            <a:spLocks noChangeArrowheads="1"/>
          </p:cNvSpPr>
          <p:nvPr/>
        </p:nvSpPr>
        <p:spPr bwMode="auto">
          <a:xfrm>
            <a:off x="838201" y="3009829"/>
            <a:ext cx="3058924" cy="143565"/>
          </a:xfrm>
          <a:prstGeom prst="rect">
            <a:avLst/>
          </a:prstGeom>
          <a:noFill/>
          <a:ln>
            <a:noFill/>
          </a:ln>
          <a:effectLst/>
        </p:spPr>
        <p:txBody>
          <a:bodyPr vert="horz" wrap="square" lIns="0" tIns="0" rIns="0" bIns="0" numCol="1" anchor="ctr" anchorCtr="0" compatLnSpc="1">
            <a:prstTxWarp prst="textNoShape">
              <a:avLst/>
            </a:prstTxWarp>
            <a:spAutoFit/>
          </a:bodyPr>
          <a:lstStyle/>
          <a:p>
            <a:pPr defTabSz="1219170"/>
            <a:r>
              <a:rPr lang="en-US" altLang="en-US" sz="933" dirty="0">
                <a:solidFill>
                  <a:schemeClr val="bg1"/>
                </a:solidFill>
                <a:latin typeface="Courier New" panose="02070309020205020404" pitchFamily="49" charset="0"/>
                <a:cs typeface="Courier New" panose="02070309020205020404" pitchFamily="49" charset="0"/>
              </a:rPr>
              <a:t>std::vector&lt;node*&gt; neighbors;</a:t>
            </a:r>
            <a:r>
              <a:rPr lang="en-US" altLang="en-US" sz="133" dirty="0">
                <a:solidFill>
                  <a:schemeClr val="bg1"/>
                </a:solidFill>
              </a:rPr>
              <a:t> </a:t>
            </a:r>
            <a:endParaRPr lang="en-US" altLang="en-US" sz="1600" dirty="0">
              <a:solidFill>
                <a:schemeClr val="bg1"/>
              </a:solidFill>
              <a:latin typeface="Arial" panose="020B0604020202020204" pitchFamily="34" charset="0"/>
            </a:endParaRPr>
          </a:p>
        </p:txBody>
      </p:sp>
      <p:sp>
        <p:nvSpPr>
          <p:cNvPr id="14" name="Rectangle 13">
            <a:extLst>
              <a:ext uri="{FF2B5EF4-FFF2-40B4-BE49-F238E27FC236}">
                <a16:creationId xmlns:a16="http://schemas.microsoft.com/office/drawing/2014/main" id="{4B536B15-7020-CBDC-27BA-91054F2F5D2E}"/>
              </a:ext>
            </a:extLst>
          </p:cNvPr>
          <p:cNvSpPr/>
          <p:nvPr/>
        </p:nvSpPr>
        <p:spPr>
          <a:xfrm>
            <a:off x="3808623"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cxnSp>
        <p:nvCxnSpPr>
          <p:cNvPr id="15" name="Straight Arrow Connector 14">
            <a:extLst>
              <a:ext uri="{FF2B5EF4-FFF2-40B4-BE49-F238E27FC236}">
                <a16:creationId xmlns:a16="http://schemas.microsoft.com/office/drawing/2014/main" id="{93B2BD87-5A17-D6EB-E1B5-25E97932C12A}"/>
              </a:ext>
            </a:extLst>
          </p:cNvPr>
          <p:cNvCxnSpPr>
            <a:cxnSpLocks/>
            <a:stCxn id="5" idx="2"/>
            <a:endCxn id="14" idx="0"/>
          </p:cNvCxnSpPr>
          <p:nvPr/>
        </p:nvCxnSpPr>
        <p:spPr>
          <a:xfrm flipH="1">
            <a:off x="4467386" y="3277103"/>
            <a:ext cx="7105" cy="87755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9DB6C23-DAB2-6188-B9E6-B8EF49EDF878}"/>
              </a:ext>
            </a:extLst>
          </p:cNvPr>
          <p:cNvSpPr/>
          <p:nvPr/>
        </p:nvSpPr>
        <p:spPr>
          <a:xfrm>
            <a:off x="5270361"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cxnSp>
        <p:nvCxnSpPr>
          <p:cNvPr id="19" name="Straight Arrow Connector 18">
            <a:extLst>
              <a:ext uri="{FF2B5EF4-FFF2-40B4-BE49-F238E27FC236}">
                <a16:creationId xmlns:a16="http://schemas.microsoft.com/office/drawing/2014/main" id="{9A8D62FF-FEB9-3BF1-8DFD-7B321804DCB7}"/>
              </a:ext>
            </a:extLst>
          </p:cNvPr>
          <p:cNvCxnSpPr>
            <a:cxnSpLocks/>
            <a:endCxn id="18" idx="0"/>
          </p:cNvCxnSpPr>
          <p:nvPr/>
        </p:nvCxnSpPr>
        <p:spPr>
          <a:xfrm flipH="1">
            <a:off x="5929124" y="3277103"/>
            <a:ext cx="7105" cy="87755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DE28E7F-B05E-2628-34A5-77D4BD77EF9F}"/>
              </a:ext>
            </a:extLst>
          </p:cNvPr>
          <p:cNvSpPr/>
          <p:nvPr/>
        </p:nvSpPr>
        <p:spPr>
          <a:xfrm>
            <a:off x="6710782"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cxnSp>
        <p:nvCxnSpPr>
          <p:cNvPr id="21" name="Straight Arrow Connector 20">
            <a:extLst>
              <a:ext uri="{FF2B5EF4-FFF2-40B4-BE49-F238E27FC236}">
                <a16:creationId xmlns:a16="http://schemas.microsoft.com/office/drawing/2014/main" id="{F1B17425-590F-63F3-314C-4EF99BA55B6A}"/>
              </a:ext>
            </a:extLst>
          </p:cNvPr>
          <p:cNvCxnSpPr>
            <a:cxnSpLocks/>
            <a:endCxn id="20" idx="0"/>
          </p:cNvCxnSpPr>
          <p:nvPr/>
        </p:nvCxnSpPr>
        <p:spPr>
          <a:xfrm flipH="1">
            <a:off x="7369545" y="3277103"/>
            <a:ext cx="7105" cy="87755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1CB276C-D866-3498-8419-B68DE49D6A39}"/>
              </a:ext>
            </a:extLst>
          </p:cNvPr>
          <p:cNvSpPr/>
          <p:nvPr/>
        </p:nvSpPr>
        <p:spPr>
          <a:xfrm>
            <a:off x="8177642"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cxnSp>
        <p:nvCxnSpPr>
          <p:cNvPr id="23" name="Straight Arrow Connector 22">
            <a:extLst>
              <a:ext uri="{FF2B5EF4-FFF2-40B4-BE49-F238E27FC236}">
                <a16:creationId xmlns:a16="http://schemas.microsoft.com/office/drawing/2014/main" id="{D2D5B303-5AAF-9289-AE31-E97F9676B9B7}"/>
              </a:ext>
            </a:extLst>
          </p:cNvPr>
          <p:cNvCxnSpPr>
            <a:cxnSpLocks/>
            <a:endCxn id="22" idx="0"/>
          </p:cNvCxnSpPr>
          <p:nvPr/>
        </p:nvCxnSpPr>
        <p:spPr>
          <a:xfrm flipH="1">
            <a:off x="8836405" y="3277103"/>
            <a:ext cx="7105" cy="87755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646D167E-620D-F40A-030F-22924ACE15A5}"/>
              </a:ext>
            </a:extLst>
          </p:cNvPr>
          <p:cNvSpPr/>
          <p:nvPr/>
        </p:nvSpPr>
        <p:spPr>
          <a:xfrm>
            <a:off x="9622029"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cxnSp>
        <p:nvCxnSpPr>
          <p:cNvPr id="25" name="Straight Arrow Connector 24">
            <a:extLst>
              <a:ext uri="{FF2B5EF4-FFF2-40B4-BE49-F238E27FC236}">
                <a16:creationId xmlns:a16="http://schemas.microsoft.com/office/drawing/2014/main" id="{39601087-6D62-8708-2296-97D2257074B5}"/>
              </a:ext>
            </a:extLst>
          </p:cNvPr>
          <p:cNvCxnSpPr>
            <a:cxnSpLocks/>
            <a:endCxn id="24" idx="0"/>
          </p:cNvCxnSpPr>
          <p:nvPr/>
        </p:nvCxnSpPr>
        <p:spPr>
          <a:xfrm flipH="1">
            <a:off x="10280792" y="3277103"/>
            <a:ext cx="7105" cy="87755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B689CC60-C9CE-5562-CF44-36FA2D3D827A}"/>
              </a:ext>
            </a:extLst>
          </p:cNvPr>
          <p:cNvSpPr txBox="1"/>
          <p:nvPr/>
        </p:nvSpPr>
        <p:spPr>
          <a:xfrm>
            <a:off x="110677" y="2948240"/>
            <a:ext cx="535724" cy="235898"/>
          </a:xfrm>
          <a:prstGeom prst="rect">
            <a:avLst/>
          </a:prstGeom>
          <a:noFill/>
        </p:spPr>
        <p:txBody>
          <a:bodyPr wrap="none" rtlCol="0">
            <a:spAutoFit/>
          </a:bodyPr>
          <a:lstStyle/>
          <a:p>
            <a:r>
              <a:rPr lang="en-US" sz="933" dirty="0"/>
              <a:t>8 bytes</a:t>
            </a:r>
          </a:p>
        </p:txBody>
      </p:sp>
      <p:sp>
        <p:nvSpPr>
          <p:cNvPr id="27" name="TextBox 26">
            <a:extLst>
              <a:ext uri="{FF2B5EF4-FFF2-40B4-BE49-F238E27FC236}">
                <a16:creationId xmlns:a16="http://schemas.microsoft.com/office/drawing/2014/main" id="{958109A7-8189-B23D-A349-CB039C4F1868}"/>
              </a:ext>
            </a:extLst>
          </p:cNvPr>
          <p:cNvSpPr txBox="1"/>
          <p:nvPr/>
        </p:nvSpPr>
        <p:spPr>
          <a:xfrm>
            <a:off x="5147522" y="2582220"/>
            <a:ext cx="3910045" cy="235898"/>
          </a:xfrm>
          <a:prstGeom prst="rect">
            <a:avLst/>
          </a:prstGeom>
          <a:noFill/>
        </p:spPr>
        <p:txBody>
          <a:bodyPr wrap="none" rtlCol="0">
            <a:spAutoFit/>
          </a:bodyPr>
          <a:lstStyle/>
          <a:p>
            <a:r>
              <a:rPr lang="en-US" sz="933" dirty="0"/>
              <a:t>(somewhere in memory, requires 1 or 2 cache lines which are 64 bytes each)</a:t>
            </a:r>
          </a:p>
        </p:txBody>
      </p:sp>
    </p:spTree>
    <p:extLst>
      <p:ext uri="{BB962C8B-B14F-4D97-AF65-F5344CB8AC3E}">
        <p14:creationId xmlns:p14="http://schemas.microsoft.com/office/powerpoint/2010/main" val="39314637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AA137FA5-0055-4A96-8F57-E30C23616247}"/>
              </a:ext>
            </a:extLst>
          </p:cNvPr>
          <p:cNvSpPr>
            <a:spLocks noGrp="1"/>
          </p:cNvSpPr>
          <p:nvPr>
            <p:ph type="title"/>
          </p:nvPr>
        </p:nvSpPr>
        <p:spPr/>
        <p:txBody>
          <a:bodyPr/>
          <a:lstStyle/>
          <a:p>
            <a:pPr eaLnBrk="1" hangingPunct="1"/>
            <a:r>
              <a:rPr lang="en-US" altLang="en-US" sz="6000"/>
              <a:t>Algorithm to add in spline points</a:t>
            </a:r>
          </a:p>
        </p:txBody>
      </p:sp>
      <p:sp>
        <p:nvSpPr>
          <p:cNvPr id="84995" name="Content Placeholder 2">
            <a:extLst>
              <a:ext uri="{FF2B5EF4-FFF2-40B4-BE49-F238E27FC236}">
                <a16:creationId xmlns:a16="http://schemas.microsoft.com/office/drawing/2014/main" id="{EBF43506-23A2-4444-8FD1-AD251F2ECF20}"/>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DAD76045-1382-40EC-9E2F-3A98E8865769}"/>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5A2BD173-8F73-460C-905F-A066937DA707}"/>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04FC8B70-C9B9-417A-8AF3-D6B54151BA0F}"/>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6030671-555F-46E9-A5D6-6E0893FB8CE7}"/>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1A827257-425C-4590-91BE-8501D24896D5}"/>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B45AA441-5A84-48D0-856F-3D8F07209896}"/>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20C2AA2C-AFF5-45F3-948C-9750AD10455B}"/>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D2C743AE-6C5E-4DB8-994F-47A6E2CC450C}"/>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ACA98924-4132-4087-834D-44270DA4C8E3}"/>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EA9455EE-CC03-48F0-B0A7-33A9C8E67C61}"/>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95DF8F48-AD8B-4813-99E4-DAC7A0DA6CD2}"/>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3E689B09-EEF6-4C80-8031-E0D4CDB44A39}"/>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26EEC2C9-069A-4555-A793-940E00C27518}"/>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76D89D4C-A8C3-44FC-9DAB-0800710942FC}"/>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577E4344-3DA8-491F-B987-25002002235B}"/>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AF80D76A-B44F-4AF6-8F31-31550AEC6338}"/>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1132E7DE-FCBD-47E6-99B8-1872DB758C61}"/>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6A4E0186-DC9D-43BC-9FDA-2DB69157861D}"/>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DF71B7B2-14C8-49EF-A082-89C87F8F4A67}"/>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661C4792-156F-4B22-86C9-9DEEF4103157}"/>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DA9131FA-81D8-472E-96BE-554B7C94D1FA}"/>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617" name="TextBox 52">
            <a:extLst>
              <a:ext uri="{FF2B5EF4-FFF2-40B4-BE49-F238E27FC236}">
                <a16:creationId xmlns:a16="http://schemas.microsoft.com/office/drawing/2014/main" id="{BEBFFE4C-9E50-40EF-91FF-E3298D0C1445}"/>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110618" name="TextBox 53">
            <a:extLst>
              <a:ext uri="{FF2B5EF4-FFF2-40B4-BE49-F238E27FC236}">
                <a16:creationId xmlns:a16="http://schemas.microsoft.com/office/drawing/2014/main" id="{E74949F1-BCAA-4ABE-A6DB-4C76DDB2BD86}"/>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28" name="Oval 27">
            <a:extLst>
              <a:ext uri="{FF2B5EF4-FFF2-40B4-BE49-F238E27FC236}">
                <a16:creationId xmlns:a16="http://schemas.microsoft.com/office/drawing/2014/main" id="{EB069DB5-F3CB-4541-9E0C-C7215A00D64A}"/>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AF48F698-1D09-4405-84F4-E125F37A3003}"/>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E5B015BF-DCD4-4269-99B0-7AB1A1793F04}"/>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A29565A1-045A-48EB-9D06-B9FFBBEE6FE3}"/>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623" name="TextBox 35">
            <a:extLst>
              <a:ext uri="{FF2B5EF4-FFF2-40B4-BE49-F238E27FC236}">
                <a16:creationId xmlns:a16="http://schemas.microsoft.com/office/drawing/2014/main" id="{F84759DD-1BA4-4916-AEDE-008FBBFEE2C0}"/>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10624" name="TextBox 40">
            <a:extLst>
              <a:ext uri="{FF2B5EF4-FFF2-40B4-BE49-F238E27FC236}">
                <a16:creationId xmlns:a16="http://schemas.microsoft.com/office/drawing/2014/main" id="{026B0794-259D-4B85-AB77-337136D1B598}"/>
              </a:ext>
            </a:extLst>
          </p:cNvPr>
          <p:cNvSpPr txBox="1">
            <a:spLocks noChangeArrowheads="1"/>
          </p:cNvSpPr>
          <p:nvPr/>
        </p:nvSpPr>
        <p:spPr bwMode="auto">
          <a:xfrm>
            <a:off x="7947025" y="2873375"/>
            <a:ext cx="787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346DB96A-3E43-414F-809A-F2AFAE1D3854}"/>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46048DC0-E537-458E-85A8-1F039046FDF3}"/>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F78C9125-F7BC-4A8F-9997-7E5576AD4E65}"/>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BF5C29A3-37AB-4C42-9E8E-849B22F914D0}"/>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E758B164-40AC-431F-A0A7-72AE429386BA}"/>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EBD93AC7-3FCC-49C2-8A6C-2D05C9B97EBF}"/>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4680992C-06DB-4C10-B01E-8D197317F9EB}"/>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ACC7D311-22FF-4288-8207-A31875E80E1C}"/>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5BD063C9-BD87-45B7-9AAF-A9644F896C40}"/>
              </a:ext>
            </a:extLst>
          </p:cNvPr>
          <p:cNvSpPr/>
          <p:nvPr/>
        </p:nvSpPr>
        <p:spPr>
          <a:xfrm>
            <a:off x="8220075" y="3482975"/>
            <a:ext cx="188913" cy="1889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7B18C65F-DFDD-4E8C-8938-E5E29F369B66}"/>
              </a:ext>
            </a:extLst>
          </p:cNvPr>
          <p:cNvSpPr/>
          <p:nvPr/>
        </p:nvSpPr>
        <p:spPr>
          <a:xfrm>
            <a:off x="7861300" y="35401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635" name="TextBox 55">
            <a:extLst>
              <a:ext uri="{FF2B5EF4-FFF2-40B4-BE49-F238E27FC236}">
                <a16:creationId xmlns:a16="http://schemas.microsoft.com/office/drawing/2014/main" id="{8BDE0B21-E3C4-42B6-925E-25C539EF3EF5}"/>
              </a:ext>
            </a:extLst>
          </p:cNvPr>
          <p:cNvSpPr txBox="1">
            <a:spLocks noChangeArrowheads="1"/>
          </p:cNvSpPr>
          <p:nvPr/>
        </p:nvSpPr>
        <p:spPr bwMode="auto">
          <a:xfrm>
            <a:off x="10317163" y="5226050"/>
            <a:ext cx="423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74B7BC79-C2B8-48DC-BFF7-640E27FD2232}"/>
              </a:ext>
            </a:extLst>
          </p:cNvPr>
          <p:cNvSpPr>
            <a:spLocks noGrp="1"/>
          </p:cNvSpPr>
          <p:nvPr>
            <p:ph type="title"/>
          </p:nvPr>
        </p:nvSpPr>
        <p:spPr/>
        <p:txBody>
          <a:bodyPr/>
          <a:lstStyle/>
          <a:p>
            <a:pPr eaLnBrk="1" hangingPunct="1"/>
            <a:r>
              <a:rPr lang="en-US" altLang="en-US" sz="6000"/>
              <a:t>Algorithm to add in spline points</a:t>
            </a:r>
          </a:p>
        </p:txBody>
      </p:sp>
      <p:sp>
        <p:nvSpPr>
          <p:cNvPr id="86019" name="Content Placeholder 2">
            <a:extLst>
              <a:ext uri="{FF2B5EF4-FFF2-40B4-BE49-F238E27FC236}">
                <a16:creationId xmlns:a16="http://schemas.microsoft.com/office/drawing/2014/main" id="{1DF0FCE5-29B5-417F-B7EE-0615FE283929}"/>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478B6AA8-36B4-4E74-AF52-F715EBF76514}"/>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5618E3A-63FD-4B50-9735-E2EFFDB961AE}"/>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22311AE1-80E1-420F-AF7F-96DF31FC8D6C}"/>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B1993B0-EC39-4C07-B7F8-17392EA8F3DC}"/>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2A09CCA-5949-4891-A28D-E385FFE116B9}"/>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703F0302-C629-4A10-BC04-A92512F2C454}"/>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C96814E9-2753-47D1-9F51-FF3B2EFE6B44}"/>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B9F96D9-3EB4-4602-85F8-4B95F5BCED4B}"/>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955DEF42-B050-4762-8519-EADE0C901EF1}"/>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AE486DC5-E39D-4C33-BC19-A6B373570903}"/>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557B10A7-858B-4FC6-9CBF-8947166CD178}"/>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516D3CA6-4B5F-4152-A29C-0467F300B608}"/>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87C06161-5CEA-4135-BD26-BAF4531C8FF4}"/>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72531E70-F0D3-47BC-9D95-6F1A22117EFE}"/>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42FD48FE-E584-4F1B-AA32-D3059293301E}"/>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31D335EC-67C2-4819-B19B-5F89C841FD98}"/>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1D72DE22-9974-4923-B6C1-FABC24E708B6}"/>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899610D2-F00D-4FB1-AE06-AD018667FB4C}"/>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B994F90F-B171-409B-9ECC-EC479712F173}"/>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4BD9BA14-0D37-4C3C-AA99-F746C5696135}"/>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84286498-1E78-4B51-A8FA-3285C191FB31}"/>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1641" name="TextBox 52">
            <a:extLst>
              <a:ext uri="{FF2B5EF4-FFF2-40B4-BE49-F238E27FC236}">
                <a16:creationId xmlns:a16="http://schemas.microsoft.com/office/drawing/2014/main" id="{5DC7DC2D-0391-449A-B205-874B36662D14}"/>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111642" name="TextBox 53">
            <a:extLst>
              <a:ext uri="{FF2B5EF4-FFF2-40B4-BE49-F238E27FC236}">
                <a16:creationId xmlns:a16="http://schemas.microsoft.com/office/drawing/2014/main" id="{16CE79C5-C451-4488-8409-64DF155D5DD5}"/>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a:t>
            </a:r>
          </a:p>
        </p:txBody>
      </p:sp>
      <p:sp>
        <p:nvSpPr>
          <p:cNvPr id="28" name="Oval 27">
            <a:extLst>
              <a:ext uri="{FF2B5EF4-FFF2-40B4-BE49-F238E27FC236}">
                <a16:creationId xmlns:a16="http://schemas.microsoft.com/office/drawing/2014/main" id="{4BB9E4E8-C6E1-4C9C-B552-9E22AEFF89F8}"/>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CF83F7CF-853C-46BB-A501-2A0E36F68588}"/>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E1F2E9BA-AB4B-4ABE-B8C5-4424DB59D18F}"/>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C0C91088-6F2E-4D21-BA27-BF316A4F623D}"/>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1647" name="TextBox 35">
            <a:extLst>
              <a:ext uri="{FF2B5EF4-FFF2-40B4-BE49-F238E27FC236}">
                <a16:creationId xmlns:a16="http://schemas.microsoft.com/office/drawing/2014/main" id="{6F677FBE-8D31-4268-8A4E-DA481B2748C5}"/>
              </a:ext>
            </a:extLst>
          </p:cNvPr>
          <p:cNvSpPr txBox="1">
            <a:spLocks noChangeArrowheads="1"/>
          </p:cNvSpPr>
          <p:nvPr/>
        </p:nvSpPr>
        <p:spPr bwMode="auto">
          <a:xfrm>
            <a:off x="5886450"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11648" name="TextBox 40">
            <a:extLst>
              <a:ext uri="{FF2B5EF4-FFF2-40B4-BE49-F238E27FC236}">
                <a16:creationId xmlns:a16="http://schemas.microsoft.com/office/drawing/2014/main" id="{8EEB9A4A-3539-47D7-ACCF-85D8E1EC954C}"/>
              </a:ext>
            </a:extLst>
          </p:cNvPr>
          <p:cNvSpPr txBox="1">
            <a:spLocks noChangeArrowheads="1"/>
          </p:cNvSpPr>
          <p:nvPr/>
        </p:nvSpPr>
        <p:spPr bwMode="auto">
          <a:xfrm>
            <a:off x="8248650" y="2852738"/>
            <a:ext cx="903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0.75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79B6CCD3-A38A-47CB-A40C-46048520D6B4}"/>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B18BDCC9-416F-4D4A-ADEC-55D0237C8635}"/>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38EBACBE-9B50-43B2-9F0D-7C0E854F6B97}"/>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E3826499-9AEE-415E-91EF-EB48583B1B8C}"/>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186DDB02-6BFC-405C-A98D-AD1A528EA617}"/>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95214D5B-D382-4C0A-B1B5-1403756EBD66}"/>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8DDA4403-4828-4A77-8869-1EEE9A3F39D0}"/>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C7029D79-7733-4249-A858-C77DBE885A1B}"/>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F496395A-F6B1-433D-AE17-A4EBFF142AA4}"/>
              </a:ext>
            </a:extLst>
          </p:cNvPr>
          <p:cNvSpPr/>
          <p:nvPr/>
        </p:nvSpPr>
        <p:spPr>
          <a:xfrm>
            <a:off x="8220075" y="34829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E33ACAC1-BFA8-4DF1-ACD6-4A545CD471F2}"/>
              </a:ext>
            </a:extLst>
          </p:cNvPr>
          <p:cNvSpPr/>
          <p:nvPr/>
        </p:nvSpPr>
        <p:spPr>
          <a:xfrm>
            <a:off x="8588375" y="3451225"/>
            <a:ext cx="188913" cy="1889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555BB676-E76D-4992-B94F-7A3272D8E948}"/>
              </a:ext>
            </a:extLst>
          </p:cNvPr>
          <p:cNvSpPr/>
          <p:nvPr/>
        </p:nvSpPr>
        <p:spPr>
          <a:xfrm>
            <a:off x="7861300" y="35401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1660" name="TextBox 55">
            <a:extLst>
              <a:ext uri="{FF2B5EF4-FFF2-40B4-BE49-F238E27FC236}">
                <a16:creationId xmlns:a16="http://schemas.microsoft.com/office/drawing/2014/main" id="{F9AA3E24-B0F4-4564-B5E1-9D8D5A49A188}"/>
              </a:ext>
            </a:extLst>
          </p:cNvPr>
          <p:cNvSpPr txBox="1">
            <a:spLocks noChangeArrowheads="1"/>
          </p:cNvSpPr>
          <p:nvPr/>
        </p:nvSpPr>
        <p:spPr bwMode="auto">
          <a:xfrm>
            <a:off x="10317163" y="5226050"/>
            <a:ext cx="4238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p4</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D65E4D53-7173-49EA-BCEE-9CCCD8A2990F}"/>
              </a:ext>
            </a:extLst>
          </p:cNvPr>
          <p:cNvSpPr>
            <a:spLocks noGrp="1"/>
          </p:cNvSpPr>
          <p:nvPr>
            <p:ph type="title"/>
          </p:nvPr>
        </p:nvSpPr>
        <p:spPr/>
        <p:txBody>
          <a:bodyPr/>
          <a:lstStyle/>
          <a:p>
            <a:pPr eaLnBrk="1" hangingPunct="1"/>
            <a:r>
              <a:rPr lang="en-US" altLang="en-US" sz="6000"/>
              <a:t>Algorithm to add in spline points</a:t>
            </a:r>
          </a:p>
        </p:txBody>
      </p:sp>
      <p:sp>
        <p:nvSpPr>
          <p:cNvPr id="87043" name="Content Placeholder 2">
            <a:extLst>
              <a:ext uri="{FF2B5EF4-FFF2-40B4-BE49-F238E27FC236}">
                <a16:creationId xmlns:a16="http://schemas.microsoft.com/office/drawing/2014/main" id="{B2C6EACB-AED6-4DCD-AC9D-50EE3EB9C75E}"/>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1BAD91FA-0BAF-4D10-8EFC-3A522B32E059}"/>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5F89D6C-A323-410B-8F93-4006EDA544A1}"/>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AC662169-F6EC-44EF-A47A-374296AACE8A}"/>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45D91CE2-AD1A-4204-B327-3C16775B4DA9}"/>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121D000-AF3D-4FDE-A557-EB9B5706DF64}"/>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3BAA2410-080F-41E1-9862-BE88678979F2}"/>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29B436D1-0639-4222-87BC-722B0D3FBA74}"/>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6B5112F8-34B3-48F0-B80E-FF72191D0E5E}"/>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94BBE4CE-DD79-4370-A173-1311A4402B43}"/>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C1D7F42C-4A08-4059-8255-509803FDE182}"/>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D2EC6A4-8DBE-4328-913C-539E261F63FC}"/>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13498759-4E12-42A1-A3BB-5F6BCE965470}"/>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6E0DB771-BBD4-4352-8C74-E2788DFE1559}"/>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51590DCF-67A5-4C26-BAD5-48024F6C4EF5}"/>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13B1321A-C45D-4066-8658-9F39F52B7E8E}"/>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F7F5AEB6-A280-4A88-A0C8-758A8027288A}"/>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DFBFFDBE-CFEC-4D80-ACA4-DC12BFA9C7AC}"/>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0BB74BEF-815B-4524-96CF-526C83D4A4DD}"/>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95881A92-C4CF-43A5-9EAA-212087E1BC7C}"/>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198DE4B6-A568-493B-A01C-5EB633A2A3F5}"/>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2B6505D1-2DA2-462E-AEB6-EB8DD1CC3F51}"/>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665" name="TextBox 52">
            <a:extLst>
              <a:ext uri="{FF2B5EF4-FFF2-40B4-BE49-F238E27FC236}">
                <a16:creationId xmlns:a16="http://schemas.microsoft.com/office/drawing/2014/main" id="{7DE770CA-F5AE-4C7E-BBDA-C3C6B7FA7603}"/>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12666" name="TextBox 53">
            <a:extLst>
              <a:ext uri="{FF2B5EF4-FFF2-40B4-BE49-F238E27FC236}">
                <a16:creationId xmlns:a16="http://schemas.microsoft.com/office/drawing/2014/main" id="{DA53D705-657D-4C27-95B1-EFF171921145}"/>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28" name="Oval 27">
            <a:extLst>
              <a:ext uri="{FF2B5EF4-FFF2-40B4-BE49-F238E27FC236}">
                <a16:creationId xmlns:a16="http://schemas.microsoft.com/office/drawing/2014/main" id="{1EF755FB-E10E-4F72-8DD7-70EBDD0D4F00}"/>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88B137DA-FCE9-4213-AEFC-1135C339CD93}"/>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DC1FD1F8-B765-4F12-90AF-A22FB5D62EE6}"/>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C165E261-89CF-4CA4-BD93-15FE874BE994}"/>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282BDBD8-1C5E-4466-869B-E4A8F8524A85}"/>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5AB8025F-5412-471A-89FA-105DD1E35DF4}"/>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A084339C-8718-4482-B2A6-6569228B9F7A}"/>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843C45FB-DA15-46C4-BF6D-37314B1BA72F}"/>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5BB36578-C338-4A1A-AB90-E87AEBF8E161}"/>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4BF9D165-DFB2-4BAC-9637-7012D5813B19}"/>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4922AF08-70EC-42F5-AAA4-C096538C1512}"/>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3CD0BCB7-E9C6-4AD1-BAC8-DFE37D795955}"/>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4D71AB42-DD65-4DBE-9D2F-6CB6FC3DA572}"/>
              </a:ext>
            </a:extLst>
          </p:cNvPr>
          <p:cNvSpPr/>
          <p:nvPr/>
        </p:nvSpPr>
        <p:spPr>
          <a:xfrm>
            <a:off x="8220075" y="34829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3F23618F-BF03-419E-8BD3-1F2DDC4316D1}"/>
              </a:ext>
            </a:extLst>
          </p:cNvPr>
          <p:cNvSpPr/>
          <p:nvPr/>
        </p:nvSpPr>
        <p:spPr>
          <a:xfrm>
            <a:off x="8588375" y="34512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BF781C59-B9FB-41FE-8456-B66712CEE6A3}"/>
              </a:ext>
            </a:extLst>
          </p:cNvPr>
          <p:cNvSpPr/>
          <p:nvPr/>
        </p:nvSpPr>
        <p:spPr>
          <a:xfrm>
            <a:off x="7861300" y="35401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682" name="TextBox 55">
            <a:extLst>
              <a:ext uri="{FF2B5EF4-FFF2-40B4-BE49-F238E27FC236}">
                <a16:creationId xmlns:a16="http://schemas.microsoft.com/office/drawing/2014/main" id="{5BF5E858-82B0-4694-930D-7FA194A03F49}"/>
              </a:ext>
            </a:extLst>
          </p:cNvPr>
          <p:cNvSpPr txBox="1">
            <a:spLocks noChangeArrowheads="1"/>
          </p:cNvSpPr>
          <p:nvPr/>
        </p:nvSpPr>
        <p:spPr bwMode="auto">
          <a:xfrm>
            <a:off x="10144125" y="5226050"/>
            <a:ext cx="773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 p4</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E169144B-D77B-4AEF-9F38-8C990F70B97C}"/>
              </a:ext>
            </a:extLst>
          </p:cNvPr>
          <p:cNvSpPr>
            <a:spLocks noGrp="1"/>
          </p:cNvSpPr>
          <p:nvPr>
            <p:ph type="title"/>
          </p:nvPr>
        </p:nvSpPr>
        <p:spPr/>
        <p:txBody>
          <a:bodyPr/>
          <a:lstStyle/>
          <a:p>
            <a:pPr eaLnBrk="1" hangingPunct="1"/>
            <a:r>
              <a:rPr lang="en-US" altLang="en-US" sz="6000"/>
              <a:t>Algorithm to add in spline points</a:t>
            </a:r>
          </a:p>
        </p:txBody>
      </p:sp>
      <p:sp>
        <p:nvSpPr>
          <p:cNvPr id="88067" name="Content Placeholder 2">
            <a:extLst>
              <a:ext uri="{FF2B5EF4-FFF2-40B4-BE49-F238E27FC236}">
                <a16:creationId xmlns:a16="http://schemas.microsoft.com/office/drawing/2014/main" id="{3DFA143E-27C9-41BB-B672-BE2A85807DB3}"/>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DD56A45B-6FE8-4837-8227-8C1F6026174C}"/>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C12CD6AF-1679-453B-8B6E-951DC9355A22}"/>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E895ED6C-0810-4DBC-9C87-6CC738A049D0}"/>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793E432B-DBA0-4873-818D-ED58C00588CA}"/>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733D6761-C1E3-40E5-B6D2-5B6A121E79D5}"/>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7550F1F4-B0FE-4145-A83E-7F2ACD755BE3}"/>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919E1D78-C8A1-47D6-8CF8-C09735299239}"/>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862F0157-B6A4-427F-AABC-7F4B52D14AA7}"/>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B9C959FD-E2D7-4F56-82CA-F9A56C42F0E2}"/>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4078DA5C-1DD1-43DB-B2EF-E1FA3E08639A}"/>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3E87DAF3-119C-4DF7-B419-6E1970B4F9AF}"/>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6BB4BDC8-F05B-4E95-9EFB-03103480F7CB}"/>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0FB789DB-68B1-48C4-8522-84C959C5FDB1}"/>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EBBE1288-5157-4F11-8327-AC2811DC506D}"/>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23E0A92A-AA7D-44C4-93A9-3720BA3F57D9}"/>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FB39CDD7-0E3C-4F9F-B372-16FD28961DCD}"/>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EF959197-B25D-42B1-8482-A2EDF6108DBE}"/>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9883A9AD-27FD-466C-95FF-477E9113CC64}"/>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1B476A5B-05AD-4BFF-AB2D-113C7F783A9C}"/>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ABAF1677-5161-4F01-89B3-CC910AB09891}"/>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F5BEF41B-A08F-48D1-9A2D-AE77542048E7}"/>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689" name="TextBox 52">
            <a:extLst>
              <a:ext uri="{FF2B5EF4-FFF2-40B4-BE49-F238E27FC236}">
                <a16:creationId xmlns:a16="http://schemas.microsoft.com/office/drawing/2014/main" id="{A3378B12-96F4-4BEA-9377-D67A14182483}"/>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13690" name="TextBox 53">
            <a:extLst>
              <a:ext uri="{FF2B5EF4-FFF2-40B4-BE49-F238E27FC236}">
                <a16:creationId xmlns:a16="http://schemas.microsoft.com/office/drawing/2014/main" id="{2BE0216E-7E43-493C-B0D0-A32C0C6F1B2E}"/>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28" name="Oval 27">
            <a:extLst>
              <a:ext uri="{FF2B5EF4-FFF2-40B4-BE49-F238E27FC236}">
                <a16:creationId xmlns:a16="http://schemas.microsoft.com/office/drawing/2014/main" id="{5B045A5A-B20F-49C5-B0A7-6BB164F45CA3}"/>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1389FE76-D3A8-45B6-914F-8FC3CB07CF4E}"/>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8C5FCA2C-D3CC-41AF-A322-AAAFE9473B38}"/>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C3332BF2-AEF2-4551-8E08-2FAD94E1FEAA}"/>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695" name="TextBox 40">
            <a:extLst>
              <a:ext uri="{FF2B5EF4-FFF2-40B4-BE49-F238E27FC236}">
                <a16:creationId xmlns:a16="http://schemas.microsoft.com/office/drawing/2014/main" id="{A25DD504-82FA-45A5-A769-63B212A206D8}"/>
              </a:ext>
            </a:extLst>
          </p:cNvPr>
          <p:cNvSpPr txBox="1">
            <a:spLocks noChangeArrowheads="1"/>
          </p:cNvSpPr>
          <p:nvPr/>
        </p:nvSpPr>
        <p:spPr bwMode="auto">
          <a:xfrm>
            <a:off x="9402763" y="3271838"/>
            <a:ext cx="9048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0.25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F9B79B63-64AF-43FB-B7D7-73843B8C3B6F}"/>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D5AC5B8D-452A-47A1-84FF-246098D40416}"/>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69A4E417-1154-4230-8BCB-9E020A84F2B9}"/>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BBA0480E-2BE0-40D5-95F0-0160A71584A0}"/>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147AE0AD-494C-4709-BCEB-8C33570D2733}"/>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C4266057-8500-4F71-B2C9-42CCAFFD63BC}"/>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B6B50C78-DAB1-4B74-9426-98E399EDCAA9}"/>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B5930D40-2D26-41BE-9068-8514C281C7C0}"/>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90C14FA6-2D37-4852-9873-B873F076963C}"/>
              </a:ext>
            </a:extLst>
          </p:cNvPr>
          <p:cNvSpPr/>
          <p:nvPr/>
        </p:nvSpPr>
        <p:spPr>
          <a:xfrm>
            <a:off x="8220075" y="34829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90BC959B-2955-418C-BDA5-C862A415DCC0}"/>
              </a:ext>
            </a:extLst>
          </p:cNvPr>
          <p:cNvSpPr/>
          <p:nvPr/>
        </p:nvSpPr>
        <p:spPr>
          <a:xfrm>
            <a:off x="8588375" y="34512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A412A549-F075-4147-AF58-E43658FD9E98}"/>
              </a:ext>
            </a:extLst>
          </p:cNvPr>
          <p:cNvSpPr/>
          <p:nvPr/>
        </p:nvSpPr>
        <p:spPr>
          <a:xfrm>
            <a:off x="7861300" y="35401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707" name="TextBox 55">
            <a:extLst>
              <a:ext uri="{FF2B5EF4-FFF2-40B4-BE49-F238E27FC236}">
                <a16:creationId xmlns:a16="http://schemas.microsoft.com/office/drawing/2014/main" id="{06C8C58A-5A1F-44F0-924B-AC1A2AC8AF51}"/>
              </a:ext>
            </a:extLst>
          </p:cNvPr>
          <p:cNvSpPr txBox="1">
            <a:spLocks noChangeArrowheads="1"/>
          </p:cNvSpPr>
          <p:nvPr/>
        </p:nvSpPr>
        <p:spPr bwMode="auto">
          <a:xfrm>
            <a:off x="10144125" y="5226050"/>
            <a:ext cx="773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 p4</a:t>
            </a:r>
          </a:p>
        </p:txBody>
      </p:sp>
      <p:sp>
        <p:nvSpPr>
          <p:cNvPr id="55" name="Oval 54">
            <a:extLst>
              <a:ext uri="{FF2B5EF4-FFF2-40B4-BE49-F238E27FC236}">
                <a16:creationId xmlns:a16="http://schemas.microsoft.com/office/drawing/2014/main" id="{98C3B7C3-75E6-40D3-BAEE-09CCD9F2DA31}"/>
              </a:ext>
            </a:extLst>
          </p:cNvPr>
          <p:cNvSpPr/>
          <p:nvPr/>
        </p:nvSpPr>
        <p:spPr>
          <a:xfrm>
            <a:off x="9371013" y="3844925"/>
            <a:ext cx="188912" cy="1889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58DA1133-7D54-41B9-8FAC-031FA0594308}"/>
              </a:ext>
            </a:extLst>
          </p:cNvPr>
          <p:cNvSpPr>
            <a:spLocks noGrp="1"/>
          </p:cNvSpPr>
          <p:nvPr>
            <p:ph type="title"/>
          </p:nvPr>
        </p:nvSpPr>
        <p:spPr/>
        <p:txBody>
          <a:bodyPr/>
          <a:lstStyle/>
          <a:p>
            <a:pPr eaLnBrk="1" hangingPunct="1"/>
            <a:r>
              <a:rPr lang="en-US" altLang="en-US" sz="6000"/>
              <a:t>Algorithm to add in spline points</a:t>
            </a:r>
          </a:p>
        </p:txBody>
      </p:sp>
      <p:sp>
        <p:nvSpPr>
          <p:cNvPr id="89091" name="Content Placeholder 2">
            <a:extLst>
              <a:ext uri="{FF2B5EF4-FFF2-40B4-BE49-F238E27FC236}">
                <a16:creationId xmlns:a16="http://schemas.microsoft.com/office/drawing/2014/main" id="{65AD92D6-8CCB-4228-BC41-45D0DCC0E5E4}"/>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4C019E13-AF56-45D0-81DD-F2CCE25C93A6}"/>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14734271-8E11-4A3E-9ADA-9A76351FD450}"/>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E3DA685-2735-40E4-9767-E7C51D0CC6F7}"/>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138AC43B-D0F4-45C2-A943-9049D379919E}"/>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53D67DD-B82C-4144-BF5D-DA1587C7D843}"/>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25D89F07-4C81-4075-A41E-9C2B7A5E3C1C}"/>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61418CFE-7EE3-4B5E-90DA-AE8EB6B7762D}"/>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E1E73B61-8677-4DB4-AECE-91889A739FA9}"/>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02AC12D4-5A60-4E40-891D-B5F85779F404}"/>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F5CE242A-7234-45E2-ACC1-4050C1CB1161}"/>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00F33DAD-A810-4AB2-881A-7016E90E1E2B}"/>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54A8C641-71D4-4CAF-B0C5-5EB9AF6523E9}"/>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EED24609-2C35-4D91-857D-A3C6AE73098E}"/>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914E3AB8-D72C-4CF2-AD87-8419E0E3C1EE}"/>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388B3F76-8698-44C6-819E-1A94FBEBE167}"/>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FE3F6CCF-8947-4E78-BEE4-F873E041A93B}"/>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8E181A07-4F31-474A-82C3-FAF230CE3319}"/>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AB442FCA-32C1-4C29-B685-BEE2B28099F4}"/>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473EA4A6-4B42-4B78-BA41-BCA83FE0DCAF}"/>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9CB6B280-ECBE-4753-A605-EE0602C3ED58}"/>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8C9EEAF5-5665-4A2C-8526-DBC80A26B37F}"/>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713" name="TextBox 52">
            <a:extLst>
              <a:ext uri="{FF2B5EF4-FFF2-40B4-BE49-F238E27FC236}">
                <a16:creationId xmlns:a16="http://schemas.microsoft.com/office/drawing/2014/main" id="{83E2C253-24FF-49A2-A519-C06A0C998B97}"/>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14714" name="TextBox 53">
            <a:extLst>
              <a:ext uri="{FF2B5EF4-FFF2-40B4-BE49-F238E27FC236}">
                <a16:creationId xmlns:a16="http://schemas.microsoft.com/office/drawing/2014/main" id="{C9AAF909-D1D3-460D-B421-13C832BF2EC8}"/>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28" name="Oval 27">
            <a:extLst>
              <a:ext uri="{FF2B5EF4-FFF2-40B4-BE49-F238E27FC236}">
                <a16:creationId xmlns:a16="http://schemas.microsoft.com/office/drawing/2014/main" id="{31B8F0B5-5709-4425-B077-2DDE774909EE}"/>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35F05111-1366-40DA-8011-089731E30476}"/>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C80C6DBE-CB40-454E-A3C7-2187807BEA08}"/>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0FF11CAF-1789-4B07-B08A-9DD822E00C6E}"/>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719" name="TextBox 40">
            <a:extLst>
              <a:ext uri="{FF2B5EF4-FFF2-40B4-BE49-F238E27FC236}">
                <a16:creationId xmlns:a16="http://schemas.microsoft.com/office/drawing/2014/main" id="{3C171055-19FC-48F8-A928-9F904894282D}"/>
              </a:ext>
            </a:extLst>
          </p:cNvPr>
          <p:cNvSpPr txBox="1">
            <a:spLocks noChangeArrowheads="1"/>
          </p:cNvSpPr>
          <p:nvPr/>
        </p:nvSpPr>
        <p:spPr bwMode="auto">
          <a:xfrm>
            <a:off x="9772650" y="3746500"/>
            <a:ext cx="78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F22C5023-C751-44A2-9BE8-02282FD2B6C7}"/>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86BDA7DA-59BB-4539-8581-B7F1842DEE0E}"/>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25FA9FF8-DAB2-48A7-9000-D58501485051}"/>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F4A70A5A-913F-4977-A501-DA78F1E70C68}"/>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473F8003-3B5B-4857-B93A-74898F087CA1}"/>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D05D9E43-D7E3-49CB-A2B7-CF9B427BB23A}"/>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E72F26D4-DE5B-4CC4-8D0F-767680B90F9B}"/>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F3FAAE62-0C3E-481B-A6E9-3B291DFB79C9}"/>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EECD849E-EDDC-4E4B-83C2-ACD3D58C021C}"/>
              </a:ext>
            </a:extLst>
          </p:cNvPr>
          <p:cNvSpPr/>
          <p:nvPr/>
        </p:nvSpPr>
        <p:spPr>
          <a:xfrm>
            <a:off x="8220075" y="34829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03FDBBED-9C5D-4052-9DB0-9A6363FAEB4A}"/>
              </a:ext>
            </a:extLst>
          </p:cNvPr>
          <p:cNvSpPr/>
          <p:nvPr/>
        </p:nvSpPr>
        <p:spPr>
          <a:xfrm>
            <a:off x="8588375" y="34512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415CC228-CC9A-48BE-9C8C-A9F6DB75778A}"/>
              </a:ext>
            </a:extLst>
          </p:cNvPr>
          <p:cNvSpPr/>
          <p:nvPr/>
        </p:nvSpPr>
        <p:spPr>
          <a:xfrm>
            <a:off x="7861300" y="35401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731" name="TextBox 55">
            <a:extLst>
              <a:ext uri="{FF2B5EF4-FFF2-40B4-BE49-F238E27FC236}">
                <a16:creationId xmlns:a16="http://schemas.microsoft.com/office/drawing/2014/main" id="{B08480E4-6A49-4182-9465-8D1450E54A1B}"/>
              </a:ext>
            </a:extLst>
          </p:cNvPr>
          <p:cNvSpPr txBox="1">
            <a:spLocks noChangeArrowheads="1"/>
          </p:cNvSpPr>
          <p:nvPr/>
        </p:nvSpPr>
        <p:spPr bwMode="auto">
          <a:xfrm>
            <a:off x="10144125" y="5226050"/>
            <a:ext cx="773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 p4</a:t>
            </a:r>
          </a:p>
        </p:txBody>
      </p:sp>
      <p:sp>
        <p:nvSpPr>
          <p:cNvPr id="55" name="Oval 54">
            <a:extLst>
              <a:ext uri="{FF2B5EF4-FFF2-40B4-BE49-F238E27FC236}">
                <a16:creationId xmlns:a16="http://schemas.microsoft.com/office/drawing/2014/main" id="{94B2DF28-8BF7-416E-907E-B1984C0735A7}"/>
              </a:ext>
            </a:extLst>
          </p:cNvPr>
          <p:cNvSpPr/>
          <p:nvPr/>
        </p:nvSpPr>
        <p:spPr>
          <a:xfrm>
            <a:off x="9371013" y="38449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9A2F8518-599B-4A9B-99F1-EA3E80CB769E}"/>
              </a:ext>
            </a:extLst>
          </p:cNvPr>
          <p:cNvSpPr/>
          <p:nvPr/>
        </p:nvSpPr>
        <p:spPr>
          <a:xfrm>
            <a:off x="9694863" y="4300538"/>
            <a:ext cx="188912" cy="18891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EA7D0D90-5A51-45C7-B381-DF04A6C7BCCC}"/>
              </a:ext>
            </a:extLst>
          </p:cNvPr>
          <p:cNvSpPr>
            <a:spLocks noGrp="1"/>
          </p:cNvSpPr>
          <p:nvPr>
            <p:ph type="title"/>
          </p:nvPr>
        </p:nvSpPr>
        <p:spPr/>
        <p:txBody>
          <a:bodyPr/>
          <a:lstStyle/>
          <a:p>
            <a:pPr eaLnBrk="1" hangingPunct="1"/>
            <a:r>
              <a:rPr lang="en-US" altLang="en-US" sz="6000"/>
              <a:t>Algorithm to add in spline points</a:t>
            </a:r>
          </a:p>
        </p:txBody>
      </p:sp>
      <p:sp>
        <p:nvSpPr>
          <p:cNvPr id="90115" name="Content Placeholder 2">
            <a:extLst>
              <a:ext uri="{FF2B5EF4-FFF2-40B4-BE49-F238E27FC236}">
                <a16:creationId xmlns:a16="http://schemas.microsoft.com/office/drawing/2014/main" id="{3619AE12-5CD3-4A0D-A5AA-5055F299A4E9}"/>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5E49F0C7-D500-4579-BB70-BFE713B124EF}"/>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F1B8C3D9-0962-49F9-81DC-6CB81AA7A700}"/>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1FF1478-136C-4FB4-B1F8-4454E02E0983}"/>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C3E421B2-090F-43B8-A632-4C8C721799E5}"/>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B48D3CB8-2A07-458A-9648-68D64342CE23}"/>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973FF0B5-A594-4131-B391-5AFBABF0986B}"/>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EE5D5746-013F-4931-ABEB-A7C8E92BBD4B}"/>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432EF5A8-A6C0-4196-8E42-138E5C64C107}"/>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4A6E34B-E41A-4D15-9D89-F749687C866E}"/>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39DF202E-4AB9-416E-943E-AA20374284EA}"/>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C1E2A743-6640-4C46-B66C-74A923A12763}"/>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698B63B8-9F87-4187-98E4-150F35C73B98}"/>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E99878F2-3C3D-453A-AB5A-CA507310A281}"/>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2C6A7C27-FD92-414A-8088-0859BE95E34B}"/>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BF974B61-92DE-4472-8C30-66E493FF8172}"/>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DB8E31C7-B18B-4E00-BA66-AB01FE45F927}"/>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04618508-AC7B-45D0-85AB-1895AC0C1138}"/>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71A6227F-0986-47C5-ABD1-25DB0D561CAA}"/>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FBEDA6E0-3D39-4C9F-836F-A3A8B2BBCF2E}"/>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3E82A9E3-6F75-41C6-9839-F6EC2D7E8C0B}"/>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3ADD9DC5-D20E-4687-945C-1D4955A3DD7A}"/>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737" name="TextBox 52">
            <a:extLst>
              <a:ext uri="{FF2B5EF4-FFF2-40B4-BE49-F238E27FC236}">
                <a16:creationId xmlns:a16="http://schemas.microsoft.com/office/drawing/2014/main" id="{A23DE095-65E2-49B2-81D2-4DF1971DE735}"/>
              </a:ext>
            </a:extLst>
          </p:cNvPr>
          <p:cNvSpPr txBox="1">
            <a:spLocks noChangeArrowheads="1"/>
          </p:cNvSpPr>
          <p:nvPr/>
        </p:nvSpPr>
        <p:spPr bwMode="auto">
          <a:xfrm>
            <a:off x="7369175" y="3786188"/>
            <a:ext cx="4238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p1</a:t>
            </a:r>
          </a:p>
        </p:txBody>
      </p:sp>
      <p:sp>
        <p:nvSpPr>
          <p:cNvPr id="115738" name="TextBox 53">
            <a:extLst>
              <a:ext uri="{FF2B5EF4-FFF2-40B4-BE49-F238E27FC236}">
                <a16:creationId xmlns:a16="http://schemas.microsoft.com/office/drawing/2014/main" id="{03FA5B12-DA9D-4860-813B-38BBD02E9505}"/>
              </a:ext>
            </a:extLst>
          </p:cNvPr>
          <p:cNvSpPr txBox="1">
            <a:spLocks noChangeArrowheads="1"/>
          </p:cNvSpPr>
          <p:nvPr/>
        </p:nvSpPr>
        <p:spPr bwMode="auto">
          <a:xfrm>
            <a:off x="8850313" y="3786188"/>
            <a:ext cx="4238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p2</a:t>
            </a:r>
          </a:p>
        </p:txBody>
      </p:sp>
      <p:sp>
        <p:nvSpPr>
          <p:cNvPr id="28" name="Oval 27">
            <a:extLst>
              <a:ext uri="{FF2B5EF4-FFF2-40B4-BE49-F238E27FC236}">
                <a16:creationId xmlns:a16="http://schemas.microsoft.com/office/drawing/2014/main" id="{02B7DCA2-96FD-4925-8C35-706A080EA643}"/>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A1BA25C2-215F-4279-8C5E-DA02AE5803C8}"/>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D717062D-7410-4EF3-A735-3AB0BC7255E7}"/>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5E379441-56B4-4A84-A8FD-ED952CBB8B0F}"/>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743" name="TextBox 40">
            <a:extLst>
              <a:ext uri="{FF2B5EF4-FFF2-40B4-BE49-F238E27FC236}">
                <a16:creationId xmlns:a16="http://schemas.microsoft.com/office/drawing/2014/main" id="{3C6BADA4-BF55-4261-9B7B-97ADF6EF3534}"/>
              </a:ext>
            </a:extLst>
          </p:cNvPr>
          <p:cNvSpPr txBox="1">
            <a:spLocks noChangeArrowheads="1"/>
          </p:cNvSpPr>
          <p:nvPr/>
        </p:nvSpPr>
        <p:spPr bwMode="auto">
          <a:xfrm>
            <a:off x="9979025" y="4100513"/>
            <a:ext cx="9032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a:t>s = 0.75</a:t>
            </a:r>
          </a:p>
          <a:p>
            <a:pPr algn="ctr" eaLnBrk="1" hangingPunct="1">
              <a:lnSpc>
                <a:spcPct val="100000"/>
              </a:lnSpc>
              <a:spcBef>
                <a:spcPct val="0"/>
              </a:spcBef>
              <a:buFontTx/>
              <a:buNone/>
            </a:pPr>
            <a:r>
              <a:rPr lang="en-US" altLang="en-US" sz="1800"/>
              <a:t>pOut</a:t>
            </a:r>
          </a:p>
        </p:txBody>
      </p:sp>
      <p:sp>
        <p:nvSpPr>
          <p:cNvPr id="42" name="Oval 41">
            <a:extLst>
              <a:ext uri="{FF2B5EF4-FFF2-40B4-BE49-F238E27FC236}">
                <a16:creationId xmlns:a16="http://schemas.microsoft.com/office/drawing/2014/main" id="{71CC3B82-36C9-4ABC-8D85-9345F6E2B6E8}"/>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781B93BB-BB95-4AC3-92BE-9EA639749577}"/>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FF728F93-6037-4A09-A3B4-55C0C17962DC}"/>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162DF57B-C43D-4506-BFCC-4D49353F07EA}"/>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B00C5CBF-356E-4152-85E3-8E6FC720350F}"/>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7724C36E-88C1-4353-9F9A-3E630B3088D6}"/>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8EA68021-8125-4289-BBA4-787F9CCBAAD0}"/>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3A3485F7-B00C-44CD-A82E-8BF7D4FDB5A3}"/>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2B383A01-A73B-4C96-A1AE-526CB9825275}"/>
              </a:ext>
            </a:extLst>
          </p:cNvPr>
          <p:cNvSpPr/>
          <p:nvPr/>
        </p:nvSpPr>
        <p:spPr>
          <a:xfrm>
            <a:off x="8220075" y="34829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21AFCC43-F5DF-4ED1-814D-6C265AD1AE0E}"/>
              </a:ext>
            </a:extLst>
          </p:cNvPr>
          <p:cNvSpPr/>
          <p:nvPr/>
        </p:nvSpPr>
        <p:spPr>
          <a:xfrm>
            <a:off x="8588375" y="34512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4E5578F4-11EF-4D31-8F6F-C1F516AADDB6}"/>
              </a:ext>
            </a:extLst>
          </p:cNvPr>
          <p:cNvSpPr/>
          <p:nvPr/>
        </p:nvSpPr>
        <p:spPr>
          <a:xfrm>
            <a:off x="7861300" y="35401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755" name="TextBox 55">
            <a:extLst>
              <a:ext uri="{FF2B5EF4-FFF2-40B4-BE49-F238E27FC236}">
                <a16:creationId xmlns:a16="http://schemas.microsoft.com/office/drawing/2014/main" id="{D3A1CBBA-AA77-4B1A-8F97-4AC1B7EBDA3D}"/>
              </a:ext>
            </a:extLst>
          </p:cNvPr>
          <p:cNvSpPr txBox="1">
            <a:spLocks noChangeArrowheads="1"/>
          </p:cNvSpPr>
          <p:nvPr/>
        </p:nvSpPr>
        <p:spPr bwMode="auto">
          <a:xfrm>
            <a:off x="10144125" y="5226050"/>
            <a:ext cx="773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1800"/>
              <a:t>p3, p4</a:t>
            </a:r>
          </a:p>
        </p:txBody>
      </p:sp>
      <p:sp>
        <p:nvSpPr>
          <p:cNvPr id="55" name="Oval 54">
            <a:extLst>
              <a:ext uri="{FF2B5EF4-FFF2-40B4-BE49-F238E27FC236}">
                <a16:creationId xmlns:a16="http://schemas.microsoft.com/office/drawing/2014/main" id="{60A84CA8-E584-49E4-A293-DB3E1C9B1906}"/>
              </a:ext>
            </a:extLst>
          </p:cNvPr>
          <p:cNvSpPr/>
          <p:nvPr/>
        </p:nvSpPr>
        <p:spPr>
          <a:xfrm>
            <a:off x="9371013" y="38449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FB93F277-793E-4742-A7E5-507C21D765B9}"/>
              </a:ext>
            </a:extLst>
          </p:cNvPr>
          <p:cNvSpPr/>
          <p:nvPr/>
        </p:nvSpPr>
        <p:spPr>
          <a:xfrm>
            <a:off x="96948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94F6A42C-EAF7-4478-BC35-578910804E8E}"/>
              </a:ext>
            </a:extLst>
          </p:cNvPr>
          <p:cNvSpPr/>
          <p:nvPr/>
        </p:nvSpPr>
        <p:spPr>
          <a:xfrm>
            <a:off x="10050463" y="4724400"/>
            <a:ext cx="188912" cy="1889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D71737F2-6F64-40C3-8AEA-AB9E0F1C360E}"/>
              </a:ext>
            </a:extLst>
          </p:cNvPr>
          <p:cNvSpPr>
            <a:spLocks noGrp="1"/>
          </p:cNvSpPr>
          <p:nvPr>
            <p:ph type="title"/>
          </p:nvPr>
        </p:nvSpPr>
        <p:spPr/>
        <p:txBody>
          <a:bodyPr/>
          <a:lstStyle/>
          <a:p>
            <a:pPr eaLnBrk="1" hangingPunct="1"/>
            <a:r>
              <a:rPr lang="en-US" altLang="en-US" sz="6000"/>
              <a:t>Algorithm to add in spline points</a:t>
            </a:r>
          </a:p>
        </p:txBody>
      </p:sp>
      <p:sp>
        <p:nvSpPr>
          <p:cNvPr id="91139" name="Content Placeholder 2">
            <a:extLst>
              <a:ext uri="{FF2B5EF4-FFF2-40B4-BE49-F238E27FC236}">
                <a16:creationId xmlns:a16="http://schemas.microsoft.com/office/drawing/2014/main" id="{67C06E58-DF92-4C0E-8B80-CC4413056877}"/>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FBCA4699-01D4-4F95-A0D7-B0A77C8B9585}"/>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4BB2167E-BFB0-4346-813F-A8A92DF4173E}"/>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35894085-E107-4EC9-BE11-760DCBC4A822}"/>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4035027F-E885-43E2-A1BA-15B0C5FEC091}"/>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61B5FD20-3A65-46BF-9AF7-89DE7169B32F}"/>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6238FA5B-938C-4A4E-82EA-56CD90B86A5F}"/>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A86032A9-86BF-4E77-9DD0-F69EEDE0BE9F}"/>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1ECFCD4F-E888-434B-95EF-A0D3394622E2}"/>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B4B0B300-6994-4C93-A119-FD584B8C072A}"/>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3223F656-1026-4604-8BB8-D36EC74C978E}"/>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DEEB4700-91BB-4BAA-B7A8-B0F1BD7CC847}"/>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E537A23B-B93A-4B08-A632-5764C739E034}"/>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71958EF1-025F-4567-B60C-CEE575D0692E}"/>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6967B830-762C-486E-B601-69EA6F60A897}"/>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0441E04F-B442-4EE3-BC2D-0381C97018DC}"/>
              </a:ext>
            </a:extLst>
          </p:cNvPr>
          <p:cNvSpPr/>
          <p:nvPr/>
        </p:nvSpPr>
        <p:spPr>
          <a:xfrm>
            <a:off x="1589088" y="50371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D815AF7E-00B2-4CA2-919D-112DAC3D16FC}"/>
              </a:ext>
            </a:extLst>
          </p:cNvPr>
          <p:cNvSpPr/>
          <p:nvPr/>
        </p:nvSpPr>
        <p:spPr>
          <a:xfrm>
            <a:off x="3060700" y="5037138"/>
            <a:ext cx="188913"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058A186A-6BE6-4E8D-B638-05228149DB84}"/>
              </a:ext>
            </a:extLst>
          </p:cNvPr>
          <p:cNvSpPr/>
          <p:nvPr/>
        </p:nvSpPr>
        <p:spPr>
          <a:xfrm>
            <a:off x="453548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C2EA3A3D-459F-4A6B-BE2D-A2F3520EBC94}"/>
              </a:ext>
            </a:extLst>
          </p:cNvPr>
          <p:cNvSpPr/>
          <p:nvPr/>
        </p:nvSpPr>
        <p:spPr>
          <a:xfrm>
            <a:off x="6013450" y="3563938"/>
            <a:ext cx="190500"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583664C8-000F-4111-83B1-D49FA7210C02}"/>
              </a:ext>
            </a:extLst>
          </p:cNvPr>
          <p:cNvSpPr/>
          <p:nvPr/>
        </p:nvSpPr>
        <p:spPr>
          <a:xfrm>
            <a:off x="7486650"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F99447B2-7F10-488D-8CB3-3E385A2DD7E7}"/>
              </a:ext>
            </a:extLst>
          </p:cNvPr>
          <p:cNvSpPr/>
          <p:nvPr/>
        </p:nvSpPr>
        <p:spPr>
          <a:xfrm>
            <a:off x="8963025" y="35655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AC902807-6C30-4F7A-B2D3-E16468EC593C}"/>
              </a:ext>
            </a:extLst>
          </p:cNvPr>
          <p:cNvSpPr/>
          <p:nvPr/>
        </p:nvSpPr>
        <p:spPr>
          <a:xfrm>
            <a:off x="10434638" y="5037138"/>
            <a:ext cx="188912" cy="188912"/>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a:extLst>
              <a:ext uri="{FF2B5EF4-FFF2-40B4-BE49-F238E27FC236}">
                <a16:creationId xmlns:a16="http://schemas.microsoft.com/office/drawing/2014/main" id="{4475B775-056D-4E36-B370-374C5928E384}"/>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36F90C08-607F-44B7-BB41-7A1E396FD563}"/>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C5B50CB2-567C-4362-B32E-3DBC00A51A4F}"/>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1787C9D7-D550-4F6D-ACA8-BBA478082B8F}"/>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08744A09-DB4D-4BCA-8102-0FF3AA9D7838}"/>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451E4C0A-213C-4FCE-A1B4-94FBE39C6D00}"/>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A5868088-0E31-4967-A521-B12D4A0E7BCD}"/>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42C93647-ED1E-416A-9472-FB6E95FB6ACF}"/>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B1A8A95B-0578-471D-83EF-528668FFF036}"/>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AEB0C256-8F9D-400C-ADAB-37AD2EB24DE1}"/>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C7C22D64-140F-4D69-B555-71D7CE750F9D}"/>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323D6043-320E-414B-8BCC-31AF38182F76}"/>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E0BDC138-061A-4A40-B328-8E23C84F96A8}"/>
              </a:ext>
            </a:extLst>
          </p:cNvPr>
          <p:cNvSpPr/>
          <p:nvPr/>
        </p:nvSpPr>
        <p:spPr>
          <a:xfrm>
            <a:off x="8220075" y="34829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0FF70D5E-8B64-4DA2-8B22-2A0F42C9987C}"/>
              </a:ext>
            </a:extLst>
          </p:cNvPr>
          <p:cNvSpPr/>
          <p:nvPr/>
        </p:nvSpPr>
        <p:spPr>
          <a:xfrm>
            <a:off x="8588375" y="34512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4C59EAE5-1104-4CC8-AD00-A8F313105196}"/>
              </a:ext>
            </a:extLst>
          </p:cNvPr>
          <p:cNvSpPr/>
          <p:nvPr/>
        </p:nvSpPr>
        <p:spPr>
          <a:xfrm>
            <a:off x="7861300" y="35401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Oval 54">
            <a:extLst>
              <a:ext uri="{FF2B5EF4-FFF2-40B4-BE49-F238E27FC236}">
                <a16:creationId xmlns:a16="http://schemas.microsoft.com/office/drawing/2014/main" id="{D34708A3-1E51-4156-91D1-92204314E5DC}"/>
              </a:ext>
            </a:extLst>
          </p:cNvPr>
          <p:cNvSpPr/>
          <p:nvPr/>
        </p:nvSpPr>
        <p:spPr>
          <a:xfrm>
            <a:off x="9371013" y="38449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3A8F44FB-9A0A-40A5-BFF8-8610377745D4}"/>
              </a:ext>
            </a:extLst>
          </p:cNvPr>
          <p:cNvSpPr/>
          <p:nvPr/>
        </p:nvSpPr>
        <p:spPr>
          <a:xfrm>
            <a:off x="96948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275B218F-4B3D-47A3-9E11-86D1DC760EEB}"/>
              </a:ext>
            </a:extLst>
          </p:cNvPr>
          <p:cNvSpPr/>
          <p:nvPr/>
        </p:nvSpPr>
        <p:spPr>
          <a:xfrm>
            <a:off x="10050463" y="4724400"/>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a:extLst>
              <a:ext uri="{FF2B5EF4-FFF2-40B4-BE49-F238E27FC236}">
                <a16:creationId xmlns:a16="http://schemas.microsoft.com/office/drawing/2014/main" id="{FE513824-BDB1-4317-8805-977A2A78D2FC}"/>
              </a:ext>
            </a:extLst>
          </p:cNvPr>
          <p:cNvSpPr>
            <a:spLocks noGrp="1"/>
          </p:cNvSpPr>
          <p:nvPr>
            <p:ph type="title"/>
          </p:nvPr>
        </p:nvSpPr>
        <p:spPr/>
        <p:txBody>
          <a:bodyPr/>
          <a:lstStyle/>
          <a:p>
            <a:pPr eaLnBrk="1" hangingPunct="1"/>
            <a:r>
              <a:rPr lang="en-US" altLang="en-US" sz="6000"/>
              <a:t>Algorithm to add in spline points</a:t>
            </a:r>
          </a:p>
        </p:txBody>
      </p:sp>
      <p:sp>
        <p:nvSpPr>
          <p:cNvPr id="92163" name="Content Placeholder 2">
            <a:extLst>
              <a:ext uri="{FF2B5EF4-FFF2-40B4-BE49-F238E27FC236}">
                <a16:creationId xmlns:a16="http://schemas.microsoft.com/office/drawing/2014/main" id="{54641A8B-E08B-451B-8714-BBAED1EB6BDD}"/>
              </a:ext>
            </a:extLst>
          </p:cNvPr>
          <p:cNvSpPr>
            <a:spLocks noGrp="1"/>
          </p:cNvSpPr>
          <p:nvPr>
            <p:ph idx="1"/>
          </p:nvPr>
        </p:nvSpPr>
        <p:spPr/>
        <p:txBody>
          <a:bodyPr rtlCol="0">
            <a:normAutofit/>
          </a:bodyPr>
          <a:lstStyle/>
          <a:p>
            <a:pPr marL="0" indent="0" eaLnBrk="1" fontAlgn="auto" hangingPunct="1">
              <a:spcAft>
                <a:spcPts val="0"/>
              </a:spcAft>
              <a:buFont typeface="Arial" panose="020B0604020202020204" pitchFamily="34" charset="0"/>
              <a:buNone/>
              <a:defRPr/>
            </a:pPr>
            <a:r>
              <a:rPr lang="de-DE" altLang="en-US" dirty="0"/>
              <a:t>CatmullRom(v1, v2, v3, v4, t)</a:t>
            </a:r>
            <a:endParaRPr lang="en-US" altLang="en-US" dirty="0"/>
          </a:p>
          <a:p>
            <a:pPr eaLnBrk="1" fontAlgn="auto" hangingPunct="1">
              <a:spcAft>
                <a:spcPts val="0"/>
              </a:spcAft>
              <a:defRPr/>
            </a:pPr>
            <a:endParaRPr lang="en-US" altLang="en-US" dirty="0"/>
          </a:p>
        </p:txBody>
      </p:sp>
      <p:sp>
        <p:nvSpPr>
          <p:cNvPr id="4" name="Rectangle 3">
            <a:extLst>
              <a:ext uri="{FF2B5EF4-FFF2-40B4-BE49-F238E27FC236}">
                <a16:creationId xmlns:a16="http://schemas.microsoft.com/office/drawing/2014/main" id="{A8F30C3A-46E2-4349-BEB9-65E607BA9EEC}"/>
              </a:ext>
            </a:extLst>
          </p:cNvPr>
          <p:cNvSpPr/>
          <p:nvPr/>
        </p:nvSpPr>
        <p:spPr>
          <a:xfrm>
            <a:off x="947738"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94089BCF-CF7C-467E-BEBE-9B427B4685E3}"/>
              </a:ext>
            </a:extLst>
          </p:cNvPr>
          <p:cNvSpPr/>
          <p:nvPr/>
        </p:nvSpPr>
        <p:spPr>
          <a:xfrm>
            <a:off x="2420938"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9FD0C1F1-9EDF-490D-BF28-87797E6DBA75}"/>
              </a:ext>
            </a:extLst>
          </p:cNvPr>
          <p:cNvSpPr/>
          <p:nvPr/>
        </p:nvSpPr>
        <p:spPr>
          <a:xfrm>
            <a:off x="3895725" y="4394200"/>
            <a:ext cx="1473200"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9C3AB86-AAF7-4EBF-87BD-F459AD65BAE9}"/>
              </a:ext>
            </a:extLst>
          </p:cNvPr>
          <p:cNvSpPr/>
          <p:nvPr/>
        </p:nvSpPr>
        <p:spPr>
          <a:xfrm>
            <a:off x="5368925"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C0D1E06D-146D-4F2B-8550-D4DFC285D2AC}"/>
              </a:ext>
            </a:extLst>
          </p:cNvPr>
          <p:cNvSpPr/>
          <p:nvPr/>
        </p:nvSpPr>
        <p:spPr>
          <a:xfrm>
            <a:off x="6843713" y="4394200"/>
            <a:ext cx="1473200" cy="1474788"/>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65A96A88-2D0A-4675-A709-9429A432A9C0}"/>
              </a:ext>
            </a:extLst>
          </p:cNvPr>
          <p:cNvSpPr/>
          <p:nvPr/>
        </p:nvSpPr>
        <p:spPr>
          <a:xfrm>
            <a:off x="8316913" y="4394200"/>
            <a:ext cx="1474787"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595CEBA3-4CED-4923-AC3F-7304098DCDAE}"/>
              </a:ext>
            </a:extLst>
          </p:cNvPr>
          <p:cNvSpPr/>
          <p:nvPr/>
        </p:nvSpPr>
        <p:spPr>
          <a:xfrm>
            <a:off x="947738"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EFD9A51-96E6-4090-8A4E-C7644A697ACA}"/>
              </a:ext>
            </a:extLst>
          </p:cNvPr>
          <p:cNvSpPr/>
          <p:nvPr/>
        </p:nvSpPr>
        <p:spPr>
          <a:xfrm>
            <a:off x="2420938"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89A4C5D5-61D9-43E7-B26A-1C327A0B2DC8}"/>
              </a:ext>
            </a:extLst>
          </p:cNvPr>
          <p:cNvSpPr/>
          <p:nvPr/>
        </p:nvSpPr>
        <p:spPr>
          <a:xfrm>
            <a:off x="3895725"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B57460DA-6F45-46C0-8ACE-8598B0209A6D}"/>
              </a:ext>
            </a:extLst>
          </p:cNvPr>
          <p:cNvSpPr/>
          <p:nvPr/>
        </p:nvSpPr>
        <p:spPr>
          <a:xfrm>
            <a:off x="5368925"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43AF88B9-ABE9-4CCD-9BB5-B8EB570837B9}"/>
              </a:ext>
            </a:extLst>
          </p:cNvPr>
          <p:cNvSpPr/>
          <p:nvPr/>
        </p:nvSpPr>
        <p:spPr>
          <a:xfrm>
            <a:off x="6843713" y="2921000"/>
            <a:ext cx="1473200"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14F077D5-D583-404A-88F3-C6BF50C0E266}"/>
              </a:ext>
            </a:extLst>
          </p:cNvPr>
          <p:cNvSpPr/>
          <p:nvPr/>
        </p:nvSpPr>
        <p:spPr>
          <a:xfrm>
            <a:off x="8316913" y="2921000"/>
            <a:ext cx="1474787"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454B201C-F748-4941-8583-BC52D6EB91A9}"/>
              </a:ext>
            </a:extLst>
          </p:cNvPr>
          <p:cNvSpPr/>
          <p:nvPr/>
        </p:nvSpPr>
        <p:spPr>
          <a:xfrm>
            <a:off x="9791700" y="2921000"/>
            <a:ext cx="1474788" cy="14732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7" name="Rectangle 16">
            <a:extLst>
              <a:ext uri="{FF2B5EF4-FFF2-40B4-BE49-F238E27FC236}">
                <a16:creationId xmlns:a16="http://schemas.microsoft.com/office/drawing/2014/main" id="{6D79F23B-28AF-4D60-8B1A-F3F83B6F499A}"/>
              </a:ext>
            </a:extLst>
          </p:cNvPr>
          <p:cNvSpPr/>
          <p:nvPr/>
        </p:nvSpPr>
        <p:spPr>
          <a:xfrm>
            <a:off x="9791700" y="4394200"/>
            <a:ext cx="1474788" cy="1474788"/>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3961D639-EB2C-4EFD-B129-67D8EC72EFC0}"/>
              </a:ext>
            </a:extLst>
          </p:cNvPr>
          <p:cNvSpPr/>
          <p:nvPr/>
        </p:nvSpPr>
        <p:spPr>
          <a:xfrm>
            <a:off x="15890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2" name="Oval 31">
            <a:extLst>
              <a:ext uri="{FF2B5EF4-FFF2-40B4-BE49-F238E27FC236}">
                <a16:creationId xmlns:a16="http://schemas.microsoft.com/office/drawing/2014/main" id="{EB07CC77-DC06-4F7C-93C3-49F51DB60BF6}"/>
              </a:ext>
            </a:extLst>
          </p:cNvPr>
          <p:cNvSpPr/>
          <p:nvPr/>
        </p:nvSpPr>
        <p:spPr>
          <a:xfrm>
            <a:off x="306070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3" name="Oval 32">
            <a:extLst>
              <a:ext uri="{FF2B5EF4-FFF2-40B4-BE49-F238E27FC236}">
                <a16:creationId xmlns:a16="http://schemas.microsoft.com/office/drawing/2014/main" id="{15A7C16F-F72F-4317-AA25-F96B5D01A779}"/>
              </a:ext>
            </a:extLst>
          </p:cNvPr>
          <p:cNvSpPr/>
          <p:nvPr/>
        </p:nvSpPr>
        <p:spPr>
          <a:xfrm>
            <a:off x="4535488" y="50371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7" name="Oval 36">
            <a:extLst>
              <a:ext uri="{FF2B5EF4-FFF2-40B4-BE49-F238E27FC236}">
                <a16:creationId xmlns:a16="http://schemas.microsoft.com/office/drawing/2014/main" id="{C60BDA9C-B10D-4D86-BC7B-331A33C281FD}"/>
              </a:ext>
            </a:extLst>
          </p:cNvPr>
          <p:cNvSpPr/>
          <p:nvPr/>
        </p:nvSpPr>
        <p:spPr>
          <a:xfrm>
            <a:off x="6013450" y="35639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8" name="Oval 37">
            <a:extLst>
              <a:ext uri="{FF2B5EF4-FFF2-40B4-BE49-F238E27FC236}">
                <a16:creationId xmlns:a16="http://schemas.microsoft.com/office/drawing/2014/main" id="{5F42DC3B-74AD-491A-BB44-60B0D3A222D9}"/>
              </a:ext>
            </a:extLst>
          </p:cNvPr>
          <p:cNvSpPr/>
          <p:nvPr/>
        </p:nvSpPr>
        <p:spPr>
          <a:xfrm>
            <a:off x="7486650" y="35655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9" name="Oval 38">
            <a:extLst>
              <a:ext uri="{FF2B5EF4-FFF2-40B4-BE49-F238E27FC236}">
                <a16:creationId xmlns:a16="http://schemas.microsoft.com/office/drawing/2014/main" id="{9BAF2A73-E2F2-4D2C-9EE0-FA054DAB289E}"/>
              </a:ext>
            </a:extLst>
          </p:cNvPr>
          <p:cNvSpPr/>
          <p:nvPr/>
        </p:nvSpPr>
        <p:spPr>
          <a:xfrm>
            <a:off x="8963025" y="35655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0" name="Oval 39">
            <a:extLst>
              <a:ext uri="{FF2B5EF4-FFF2-40B4-BE49-F238E27FC236}">
                <a16:creationId xmlns:a16="http://schemas.microsoft.com/office/drawing/2014/main" id="{3F047F8D-0329-47CF-BB2B-0DF465CF64CE}"/>
              </a:ext>
            </a:extLst>
          </p:cNvPr>
          <p:cNvSpPr/>
          <p:nvPr/>
        </p:nvSpPr>
        <p:spPr>
          <a:xfrm>
            <a:off x="10434638" y="50371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8" name="Oval 27">
            <a:extLst>
              <a:ext uri="{FF2B5EF4-FFF2-40B4-BE49-F238E27FC236}">
                <a16:creationId xmlns:a16="http://schemas.microsoft.com/office/drawing/2014/main" id="{1B546662-5143-4FE5-AFAA-7AAC0349D171}"/>
              </a:ext>
            </a:extLst>
          </p:cNvPr>
          <p:cNvSpPr/>
          <p:nvPr/>
        </p:nvSpPr>
        <p:spPr>
          <a:xfrm>
            <a:off x="1957388" y="50371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0" name="Oval 29">
            <a:extLst>
              <a:ext uri="{FF2B5EF4-FFF2-40B4-BE49-F238E27FC236}">
                <a16:creationId xmlns:a16="http://schemas.microsoft.com/office/drawing/2014/main" id="{63CDA166-B2E7-49ED-ACF5-582130FC72E7}"/>
              </a:ext>
            </a:extLst>
          </p:cNvPr>
          <p:cNvSpPr/>
          <p:nvPr/>
        </p:nvSpPr>
        <p:spPr>
          <a:xfrm>
            <a:off x="2327275"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4" name="Oval 33">
            <a:extLst>
              <a:ext uri="{FF2B5EF4-FFF2-40B4-BE49-F238E27FC236}">
                <a16:creationId xmlns:a16="http://schemas.microsoft.com/office/drawing/2014/main" id="{188A230D-C35D-47ED-A443-23B3616CF454}"/>
              </a:ext>
            </a:extLst>
          </p:cNvPr>
          <p:cNvSpPr/>
          <p:nvPr/>
        </p:nvSpPr>
        <p:spPr>
          <a:xfrm>
            <a:off x="2698750" y="503713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5" name="Oval 34">
            <a:extLst>
              <a:ext uri="{FF2B5EF4-FFF2-40B4-BE49-F238E27FC236}">
                <a16:creationId xmlns:a16="http://schemas.microsoft.com/office/drawing/2014/main" id="{8FBFCA4B-8FF3-4CA0-916B-EE1CD9F1693D}"/>
              </a:ext>
            </a:extLst>
          </p:cNvPr>
          <p:cNvSpPr/>
          <p:nvPr/>
        </p:nvSpPr>
        <p:spPr>
          <a:xfrm>
            <a:off x="3432175" y="5068888"/>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2" name="Oval 41">
            <a:extLst>
              <a:ext uri="{FF2B5EF4-FFF2-40B4-BE49-F238E27FC236}">
                <a16:creationId xmlns:a16="http://schemas.microsoft.com/office/drawing/2014/main" id="{1CA80571-2076-46D9-8641-3C50CBD4831F}"/>
              </a:ext>
            </a:extLst>
          </p:cNvPr>
          <p:cNvSpPr/>
          <p:nvPr/>
        </p:nvSpPr>
        <p:spPr>
          <a:xfrm>
            <a:off x="3800475" y="51228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2E1D5CC1-93C3-4E36-B555-FD52E9D71F2D}"/>
              </a:ext>
            </a:extLst>
          </p:cNvPr>
          <p:cNvSpPr/>
          <p:nvPr/>
        </p:nvSpPr>
        <p:spPr>
          <a:xfrm>
            <a:off x="4167188" y="517048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BD29B2E8-7A1B-4BC5-B63A-7695AB9DD63D}"/>
              </a:ext>
            </a:extLst>
          </p:cNvPr>
          <p:cNvSpPr/>
          <p:nvPr/>
        </p:nvSpPr>
        <p:spPr>
          <a:xfrm>
            <a:off x="4970463" y="47799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8E2C8B65-C7BD-45C1-876B-0CF5A40C020E}"/>
              </a:ext>
            </a:extLst>
          </p:cNvPr>
          <p:cNvSpPr/>
          <p:nvPr/>
        </p:nvSpPr>
        <p:spPr>
          <a:xfrm>
            <a:off x="52752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357EB483-339C-48F9-B21D-482E3B967E3F}"/>
              </a:ext>
            </a:extLst>
          </p:cNvPr>
          <p:cNvSpPr/>
          <p:nvPr/>
        </p:nvSpPr>
        <p:spPr>
          <a:xfrm>
            <a:off x="5588000" y="38100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CDFE255F-AD1D-4B43-A1CD-298E8B66A53A}"/>
              </a:ext>
            </a:extLst>
          </p:cNvPr>
          <p:cNvSpPr/>
          <p:nvPr/>
        </p:nvSpPr>
        <p:spPr>
          <a:xfrm>
            <a:off x="6748463" y="34829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4C8FFA22-38C2-4C08-81C5-E8AB304E54B4}"/>
              </a:ext>
            </a:extLst>
          </p:cNvPr>
          <p:cNvSpPr/>
          <p:nvPr/>
        </p:nvSpPr>
        <p:spPr>
          <a:xfrm>
            <a:off x="6378575" y="345122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9" name="Oval 48">
            <a:extLst>
              <a:ext uri="{FF2B5EF4-FFF2-40B4-BE49-F238E27FC236}">
                <a16:creationId xmlns:a16="http://schemas.microsoft.com/office/drawing/2014/main" id="{8F7E74B0-6ADB-4812-A45F-5CD3FE983E44}"/>
              </a:ext>
            </a:extLst>
          </p:cNvPr>
          <p:cNvSpPr/>
          <p:nvPr/>
        </p:nvSpPr>
        <p:spPr>
          <a:xfrm>
            <a:off x="7113588" y="35401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0" name="Oval 49">
            <a:extLst>
              <a:ext uri="{FF2B5EF4-FFF2-40B4-BE49-F238E27FC236}">
                <a16:creationId xmlns:a16="http://schemas.microsoft.com/office/drawing/2014/main" id="{F5D75790-256B-44DE-A450-1D79F3630759}"/>
              </a:ext>
            </a:extLst>
          </p:cNvPr>
          <p:cNvSpPr/>
          <p:nvPr/>
        </p:nvSpPr>
        <p:spPr>
          <a:xfrm>
            <a:off x="8220075" y="34829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1" name="Oval 50">
            <a:extLst>
              <a:ext uri="{FF2B5EF4-FFF2-40B4-BE49-F238E27FC236}">
                <a16:creationId xmlns:a16="http://schemas.microsoft.com/office/drawing/2014/main" id="{CA9C0DCC-C013-499E-AB10-6EC907BFCAC7}"/>
              </a:ext>
            </a:extLst>
          </p:cNvPr>
          <p:cNvSpPr/>
          <p:nvPr/>
        </p:nvSpPr>
        <p:spPr>
          <a:xfrm>
            <a:off x="8588375" y="34512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2" name="Oval 51">
            <a:extLst>
              <a:ext uri="{FF2B5EF4-FFF2-40B4-BE49-F238E27FC236}">
                <a16:creationId xmlns:a16="http://schemas.microsoft.com/office/drawing/2014/main" id="{079CF2CB-1EE8-4950-9F36-ECB6DAA9D16E}"/>
              </a:ext>
            </a:extLst>
          </p:cNvPr>
          <p:cNvSpPr/>
          <p:nvPr/>
        </p:nvSpPr>
        <p:spPr>
          <a:xfrm>
            <a:off x="7861300" y="35401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5" name="Oval 54">
            <a:extLst>
              <a:ext uri="{FF2B5EF4-FFF2-40B4-BE49-F238E27FC236}">
                <a16:creationId xmlns:a16="http://schemas.microsoft.com/office/drawing/2014/main" id="{B97571EF-CA56-4D7B-8044-E003BAAF56CA}"/>
              </a:ext>
            </a:extLst>
          </p:cNvPr>
          <p:cNvSpPr/>
          <p:nvPr/>
        </p:nvSpPr>
        <p:spPr>
          <a:xfrm>
            <a:off x="9371013" y="38449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3CAF4DAD-9598-4890-A53F-8656DE2BCD1F}"/>
              </a:ext>
            </a:extLst>
          </p:cNvPr>
          <p:cNvSpPr/>
          <p:nvPr/>
        </p:nvSpPr>
        <p:spPr>
          <a:xfrm>
            <a:off x="9694863" y="43005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9EBBF02B-61AE-4F94-B829-28B851095A4D}"/>
              </a:ext>
            </a:extLst>
          </p:cNvPr>
          <p:cNvSpPr/>
          <p:nvPr/>
        </p:nvSpPr>
        <p:spPr>
          <a:xfrm>
            <a:off x="10050463" y="4724400"/>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a:extLst>
              <a:ext uri="{FF2B5EF4-FFF2-40B4-BE49-F238E27FC236}">
                <a16:creationId xmlns:a16="http://schemas.microsoft.com/office/drawing/2014/main" id="{69BFE54F-E1A3-47CA-9ED4-AE742A71DC18}"/>
              </a:ext>
            </a:extLst>
          </p:cNvPr>
          <p:cNvSpPr>
            <a:spLocks noGrp="1"/>
          </p:cNvSpPr>
          <p:nvPr>
            <p:ph type="title"/>
          </p:nvPr>
        </p:nvSpPr>
        <p:spPr/>
        <p:txBody>
          <a:bodyPr/>
          <a:lstStyle/>
          <a:p>
            <a:pPr eaLnBrk="1" hangingPunct="1"/>
            <a:r>
              <a:rPr lang="en-US" altLang="en-US" sz="6600"/>
              <a:t>Rubberbanding &amp; Smoothing</a:t>
            </a:r>
          </a:p>
        </p:txBody>
      </p:sp>
      <p:sp>
        <p:nvSpPr>
          <p:cNvPr id="118787" name="Content Placeholder 2">
            <a:extLst>
              <a:ext uri="{FF2B5EF4-FFF2-40B4-BE49-F238E27FC236}">
                <a16:creationId xmlns:a16="http://schemas.microsoft.com/office/drawing/2014/main" id="{08826B67-5B7F-4671-8AC9-B3740BE6F471}"/>
              </a:ext>
            </a:extLst>
          </p:cNvPr>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en-US">
                <a:solidFill>
                  <a:srgbClr val="0070C0"/>
                </a:solidFill>
              </a:rPr>
              <a:t>A* generated path</a:t>
            </a:r>
          </a:p>
        </p:txBody>
      </p:sp>
      <p:sp>
        <p:nvSpPr>
          <p:cNvPr id="4" name="Rectangle 3">
            <a:extLst>
              <a:ext uri="{FF2B5EF4-FFF2-40B4-BE49-F238E27FC236}">
                <a16:creationId xmlns:a16="http://schemas.microsoft.com/office/drawing/2014/main" id="{9AA313BC-8C89-4B23-9F23-C09970F8A24E}"/>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3B8A8A65-E373-4D02-84F6-9A1DA2CD34B5}"/>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E44A847E-C9DA-4D49-80CE-5AD3B0BF0FDC}"/>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093631E8-859C-43A6-AF88-14ACCF08E54E}"/>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C0DA1FC0-4223-4DB8-B442-DA706F5E0995}"/>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CF7DF8D5-F456-48EC-B49F-5E0A9167E0DB}"/>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D7242245-50E9-4383-9E02-BCCEC084ED8F}"/>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F846E412-0144-4E77-87F2-200A967A9B93}"/>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46AEB4DE-E002-49BA-ACE7-C90F529C018E}"/>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432B0D08-4B0B-4AF6-B4CB-B42E5C74D882}"/>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66F6D027-2070-4912-8C7E-556F725B3368}"/>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A3D5A8B2-AC25-49D7-B656-6E7C94283732}"/>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97115F9D-4C4D-4021-9A97-8B55AE578A71}"/>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0FCD3BBA-F8BE-415F-A5CC-D39EFC7020E6}"/>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B00D8D22-490A-42F5-ACB9-61E13A219045}"/>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9D61852B-3C57-48AD-AED1-7938FCBAF5D4}"/>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F55D9A99-4997-49C3-A6D8-F0B141C19515}"/>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BBF747B9-3D35-4D05-8BDB-C57AB8A5C305}"/>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AA71DD82-8F77-41E9-98C3-678D8CEE56B8}"/>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A03473B0-056E-4DB7-A196-ABE7396EFCB3}"/>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16919354-251E-400F-8D8E-BF15B9AE1C58}"/>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DE7B7789-BF12-41C9-85AC-0910D53C4987}"/>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BCD3529B-B25D-4012-B05D-6B409237F242}"/>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8EE86F6E-81E8-427F-A7A9-370D57C5D63A}"/>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8D0481E3-F665-4A60-B238-0E1C78048CF1}"/>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8876A544-2194-4059-A7D2-67524B97A98D}"/>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0ACCB1DE-ABBF-451A-8225-FCF20B3DC629}"/>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63261DD0-4EEB-4F5C-BEA8-3BE47EB926F1}"/>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CE830376-E9F1-4AF0-88DE-27F519EEB91A}"/>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5E351DB9-ED62-4AC1-A5AB-16073B6042AD}"/>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2D6DD88D-56A0-4020-83DD-905C9AF38A5B}"/>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1A0250BE-3056-4E9B-ABCE-38E0EFCEABCD}"/>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1CBF6F15-2998-481A-ADC6-B98CC7DC5142}"/>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FD27369C-4555-4CC2-AC7E-A8490B6682AC}"/>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EF30A0AC-B050-4E52-925B-5B55307A75D5}"/>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AB506C73-53B2-46B8-B6CE-17AB8724E3F5}"/>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1FD28190-2749-44C9-9AF9-FB61CD029B12}"/>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 name="Oval 114">
            <a:extLst>
              <a:ext uri="{FF2B5EF4-FFF2-40B4-BE49-F238E27FC236}">
                <a16:creationId xmlns:a16="http://schemas.microsoft.com/office/drawing/2014/main" id="{BE0AC0FE-54C4-4EF3-9D1C-0F50C4BF0954}"/>
              </a:ext>
            </a:extLst>
          </p:cNvPr>
          <p:cNvSpPr/>
          <p:nvPr/>
        </p:nvSpPr>
        <p:spPr>
          <a:xfrm>
            <a:off x="1852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6" name="Oval 115">
            <a:extLst>
              <a:ext uri="{FF2B5EF4-FFF2-40B4-BE49-F238E27FC236}">
                <a16:creationId xmlns:a16="http://schemas.microsoft.com/office/drawing/2014/main" id="{0FE7E46B-9F81-4E82-9A35-348BFD511FAA}"/>
              </a:ext>
            </a:extLst>
          </p:cNvPr>
          <p:cNvSpPr/>
          <p:nvPr/>
        </p:nvSpPr>
        <p:spPr>
          <a:xfrm>
            <a:off x="2516188"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7" name="Oval 116">
            <a:extLst>
              <a:ext uri="{FF2B5EF4-FFF2-40B4-BE49-F238E27FC236}">
                <a16:creationId xmlns:a16="http://schemas.microsoft.com/office/drawing/2014/main" id="{1E86263C-EE9E-4C22-9B20-6724BCA6133A}"/>
              </a:ext>
            </a:extLst>
          </p:cNvPr>
          <p:cNvSpPr/>
          <p:nvPr/>
        </p:nvSpPr>
        <p:spPr>
          <a:xfrm>
            <a:off x="31861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8" name="Oval 117">
            <a:extLst>
              <a:ext uri="{FF2B5EF4-FFF2-40B4-BE49-F238E27FC236}">
                <a16:creationId xmlns:a16="http://schemas.microsoft.com/office/drawing/2014/main" id="{5853F17F-39E9-405A-A5A2-928716285F5F}"/>
              </a:ext>
            </a:extLst>
          </p:cNvPr>
          <p:cNvSpPr/>
          <p:nvPr/>
        </p:nvSpPr>
        <p:spPr>
          <a:xfrm>
            <a:off x="3856038"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9" name="Oval 118">
            <a:extLst>
              <a:ext uri="{FF2B5EF4-FFF2-40B4-BE49-F238E27FC236}">
                <a16:creationId xmlns:a16="http://schemas.microsoft.com/office/drawing/2014/main" id="{4E16811E-A833-40A5-86EA-D53AC5C29146}"/>
              </a:ext>
            </a:extLst>
          </p:cNvPr>
          <p:cNvSpPr/>
          <p:nvPr/>
        </p:nvSpPr>
        <p:spPr>
          <a:xfrm>
            <a:off x="451802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0" name="Oval 119">
            <a:extLst>
              <a:ext uri="{FF2B5EF4-FFF2-40B4-BE49-F238E27FC236}">
                <a16:creationId xmlns:a16="http://schemas.microsoft.com/office/drawing/2014/main" id="{F9F09727-07C4-49B6-AAE9-7463130562ED}"/>
              </a:ext>
            </a:extLst>
          </p:cNvPr>
          <p:cNvSpPr/>
          <p:nvPr/>
        </p:nvSpPr>
        <p:spPr>
          <a:xfrm>
            <a:off x="51800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1" name="Oval 120">
            <a:extLst>
              <a:ext uri="{FF2B5EF4-FFF2-40B4-BE49-F238E27FC236}">
                <a16:creationId xmlns:a16="http://schemas.microsoft.com/office/drawing/2014/main" id="{207D5262-0AE8-4345-B259-D5928DA1CF65}"/>
              </a:ext>
            </a:extLst>
          </p:cNvPr>
          <p:cNvSpPr/>
          <p:nvPr/>
        </p:nvSpPr>
        <p:spPr>
          <a:xfrm>
            <a:off x="7188200" y="5438775"/>
            <a:ext cx="190500"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 name="Oval 121">
            <a:extLst>
              <a:ext uri="{FF2B5EF4-FFF2-40B4-BE49-F238E27FC236}">
                <a16:creationId xmlns:a16="http://schemas.microsoft.com/office/drawing/2014/main" id="{3DB9248A-02AF-4238-91DB-6174E47E6C65}"/>
              </a:ext>
            </a:extLst>
          </p:cNvPr>
          <p:cNvSpPr/>
          <p:nvPr/>
        </p:nvSpPr>
        <p:spPr>
          <a:xfrm>
            <a:off x="585152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3" name="Oval 122">
            <a:extLst>
              <a:ext uri="{FF2B5EF4-FFF2-40B4-BE49-F238E27FC236}">
                <a16:creationId xmlns:a16="http://schemas.microsoft.com/office/drawing/2014/main" id="{0F35E371-66E5-4B9C-A5C8-BF0577056501}"/>
              </a:ext>
            </a:extLst>
          </p:cNvPr>
          <p:cNvSpPr/>
          <p:nvPr/>
        </p:nvSpPr>
        <p:spPr>
          <a:xfrm>
            <a:off x="6516688"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4" name="Oval 123">
            <a:extLst>
              <a:ext uri="{FF2B5EF4-FFF2-40B4-BE49-F238E27FC236}">
                <a16:creationId xmlns:a16="http://schemas.microsoft.com/office/drawing/2014/main" id="{2CE03B31-BF06-4846-A2B6-11321AAA5CA1}"/>
              </a:ext>
            </a:extLst>
          </p:cNvPr>
          <p:cNvSpPr/>
          <p:nvPr/>
        </p:nvSpPr>
        <p:spPr>
          <a:xfrm>
            <a:off x="785336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5" name="Oval 124">
            <a:extLst>
              <a:ext uri="{FF2B5EF4-FFF2-40B4-BE49-F238E27FC236}">
                <a16:creationId xmlns:a16="http://schemas.microsoft.com/office/drawing/2014/main" id="{79F63E46-35C2-4129-B79A-A12CAC7CF2E6}"/>
              </a:ext>
            </a:extLst>
          </p:cNvPr>
          <p:cNvSpPr/>
          <p:nvPr/>
        </p:nvSpPr>
        <p:spPr>
          <a:xfrm>
            <a:off x="8515350"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6" name="Oval 125">
            <a:extLst>
              <a:ext uri="{FF2B5EF4-FFF2-40B4-BE49-F238E27FC236}">
                <a16:creationId xmlns:a16="http://schemas.microsoft.com/office/drawing/2014/main" id="{54DB22F9-9640-467C-B50D-611B9E745D37}"/>
              </a:ext>
            </a:extLst>
          </p:cNvPr>
          <p:cNvSpPr/>
          <p:nvPr/>
        </p:nvSpPr>
        <p:spPr>
          <a:xfrm>
            <a:off x="918686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7642EDC1-0453-48A3-9685-2D7B1111230E}"/>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8" name="Oval 127">
            <a:extLst>
              <a:ext uri="{FF2B5EF4-FFF2-40B4-BE49-F238E27FC236}">
                <a16:creationId xmlns:a16="http://schemas.microsoft.com/office/drawing/2014/main" id="{B225EEDB-5F6D-4BC5-A65F-D87B29E34367}"/>
              </a:ext>
            </a:extLst>
          </p:cNvPr>
          <p:cNvSpPr/>
          <p:nvPr/>
        </p:nvSpPr>
        <p:spPr>
          <a:xfrm>
            <a:off x="9848850" y="47720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9" name="Oval 128">
            <a:extLst>
              <a:ext uri="{FF2B5EF4-FFF2-40B4-BE49-F238E27FC236}">
                <a16:creationId xmlns:a16="http://schemas.microsoft.com/office/drawing/2014/main" id="{EB3C1EC9-8591-4156-B9EC-971A585E9E65}"/>
              </a:ext>
            </a:extLst>
          </p:cNvPr>
          <p:cNvSpPr/>
          <p:nvPr/>
        </p:nvSpPr>
        <p:spPr>
          <a:xfrm>
            <a:off x="9848850" y="411162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83F33EEA-BBD0-40C4-8908-FF5DC7CC4FC8}"/>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a:extLst>
              <a:ext uri="{FF2B5EF4-FFF2-40B4-BE49-F238E27FC236}">
                <a16:creationId xmlns:a16="http://schemas.microsoft.com/office/drawing/2014/main" id="{0F1F974A-5A11-477C-A8FC-4FD3767B236D}"/>
              </a:ext>
            </a:extLst>
          </p:cNvPr>
          <p:cNvSpPr>
            <a:spLocks noGrp="1"/>
          </p:cNvSpPr>
          <p:nvPr>
            <p:ph type="title"/>
          </p:nvPr>
        </p:nvSpPr>
        <p:spPr/>
        <p:txBody>
          <a:bodyPr/>
          <a:lstStyle/>
          <a:p>
            <a:pPr eaLnBrk="1" hangingPunct="1"/>
            <a:r>
              <a:rPr lang="en-US" altLang="en-US" sz="6600"/>
              <a:t>Rubberbanding &amp; Smoothing</a:t>
            </a:r>
          </a:p>
        </p:txBody>
      </p:sp>
      <p:sp>
        <p:nvSpPr>
          <p:cNvPr id="3" name="Content Placeholder 2">
            <a:extLst>
              <a:ext uri="{FF2B5EF4-FFF2-40B4-BE49-F238E27FC236}">
                <a16:creationId xmlns:a16="http://schemas.microsoft.com/office/drawing/2014/main" id="{C696ADF9-E3D3-4143-938B-5DAD286682A7}"/>
              </a:ext>
            </a:extLst>
          </p:cNvPr>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dirty="0"/>
              <a:t>A* generated path</a:t>
            </a:r>
          </a:p>
          <a:p>
            <a:pPr marL="514350" indent="-514350" eaLnBrk="1" fontAlgn="auto" hangingPunct="1">
              <a:spcAft>
                <a:spcPts val="0"/>
              </a:spcAft>
              <a:buFont typeface="+mj-lt"/>
              <a:buAutoNum type="arabicPeriod"/>
              <a:defRPr/>
            </a:pPr>
            <a:r>
              <a:rPr lang="en-US" dirty="0" err="1">
                <a:solidFill>
                  <a:srgbClr val="0070C0"/>
                </a:solidFill>
              </a:rPr>
              <a:t>Rubberband</a:t>
            </a:r>
            <a:endParaRPr lang="en-US" dirty="0">
              <a:solidFill>
                <a:srgbClr val="0070C0"/>
              </a:solidFill>
            </a:endParaRPr>
          </a:p>
          <a:p>
            <a:pPr eaLnBrk="1" fontAlgn="auto" hangingPunct="1">
              <a:spcAft>
                <a:spcPts val="0"/>
              </a:spcAft>
              <a:defRPr/>
            </a:pPr>
            <a:endParaRPr lang="en-US" dirty="0"/>
          </a:p>
        </p:txBody>
      </p:sp>
      <p:sp>
        <p:nvSpPr>
          <p:cNvPr id="4" name="Rectangle 3">
            <a:extLst>
              <a:ext uri="{FF2B5EF4-FFF2-40B4-BE49-F238E27FC236}">
                <a16:creationId xmlns:a16="http://schemas.microsoft.com/office/drawing/2014/main" id="{61565210-BBDE-41DF-A33D-B9316D3E74ED}"/>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3D4FCD82-D86F-4480-B8A3-60E5AEE79091}"/>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CE4F15E4-99C2-4726-A6FB-D70F593B8817}"/>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F4B51153-0BEE-40CC-86A3-29DBB1FE37B8}"/>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929CB6C2-048A-44BB-8070-EA273A858E2D}"/>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FFF241F2-2003-40F5-BDB8-2F1F798AD576}"/>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4443540A-7775-4642-9FF7-5835EC6F261D}"/>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AED553B0-6A43-4E56-8ADD-7734736E4648}"/>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06584D72-67E3-4160-9FFE-47FEDB74EC10}"/>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00DEEFC8-98FE-40C8-A643-6E3329EC2254}"/>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FE8AACB6-0DFF-4D40-9B07-7B2EBF2FE43D}"/>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A6D7B37D-C9DF-4F11-BE70-F30C9D66DD68}"/>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3BD6C5A7-5F66-48B3-9FF3-53EE208A1596}"/>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B8FCDA1F-C548-484D-892C-EC37CFDC4DB3}"/>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BB5D88D0-B4D7-4ADA-828C-5B746F0F15DA}"/>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C952EF17-B614-4DBF-AC8B-E02C333C298F}"/>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29A5ACFF-0674-412A-8AA2-CD96C72F1F83}"/>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77F9CEB0-EB7C-4491-BC67-13143057CD16}"/>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01699618-6CB5-4677-84BE-A8E81D701A90}"/>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74903667-1B22-437E-9602-98042AD96B4D}"/>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57D0EA62-9020-41D7-91B8-6F579BE81902}"/>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E7E1CE7A-37D2-44F7-B200-C8F7C4DE51BB}"/>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CF77F301-D692-4D26-A494-BDB862526564}"/>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EBF181B3-9FB2-48BC-BC59-3341934B50D8}"/>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FFD4A997-05D0-46A8-AA1A-3F8F7F67CF5B}"/>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4007E40B-5DC4-4972-9E5C-9AAEADDE727E}"/>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EB14C76A-B4C7-41CD-8CEE-230D73129128}"/>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87233DDE-87F9-40FB-837B-93F6BAE8025F}"/>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4F5CD6D3-885C-4622-9297-DFC1906B5437}"/>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1B066FF1-FFFD-4CAA-9FC5-389C92A01EF7}"/>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CE738AF6-7B29-4680-964D-F47FEE07DE2B}"/>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A656081F-BF85-41BF-91A9-1CF22E9C295E}"/>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E15F717B-7E83-477B-9C9E-DEF5C6FBCF1E}"/>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3B879499-BBBB-408A-B720-56B5DA07D70D}"/>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3886AD14-CB27-485A-9662-9CD4B5FEBBC6}"/>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AB58C91E-7E4D-4744-AAE5-58395010F832}"/>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8DE3605E-7C30-42D9-ABAD-54204C9B6EA2}"/>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09250A4B-A657-49AD-AABE-BC3F25A33C67}"/>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65403041-EE88-4028-BDE4-485E4C4D09C6}"/>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D9F9-0866-E8E7-38F5-74CF61FE7BAF}"/>
              </a:ext>
            </a:extLst>
          </p:cNvPr>
          <p:cNvSpPr>
            <a:spLocks noGrp="1"/>
          </p:cNvSpPr>
          <p:nvPr>
            <p:ph type="title"/>
          </p:nvPr>
        </p:nvSpPr>
        <p:spPr/>
        <p:txBody>
          <a:bodyPr/>
          <a:lstStyle/>
          <a:p>
            <a:r>
              <a:rPr lang="en-US" altLang="en-US" sz="3200" dirty="0"/>
              <a:t>Storing the precomputed neighbors as a byte is efficient</a:t>
            </a:r>
            <a:br>
              <a:rPr lang="en-US" altLang="en-US" sz="3200" dirty="0"/>
            </a:br>
            <a:r>
              <a:rPr lang="en-US" altLang="en-US" sz="3200" dirty="0"/>
              <a:t>(computing information is FAST)</a:t>
            </a:r>
            <a:br>
              <a:rPr lang="en-US" altLang="en-US" sz="3200" dirty="0"/>
            </a:br>
            <a:endParaRPr lang="en-US" sz="3200" dirty="0"/>
          </a:p>
        </p:txBody>
      </p:sp>
      <p:sp>
        <p:nvSpPr>
          <p:cNvPr id="4" name="Rectangle 3">
            <a:extLst>
              <a:ext uri="{FF2B5EF4-FFF2-40B4-BE49-F238E27FC236}">
                <a16:creationId xmlns:a16="http://schemas.microsoft.com/office/drawing/2014/main" id="{EDE3891C-A8EC-C0C4-7BEF-52A0B9355442}"/>
              </a:ext>
            </a:extLst>
          </p:cNvPr>
          <p:cNvSpPr/>
          <p:nvPr/>
        </p:nvSpPr>
        <p:spPr>
          <a:xfrm>
            <a:off x="764732" y="1749028"/>
            <a:ext cx="2516184" cy="1725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sp>
        <p:nvSpPr>
          <p:cNvPr id="12" name="Rectangle 1">
            <a:extLst>
              <a:ext uri="{FF2B5EF4-FFF2-40B4-BE49-F238E27FC236}">
                <a16:creationId xmlns:a16="http://schemas.microsoft.com/office/drawing/2014/main" id="{197F05B9-480E-55BC-DE7A-B88ED6595191}"/>
              </a:ext>
            </a:extLst>
          </p:cNvPr>
          <p:cNvSpPr>
            <a:spLocks noChangeArrowheads="1"/>
          </p:cNvSpPr>
          <p:nvPr/>
        </p:nvSpPr>
        <p:spPr bwMode="auto">
          <a:xfrm>
            <a:off x="838201" y="3009829"/>
            <a:ext cx="3058924" cy="143565"/>
          </a:xfrm>
          <a:prstGeom prst="rect">
            <a:avLst/>
          </a:prstGeom>
          <a:noFill/>
          <a:ln>
            <a:noFill/>
          </a:ln>
          <a:effectLst/>
        </p:spPr>
        <p:txBody>
          <a:bodyPr vert="horz" wrap="square" lIns="0" tIns="0" rIns="0" bIns="0" numCol="1" anchor="ctr" anchorCtr="0" compatLnSpc="1">
            <a:prstTxWarp prst="textNoShape">
              <a:avLst/>
            </a:prstTxWarp>
            <a:spAutoFit/>
          </a:bodyPr>
          <a:lstStyle/>
          <a:p>
            <a:pPr defTabSz="1219170"/>
            <a:r>
              <a:rPr lang="en-US" altLang="en-US" sz="933" dirty="0">
                <a:solidFill>
                  <a:schemeClr val="bg1"/>
                </a:solidFill>
                <a:latin typeface="Courier New" panose="02070309020205020404" pitchFamily="49" charset="0"/>
                <a:cs typeface="Courier New" panose="02070309020205020404" pitchFamily="49" charset="0"/>
              </a:rPr>
              <a:t>byte neighbors;</a:t>
            </a:r>
            <a:r>
              <a:rPr lang="en-US" altLang="en-US" sz="133" dirty="0">
                <a:solidFill>
                  <a:schemeClr val="bg1"/>
                </a:solidFill>
              </a:rPr>
              <a:t> </a:t>
            </a:r>
            <a:endParaRPr lang="en-US" altLang="en-US" sz="1600" dirty="0">
              <a:solidFill>
                <a:schemeClr val="bg1"/>
              </a:solidFill>
              <a:latin typeface="Arial" panose="020B0604020202020204" pitchFamily="34" charset="0"/>
            </a:endParaRPr>
          </a:p>
        </p:txBody>
      </p:sp>
      <p:sp>
        <p:nvSpPr>
          <p:cNvPr id="14" name="Rectangle 13">
            <a:extLst>
              <a:ext uri="{FF2B5EF4-FFF2-40B4-BE49-F238E27FC236}">
                <a16:creationId xmlns:a16="http://schemas.microsoft.com/office/drawing/2014/main" id="{4B536B15-7020-CBDC-27BA-91054F2F5D2E}"/>
              </a:ext>
            </a:extLst>
          </p:cNvPr>
          <p:cNvSpPr/>
          <p:nvPr/>
        </p:nvSpPr>
        <p:spPr>
          <a:xfrm>
            <a:off x="3808623"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sp>
        <p:nvSpPr>
          <p:cNvPr id="18" name="Rectangle 17">
            <a:extLst>
              <a:ext uri="{FF2B5EF4-FFF2-40B4-BE49-F238E27FC236}">
                <a16:creationId xmlns:a16="http://schemas.microsoft.com/office/drawing/2014/main" id="{19DB6C23-DAB2-6188-B9E6-B8EF49EDF878}"/>
              </a:ext>
            </a:extLst>
          </p:cNvPr>
          <p:cNvSpPr/>
          <p:nvPr/>
        </p:nvSpPr>
        <p:spPr>
          <a:xfrm>
            <a:off x="5270361"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sp>
        <p:nvSpPr>
          <p:cNvPr id="20" name="Rectangle 19">
            <a:extLst>
              <a:ext uri="{FF2B5EF4-FFF2-40B4-BE49-F238E27FC236}">
                <a16:creationId xmlns:a16="http://schemas.microsoft.com/office/drawing/2014/main" id="{3DE28E7F-B05E-2628-34A5-77D4BD77EF9F}"/>
              </a:ext>
            </a:extLst>
          </p:cNvPr>
          <p:cNvSpPr/>
          <p:nvPr/>
        </p:nvSpPr>
        <p:spPr>
          <a:xfrm>
            <a:off x="6710782"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sp>
        <p:nvSpPr>
          <p:cNvPr id="22" name="Rectangle 21">
            <a:extLst>
              <a:ext uri="{FF2B5EF4-FFF2-40B4-BE49-F238E27FC236}">
                <a16:creationId xmlns:a16="http://schemas.microsoft.com/office/drawing/2014/main" id="{61CB276C-D866-3498-8419-B68DE49D6A39}"/>
              </a:ext>
            </a:extLst>
          </p:cNvPr>
          <p:cNvSpPr/>
          <p:nvPr/>
        </p:nvSpPr>
        <p:spPr>
          <a:xfrm>
            <a:off x="8177642"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sp>
        <p:nvSpPr>
          <p:cNvPr id="24" name="Rectangle 23">
            <a:extLst>
              <a:ext uri="{FF2B5EF4-FFF2-40B4-BE49-F238E27FC236}">
                <a16:creationId xmlns:a16="http://schemas.microsoft.com/office/drawing/2014/main" id="{646D167E-620D-F40A-030F-22924ACE15A5}"/>
              </a:ext>
            </a:extLst>
          </p:cNvPr>
          <p:cNvSpPr/>
          <p:nvPr/>
        </p:nvSpPr>
        <p:spPr>
          <a:xfrm>
            <a:off x="9622029" y="4154655"/>
            <a:ext cx="1317524" cy="16895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a:t>
            </a:r>
          </a:p>
          <a:p>
            <a:pPr algn="ctr"/>
            <a:endParaRPr lang="en-US" dirty="0"/>
          </a:p>
          <a:p>
            <a:pPr algn="ctr"/>
            <a:endParaRPr lang="en-US" dirty="0"/>
          </a:p>
        </p:txBody>
      </p:sp>
      <p:sp>
        <p:nvSpPr>
          <p:cNvPr id="26" name="TextBox 25">
            <a:extLst>
              <a:ext uri="{FF2B5EF4-FFF2-40B4-BE49-F238E27FC236}">
                <a16:creationId xmlns:a16="http://schemas.microsoft.com/office/drawing/2014/main" id="{B689CC60-C9CE-5562-CF44-36FA2D3D827A}"/>
              </a:ext>
            </a:extLst>
          </p:cNvPr>
          <p:cNvSpPr txBox="1"/>
          <p:nvPr/>
        </p:nvSpPr>
        <p:spPr>
          <a:xfrm>
            <a:off x="110677" y="2948240"/>
            <a:ext cx="489236" cy="235898"/>
          </a:xfrm>
          <a:prstGeom prst="rect">
            <a:avLst/>
          </a:prstGeom>
          <a:noFill/>
        </p:spPr>
        <p:txBody>
          <a:bodyPr wrap="none" rtlCol="0">
            <a:spAutoFit/>
          </a:bodyPr>
          <a:lstStyle/>
          <a:p>
            <a:r>
              <a:rPr lang="en-US" sz="933" dirty="0"/>
              <a:t>1 byte</a:t>
            </a:r>
          </a:p>
        </p:txBody>
      </p:sp>
      <p:sp>
        <p:nvSpPr>
          <p:cNvPr id="3" name="TextBox 2">
            <a:extLst>
              <a:ext uri="{FF2B5EF4-FFF2-40B4-BE49-F238E27FC236}">
                <a16:creationId xmlns:a16="http://schemas.microsoft.com/office/drawing/2014/main" id="{92A0B3DD-F425-D3DE-3B3F-B9812CFBA1A8}"/>
              </a:ext>
            </a:extLst>
          </p:cNvPr>
          <p:cNvSpPr txBox="1"/>
          <p:nvPr/>
        </p:nvSpPr>
        <p:spPr>
          <a:xfrm>
            <a:off x="4190727" y="1953343"/>
            <a:ext cx="3607975" cy="646331"/>
          </a:xfrm>
          <a:prstGeom prst="rect">
            <a:avLst/>
          </a:prstGeom>
          <a:noFill/>
        </p:spPr>
        <p:txBody>
          <a:bodyPr wrap="none" rtlCol="0">
            <a:spAutoFit/>
          </a:bodyPr>
          <a:lstStyle/>
          <a:p>
            <a:r>
              <a:rPr lang="en-US" dirty="0"/>
              <a:t>Loop through bits (1=valid neighbor)</a:t>
            </a:r>
          </a:p>
          <a:p>
            <a:r>
              <a:rPr lang="en-US" dirty="0"/>
              <a:t>[1,1,1,1,1,0,0,0]</a:t>
            </a:r>
          </a:p>
        </p:txBody>
      </p:sp>
      <p:cxnSp>
        <p:nvCxnSpPr>
          <p:cNvPr id="10" name="Straight Arrow Connector 9">
            <a:extLst>
              <a:ext uri="{FF2B5EF4-FFF2-40B4-BE49-F238E27FC236}">
                <a16:creationId xmlns:a16="http://schemas.microsoft.com/office/drawing/2014/main" id="{0DF0840B-F91B-7D78-0970-31D8B1654E0A}"/>
              </a:ext>
            </a:extLst>
          </p:cNvPr>
          <p:cNvCxnSpPr>
            <a:cxnSpLocks/>
          </p:cNvCxnSpPr>
          <p:nvPr/>
        </p:nvCxnSpPr>
        <p:spPr>
          <a:xfrm flipH="1">
            <a:off x="4476125" y="3323994"/>
            <a:ext cx="135473" cy="830661"/>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4C4A0A-0DFE-6FB0-F654-1CBA117FD429}"/>
              </a:ext>
            </a:extLst>
          </p:cNvPr>
          <p:cNvCxnSpPr>
            <a:cxnSpLocks/>
          </p:cNvCxnSpPr>
          <p:nvPr/>
        </p:nvCxnSpPr>
        <p:spPr>
          <a:xfrm>
            <a:off x="5053431" y="3323994"/>
            <a:ext cx="875691" cy="850932"/>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1FC948-466B-AFC7-73BB-2E7D404832B6}"/>
              </a:ext>
            </a:extLst>
          </p:cNvPr>
          <p:cNvCxnSpPr>
            <a:cxnSpLocks/>
          </p:cNvCxnSpPr>
          <p:nvPr/>
        </p:nvCxnSpPr>
        <p:spPr>
          <a:xfrm>
            <a:off x="5424362" y="3329051"/>
            <a:ext cx="2004076" cy="845875"/>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F8E14CF2-B91E-F7DF-02C8-CCFAC54403FC}"/>
              </a:ext>
            </a:extLst>
          </p:cNvPr>
          <p:cNvCxnSpPr>
            <a:cxnSpLocks/>
          </p:cNvCxnSpPr>
          <p:nvPr/>
        </p:nvCxnSpPr>
        <p:spPr>
          <a:xfrm>
            <a:off x="5856406" y="3297053"/>
            <a:ext cx="2999381" cy="867736"/>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8760AF2-60CC-C323-BD5F-CC84842444FD}"/>
              </a:ext>
            </a:extLst>
          </p:cNvPr>
          <p:cNvCxnSpPr>
            <a:cxnSpLocks/>
          </p:cNvCxnSpPr>
          <p:nvPr/>
        </p:nvCxnSpPr>
        <p:spPr>
          <a:xfrm>
            <a:off x="6317333" y="3259941"/>
            <a:ext cx="3963457" cy="904849"/>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8DD996C-0304-7790-6A70-DD42D4673C17}"/>
              </a:ext>
            </a:extLst>
          </p:cNvPr>
          <p:cNvSpPr txBox="1"/>
          <p:nvPr/>
        </p:nvSpPr>
        <p:spPr>
          <a:xfrm>
            <a:off x="4438415" y="2948240"/>
            <a:ext cx="2534925" cy="318100"/>
          </a:xfrm>
          <a:prstGeom prst="rect">
            <a:avLst/>
          </a:prstGeom>
          <a:noFill/>
        </p:spPr>
        <p:txBody>
          <a:bodyPr wrap="none" rtlCol="0">
            <a:spAutoFit/>
          </a:bodyPr>
          <a:lstStyle/>
          <a:p>
            <a:r>
              <a:rPr lang="en-US" sz="1467" dirty="0"/>
              <a:t>N   NE   E    SE   S   SW   W   NW</a:t>
            </a:r>
          </a:p>
        </p:txBody>
      </p:sp>
      <p:cxnSp>
        <p:nvCxnSpPr>
          <p:cNvPr id="5" name="Straight Arrow Connector 4">
            <a:extLst>
              <a:ext uri="{FF2B5EF4-FFF2-40B4-BE49-F238E27FC236}">
                <a16:creationId xmlns:a16="http://schemas.microsoft.com/office/drawing/2014/main" id="{9F89EBEE-1533-EE7F-28E1-AC95B9228C69}"/>
              </a:ext>
            </a:extLst>
          </p:cNvPr>
          <p:cNvCxnSpPr>
            <a:cxnSpLocks/>
          </p:cNvCxnSpPr>
          <p:nvPr/>
        </p:nvCxnSpPr>
        <p:spPr>
          <a:xfrm flipV="1">
            <a:off x="2014520" y="2739923"/>
            <a:ext cx="2241755" cy="341688"/>
          </a:xfrm>
          <a:prstGeom prst="straightConnector1">
            <a:avLst/>
          </a:prstGeom>
          <a:ln w="444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2101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a:extLst>
              <a:ext uri="{FF2B5EF4-FFF2-40B4-BE49-F238E27FC236}">
                <a16:creationId xmlns:a16="http://schemas.microsoft.com/office/drawing/2014/main" id="{B6223F43-ECAC-425A-BAF1-4BF3A488522A}"/>
              </a:ext>
            </a:extLst>
          </p:cNvPr>
          <p:cNvSpPr>
            <a:spLocks noGrp="1"/>
          </p:cNvSpPr>
          <p:nvPr>
            <p:ph type="title"/>
          </p:nvPr>
        </p:nvSpPr>
        <p:spPr/>
        <p:txBody>
          <a:bodyPr/>
          <a:lstStyle/>
          <a:p>
            <a:pPr eaLnBrk="1" hangingPunct="1"/>
            <a:r>
              <a:rPr lang="en-US" altLang="en-US" sz="6600"/>
              <a:t>Rubberbanding &amp; Smoothing</a:t>
            </a:r>
          </a:p>
        </p:txBody>
      </p:sp>
      <p:sp>
        <p:nvSpPr>
          <p:cNvPr id="3" name="Content Placeholder 2">
            <a:extLst>
              <a:ext uri="{FF2B5EF4-FFF2-40B4-BE49-F238E27FC236}">
                <a16:creationId xmlns:a16="http://schemas.microsoft.com/office/drawing/2014/main" id="{3B969F56-33E3-4891-A5BE-03042F252F30}"/>
              </a:ext>
            </a:extLst>
          </p:cNvPr>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dirty="0"/>
              <a:t>A* generated path</a:t>
            </a:r>
          </a:p>
          <a:p>
            <a:pPr marL="514350" indent="-514350" eaLnBrk="1" fontAlgn="auto" hangingPunct="1">
              <a:spcAft>
                <a:spcPts val="0"/>
              </a:spcAft>
              <a:buFont typeface="+mj-lt"/>
              <a:buAutoNum type="arabicPeriod"/>
              <a:defRPr/>
            </a:pPr>
            <a:r>
              <a:rPr lang="en-US" dirty="0" err="1"/>
              <a:t>Rubberband</a:t>
            </a:r>
            <a:endParaRPr lang="en-US" dirty="0"/>
          </a:p>
          <a:p>
            <a:pPr marL="514350" indent="-514350" eaLnBrk="1" fontAlgn="auto" hangingPunct="1">
              <a:spcAft>
                <a:spcPts val="0"/>
              </a:spcAft>
              <a:buFont typeface="+mj-lt"/>
              <a:buAutoNum type="arabicPeriod"/>
              <a:defRPr/>
            </a:pPr>
            <a:r>
              <a:rPr lang="en-US" dirty="0">
                <a:solidFill>
                  <a:srgbClr val="FF0000"/>
                </a:solidFill>
              </a:rPr>
              <a:t>Smooth</a:t>
            </a:r>
          </a:p>
          <a:p>
            <a:pPr eaLnBrk="1" fontAlgn="auto" hangingPunct="1">
              <a:spcAft>
                <a:spcPts val="0"/>
              </a:spcAft>
              <a:defRPr/>
            </a:pPr>
            <a:endParaRPr lang="en-US" dirty="0"/>
          </a:p>
        </p:txBody>
      </p:sp>
      <p:sp>
        <p:nvSpPr>
          <p:cNvPr id="4" name="Rectangle 3">
            <a:extLst>
              <a:ext uri="{FF2B5EF4-FFF2-40B4-BE49-F238E27FC236}">
                <a16:creationId xmlns:a16="http://schemas.microsoft.com/office/drawing/2014/main" id="{69A56916-359D-4AB7-9F30-F8DE6C15F937}"/>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4E63FFDD-0A0A-482A-AAE5-5D4CCC233108}"/>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48B0A9EF-7849-479B-A8CA-CAFB5503E967}"/>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08CF79C5-9B70-4EEC-B37D-B156AFA09ED6}"/>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251BD8A0-AF97-4C79-AC5E-11C86654075E}"/>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7B7E8A4E-297F-458A-8E6E-5ED95C3E96FE}"/>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87188E27-058C-41BC-A677-DF82455FCF37}"/>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CC9DC977-BEDB-4875-BE91-CC9CB1979733}"/>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C95E7B14-8752-4E9A-A849-1E1B95DDFA04}"/>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F19EAB90-E97A-4D17-A596-250E52DE8FF7}"/>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119F001A-23E7-4CC0-B7AA-1607F26B3311}"/>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B21E6F3B-F419-45B1-BA06-561264875041}"/>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838966E1-3FB6-4F50-A9C9-B1930CBD47C9}"/>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AEE7637E-F8AA-4237-AD71-D83D238F3964}"/>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619A0AD1-3F04-49E8-9CBE-25DFC31AC03D}"/>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AF147DA3-7CE5-400B-AB2C-485222A44109}"/>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8850B17A-06D0-4520-827E-8B517CC10B1A}"/>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6E1D3CC4-C659-4597-8277-3DB6EED2E077}"/>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9C941B72-EF6D-4CAE-B6F8-1F0192043B32}"/>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8399092A-57AC-4C65-86E2-4DEE8D64E668}"/>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2C475BC0-43A0-456F-B261-9F204967868C}"/>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08814E3F-E49C-4DC3-A241-414D3BDFA29B}"/>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4511D847-7003-4F40-AC74-7CBA1749F2FE}"/>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5F43B104-B3F7-48AA-ABCE-40D4C53B4A29}"/>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8FE5C3FB-49AC-43DA-A651-DAC30BBC0CAD}"/>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A55B3CC0-7B6C-44DC-8F8A-9EAA9E2791B5}"/>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1F730F1F-AB54-44D1-A226-F0E81FCAC20A}"/>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C273429D-DEB7-4AA3-B47A-B889EFCB77B3}"/>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44A7FABC-95D8-49E6-AF75-D2B8A0FE4E70}"/>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A4ADD491-C576-416F-B9D7-EF06D82F6115}"/>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C1995874-8F79-486B-955A-4E182E0D3BD3}"/>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2267017F-517A-4B75-ADC8-301230958981}"/>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64F614CA-94BF-479F-93EE-28534BF4F7EE}"/>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EB871E0E-F26B-4163-A5E4-5BBC3323230E}"/>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9A8CA093-59E9-4C23-8330-50819EA9D027}"/>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7887246C-D3D1-4C28-8CE9-69E0B43906DF}"/>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05051E4B-C26D-4ECD-980F-A987AB099993}"/>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D53CCB6D-60C0-46C6-A1F4-8CC038496E7F}"/>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DA0B1486-DF3C-4A12-8FC2-7ADDFF28797D}"/>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FCF00AB2-1059-4E5C-995F-90D6F2AA2813}"/>
              </a:ext>
            </a:extLst>
          </p:cNvPr>
          <p:cNvSpPr/>
          <p:nvPr/>
        </p:nvSpPr>
        <p:spPr>
          <a:xfrm>
            <a:off x="5516563" y="543877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5D3E94E3-5B7C-41CC-835B-44B3AB8EB1EC}"/>
              </a:ext>
            </a:extLst>
          </p:cNvPr>
          <p:cNvSpPr/>
          <p:nvPr/>
        </p:nvSpPr>
        <p:spPr>
          <a:xfrm>
            <a:off x="3343275" y="543877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D5CD5157-2B63-418E-A758-2BA51CE7833F}"/>
              </a:ext>
            </a:extLst>
          </p:cNvPr>
          <p:cNvSpPr/>
          <p:nvPr/>
        </p:nvSpPr>
        <p:spPr>
          <a:xfrm>
            <a:off x="7710488" y="55340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44B166EA-BA9D-4BB6-8C0F-1D4680A51874}"/>
              </a:ext>
            </a:extLst>
          </p:cNvPr>
          <p:cNvSpPr/>
          <p:nvPr/>
        </p:nvSpPr>
        <p:spPr>
          <a:xfrm>
            <a:off x="10629900" y="5194300"/>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C7D6313C-4C92-46C7-A981-7A8BFD88E11A}"/>
              </a:ext>
            </a:extLst>
          </p:cNvPr>
          <p:cNvSpPr/>
          <p:nvPr/>
        </p:nvSpPr>
        <p:spPr>
          <a:xfrm>
            <a:off x="10020300" y="41052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A819D0ED-EB01-4625-9412-DF975048AB7D}"/>
              </a:ext>
            </a:extLst>
          </p:cNvPr>
          <p:cNvSpPr/>
          <p:nvPr/>
        </p:nvSpPr>
        <p:spPr>
          <a:xfrm>
            <a:off x="10202863" y="4648200"/>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a:extLst>
              <a:ext uri="{FF2B5EF4-FFF2-40B4-BE49-F238E27FC236}">
                <a16:creationId xmlns:a16="http://schemas.microsoft.com/office/drawing/2014/main" id="{C1D27F88-48BF-4219-8BC7-AE098B8DAE57}"/>
              </a:ext>
            </a:extLst>
          </p:cNvPr>
          <p:cNvSpPr>
            <a:spLocks noGrp="1"/>
          </p:cNvSpPr>
          <p:nvPr>
            <p:ph type="title"/>
          </p:nvPr>
        </p:nvSpPr>
        <p:spPr/>
        <p:txBody>
          <a:bodyPr/>
          <a:lstStyle/>
          <a:p>
            <a:pPr eaLnBrk="1" hangingPunct="1"/>
            <a:r>
              <a:rPr lang="en-US" altLang="en-US" sz="6600"/>
              <a:t>Rubberbanding &amp; Smoothing</a:t>
            </a:r>
          </a:p>
        </p:txBody>
      </p:sp>
      <p:sp>
        <p:nvSpPr>
          <p:cNvPr id="3" name="Content Placeholder 2">
            <a:extLst>
              <a:ext uri="{FF2B5EF4-FFF2-40B4-BE49-F238E27FC236}">
                <a16:creationId xmlns:a16="http://schemas.microsoft.com/office/drawing/2014/main" id="{66214F8C-5388-4809-B642-F87DA310D538}"/>
              </a:ext>
            </a:extLst>
          </p:cNvPr>
          <p:cNvSpPr>
            <a:spLocks noGrp="1"/>
          </p:cNvSpPr>
          <p:nvPr>
            <p:ph idx="1"/>
          </p:nvPr>
        </p:nvSpPr>
        <p:spPr/>
        <p:txBody>
          <a:bodyPr rtlCol="0">
            <a:normAutofit/>
          </a:bodyPr>
          <a:lstStyle/>
          <a:p>
            <a:pPr marL="514350" indent="-514350" eaLnBrk="1" fontAlgn="auto" hangingPunct="1">
              <a:spcAft>
                <a:spcPts val="0"/>
              </a:spcAft>
              <a:buFont typeface="+mj-lt"/>
              <a:buAutoNum type="arabicPeriod"/>
              <a:defRPr/>
            </a:pPr>
            <a:r>
              <a:rPr lang="en-US" dirty="0"/>
              <a:t>A* generated path</a:t>
            </a:r>
          </a:p>
          <a:p>
            <a:pPr marL="514350" indent="-514350" eaLnBrk="1" fontAlgn="auto" hangingPunct="1">
              <a:spcAft>
                <a:spcPts val="0"/>
              </a:spcAft>
              <a:buFont typeface="+mj-lt"/>
              <a:buAutoNum type="arabicPeriod"/>
              <a:defRPr/>
            </a:pPr>
            <a:r>
              <a:rPr lang="en-US" dirty="0" err="1"/>
              <a:t>Rubberband</a:t>
            </a:r>
            <a:endParaRPr lang="en-US" dirty="0"/>
          </a:p>
          <a:p>
            <a:pPr marL="514350" indent="-514350" eaLnBrk="1" fontAlgn="auto" hangingPunct="1">
              <a:spcAft>
                <a:spcPts val="0"/>
              </a:spcAft>
              <a:buFont typeface="+mj-lt"/>
              <a:buAutoNum type="arabicPeriod"/>
              <a:defRPr/>
            </a:pPr>
            <a:r>
              <a:rPr lang="en-US" dirty="0">
                <a:solidFill>
                  <a:srgbClr val="FF0000"/>
                </a:solidFill>
              </a:rPr>
              <a:t>Smooth (WRONG)</a:t>
            </a:r>
          </a:p>
          <a:p>
            <a:pPr eaLnBrk="1" fontAlgn="auto" hangingPunct="1">
              <a:spcAft>
                <a:spcPts val="0"/>
              </a:spcAft>
              <a:defRPr/>
            </a:pPr>
            <a:endParaRPr lang="en-US" dirty="0"/>
          </a:p>
        </p:txBody>
      </p:sp>
      <p:sp>
        <p:nvSpPr>
          <p:cNvPr id="4" name="Rectangle 3">
            <a:extLst>
              <a:ext uri="{FF2B5EF4-FFF2-40B4-BE49-F238E27FC236}">
                <a16:creationId xmlns:a16="http://schemas.microsoft.com/office/drawing/2014/main" id="{9C62B451-71F1-46EA-BA73-7F7DBEFDFAB6}"/>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A6B585CF-51BA-481F-823F-5B8619FEBB54}"/>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1168C7B1-EE09-46B9-8091-6D7E77AED992}"/>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2B3D911A-0218-4A11-A8EB-716BDF1BD42A}"/>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28BB91F3-5D14-4AE3-9F97-70AE677B12A2}"/>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0D32D6F4-1539-4B17-9F73-280A2748070D}"/>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02C34A33-D041-4027-B13D-51E04822CF82}"/>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33790830-9E1B-4566-A846-B8B863D0C87F}"/>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6E7E85BD-F000-4B9D-BFBB-10FC7561E3A0}"/>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4F711F1A-3D17-4489-9F7C-C29492B4613F}"/>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2846B725-69C9-4AFE-8DB1-539E2C3FDE38}"/>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025ECCF7-6F33-48B5-8A0F-E55D3E373598}"/>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D695A521-898C-4C1C-BFDC-EE68C11A9A84}"/>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324FC8A4-BBA8-4F78-9BF7-5D92EBE21BA1}"/>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7239D703-86C3-488B-B1F2-B18FD3E3031F}"/>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00DD3182-5F08-4B2E-B81B-DD67E44FC289}"/>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B10F841B-26F4-4326-8C1C-47DEC0EA1DA4}"/>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988CF116-A043-45D1-A6D3-BD76410B6BE9}"/>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5DBFFF66-384F-4F74-A247-BC7E259169F0}"/>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C0465145-514C-4C11-8C8D-1797C84657ED}"/>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6371C15D-E3F2-40DD-8013-5C3DBA107F45}"/>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BE3A3ED7-BFEE-4A20-8C9B-86AC1EFD036B}"/>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F17221B6-17A3-43D1-BF0E-BCCB849A8BAD}"/>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A0A7E2F5-B4E9-4B87-9FBD-D88F6CFB7849}"/>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B537E5EE-70BB-4290-AD16-55E84C69C699}"/>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C9A215B5-4270-44EE-9A90-C0564649A676}"/>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BBFF8986-5B7B-418B-9A75-D3B95EC5B55F}"/>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05D2996D-6019-44B1-85E3-5264BF8BF46F}"/>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C8C46909-73FE-4377-804E-BD5F34CF683D}"/>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0146E97C-7DCC-4ED5-B441-F473DC5D6AD6}"/>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B0EC8360-F626-4DCA-BCE6-A79A586FC6D9}"/>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F01DA125-2694-44CD-BE20-8126F3774E0F}"/>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E6AE63DC-BEDA-4868-B740-667F23626ACA}"/>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4500C4B9-0B39-43CF-8ADE-311B68F010C4}"/>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6EEE35EC-F04C-44EC-8057-8DF66DD7844C}"/>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A147FA17-1CE7-4F32-811D-9276C49EA0A5}"/>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0CB25941-7C74-4543-BF7B-3CE333FE4FB0}"/>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99BEAB6C-70B8-49F2-96A7-4C498D4F0B74}"/>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434E8BAB-0D98-4A86-9047-31CA4699C962}"/>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3" name="Oval 42">
            <a:extLst>
              <a:ext uri="{FF2B5EF4-FFF2-40B4-BE49-F238E27FC236}">
                <a16:creationId xmlns:a16="http://schemas.microsoft.com/office/drawing/2014/main" id="{13949014-3122-4A53-B6A1-E6E962BC5470}"/>
              </a:ext>
            </a:extLst>
          </p:cNvPr>
          <p:cNvSpPr/>
          <p:nvPr/>
        </p:nvSpPr>
        <p:spPr>
          <a:xfrm>
            <a:off x="5516563" y="543877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4" name="Oval 43">
            <a:extLst>
              <a:ext uri="{FF2B5EF4-FFF2-40B4-BE49-F238E27FC236}">
                <a16:creationId xmlns:a16="http://schemas.microsoft.com/office/drawing/2014/main" id="{63340BED-A385-4867-B736-BCA1F9E9E208}"/>
              </a:ext>
            </a:extLst>
          </p:cNvPr>
          <p:cNvSpPr/>
          <p:nvPr/>
        </p:nvSpPr>
        <p:spPr>
          <a:xfrm>
            <a:off x="3343275" y="543877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CE715C4F-8899-4AE0-97D6-CDD748CB74FA}"/>
              </a:ext>
            </a:extLst>
          </p:cNvPr>
          <p:cNvSpPr/>
          <p:nvPr/>
        </p:nvSpPr>
        <p:spPr>
          <a:xfrm>
            <a:off x="7710488" y="55340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CC30E81D-D060-4EE6-B834-3A39ACB622F1}"/>
              </a:ext>
            </a:extLst>
          </p:cNvPr>
          <p:cNvSpPr/>
          <p:nvPr/>
        </p:nvSpPr>
        <p:spPr>
          <a:xfrm>
            <a:off x="10629900" y="5194300"/>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7" name="Oval 46">
            <a:extLst>
              <a:ext uri="{FF2B5EF4-FFF2-40B4-BE49-F238E27FC236}">
                <a16:creationId xmlns:a16="http://schemas.microsoft.com/office/drawing/2014/main" id="{12E89EFD-9E61-49DD-B4D6-6688C32B50A5}"/>
              </a:ext>
            </a:extLst>
          </p:cNvPr>
          <p:cNvSpPr/>
          <p:nvPr/>
        </p:nvSpPr>
        <p:spPr>
          <a:xfrm>
            <a:off x="10020300" y="41052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8" name="Oval 47">
            <a:extLst>
              <a:ext uri="{FF2B5EF4-FFF2-40B4-BE49-F238E27FC236}">
                <a16:creationId xmlns:a16="http://schemas.microsoft.com/office/drawing/2014/main" id="{621918B2-4826-472E-861D-BFA288A704EE}"/>
              </a:ext>
            </a:extLst>
          </p:cNvPr>
          <p:cNvSpPr/>
          <p:nvPr/>
        </p:nvSpPr>
        <p:spPr>
          <a:xfrm>
            <a:off x="10202863" y="4648200"/>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fade">
                                      <p:cBhvr>
                                        <p:cTn id="3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a:extLst>
              <a:ext uri="{FF2B5EF4-FFF2-40B4-BE49-F238E27FC236}">
                <a16:creationId xmlns:a16="http://schemas.microsoft.com/office/drawing/2014/main" id="{FC39200A-CBE0-4C61-8751-AEBC688CE90A}"/>
              </a:ext>
            </a:extLst>
          </p:cNvPr>
          <p:cNvSpPr>
            <a:spLocks noGrp="1"/>
          </p:cNvSpPr>
          <p:nvPr>
            <p:ph type="title"/>
          </p:nvPr>
        </p:nvSpPr>
        <p:spPr/>
        <p:txBody>
          <a:bodyPr/>
          <a:lstStyle/>
          <a:p>
            <a:pPr eaLnBrk="1" hangingPunct="1"/>
            <a:r>
              <a:rPr lang="en-US" altLang="en-US" sz="6600"/>
              <a:t>Rubberbanding &amp; Smoothing</a:t>
            </a:r>
          </a:p>
        </p:txBody>
      </p:sp>
      <p:sp>
        <p:nvSpPr>
          <p:cNvPr id="122883" name="Content Placeholder 2">
            <a:extLst>
              <a:ext uri="{FF2B5EF4-FFF2-40B4-BE49-F238E27FC236}">
                <a16:creationId xmlns:a16="http://schemas.microsoft.com/office/drawing/2014/main" id="{A8054C95-FA1A-413C-9012-0522AD403B0E}"/>
              </a:ext>
            </a:extLst>
          </p:cNvPr>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en-US"/>
              <a:t>A* generated path</a:t>
            </a:r>
          </a:p>
          <a:p>
            <a:pPr marL="514350" indent="-514350" eaLnBrk="1" hangingPunct="1">
              <a:buFont typeface="Calibri Light" panose="020F0302020204030204" pitchFamily="34" charset="0"/>
              <a:buAutoNum type="arabicPeriod"/>
            </a:pPr>
            <a:r>
              <a:rPr lang="en-US" altLang="en-US"/>
              <a:t>Rubberband</a:t>
            </a:r>
          </a:p>
          <a:p>
            <a:pPr marL="514350" indent="-514350" eaLnBrk="1" hangingPunct="1">
              <a:buFont typeface="Calibri Light" panose="020F0302020204030204" pitchFamily="34" charset="0"/>
              <a:buAutoNum type="arabicPeriod"/>
            </a:pPr>
            <a:r>
              <a:rPr lang="en-US" altLang="en-US">
                <a:solidFill>
                  <a:srgbClr val="0070C0"/>
                </a:solidFill>
              </a:rPr>
              <a:t>Add points back in (when &gt; 1.5)</a:t>
            </a:r>
          </a:p>
        </p:txBody>
      </p:sp>
      <p:sp>
        <p:nvSpPr>
          <p:cNvPr id="4" name="Rectangle 3">
            <a:extLst>
              <a:ext uri="{FF2B5EF4-FFF2-40B4-BE49-F238E27FC236}">
                <a16:creationId xmlns:a16="http://schemas.microsoft.com/office/drawing/2014/main" id="{36DAAE8C-9F7A-4995-B1A7-2E2DB2A88245}"/>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E3C3781C-6A46-443B-8E09-7B939E9F7D50}"/>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C4E7ADBC-12CB-4BAB-AEC1-7CACD4D59869}"/>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E71BF043-74BF-4704-A14A-A1A2727FA3BE}"/>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98613859-17AB-4EDC-A980-0C57FC4A9F0B}"/>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C3419765-AFCB-4D64-9A21-531241B585FE}"/>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0C3DDF43-779A-4C31-B211-C11F4BBF6D34}"/>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A7D95DB5-EF3C-4364-B275-CB7F4E59402B}"/>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52BAC930-FFF6-422F-9744-E619D6D33ABF}"/>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D2A20CA2-85B6-4A29-87A9-269A793575E1}"/>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D7DF249F-8772-4CC0-883F-B30E14E52582}"/>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A9679812-E0DD-419E-A3B7-19ACC5F36BC0}"/>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04F93609-30C4-4ABC-9A9C-BEC0013B547A}"/>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06B47756-43B3-44A0-B896-9B34EF671D71}"/>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3F5F447B-37ED-425F-ACD1-23C5C35529A0}"/>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F0C90EB5-1ACE-401A-915B-B66B4BDEA4E8}"/>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1F916BDC-DC84-450B-AB64-09375D0B4A2B}"/>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4CC612A2-8A7F-4554-8522-9FF2CBFF67B5}"/>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70985B73-5373-4072-BD47-289B241B7E25}"/>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83E6A0F1-35BD-4DC2-839F-0A4A03FE11C2}"/>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11152753-4811-478F-8A9F-659BE0391462}"/>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F4E8E8DF-933A-44EE-A720-B566CAA206B2}"/>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10D0FE61-A351-439D-82EF-F20339783478}"/>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ECAA34C8-084A-415A-B9D3-DCC5F0DC6FE7}"/>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15304CB3-0B84-4B95-9416-00B9C3E15CC5}"/>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04A31035-80D0-4869-9CDA-CA4B48D31CE1}"/>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764718F9-6147-4287-B53E-A44F3AEB5B0A}"/>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1F2A3061-7503-4183-9916-B64523D332C5}"/>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613E1A45-F90D-47CC-A03B-DC5086E8303B}"/>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615927C0-C26D-43F6-9186-562E5318F5BF}"/>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27F491BD-9152-4A81-AC54-1C3074FCBFF6}"/>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0C05B5B3-54E4-4365-B722-03BA8205C2E7}"/>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A61ADD2A-35D8-4588-A9B8-720135FD6E7D}"/>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5C13F7E6-8CFD-430C-A549-627D252D10C4}"/>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0E133703-03C1-4AD7-890C-8912DF903AB9}"/>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ECD44746-6C5D-49FF-B4F6-6F42A0AB8EBF}"/>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FBF45D01-01AE-4EA4-ADD6-08F236085E1A}"/>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F70ACA65-C543-4BAE-95AB-53A5CF7165A1}"/>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B4DF532C-871C-4B86-ABE1-23B00CD12572}"/>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D2380E07-FF9D-49DF-9E1E-6B9D0A44BD3B}"/>
              </a:ext>
            </a:extLst>
          </p:cNvPr>
          <p:cNvSpPr/>
          <p:nvPr/>
        </p:nvSpPr>
        <p:spPr>
          <a:xfrm>
            <a:off x="5516563" y="5438775"/>
            <a:ext cx="190500"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a:extLst>
              <a:ext uri="{FF2B5EF4-FFF2-40B4-BE49-F238E27FC236}">
                <a16:creationId xmlns:a16="http://schemas.microsoft.com/office/drawing/2014/main" id="{19E5F44B-16C0-4443-A44F-460C770E94E3}"/>
              </a:ext>
            </a:extLst>
          </p:cNvPr>
          <p:cNvSpPr>
            <a:spLocks noGrp="1"/>
          </p:cNvSpPr>
          <p:nvPr>
            <p:ph type="title"/>
          </p:nvPr>
        </p:nvSpPr>
        <p:spPr/>
        <p:txBody>
          <a:bodyPr/>
          <a:lstStyle/>
          <a:p>
            <a:pPr eaLnBrk="1" hangingPunct="1"/>
            <a:r>
              <a:rPr lang="en-US" altLang="en-US" sz="6600"/>
              <a:t>Rubberbanding &amp; Smoothing</a:t>
            </a:r>
          </a:p>
        </p:txBody>
      </p:sp>
      <p:sp>
        <p:nvSpPr>
          <p:cNvPr id="123907" name="Content Placeholder 2">
            <a:extLst>
              <a:ext uri="{FF2B5EF4-FFF2-40B4-BE49-F238E27FC236}">
                <a16:creationId xmlns:a16="http://schemas.microsoft.com/office/drawing/2014/main" id="{9BD1A6D2-9CF2-4826-9944-8A38AA91F203}"/>
              </a:ext>
            </a:extLst>
          </p:cNvPr>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en-US"/>
              <a:t>A* generated path</a:t>
            </a:r>
          </a:p>
          <a:p>
            <a:pPr marL="514350" indent="-514350" eaLnBrk="1" hangingPunct="1">
              <a:buFont typeface="Calibri Light" panose="020F0302020204030204" pitchFamily="34" charset="0"/>
              <a:buAutoNum type="arabicPeriod"/>
            </a:pPr>
            <a:r>
              <a:rPr lang="en-US" altLang="en-US"/>
              <a:t>Rubberband</a:t>
            </a:r>
          </a:p>
          <a:p>
            <a:pPr marL="514350" indent="-514350" eaLnBrk="1" hangingPunct="1">
              <a:buFont typeface="Calibri Light" panose="020F0302020204030204" pitchFamily="34" charset="0"/>
              <a:buAutoNum type="arabicPeriod"/>
            </a:pPr>
            <a:r>
              <a:rPr lang="en-US" altLang="en-US">
                <a:solidFill>
                  <a:srgbClr val="0070C0"/>
                </a:solidFill>
              </a:rPr>
              <a:t>Add points back in (when &gt; 1.5)</a:t>
            </a:r>
          </a:p>
        </p:txBody>
      </p:sp>
      <p:sp>
        <p:nvSpPr>
          <p:cNvPr id="4" name="Rectangle 3">
            <a:extLst>
              <a:ext uri="{FF2B5EF4-FFF2-40B4-BE49-F238E27FC236}">
                <a16:creationId xmlns:a16="http://schemas.microsoft.com/office/drawing/2014/main" id="{AE3CC7FF-E8DD-4405-99BD-40CFCDC7AC36}"/>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7323F635-CA3D-4FFB-80A1-005C653B6D75}"/>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F4A84388-6C16-4A9A-A8D2-F2D5F0AB4A7F}"/>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D99B7BA5-54CA-460D-A46C-342540A907BF}"/>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7E60AC9D-CAE3-4C02-B3BC-60918D8AB493}"/>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17D92D09-D755-4A52-8C1E-020EC395BAD8}"/>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2B54C1C4-59E8-4944-B46E-F4F423EF4167}"/>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7C0C51E9-A894-44F3-A485-F9C3CA01E878}"/>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A34934E4-C3AF-45E6-9E07-44A11840C0B8}"/>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054CB197-5ED6-4420-AE20-CBA8F89E1EE6}"/>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9150E92D-562B-4341-9BD8-AAF35089983D}"/>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06ADDF36-4D8A-4F9D-AC28-C08DD92D6CB8}"/>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EEE6BAF8-9F7D-4ABD-A3E5-E887AD825F4E}"/>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FEC04F5D-7E1C-4BA2-9EC5-E011BD6579BD}"/>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098A2FA7-7956-4EF9-85D5-CEDA1255DD3F}"/>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69CC6883-8EE2-49E7-BFC3-482247B974E1}"/>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3D4887C9-873F-47A1-B9BD-130AC57919C5}"/>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6480005C-53D5-45DC-A439-6DFA04F5EB83}"/>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AB17FD7D-D83D-44CD-9136-D4A75246986B}"/>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0637F1DE-BA42-4923-8834-28A70780F42D}"/>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E6F0922B-88E7-4796-A7C3-97A952E97FC5}"/>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49409F41-96AB-4A9F-B2AC-0B0CCB0EB85E}"/>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3FFFBBEE-AE2F-409B-8BAC-39D1CEB36DBC}"/>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ED93540D-CCB6-4DB3-8DDC-FEC18090B126}"/>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97C3C12A-06D9-4033-B365-750B26A592CA}"/>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416AE914-FA49-42DA-BC20-4D842A7A2383}"/>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E08741D3-3015-4798-B32A-70598677821D}"/>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14A08B87-1DE8-41EB-9056-604974C2D6E2}"/>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41188C99-C5B8-41DF-98FB-8A9504D2B49E}"/>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09261C2C-4C1D-45C9-A7B5-1635A39EB5B5}"/>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4BF71B80-0664-45A5-A22D-4CDB3FA67C93}"/>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54A8B879-0337-4F6C-B7BC-80A83EA953FC}"/>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3FA33111-7656-4B65-81E3-17E5675E566F}"/>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ED3D8387-CE57-4F93-AE78-C8D06A8A5704}"/>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45ED20D3-D6D7-4FEA-BF20-459808294EB0}"/>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A8B8974B-D797-49DE-8A1F-9F4DAA28290A}"/>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94F8A2A1-BE16-4B1C-898B-7E8EBF6EBE69}"/>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C78315A0-C25B-441C-8631-51B737C8F6C7}"/>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C9AE30C2-15A1-4430-B439-5AB0E970D335}"/>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CBEC8DF5-EEC9-48D4-BFAA-52CC61842257}"/>
              </a:ext>
            </a:extLst>
          </p:cNvPr>
          <p:cNvSpPr/>
          <p:nvPr/>
        </p:nvSpPr>
        <p:spPr>
          <a:xfrm>
            <a:off x="5516563" y="5438775"/>
            <a:ext cx="190500"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021F095A-F14E-478C-9F7C-3EFAA81D0DBE}"/>
              </a:ext>
            </a:extLst>
          </p:cNvPr>
          <p:cNvSpPr/>
          <p:nvPr/>
        </p:nvSpPr>
        <p:spPr>
          <a:xfrm>
            <a:off x="335597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a:extLst>
              <a:ext uri="{FF2B5EF4-FFF2-40B4-BE49-F238E27FC236}">
                <a16:creationId xmlns:a16="http://schemas.microsoft.com/office/drawing/2014/main" id="{B8941F0C-A5DC-436B-904D-005372EFC0D8}"/>
              </a:ext>
            </a:extLst>
          </p:cNvPr>
          <p:cNvSpPr>
            <a:spLocks noGrp="1"/>
          </p:cNvSpPr>
          <p:nvPr>
            <p:ph type="title"/>
          </p:nvPr>
        </p:nvSpPr>
        <p:spPr/>
        <p:txBody>
          <a:bodyPr/>
          <a:lstStyle/>
          <a:p>
            <a:pPr eaLnBrk="1" hangingPunct="1"/>
            <a:r>
              <a:rPr lang="en-US" altLang="en-US" sz="6600"/>
              <a:t>Rubberbanding &amp; Smoothing</a:t>
            </a:r>
          </a:p>
        </p:txBody>
      </p:sp>
      <p:sp>
        <p:nvSpPr>
          <p:cNvPr id="124931" name="Content Placeholder 2">
            <a:extLst>
              <a:ext uri="{FF2B5EF4-FFF2-40B4-BE49-F238E27FC236}">
                <a16:creationId xmlns:a16="http://schemas.microsoft.com/office/drawing/2014/main" id="{B8509B8A-99A6-4A85-B95A-FF0D415AF61A}"/>
              </a:ext>
            </a:extLst>
          </p:cNvPr>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en-US"/>
              <a:t>A* generated path</a:t>
            </a:r>
          </a:p>
          <a:p>
            <a:pPr marL="514350" indent="-514350" eaLnBrk="1" hangingPunct="1">
              <a:buFont typeface="Calibri Light" panose="020F0302020204030204" pitchFamily="34" charset="0"/>
              <a:buAutoNum type="arabicPeriod"/>
            </a:pPr>
            <a:r>
              <a:rPr lang="en-US" altLang="en-US"/>
              <a:t>Rubberband</a:t>
            </a:r>
          </a:p>
          <a:p>
            <a:pPr marL="514350" indent="-514350" eaLnBrk="1" hangingPunct="1">
              <a:buFont typeface="Calibri Light" panose="020F0302020204030204" pitchFamily="34" charset="0"/>
              <a:buAutoNum type="arabicPeriod"/>
            </a:pPr>
            <a:r>
              <a:rPr lang="en-US" altLang="en-US">
                <a:solidFill>
                  <a:srgbClr val="0070C0"/>
                </a:solidFill>
              </a:rPr>
              <a:t>Add points back in (when &gt; 1.5)</a:t>
            </a:r>
          </a:p>
        </p:txBody>
      </p:sp>
      <p:sp>
        <p:nvSpPr>
          <p:cNvPr id="4" name="Rectangle 3">
            <a:extLst>
              <a:ext uri="{FF2B5EF4-FFF2-40B4-BE49-F238E27FC236}">
                <a16:creationId xmlns:a16="http://schemas.microsoft.com/office/drawing/2014/main" id="{647BFBC0-FB09-4F22-B3CC-A16CAB3EC8D8}"/>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9816DC28-D111-4ACB-84E4-3AF93740A86D}"/>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C4A6BEF5-66FE-4F7B-870D-03DFAE7A1EE3}"/>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C562EAA5-1F62-47FE-9C43-5DD276A18FC0}"/>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78E724C9-6173-470D-8C84-440DF54BC29E}"/>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3BEB96F0-4988-4C5E-B838-539C4C96C29C}"/>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00D53D3B-F776-4432-87EC-AE97FF57A98F}"/>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782923C6-6E53-4AF5-AC71-4674C580A6B5}"/>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94FEECBE-63FA-4440-B727-4F56F3237D64}"/>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27FD72D1-09F6-4F7F-A68F-B38B1DCAB789}"/>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6F464AA9-CD0B-459D-814E-A6E6C5E6F228}"/>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AE668BCA-2DCC-4EEB-BEBC-862B1DAC02D7}"/>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F67672D0-8F4F-4E52-82CB-80FE89DC97C4}"/>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BCEF894C-C6AC-44B2-A7D7-AFD07126244D}"/>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E7895068-7F5B-4C58-9AF6-C2DE37E0C7E2}"/>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37398456-AB3A-4743-9E20-EBCB4A2BA294}"/>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50281844-A503-431A-8942-C532F5D013DB}"/>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A4CDE3D7-8D4F-4E02-B792-5FBAAC238364}"/>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7E311C65-69D7-46E3-B0CE-ADB57474ECFD}"/>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6FE4B4AF-96D6-4573-9D67-66B5B2E970D8}"/>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AAAA52AF-EFEE-43B2-97B6-164318AEC83E}"/>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9409E254-2E41-4EAD-A7E0-755D6E6B3A8B}"/>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0D037536-840A-4947-8535-42F683F0AA42}"/>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DB06781A-2554-41D7-B340-47ED66F03EC0}"/>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A0AAF4BB-630B-47C5-9D20-6C436B58D99E}"/>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44809845-7E41-4138-83F4-B66E5152DA9A}"/>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5FCF8C5C-5079-4F54-9A1E-8572D8296199}"/>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C7C15084-9F09-4871-8E0A-8460A6DAE6BC}"/>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B1BA8BF6-394C-46EE-99D3-73111A921F05}"/>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15792F72-ACD5-4AFE-8CC3-DB7AD9DFB368}"/>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3D787EBF-6702-4DC4-B271-3B0A879588D7}"/>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50CD11B5-1059-4564-90D8-F840878CC93E}"/>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E0B3C437-1E1A-4EB4-890D-8F50ED9F98EB}"/>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EEC78EC6-255C-4662-BA50-DE9FEA344435}"/>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A41477F9-9A98-4C39-BDA1-F1FE3BE3C6ED}"/>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2A0937DA-682C-41EB-8ED7-BACE9CEFA918}"/>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6E9DD3A0-ABC1-4AD7-A6D3-BCCE85667FE0}"/>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EBEB922F-ADFF-4F06-AC39-AB488C1CD86C}"/>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344E85D7-6130-4A94-BA7C-4B07BBF9E9CB}"/>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3EA09A4A-8B21-42C0-A4D4-8422D3F9C380}"/>
              </a:ext>
            </a:extLst>
          </p:cNvPr>
          <p:cNvSpPr/>
          <p:nvPr/>
        </p:nvSpPr>
        <p:spPr>
          <a:xfrm>
            <a:off x="5516563" y="5438775"/>
            <a:ext cx="190500"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DA300695-164A-4DA3-AFE0-30B416FFE795}"/>
              </a:ext>
            </a:extLst>
          </p:cNvPr>
          <p:cNvSpPr/>
          <p:nvPr/>
        </p:nvSpPr>
        <p:spPr>
          <a:xfrm>
            <a:off x="335597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3A92FBFB-E97B-4527-A240-440EB196D12A}"/>
              </a:ext>
            </a:extLst>
          </p:cNvPr>
          <p:cNvSpPr/>
          <p:nvPr/>
        </p:nvSpPr>
        <p:spPr>
          <a:xfrm>
            <a:off x="2279650"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id="{6A284880-8E68-4E5E-B17E-AA07E311A8AE}"/>
              </a:ext>
            </a:extLst>
          </p:cNvPr>
          <p:cNvSpPr>
            <a:spLocks noGrp="1"/>
          </p:cNvSpPr>
          <p:nvPr>
            <p:ph type="title"/>
          </p:nvPr>
        </p:nvSpPr>
        <p:spPr/>
        <p:txBody>
          <a:bodyPr/>
          <a:lstStyle/>
          <a:p>
            <a:pPr eaLnBrk="1" hangingPunct="1"/>
            <a:r>
              <a:rPr lang="en-US" altLang="en-US" sz="6600"/>
              <a:t>Rubberbanding &amp; Smoothing</a:t>
            </a:r>
          </a:p>
        </p:txBody>
      </p:sp>
      <p:sp>
        <p:nvSpPr>
          <p:cNvPr id="125955" name="Content Placeholder 2">
            <a:extLst>
              <a:ext uri="{FF2B5EF4-FFF2-40B4-BE49-F238E27FC236}">
                <a16:creationId xmlns:a16="http://schemas.microsoft.com/office/drawing/2014/main" id="{F0A864F7-B23D-4F02-9ABA-B0A0E10404CD}"/>
              </a:ext>
            </a:extLst>
          </p:cNvPr>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en-US"/>
              <a:t>A* generated path</a:t>
            </a:r>
          </a:p>
          <a:p>
            <a:pPr marL="514350" indent="-514350" eaLnBrk="1" hangingPunct="1">
              <a:buFont typeface="Calibri Light" panose="020F0302020204030204" pitchFamily="34" charset="0"/>
              <a:buAutoNum type="arabicPeriod"/>
            </a:pPr>
            <a:r>
              <a:rPr lang="en-US" altLang="en-US"/>
              <a:t>Rubberband</a:t>
            </a:r>
          </a:p>
          <a:p>
            <a:pPr marL="514350" indent="-514350" eaLnBrk="1" hangingPunct="1">
              <a:buFont typeface="Calibri Light" panose="020F0302020204030204" pitchFamily="34" charset="0"/>
              <a:buAutoNum type="arabicPeriod"/>
            </a:pPr>
            <a:r>
              <a:rPr lang="en-US" altLang="en-US">
                <a:solidFill>
                  <a:srgbClr val="0070C0"/>
                </a:solidFill>
              </a:rPr>
              <a:t>Add points back in (when &gt; 1.5)</a:t>
            </a:r>
          </a:p>
        </p:txBody>
      </p:sp>
      <p:sp>
        <p:nvSpPr>
          <p:cNvPr id="4" name="Rectangle 3">
            <a:extLst>
              <a:ext uri="{FF2B5EF4-FFF2-40B4-BE49-F238E27FC236}">
                <a16:creationId xmlns:a16="http://schemas.microsoft.com/office/drawing/2014/main" id="{2A59783A-4698-4D34-A2EE-C12769488870}"/>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FC65CC74-B826-4891-B021-3F766008A9B3}"/>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AB3BADD3-83A8-486F-A441-84052EF85A8D}"/>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87951CA6-8089-4895-8ACD-6396B014597E}"/>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A69439FA-50FE-401E-97D8-843EC51E6B5F}"/>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7BBEEDCA-EEC6-455B-80E5-111414662A24}"/>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81179919-56DB-4BE4-A588-F77344641C58}"/>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897DFE77-2CED-4DBA-A318-097CB4FA4B81}"/>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76F9CEBE-0A0C-4AB2-9FD0-E16FEC6B8DB6}"/>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16D6A38C-190C-4077-9D0F-4AF68D75D5A5}"/>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4E9DA04E-4DC7-496D-A194-A8E568614DA7}"/>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FDC1D472-063A-4FFC-B877-EAD3DB30F28F}"/>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F649C0B6-2D2F-473C-A0F7-491EA07EA410}"/>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764093DF-5141-4E96-9917-3862EFF73B28}"/>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9BD61580-1085-4829-A5CD-3564D540708C}"/>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C36692FC-DEF6-4E77-A2A3-027C05AECA11}"/>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CBC64265-EC9F-4D23-8C2F-8C89623DA34C}"/>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A3FA2685-58E0-427D-96F0-2F3DD06CD252}"/>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C061AA07-EF96-40BB-BA46-AC0CB2374079}"/>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439F6D09-11CD-4081-A356-AC3C6D85C76F}"/>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9555FA69-5A91-42A7-BBC5-2A2F8F2180DD}"/>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3DF80400-5537-45F7-AED9-41C4495EE782}"/>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DF349E38-FAEA-40E0-BD37-075A0AE47A14}"/>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C36275BA-A79D-4C77-99F7-424DF9743AC1}"/>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4B02539E-550D-478B-9091-7177D0DD323C}"/>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C698B42E-1D2A-4819-A40F-81808EFA932E}"/>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28287FC3-8C80-4B50-9536-59555ABC6AD1}"/>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1C1B61C4-3E43-4B5F-9F23-8DB7FE6FAC77}"/>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5FF3978A-DEDC-4BF2-9D68-AD0ABEEF2166}"/>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897A3AEA-73FE-4EAC-AC47-5D1CB88FD351}"/>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5BCA85DE-6DB2-4B92-9911-A7EFF444A9A5}"/>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CE73A54A-6D45-4DEF-82DA-F21AF1E8C0BB}"/>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39F4F3F2-B496-4975-AB1C-1275ECBB1454}"/>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C3F9ECF9-B463-4190-B85C-7B8AB8B3CFD2}"/>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71EA4A66-8DCA-412F-9944-D897186E03BA}"/>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7FC8BFE7-C7A8-41A6-ABB8-E577106BCC80}"/>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A5BA97C4-F326-4EDF-BAD5-6D4F71AE795E}"/>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B142910A-935B-404C-92DC-F1921D4D65C1}"/>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20651D1E-90E5-4EED-9702-9908C91B0D13}"/>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3DFCAE36-CAB9-4F15-8980-22966DD82988}"/>
              </a:ext>
            </a:extLst>
          </p:cNvPr>
          <p:cNvSpPr/>
          <p:nvPr/>
        </p:nvSpPr>
        <p:spPr>
          <a:xfrm>
            <a:off x="5516563" y="5438775"/>
            <a:ext cx="190500"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C0899133-2005-4B18-A36E-515811E4EBEA}"/>
              </a:ext>
            </a:extLst>
          </p:cNvPr>
          <p:cNvSpPr/>
          <p:nvPr/>
        </p:nvSpPr>
        <p:spPr>
          <a:xfrm>
            <a:off x="335597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5" name="Oval 44">
            <a:extLst>
              <a:ext uri="{FF2B5EF4-FFF2-40B4-BE49-F238E27FC236}">
                <a16:creationId xmlns:a16="http://schemas.microsoft.com/office/drawing/2014/main" id="{7198AC14-6863-4B77-A667-06D96693F9EF}"/>
              </a:ext>
            </a:extLst>
          </p:cNvPr>
          <p:cNvSpPr/>
          <p:nvPr/>
        </p:nvSpPr>
        <p:spPr>
          <a:xfrm>
            <a:off x="2279650"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6" name="Oval 45">
            <a:extLst>
              <a:ext uri="{FF2B5EF4-FFF2-40B4-BE49-F238E27FC236}">
                <a16:creationId xmlns:a16="http://schemas.microsoft.com/office/drawing/2014/main" id="{74F4B191-956C-4157-BAD4-2FF291E6025D}"/>
              </a:ext>
            </a:extLst>
          </p:cNvPr>
          <p:cNvSpPr/>
          <p:nvPr/>
        </p:nvSpPr>
        <p:spPr>
          <a:xfrm>
            <a:off x="17446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a:extLst>
              <a:ext uri="{FF2B5EF4-FFF2-40B4-BE49-F238E27FC236}">
                <a16:creationId xmlns:a16="http://schemas.microsoft.com/office/drawing/2014/main" id="{E7728DC9-984D-4D2E-BD5C-974F7CEC7C84}"/>
              </a:ext>
            </a:extLst>
          </p:cNvPr>
          <p:cNvSpPr>
            <a:spLocks noGrp="1"/>
          </p:cNvSpPr>
          <p:nvPr>
            <p:ph type="title"/>
          </p:nvPr>
        </p:nvSpPr>
        <p:spPr/>
        <p:txBody>
          <a:bodyPr/>
          <a:lstStyle/>
          <a:p>
            <a:pPr eaLnBrk="1" hangingPunct="1"/>
            <a:r>
              <a:rPr lang="en-US" altLang="en-US" sz="6600"/>
              <a:t>Rubberbanding &amp; Smoothing</a:t>
            </a:r>
          </a:p>
        </p:txBody>
      </p:sp>
      <p:sp>
        <p:nvSpPr>
          <p:cNvPr id="126979" name="Content Placeholder 2">
            <a:extLst>
              <a:ext uri="{FF2B5EF4-FFF2-40B4-BE49-F238E27FC236}">
                <a16:creationId xmlns:a16="http://schemas.microsoft.com/office/drawing/2014/main" id="{CA35365F-3599-45A0-A663-88CAE5E5E109}"/>
              </a:ext>
            </a:extLst>
          </p:cNvPr>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en-US"/>
              <a:t>A* generated path</a:t>
            </a:r>
          </a:p>
          <a:p>
            <a:pPr marL="514350" indent="-514350" eaLnBrk="1" hangingPunct="1">
              <a:buFont typeface="Calibri Light" panose="020F0302020204030204" pitchFamily="34" charset="0"/>
              <a:buAutoNum type="arabicPeriod"/>
            </a:pPr>
            <a:r>
              <a:rPr lang="en-US" altLang="en-US"/>
              <a:t>Rubberband</a:t>
            </a:r>
          </a:p>
          <a:p>
            <a:pPr marL="514350" indent="-514350" eaLnBrk="1" hangingPunct="1">
              <a:buFont typeface="Calibri Light" panose="020F0302020204030204" pitchFamily="34" charset="0"/>
              <a:buAutoNum type="arabicPeriod"/>
            </a:pPr>
            <a:r>
              <a:rPr lang="en-US" altLang="en-US">
                <a:solidFill>
                  <a:srgbClr val="0070C0"/>
                </a:solidFill>
              </a:rPr>
              <a:t>Add points back in (when &gt; 1.5)</a:t>
            </a:r>
          </a:p>
        </p:txBody>
      </p:sp>
      <p:sp>
        <p:nvSpPr>
          <p:cNvPr id="4" name="Rectangle 3">
            <a:extLst>
              <a:ext uri="{FF2B5EF4-FFF2-40B4-BE49-F238E27FC236}">
                <a16:creationId xmlns:a16="http://schemas.microsoft.com/office/drawing/2014/main" id="{526B3FD4-CECF-45B7-8C8B-47350C83FDEE}"/>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186B0897-7FB5-4E16-8298-4EEEE8674C54}"/>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D318FD67-1CBA-4925-BE1B-408350D38870}"/>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AC756D86-528D-461A-8574-6A53453839E7}"/>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978C2352-AB2A-4F14-B18E-7D68A3A2ED25}"/>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47E966D9-2469-45D4-A5A6-0B521445A0E3}"/>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D455B5C6-788B-4B12-B894-D11946C39F0F}"/>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C5A9D595-322C-49C0-BBEF-8667CB073659}"/>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8027533D-D7BF-442F-90B3-86C0B684C2FA}"/>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97B6BA5C-6E41-4070-A0E9-53076D62CB0F}"/>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1A27BB72-3420-4673-8F8E-E85BF7D304C6}"/>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57FD7878-D2AA-4D52-ACA1-632D08CAD337}"/>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CF24020E-CA43-46D1-9544-46CA7CAE6BF7}"/>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00673A0F-5F22-4A66-AA25-0E0B7DBF1190}"/>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1B478196-96D0-45E9-9021-91F7EF7C783C}"/>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EA10478A-A9D0-4D41-87F7-017038B18F98}"/>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CAA8D85A-4DE7-4985-ADDF-0019FA987BA1}"/>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4DE99493-C5D9-4808-8F2C-17F8CD0FD035}"/>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FB37656F-E240-4CF9-A148-F41E242277C4}"/>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4989BDBB-5137-4D31-81A4-35984EC7762F}"/>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8E750660-4F53-40F0-9643-6321C57CF378}"/>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2E112A2C-322C-43D1-8C46-C6C76CA4ABD4}"/>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3933580C-1487-4CF2-9F1A-252FBFE04863}"/>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8474C7ED-C1E3-439D-B13D-4D885ACCB068}"/>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0B1DC580-A060-451F-AA21-52A13BD2295F}"/>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656981BA-EDE4-4F89-B325-1E70F2242546}"/>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692B7D26-7C94-4359-BB37-96DBCD46E784}"/>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376FAC98-6318-46C2-9F18-16F9A4192772}"/>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0D7213C5-E0B0-438E-99C8-A4A24BEEA5FD}"/>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49E5A468-AF21-485D-9592-D5B59D54F3A0}"/>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7FFC0019-D7C5-420D-AEA2-1CDD8C3E0446}"/>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318903CC-BAC4-4957-815D-6EE28B716808}"/>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24E12722-8706-4CC4-A4F8-A559D831F526}"/>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145E2298-BD1B-46C3-BB99-FAC457F18487}"/>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9EB2645B-EB76-40A9-9F11-2D5D235F6223}"/>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65CD9BBC-D5A6-4A7C-9BB1-B24A81BACE2B}"/>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BF8234D0-953C-474C-A385-9AB65F3FC251}"/>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CA225929-258C-43D0-80D9-74CACC5AB1CD}"/>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923C2876-022E-4C7D-935E-4BAD14A70F9B}"/>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E7B4D2AA-5CB0-42A4-817F-220FD0C24563}"/>
              </a:ext>
            </a:extLst>
          </p:cNvPr>
          <p:cNvSpPr/>
          <p:nvPr/>
        </p:nvSpPr>
        <p:spPr>
          <a:xfrm>
            <a:off x="9848850" y="4437063"/>
            <a:ext cx="188913" cy="1905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DE35F89B-7A82-4D9A-99F1-AE513E45EE3D}"/>
              </a:ext>
            </a:extLst>
          </p:cNvPr>
          <p:cNvSpPr/>
          <p:nvPr/>
        </p:nvSpPr>
        <p:spPr>
          <a:xfrm>
            <a:off x="5516563" y="5438775"/>
            <a:ext cx="190500"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57946422-AB85-442E-84D2-CB292442B3B6}"/>
              </a:ext>
            </a:extLst>
          </p:cNvPr>
          <p:cNvSpPr/>
          <p:nvPr/>
        </p:nvSpPr>
        <p:spPr>
          <a:xfrm>
            <a:off x="335597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6" name="Oval 85">
            <a:extLst>
              <a:ext uri="{FF2B5EF4-FFF2-40B4-BE49-F238E27FC236}">
                <a16:creationId xmlns:a16="http://schemas.microsoft.com/office/drawing/2014/main" id="{D6AE9B88-1568-4091-9CD1-612573991090}"/>
              </a:ext>
            </a:extLst>
          </p:cNvPr>
          <p:cNvSpPr/>
          <p:nvPr/>
        </p:nvSpPr>
        <p:spPr>
          <a:xfrm>
            <a:off x="76803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7" name="Oval 86">
            <a:extLst>
              <a:ext uri="{FF2B5EF4-FFF2-40B4-BE49-F238E27FC236}">
                <a16:creationId xmlns:a16="http://schemas.microsoft.com/office/drawing/2014/main" id="{8780AD86-B78B-46D9-BD87-9FF6C505F3FA}"/>
              </a:ext>
            </a:extLst>
          </p:cNvPr>
          <p:cNvSpPr/>
          <p:nvPr/>
        </p:nvSpPr>
        <p:spPr>
          <a:xfrm>
            <a:off x="2279650"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 name="Oval 87">
            <a:extLst>
              <a:ext uri="{FF2B5EF4-FFF2-40B4-BE49-F238E27FC236}">
                <a16:creationId xmlns:a16="http://schemas.microsoft.com/office/drawing/2014/main" id="{E1AD1F12-7970-458B-A69E-38F7922DFD50}"/>
              </a:ext>
            </a:extLst>
          </p:cNvPr>
          <p:cNvSpPr/>
          <p:nvPr/>
        </p:nvSpPr>
        <p:spPr>
          <a:xfrm>
            <a:off x="17446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9" name="Oval 88">
            <a:extLst>
              <a:ext uri="{FF2B5EF4-FFF2-40B4-BE49-F238E27FC236}">
                <a16:creationId xmlns:a16="http://schemas.microsoft.com/office/drawing/2014/main" id="{DDC1CF17-0943-4E5B-AC73-44DDF2CC25BE}"/>
              </a:ext>
            </a:extLst>
          </p:cNvPr>
          <p:cNvSpPr/>
          <p:nvPr/>
        </p:nvSpPr>
        <p:spPr>
          <a:xfrm>
            <a:off x="28162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 name="Oval 89">
            <a:extLst>
              <a:ext uri="{FF2B5EF4-FFF2-40B4-BE49-F238E27FC236}">
                <a16:creationId xmlns:a16="http://schemas.microsoft.com/office/drawing/2014/main" id="{33B7D8A9-4CB6-4CBA-8082-51B45E8F6CD4}"/>
              </a:ext>
            </a:extLst>
          </p:cNvPr>
          <p:cNvSpPr/>
          <p:nvPr/>
        </p:nvSpPr>
        <p:spPr>
          <a:xfrm>
            <a:off x="44037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1" name="Oval 90">
            <a:extLst>
              <a:ext uri="{FF2B5EF4-FFF2-40B4-BE49-F238E27FC236}">
                <a16:creationId xmlns:a16="http://schemas.microsoft.com/office/drawing/2014/main" id="{DBB3A94A-A384-4576-A06B-35388C767D61}"/>
              </a:ext>
            </a:extLst>
          </p:cNvPr>
          <p:cNvSpPr/>
          <p:nvPr/>
        </p:nvSpPr>
        <p:spPr>
          <a:xfrm>
            <a:off x="38957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 name="Oval 91">
            <a:extLst>
              <a:ext uri="{FF2B5EF4-FFF2-40B4-BE49-F238E27FC236}">
                <a16:creationId xmlns:a16="http://schemas.microsoft.com/office/drawing/2014/main" id="{D6988002-4EB2-40A3-9638-0ACA286FA8D8}"/>
              </a:ext>
            </a:extLst>
          </p:cNvPr>
          <p:cNvSpPr/>
          <p:nvPr/>
        </p:nvSpPr>
        <p:spPr>
          <a:xfrm>
            <a:off x="49577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 name="Oval 92">
            <a:extLst>
              <a:ext uri="{FF2B5EF4-FFF2-40B4-BE49-F238E27FC236}">
                <a16:creationId xmlns:a16="http://schemas.microsoft.com/office/drawing/2014/main" id="{8C535418-CA02-4FB5-98B3-982A4741168D}"/>
              </a:ext>
            </a:extLst>
          </p:cNvPr>
          <p:cNvSpPr/>
          <p:nvPr/>
        </p:nvSpPr>
        <p:spPr>
          <a:xfrm>
            <a:off x="656431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Oval 93">
            <a:extLst>
              <a:ext uri="{FF2B5EF4-FFF2-40B4-BE49-F238E27FC236}">
                <a16:creationId xmlns:a16="http://schemas.microsoft.com/office/drawing/2014/main" id="{31252FA1-61BB-469D-854B-1A6D8057AC14}"/>
              </a:ext>
            </a:extLst>
          </p:cNvPr>
          <p:cNvSpPr/>
          <p:nvPr/>
        </p:nvSpPr>
        <p:spPr>
          <a:xfrm>
            <a:off x="87550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Oval 94">
            <a:extLst>
              <a:ext uri="{FF2B5EF4-FFF2-40B4-BE49-F238E27FC236}">
                <a16:creationId xmlns:a16="http://schemas.microsoft.com/office/drawing/2014/main" id="{15B9AD37-06E7-4B5F-B514-48342942410B}"/>
              </a:ext>
            </a:extLst>
          </p:cNvPr>
          <p:cNvSpPr/>
          <p:nvPr/>
        </p:nvSpPr>
        <p:spPr>
          <a:xfrm>
            <a:off x="6051550"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Oval 95">
            <a:extLst>
              <a:ext uri="{FF2B5EF4-FFF2-40B4-BE49-F238E27FC236}">
                <a16:creationId xmlns:a16="http://schemas.microsoft.com/office/drawing/2014/main" id="{3FC3A6E3-EBBA-4655-8A38-522D248D099C}"/>
              </a:ext>
            </a:extLst>
          </p:cNvPr>
          <p:cNvSpPr/>
          <p:nvPr/>
        </p:nvSpPr>
        <p:spPr>
          <a:xfrm>
            <a:off x="711517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 name="Oval 99">
            <a:extLst>
              <a:ext uri="{FF2B5EF4-FFF2-40B4-BE49-F238E27FC236}">
                <a16:creationId xmlns:a16="http://schemas.microsoft.com/office/drawing/2014/main" id="{43D734F1-4AA6-4B34-A9BA-536641C5A5C7}"/>
              </a:ext>
            </a:extLst>
          </p:cNvPr>
          <p:cNvSpPr/>
          <p:nvPr/>
        </p:nvSpPr>
        <p:spPr>
          <a:xfrm>
            <a:off x="82216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 name="Oval 100">
            <a:extLst>
              <a:ext uri="{FF2B5EF4-FFF2-40B4-BE49-F238E27FC236}">
                <a16:creationId xmlns:a16="http://schemas.microsoft.com/office/drawing/2014/main" id="{0C0EF2F2-AE77-4000-90E8-E19C4730095D}"/>
              </a:ext>
            </a:extLst>
          </p:cNvPr>
          <p:cNvSpPr/>
          <p:nvPr/>
        </p:nvSpPr>
        <p:spPr>
          <a:xfrm>
            <a:off x="93059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a:extLst>
              <a:ext uri="{FF2B5EF4-FFF2-40B4-BE49-F238E27FC236}">
                <a16:creationId xmlns:a16="http://schemas.microsoft.com/office/drawing/2014/main" id="{2952D791-CDAC-418C-8BA4-FA884CDD8ED0}"/>
              </a:ext>
            </a:extLst>
          </p:cNvPr>
          <p:cNvSpPr>
            <a:spLocks noGrp="1"/>
          </p:cNvSpPr>
          <p:nvPr>
            <p:ph type="title"/>
          </p:nvPr>
        </p:nvSpPr>
        <p:spPr/>
        <p:txBody>
          <a:bodyPr/>
          <a:lstStyle/>
          <a:p>
            <a:pPr eaLnBrk="1" hangingPunct="1"/>
            <a:r>
              <a:rPr lang="en-US" altLang="en-US" sz="6600"/>
              <a:t>Rubberbanding &amp; Smoothing</a:t>
            </a:r>
          </a:p>
        </p:txBody>
      </p:sp>
      <p:sp>
        <p:nvSpPr>
          <p:cNvPr id="128003" name="Content Placeholder 2">
            <a:extLst>
              <a:ext uri="{FF2B5EF4-FFF2-40B4-BE49-F238E27FC236}">
                <a16:creationId xmlns:a16="http://schemas.microsoft.com/office/drawing/2014/main" id="{F5B5A3A5-0FCB-4FE7-9432-AAD6637F3329}"/>
              </a:ext>
            </a:extLst>
          </p:cNvPr>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en-US"/>
              <a:t>A* generated path</a:t>
            </a:r>
          </a:p>
          <a:p>
            <a:pPr marL="514350" indent="-514350" eaLnBrk="1" hangingPunct="1">
              <a:buFont typeface="Calibri Light" panose="020F0302020204030204" pitchFamily="34" charset="0"/>
              <a:buAutoNum type="arabicPeriod"/>
            </a:pPr>
            <a:r>
              <a:rPr lang="en-US" altLang="en-US"/>
              <a:t>Rubberband</a:t>
            </a:r>
          </a:p>
          <a:p>
            <a:pPr marL="514350" indent="-514350" eaLnBrk="1" hangingPunct="1">
              <a:buFont typeface="Calibri Light" panose="020F0302020204030204" pitchFamily="34" charset="0"/>
              <a:buAutoNum type="arabicPeriod"/>
            </a:pPr>
            <a:r>
              <a:rPr lang="en-US" altLang="en-US"/>
              <a:t>Add points back in (when &gt; 1.5)</a:t>
            </a:r>
          </a:p>
          <a:p>
            <a:pPr marL="514350" indent="-514350" eaLnBrk="1" hangingPunct="1">
              <a:buFont typeface="Calibri Light" panose="020F0302020204030204" pitchFamily="34" charset="0"/>
              <a:buAutoNum type="arabicPeriod"/>
            </a:pPr>
            <a:r>
              <a:rPr lang="en-US" altLang="en-US">
                <a:solidFill>
                  <a:srgbClr val="0070C0"/>
                </a:solidFill>
              </a:rPr>
              <a:t>Smooth</a:t>
            </a:r>
          </a:p>
        </p:txBody>
      </p:sp>
      <p:sp>
        <p:nvSpPr>
          <p:cNvPr id="4" name="Rectangle 3">
            <a:extLst>
              <a:ext uri="{FF2B5EF4-FFF2-40B4-BE49-F238E27FC236}">
                <a16:creationId xmlns:a16="http://schemas.microsoft.com/office/drawing/2014/main" id="{74934BB9-FDBB-4486-9093-0BE9B5860F3C}"/>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2D1C0F47-FB86-4C52-AACD-E6418BEC56E7}"/>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4465438E-B6E3-4BCC-B9F9-32B97C3BA3E6}"/>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04C1EEB4-97E1-4E43-BC7A-976D26481FC4}"/>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688699AF-18DA-4E4D-8FA3-159D33DC9C3B}"/>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8A4127E8-BB5E-49DF-932A-A04BDB30FCDA}"/>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31BF660B-7978-4F66-85AC-FB2FC2A86815}"/>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F58B5852-4E1B-4584-ACA6-4F7AD7AC3262}"/>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04E586D0-714A-45DA-88EA-D0FA2177D52F}"/>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BCBC69C0-ECE6-4DBC-BB87-7B99847CB9A1}"/>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90ED124C-7F5B-4D0B-9FA1-EF9C87549423}"/>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17755706-F75E-4E98-BB33-EA8C89C4CF6F}"/>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B0C068AE-BE57-4EA3-B82C-BFBB3A7E9458}"/>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2C47C551-0378-48A1-A033-B5106CEDC645}"/>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7E09263C-6EC9-47A6-9165-79784F357228}"/>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054A0ED1-4631-42D2-963F-4822C069D970}"/>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02789DA3-C02F-4293-8C96-B3B4513591B8}"/>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EE9E88E8-B4A6-4C6E-8655-F247F00DD711}"/>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070C5824-17D9-4D74-AFA3-E335A039FFD6}"/>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9932658D-8F92-40F0-A139-5901B6F95449}"/>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A515D172-7F23-44D7-991A-C81A2679A157}"/>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518BDDE2-1D9D-4C0E-A74F-62A56AE151BE}"/>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7D01C640-DABE-40DA-92BB-8A6D3A198494}"/>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EB6A11AD-796F-473E-890C-E6966593D3AB}"/>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3882CB20-4DC4-4D5E-BEAC-B49F99091B9E}"/>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87E16C76-6E1E-417F-84B0-D115A6ED7377}"/>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FBC8F7FB-5503-46CB-A337-D5D277DEE5F9}"/>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80FF21DE-A25A-486A-AA09-637948D52BDC}"/>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87B7539B-8B5F-48F0-A2EB-46D53A4A792E}"/>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4443F676-F06B-4520-8B5B-2E05D3140039}"/>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409D97C3-2618-4A3F-806B-54E4F592EB2F}"/>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84BFCFBD-B8DA-4DF7-98FE-2FB1E54A0FE1}"/>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8085FC2D-F0E6-43FE-93FC-FE4DD158329D}"/>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C7D294DB-671F-49B7-A3E2-AA9908748A83}"/>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4F26D08E-18F1-470F-BD71-C8E6F33EE55E}"/>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7E02A103-00EF-4CB6-AE3C-B1FA5AF2F7F0}"/>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C0ADA1D7-0247-49DB-AFBA-4BB7FDEC13DF}"/>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F1552EF6-CC06-41D7-8E55-5C704B3F7749}"/>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D52BA5B9-69CB-4CA5-9CA0-9E38B769CE1D}"/>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19A316CA-81BB-461F-8756-E87A3B2FAC01}"/>
              </a:ext>
            </a:extLst>
          </p:cNvPr>
          <p:cNvSpPr/>
          <p:nvPr/>
        </p:nvSpPr>
        <p:spPr>
          <a:xfrm>
            <a:off x="9848850" y="4437063"/>
            <a:ext cx="188913" cy="1905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2846E0C8-4782-4895-9F62-3DC73477E0DD}"/>
              </a:ext>
            </a:extLst>
          </p:cNvPr>
          <p:cNvSpPr/>
          <p:nvPr/>
        </p:nvSpPr>
        <p:spPr>
          <a:xfrm>
            <a:off x="5516563" y="5438775"/>
            <a:ext cx="190500"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3AC73019-0D56-410F-9646-9B1B0633DAF6}"/>
              </a:ext>
            </a:extLst>
          </p:cNvPr>
          <p:cNvSpPr/>
          <p:nvPr/>
        </p:nvSpPr>
        <p:spPr>
          <a:xfrm>
            <a:off x="335597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6" name="Oval 85">
            <a:extLst>
              <a:ext uri="{FF2B5EF4-FFF2-40B4-BE49-F238E27FC236}">
                <a16:creationId xmlns:a16="http://schemas.microsoft.com/office/drawing/2014/main" id="{3F5D1FEE-4003-4BDB-ABB9-EDFDB6FF8611}"/>
              </a:ext>
            </a:extLst>
          </p:cNvPr>
          <p:cNvSpPr/>
          <p:nvPr/>
        </p:nvSpPr>
        <p:spPr>
          <a:xfrm>
            <a:off x="76803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7" name="Oval 86">
            <a:extLst>
              <a:ext uri="{FF2B5EF4-FFF2-40B4-BE49-F238E27FC236}">
                <a16:creationId xmlns:a16="http://schemas.microsoft.com/office/drawing/2014/main" id="{AFF797A4-CCCD-4A2B-A764-0B6898DF0E1E}"/>
              </a:ext>
            </a:extLst>
          </p:cNvPr>
          <p:cNvSpPr/>
          <p:nvPr/>
        </p:nvSpPr>
        <p:spPr>
          <a:xfrm>
            <a:off x="2279650"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 name="Oval 87">
            <a:extLst>
              <a:ext uri="{FF2B5EF4-FFF2-40B4-BE49-F238E27FC236}">
                <a16:creationId xmlns:a16="http://schemas.microsoft.com/office/drawing/2014/main" id="{EDD86465-0DCC-4149-9CAD-139D1505095A}"/>
              </a:ext>
            </a:extLst>
          </p:cNvPr>
          <p:cNvSpPr/>
          <p:nvPr/>
        </p:nvSpPr>
        <p:spPr>
          <a:xfrm>
            <a:off x="17446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9" name="Oval 88">
            <a:extLst>
              <a:ext uri="{FF2B5EF4-FFF2-40B4-BE49-F238E27FC236}">
                <a16:creationId xmlns:a16="http://schemas.microsoft.com/office/drawing/2014/main" id="{1728A652-D9B3-4352-827F-0109BB3B55CA}"/>
              </a:ext>
            </a:extLst>
          </p:cNvPr>
          <p:cNvSpPr/>
          <p:nvPr/>
        </p:nvSpPr>
        <p:spPr>
          <a:xfrm>
            <a:off x="28162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 name="Oval 89">
            <a:extLst>
              <a:ext uri="{FF2B5EF4-FFF2-40B4-BE49-F238E27FC236}">
                <a16:creationId xmlns:a16="http://schemas.microsoft.com/office/drawing/2014/main" id="{D5905B62-93BC-4952-A3DE-0A585C0B0B6B}"/>
              </a:ext>
            </a:extLst>
          </p:cNvPr>
          <p:cNvSpPr/>
          <p:nvPr/>
        </p:nvSpPr>
        <p:spPr>
          <a:xfrm>
            <a:off x="44037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1" name="Oval 90">
            <a:extLst>
              <a:ext uri="{FF2B5EF4-FFF2-40B4-BE49-F238E27FC236}">
                <a16:creationId xmlns:a16="http://schemas.microsoft.com/office/drawing/2014/main" id="{C57B6FD9-DE89-4B0B-BA2F-1EB7212A177D}"/>
              </a:ext>
            </a:extLst>
          </p:cNvPr>
          <p:cNvSpPr/>
          <p:nvPr/>
        </p:nvSpPr>
        <p:spPr>
          <a:xfrm>
            <a:off x="38957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 name="Oval 91">
            <a:extLst>
              <a:ext uri="{FF2B5EF4-FFF2-40B4-BE49-F238E27FC236}">
                <a16:creationId xmlns:a16="http://schemas.microsoft.com/office/drawing/2014/main" id="{64DD401C-2EAD-445E-A741-25F5B165BAA1}"/>
              </a:ext>
            </a:extLst>
          </p:cNvPr>
          <p:cNvSpPr/>
          <p:nvPr/>
        </p:nvSpPr>
        <p:spPr>
          <a:xfrm>
            <a:off x="49577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 name="Oval 92">
            <a:extLst>
              <a:ext uri="{FF2B5EF4-FFF2-40B4-BE49-F238E27FC236}">
                <a16:creationId xmlns:a16="http://schemas.microsoft.com/office/drawing/2014/main" id="{1F1DACE6-3B68-4F92-8A6B-77E678E1486F}"/>
              </a:ext>
            </a:extLst>
          </p:cNvPr>
          <p:cNvSpPr/>
          <p:nvPr/>
        </p:nvSpPr>
        <p:spPr>
          <a:xfrm>
            <a:off x="656431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Oval 93">
            <a:extLst>
              <a:ext uri="{FF2B5EF4-FFF2-40B4-BE49-F238E27FC236}">
                <a16:creationId xmlns:a16="http://schemas.microsoft.com/office/drawing/2014/main" id="{C60ED76B-8B69-43A9-B9A9-FABC187BFBDD}"/>
              </a:ext>
            </a:extLst>
          </p:cNvPr>
          <p:cNvSpPr/>
          <p:nvPr/>
        </p:nvSpPr>
        <p:spPr>
          <a:xfrm>
            <a:off x="87550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Oval 94">
            <a:extLst>
              <a:ext uri="{FF2B5EF4-FFF2-40B4-BE49-F238E27FC236}">
                <a16:creationId xmlns:a16="http://schemas.microsoft.com/office/drawing/2014/main" id="{AE29F87C-A9A0-45D1-AF9C-F84F6637F9E0}"/>
              </a:ext>
            </a:extLst>
          </p:cNvPr>
          <p:cNvSpPr/>
          <p:nvPr/>
        </p:nvSpPr>
        <p:spPr>
          <a:xfrm>
            <a:off x="6051550"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Oval 95">
            <a:extLst>
              <a:ext uri="{FF2B5EF4-FFF2-40B4-BE49-F238E27FC236}">
                <a16:creationId xmlns:a16="http://schemas.microsoft.com/office/drawing/2014/main" id="{6E3066F5-3648-411D-BD30-F27AF9EB8247}"/>
              </a:ext>
            </a:extLst>
          </p:cNvPr>
          <p:cNvSpPr/>
          <p:nvPr/>
        </p:nvSpPr>
        <p:spPr>
          <a:xfrm>
            <a:off x="711517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 name="Oval 99">
            <a:extLst>
              <a:ext uri="{FF2B5EF4-FFF2-40B4-BE49-F238E27FC236}">
                <a16:creationId xmlns:a16="http://schemas.microsoft.com/office/drawing/2014/main" id="{C1DE5C91-B557-4E37-A03B-4DA6F4F1672C}"/>
              </a:ext>
            </a:extLst>
          </p:cNvPr>
          <p:cNvSpPr/>
          <p:nvPr/>
        </p:nvSpPr>
        <p:spPr>
          <a:xfrm>
            <a:off x="82216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 name="Oval 100">
            <a:extLst>
              <a:ext uri="{FF2B5EF4-FFF2-40B4-BE49-F238E27FC236}">
                <a16:creationId xmlns:a16="http://schemas.microsoft.com/office/drawing/2014/main" id="{D6704EF1-5756-49DA-8963-B0E8ED67BD82}"/>
              </a:ext>
            </a:extLst>
          </p:cNvPr>
          <p:cNvSpPr/>
          <p:nvPr/>
        </p:nvSpPr>
        <p:spPr>
          <a:xfrm>
            <a:off x="93059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a:extLst>
              <a:ext uri="{FF2B5EF4-FFF2-40B4-BE49-F238E27FC236}">
                <a16:creationId xmlns:a16="http://schemas.microsoft.com/office/drawing/2014/main" id="{6F4D1403-C35A-48CB-9830-8E88CCA02A97}"/>
              </a:ext>
            </a:extLst>
          </p:cNvPr>
          <p:cNvSpPr>
            <a:spLocks noGrp="1"/>
          </p:cNvSpPr>
          <p:nvPr>
            <p:ph type="title"/>
          </p:nvPr>
        </p:nvSpPr>
        <p:spPr/>
        <p:txBody>
          <a:bodyPr/>
          <a:lstStyle/>
          <a:p>
            <a:pPr eaLnBrk="1" hangingPunct="1"/>
            <a:r>
              <a:rPr lang="en-US" altLang="en-US" sz="6600"/>
              <a:t>Rubberbanding &amp; Smoothing</a:t>
            </a:r>
          </a:p>
        </p:txBody>
      </p:sp>
      <p:sp>
        <p:nvSpPr>
          <p:cNvPr id="129027" name="Content Placeholder 2">
            <a:extLst>
              <a:ext uri="{FF2B5EF4-FFF2-40B4-BE49-F238E27FC236}">
                <a16:creationId xmlns:a16="http://schemas.microsoft.com/office/drawing/2014/main" id="{363A240D-0D6C-4C90-AAC8-9AAEFDA29EFF}"/>
              </a:ext>
            </a:extLst>
          </p:cNvPr>
          <p:cNvSpPr>
            <a:spLocks noGrp="1"/>
          </p:cNvSpPr>
          <p:nvPr>
            <p:ph idx="1"/>
          </p:nvPr>
        </p:nvSpPr>
        <p:spPr/>
        <p:txBody>
          <a:bodyPr/>
          <a:lstStyle/>
          <a:p>
            <a:pPr marL="514350" indent="-514350" eaLnBrk="1" hangingPunct="1">
              <a:buFont typeface="Calibri Light" panose="020F0302020204030204" pitchFamily="34" charset="0"/>
              <a:buAutoNum type="arabicPeriod"/>
            </a:pPr>
            <a:r>
              <a:rPr lang="en-US" altLang="en-US"/>
              <a:t>A* generated path</a:t>
            </a:r>
          </a:p>
          <a:p>
            <a:pPr marL="514350" indent="-514350" eaLnBrk="1" hangingPunct="1">
              <a:buFont typeface="Calibri Light" panose="020F0302020204030204" pitchFamily="34" charset="0"/>
              <a:buAutoNum type="arabicPeriod"/>
            </a:pPr>
            <a:r>
              <a:rPr lang="en-US" altLang="en-US"/>
              <a:t>Rubberband</a:t>
            </a:r>
          </a:p>
          <a:p>
            <a:pPr marL="514350" indent="-514350" eaLnBrk="1" hangingPunct="1">
              <a:buFont typeface="Calibri Light" panose="020F0302020204030204" pitchFamily="34" charset="0"/>
              <a:buAutoNum type="arabicPeriod"/>
            </a:pPr>
            <a:r>
              <a:rPr lang="en-US" altLang="en-US"/>
              <a:t>Add points back in (when &gt; 1.5)</a:t>
            </a:r>
          </a:p>
          <a:p>
            <a:pPr marL="514350" indent="-514350" eaLnBrk="1" hangingPunct="1">
              <a:buFont typeface="Calibri Light" panose="020F0302020204030204" pitchFamily="34" charset="0"/>
              <a:buAutoNum type="arabicPeriod"/>
            </a:pPr>
            <a:r>
              <a:rPr lang="en-US" altLang="en-US">
                <a:solidFill>
                  <a:srgbClr val="0070C0"/>
                </a:solidFill>
              </a:rPr>
              <a:t>Smooth</a:t>
            </a:r>
          </a:p>
        </p:txBody>
      </p:sp>
      <p:sp>
        <p:nvSpPr>
          <p:cNvPr id="4" name="Rectangle 3">
            <a:extLst>
              <a:ext uri="{FF2B5EF4-FFF2-40B4-BE49-F238E27FC236}">
                <a16:creationId xmlns:a16="http://schemas.microsoft.com/office/drawing/2014/main" id="{631FCBF9-6DD2-4912-9A42-FD5E27793CA5}"/>
              </a:ext>
            </a:extLst>
          </p:cNvPr>
          <p:cNvSpPr/>
          <p:nvPr/>
        </p:nvSpPr>
        <p:spPr>
          <a:xfrm>
            <a:off x="9620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3" name="Rectangle 52">
            <a:extLst>
              <a:ext uri="{FF2B5EF4-FFF2-40B4-BE49-F238E27FC236}">
                <a16:creationId xmlns:a16="http://schemas.microsoft.com/office/drawing/2014/main" id="{BC0A5DB1-625F-40CC-9419-1F7A3779CCDE}"/>
              </a:ext>
            </a:extLst>
          </p:cNvPr>
          <p:cNvSpPr/>
          <p:nvPr/>
        </p:nvSpPr>
        <p:spPr>
          <a:xfrm>
            <a:off x="16129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4" name="Rectangle 53">
            <a:extLst>
              <a:ext uri="{FF2B5EF4-FFF2-40B4-BE49-F238E27FC236}">
                <a16:creationId xmlns:a16="http://schemas.microsoft.com/office/drawing/2014/main" id="{22D3D9D8-9317-45E0-8752-658D2449222C}"/>
              </a:ext>
            </a:extLst>
          </p:cNvPr>
          <p:cNvSpPr/>
          <p:nvPr/>
        </p:nvSpPr>
        <p:spPr>
          <a:xfrm>
            <a:off x="227965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6" name="Rectangle 55">
            <a:extLst>
              <a:ext uri="{FF2B5EF4-FFF2-40B4-BE49-F238E27FC236}">
                <a16:creationId xmlns:a16="http://schemas.microsoft.com/office/drawing/2014/main" id="{81621ED1-9765-463A-A682-346B6E5E4D98}"/>
              </a:ext>
            </a:extLst>
          </p:cNvPr>
          <p:cNvSpPr/>
          <p:nvPr/>
        </p:nvSpPr>
        <p:spPr>
          <a:xfrm>
            <a:off x="2946400"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9" name="Rectangle 58">
            <a:extLst>
              <a:ext uri="{FF2B5EF4-FFF2-40B4-BE49-F238E27FC236}">
                <a16:creationId xmlns:a16="http://schemas.microsoft.com/office/drawing/2014/main" id="{CF8AD59D-C9DA-495E-8D44-1417ACF441AD}"/>
              </a:ext>
            </a:extLst>
          </p:cNvPr>
          <p:cNvSpPr/>
          <p:nvPr/>
        </p:nvSpPr>
        <p:spPr>
          <a:xfrm>
            <a:off x="3613150"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0" name="Rectangle 59">
            <a:extLst>
              <a:ext uri="{FF2B5EF4-FFF2-40B4-BE49-F238E27FC236}">
                <a16:creationId xmlns:a16="http://schemas.microsoft.com/office/drawing/2014/main" id="{3F91F348-5CBA-47F5-A20E-B15EFC6CDF36}"/>
              </a:ext>
            </a:extLst>
          </p:cNvPr>
          <p:cNvSpPr/>
          <p:nvPr/>
        </p:nvSpPr>
        <p:spPr>
          <a:xfrm>
            <a:off x="42783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1" name="Rectangle 60">
            <a:extLst>
              <a:ext uri="{FF2B5EF4-FFF2-40B4-BE49-F238E27FC236}">
                <a16:creationId xmlns:a16="http://schemas.microsoft.com/office/drawing/2014/main" id="{0E60B70B-E0F2-4F73-AE66-D0013F7DCF1C}"/>
              </a:ext>
            </a:extLst>
          </p:cNvPr>
          <p:cNvSpPr/>
          <p:nvPr/>
        </p:nvSpPr>
        <p:spPr>
          <a:xfrm>
            <a:off x="6278563" y="5202238"/>
            <a:ext cx="665162"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2" name="Rectangle 61">
            <a:extLst>
              <a:ext uri="{FF2B5EF4-FFF2-40B4-BE49-F238E27FC236}">
                <a16:creationId xmlns:a16="http://schemas.microsoft.com/office/drawing/2014/main" id="{446B7DE2-DEA7-45AD-9D90-E1B7FF6F2EFA}"/>
              </a:ext>
            </a:extLst>
          </p:cNvPr>
          <p:cNvSpPr/>
          <p:nvPr/>
        </p:nvSpPr>
        <p:spPr>
          <a:xfrm>
            <a:off x="494506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3" name="Rectangle 62">
            <a:extLst>
              <a:ext uri="{FF2B5EF4-FFF2-40B4-BE49-F238E27FC236}">
                <a16:creationId xmlns:a16="http://schemas.microsoft.com/office/drawing/2014/main" id="{326308B6-854B-456D-86DD-A6BB99C07F54}"/>
              </a:ext>
            </a:extLst>
          </p:cNvPr>
          <p:cNvSpPr/>
          <p:nvPr/>
        </p:nvSpPr>
        <p:spPr>
          <a:xfrm>
            <a:off x="5611813"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4" name="Rectangle 63">
            <a:extLst>
              <a:ext uri="{FF2B5EF4-FFF2-40B4-BE49-F238E27FC236}">
                <a16:creationId xmlns:a16="http://schemas.microsoft.com/office/drawing/2014/main" id="{A45829D8-41A8-4123-BB92-8C36779CEA26}"/>
              </a:ext>
            </a:extLst>
          </p:cNvPr>
          <p:cNvSpPr/>
          <p:nvPr/>
        </p:nvSpPr>
        <p:spPr>
          <a:xfrm>
            <a:off x="6943725" y="5202238"/>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5" name="Rectangle 64">
            <a:extLst>
              <a:ext uri="{FF2B5EF4-FFF2-40B4-BE49-F238E27FC236}">
                <a16:creationId xmlns:a16="http://schemas.microsoft.com/office/drawing/2014/main" id="{B998012E-5945-443D-9FB8-D008CC85E4A1}"/>
              </a:ext>
            </a:extLst>
          </p:cNvPr>
          <p:cNvSpPr/>
          <p:nvPr/>
        </p:nvSpPr>
        <p:spPr>
          <a:xfrm>
            <a:off x="7610475" y="5202238"/>
            <a:ext cx="666750" cy="665162"/>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6" name="Rectangle 65">
            <a:extLst>
              <a:ext uri="{FF2B5EF4-FFF2-40B4-BE49-F238E27FC236}">
                <a16:creationId xmlns:a16="http://schemas.microsoft.com/office/drawing/2014/main" id="{0F3A1221-36A6-4E2A-B11E-395DC104B816}"/>
              </a:ext>
            </a:extLst>
          </p:cNvPr>
          <p:cNvSpPr/>
          <p:nvPr/>
        </p:nvSpPr>
        <p:spPr>
          <a:xfrm>
            <a:off x="827722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7" name="Rectangle 66">
            <a:extLst>
              <a:ext uri="{FF2B5EF4-FFF2-40B4-BE49-F238E27FC236}">
                <a16:creationId xmlns:a16="http://schemas.microsoft.com/office/drawing/2014/main" id="{0E22B6A8-2DF4-4098-894F-8408543BADF8}"/>
              </a:ext>
            </a:extLst>
          </p:cNvPr>
          <p:cNvSpPr/>
          <p:nvPr/>
        </p:nvSpPr>
        <p:spPr>
          <a:xfrm>
            <a:off x="8943975" y="5200650"/>
            <a:ext cx="666750"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8" name="Rectangle 67">
            <a:extLst>
              <a:ext uri="{FF2B5EF4-FFF2-40B4-BE49-F238E27FC236}">
                <a16:creationId xmlns:a16="http://schemas.microsoft.com/office/drawing/2014/main" id="{D22E79E0-4E80-4D13-BEB9-58DD00C40EAE}"/>
              </a:ext>
            </a:extLst>
          </p:cNvPr>
          <p:cNvSpPr/>
          <p:nvPr/>
        </p:nvSpPr>
        <p:spPr>
          <a:xfrm>
            <a:off x="9610725" y="5200650"/>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9" name="Rectangle 68">
            <a:extLst>
              <a:ext uri="{FF2B5EF4-FFF2-40B4-BE49-F238E27FC236}">
                <a16:creationId xmlns:a16="http://schemas.microsoft.com/office/drawing/2014/main" id="{92E5AB7D-17AA-459F-A9E9-02A988648D31}"/>
              </a:ext>
            </a:extLst>
          </p:cNvPr>
          <p:cNvSpPr/>
          <p:nvPr/>
        </p:nvSpPr>
        <p:spPr>
          <a:xfrm>
            <a:off x="10275888" y="520065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0" name="Rectangle 69">
            <a:extLst>
              <a:ext uri="{FF2B5EF4-FFF2-40B4-BE49-F238E27FC236}">
                <a16:creationId xmlns:a16="http://schemas.microsoft.com/office/drawing/2014/main" id="{8CD6D7DE-72FA-43E7-8FF2-0816A52D036A}"/>
              </a:ext>
            </a:extLst>
          </p:cNvPr>
          <p:cNvSpPr/>
          <p:nvPr/>
        </p:nvSpPr>
        <p:spPr>
          <a:xfrm>
            <a:off x="9620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1" name="Rectangle 70">
            <a:extLst>
              <a:ext uri="{FF2B5EF4-FFF2-40B4-BE49-F238E27FC236}">
                <a16:creationId xmlns:a16="http://schemas.microsoft.com/office/drawing/2014/main" id="{BAEC625A-771C-4DCD-8E56-1AC85D27EA8D}"/>
              </a:ext>
            </a:extLst>
          </p:cNvPr>
          <p:cNvSpPr/>
          <p:nvPr/>
        </p:nvSpPr>
        <p:spPr>
          <a:xfrm>
            <a:off x="16129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2" name="Rectangle 71">
            <a:extLst>
              <a:ext uri="{FF2B5EF4-FFF2-40B4-BE49-F238E27FC236}">
                <a16:creationId xmlns:a16="http://schemas.microsoft.com/office/drawing/2014/main" id="{328B0804-0FE8-400C-9E3E-0A5BA36D3FB0}"/>
              </a:ext>
            </a:extLst>
          </p:cNvPr>
          <p:cNvSpPr/>
          <p:nvPr/>
        </p:nvSpPr>
        <p:spPr>
          <a:xfrm>
            <a:off x="227965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3" name="Rectangle 72">
            <a:extLst>
              <a:ext uri="{FF2B5EF4-FFF2-40B4-BE49-F238E27FC236}">
                <a16:creationId xmlns:a16="http://schemas.microsoft.com/office/drawing/2014/main" id="{FEAAA32A-9830-4320-8867-8D441F85E8DE}"/>
              </a:ext>
            </a:extLst>
          </p:cNvPr>
          <p:cNvSpPr/>
          <p:nvPr/>
        </p:nvSpPr>
        <p:spPr>
          <a:xfrm>
            <a:off x="2946400"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4" name="Rectangle 73">
            <a:extLst>
              <a:ext uri="{FF2B5EF4-FFF2-40B4-BE49-F238E27FC236}">
                <a16:creationId xmlns:a16="http://schemas.microsoft.com/office/drawing/2014/main" id="{851BB13E-515C-49AF-99E2-AF48273DFA36}"/>
              </a:ext>
            </a:extLst>
          </p:cNvPr>
          <p:cNvSpPr/>
          <p:nvPr/>
        </p:nvSpPr>
        <p:spPr>
          <a:xfrm>
            <a:off x="3613150" y="4532313"/>
            <a:ext cx="665163"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5" name="Rectangle 74">
            <a:extLst>
              <a:ext uri="{FF2B5EF4-FFF2-40B4-BE49-F238E27FC236}">
                <a16:creationId xmlns:a16="http://schemas.microsoft.com/office/drawing/2014/main" id="{31A41B15-364F-40B0-97E3-0731C714128E}"/>
              </a:ext>
            </a:extLst>
          </p:cNvPr>
          <p:cNvSpPr/>
          <p:nvPr/>
        </p:nvSpPr>
        <p:spPr>
          <a:xfrm>
            <a:off x="42783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6" name="Rectangle 75">
            <a:extLst>
              <a:ext uri="{FF2B5EF4-FFF2-40B4-BE49-F238E27FC236}">
                <a16:creationId xmlns:a16="http://schemas.microsoft.com/office/drawing/2014/main" id="{342B66BE-65B7-4210-A9BA-8747D68F486D}"/>
              </a:ext>
            </a:extLst>
          </p:cNvPr>
          <p:cNvSpPr/>
          <p:nvPr/>
        </p:nvSpPr>
        <p:spPr>
          <a:xfrm>
            <a:off x="6278563" y="4533900"/>
            <a:ext cx="665162"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7" name="Rectangle 76">
            <a:extLst>
              <a:ext uri="{FF2B5EF4-FFF2-40B4-BE49-F238E27FC236}">
                <a16:creationId xmlns:a16="http://schemas.microsoft.com/office/drawing/2014/main" id="{BB42963D-A1A3-4CEA-8BCC-5F028C65331E}"/>
              </a:ext>
            </a:extLst>
          </p:cNvPr>
          <p:cNvSpPr/>
          <p:nvPr/>
        </p:nvSpPr>
        <p:spPr>
          <a:xfrm>
            <a:off x="494506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8" name="Rectangle 77">
            <a:extLst>
              <a:ext uri="{FF2B5EF4-FFF2-40B4-BE49-F238E27FC236}">
                <a16:creationId xmlns:a16="http://schemas.microsoft.com/office/drawing/2014/main" id="{44B5E8E7-3B7A-4067-893C-FD100A3F077C}"/>
              </a:ext>
            </a:extLst>
          </p:cNvPr>
          <p:cNvSpPr/>
          <p:nvPr/>
        </p:nvSpPr>
        <p:spPr>
          <a:xfrm>
            <a:off x="5611813"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9" name="Rectangle 78">
            <a:extLst>
              <a:ext uri="{FF2B5EF4-FFF2-40B4-BE49-F238E27FC236}">
                <a16:creationId xmlns:a16="http://schemas.microsoft.com/office/drawing/2014/main" id="{BF0ADD8E-B413-4E9D-B999-2F2014A1E18C}"/>
              </a:ext>
            </a:extLst>
          </p:cNvPr>
          <p:cNvSpPr/>
          <p:nvPr/>
        </p:nvSpPr>
        <p:spPr>
          <a:xfrm>
            <a:off x="694372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0" name="Rectangle 79">
            <a:extLst>
              <a:ext uri="{FF2B5EF4-FFF2-40B4-BE49-F238E27FC236}">
                <a16:creationId xmlns:a16="http://schemas.microsoft.com/office/drawing/2014/main" id="{8BF0E83D-E86C-4CCB-9CB8-260B3F2CCA07}"/>
              </a:ext>
            </a:extLst>
          </p:cNvPr>
          <p:cNvSpPr/>
          <p:nvPr/>
        </p:nvSpPr>
        <p:spPr>
          <a:xfrm>
            <a:off x="7610475" y="4533900"/>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1" name="Rectangle 80">
            <a:extLst>
              <a:ext uri="{FF2B5EF4-FFF2-40B4-BE49-F238E27FC236}">
                <a16:creationId xmlns:a16="http://schemas.microsoft.com/office/drawing/2014/main" id="{704E317A-0BB5-4F59-87FC-19CCD8D5DBE3}"/>
              </a:ext>
            </a:extLst>
          </p:cNvPr>
          <p:cNvSpPr/>
          <p:nvPr/>
        </p:nvSpPr>
        <p:spPr>
          <a:xfrm>
            <a:off x="827722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2" name="Rectangle 81">
            <a:extLst>
              <a:ext uri="{FF2B5EF4-FFF2-40B4-BE49-F238E27FC236}">
                <a16:creationId xmlns:a16="http://schemas.microsoft.com/office/drawing/2014/main" id="{DFB92AA9-3453-4C82-99B2-4345624AFAE4}"/>
              </a:ext>
            </a:extLst>
          </p:cNvPr>
          <p:cNvSpPr/>
          <p:nvPr/>
        </p:nvSpPr>
        <p:spPr>
          <a:xfrm>
            <a:off x="8943975"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3" name="Rectangle 82">
            <a:extLst>
              <a:ext uri="{FF2B5EF4-FFF2-40B4-BE49-F238E27FC236}">
                <a16:creationId xmlns:a16="http://schemas.microsoft.com/office/drawing/2014/main" id="{3081BB8B-17FC-44E2-AADA-7ED5C65946AA}"/>
              </a:ext>
            </a:extLst>
          </p:cNvPr>
          <p:cNvSpPr/>
          <p:nvPr/>
        </p:nvSpPr>
        <p:spPr>
          <a:xfrm>
            <a:off x="9610725" y="45323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4" name="Rectangle 83">
            <a:extLst>
              <a:ext uri="{FF2B5EF4-FFF2-40B4-BE49-F238E27FC236}">
                <a16:creationId xmlns:a16="http://schemas.microsoft.com/office/drawing/2014/main" id="{19069260-0BE7-41E8-93A4-7FEB39D76BF0}"/>
              </a:ext>
            </a:extLst>
          </p:cNvPr>
          <p:cNvSpPr/>
          <p:nvPr/>
        </p:nvSpPr>
        <p:spPr>
          <a:xfrm>
            <a:off x="10275888" y="45323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7" name="Rectangle 96">
            <a:extLst>
              <a:ext uri="{FF2B5EF4-FFF2-40B4-BE49-F238E27FC236}">
                <a16:creationId xmlns:a16="http://schemas.microsoft.com/office/drawing/2014/main" id="{B36BA627-E7A8-4803-91EB-6A9B4CE568FE}"/>
              </a:ext>
            </a:extLst>
          </p:cNvPr>
          <p:cNvSpPr/>
          <p:nvPr/>
        </p:nvSpPr>
        <p:spPr>
          <a:xfrm>
            <a:off x="8943975"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8" name="Rectangle 97">
            <a:extLst>
              <a:ext uri="{FF2B5EF4-FFF2-40B4-BE49-F238E27FC236}">
                <a16:creationId xmlns:a16="http://schemas.microsoft.com/office/drawing/2014/main" id="{0DBE9DA4-E661-42ED-9A2D-7AFAD94A7F4F}"/>
              </a:ext>
            </a:extLst>
          </p:cNvPr>
          <p:cNvSpPr/>
          <p:nvPr/>
        </p:nvSpPr>
        <p:spPr>
          <a:xfrm>
            <a:off x="9610725" y="3871913"/>
            <a:ext cx="665163" cy="66675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9" name="Rectangle 98">
            <a:extLst>
              <a:ext uri="{FF2B5EF4-FFF2-40B4-BE49-F238E27FC236}">
                <a16:creationId xmlns:a16="http://schemas.microsoft.com/office/drawing/2014/main" id="{80FE3B03-7D9A-41C3-841F-8E925BD119C8}"/>
              </a:ext>
            </a:extLst>
          </p:cNvPr>
          <p:cNvSpPr/>
          <p:nvPr/>
        </p:nvSpPr>
        <p:spPr>
          <a:xfrm>
            <a:off x="10275888" y="3871913"/>
            <a:ext cx="666750" cy="666750"/>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2" name="Rectangle 111">
            <a:extLst>
              <a:ext uri="{FF2B5EF4-FFF2-40B4-BE49-F238E27FC236}">
                <a16:creationId xmlns:a16="http://schemas.microsoft.com/office/drawing/2014/main" id="{A0FCACD8-0DF3-4ACE-AF59-B244CBAD017B}"/>
              </a:ext>
            </a:extLst>
          </p:cNvPr>
          <p:cNvSpPr/>
          <p:nvPr/>
        </p:nvSpPr>
        <p:spPr>
          <a:xfrm>
            <a:off x="8943975"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3" name="Rectangle 112">
            <a:extLst>
              <a:ext uri="{FF2B5EF4-FFF2-40B4-BE49-F238E27FC236}">
                <a16:creationId xmlns:a16="http://schemas.microsoft.com/office/drawing/2014/main" id="{E41695E9-17CA-4575-8B0F-D7AC3F9F8692}"/>
              </a:ext>
            </a:extLst>
          </p:cNvPr>
          <p:cNvSpPr/>
          <p:nvPr/>
        </p:nvSpPr>
        <p:spPr>
          <a:xfrm>
            <a:off x="9610725" y="3203575"/>
            <a:ext cx="665163" cy="66516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4" name="Rectangle 113">
            <a:extLst>
              <a:ext uri="{FF2B5EF4-FFF2-40B4-BE49-F238E27FC236}">
                <a16:creationId xmlns:a16="http://schemas.microsoft.com/office/drawing/2014/main" id="{03B7CAAE-A7F8-4D99-B9D0-08787C55BB3A}"/>
              </a:ext>
            </a:extLst>
          </p:cNvPr>
          <p:cNvSpPr/>
          <p:nvPr/>
        </p:nvSpPr>
        <p:spPr>
          <a:xfrm>
            <a:off x="10275888" y="3203575"/>
            <a:ext cx="666750" cy="66516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31" name="Oval 30">
            <a:extLst>
              <a:ext uri="{FF2B5EF4-FFF2-40B4-BE49-F238E27FC236}">
                <a16:creationId xmlns:a16="http://schemas.microsoft.com/office/drawing/2014/main" id="{34143126-9A3A-42F2-A252-C83A800ABD6D}"/>
              </a:ext>
            </a:extLst>
          </p:cNvPr>
          <p:cNvSpPr/>
          <p:nvPr/>
        </p:nvSpPr>
        <p:spPr>
          <a:xfrm>
            <a:off x="1196975" y="5438775"/>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7" name="Oval 126">
            <a:extLst>
              <a:ext uri="{FF2B5EF4-FFF2-40B4-BE49-F238E27FC236}">
                <a16:creationId xmlns:a16="http://schemas.microsoft.com/office/drawing/2014/main" id="{4B085089-4043-4281-9732-D5AD0FCE9FCD}"/>
              </a:ext>
            </a:extLst>
          </p:cNvPr>
          <p:cNvSpPr/>
          <p:nvPr/>
        </p:nvSpPr>
        <p:spPr>
          <a:xfrm>
            <a:off x="9853613" y="5438775"/>
            <a:ext cx="188912"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0" name="Oval 129">
            <a:extLst>
              <a:ext uri="{FF2B5EF4-FFF2-40B4-BE49-F238E27FC236}">
                <a16:creationId xmlns:a16="http://schemas.microsoft.com/office/drawing/2014/main" id="{79FC5888-11FA-41C1-9951-5B76CB4AD6C3}"/>
              </a:ext>
            </a:extLst>
          </p:cNvPr>
          <p:cNvSpPr/>
          <p:nvPr/>
        </p:nvSpPr>
        <p:spPr>
          <a:xfrm>
            <a:off x="9848850" y="3441700"/>
            <a:ext cx="188913" cy="188913"/>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7" name="Oval 56">
            <a:extLst>
              <a:ext uri="{FF2B5EF4-FFF2-40B4-BE49-F238E27FC236}">
                <a16:creationId xmlns:a16="http://schemas.microsoft.com/office/drawing/2014/main" id="{EECE1ECC-FBC4-4916-B736-63365BE77E19}"/>
              </a:ext>
            </a:extLst>
          </p:cNvPr>
          <p:cNvSpPr/>
          <p:nvPr/>
        </p:nvSpPr>
        <p:spPr>
          <a:xfrm>
            <a:off x="9848850" y="4437063"/>
            <a:ext cx="188913" cy="190500"/>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8" name="Oval 57">
            <a:extLst>
              <a:ext uri="{FF2B5EF4-FFF2-40B4-BE49-F238E27FC236}">
                <a16:creationId xmlns:a16="http://schemas.microsoft.com/office/drawing/2014/main" id="{3551A5D9-63A3-403F-9B25-CD87E200C33D}"/>
              </a:ext>
            </a:extLst>
          </p:cNvPr>
          <p:cNvSpPr/>
          <p:nvPr/>
        </p:nvSpPr>
        <p:spPr>
          <a:xfrm>
            <a:off x="5516563" y="5438775"/>
            <a:ext cx="190500"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5" name="Oval 84">
            <a:extLst>
              <a:ext uri="{FF2B5EF4-FFF2-40B4-BE49-F238E27FC236}">
                <a16:creationId xmlns:a16="http://schemas.microsoft.com/office/drawing/2014/main" id="{308ED76A-5820-4494-80EF-6B7887EA0C3F}"/>
              </a:ext>
            </a:extLst>
          </p:cNvPr>
          <p:cNvSpPr/>
          <p:nvPr/>
        </p:nvSpPr>
        <p:spPr>
          <a:xfrm>
            <a:off x="335597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6" name="Oval 85">
            <a:extLst>
              <a:ext uri="{FF2B5EF4-FFF2-40B4-BE49-F238E27FC236}">
                <a16:creationId xmlns:a16="http://schemas.microsoft.com/office/drawing/2014/main" id="{00126675-B505-4C1B-9F50-6FF68714016F}"/>
              </a:ext>
            </a:extLst>
          </p:cNvPr>
          <p:cNvSpPr/>
          <p:nvPr/>
        </p:nvSpPr>
        <p:spPr>
          <a:xfrm>
            <a:off x="76803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7" name="Oval 86">
            <a:extLst>
              <a:ext uri="{FF2B5EF4-FFF2-40B4-BE49-F238E27FC236}">
                <a16:creationId xmlns:a16="http://schemas.microsoft.com/office/drawing/2014/main" id="{B9EF89C7-DE07-4375-8F6D-3F6FD33E664B}"/>
              </a:ext>
            </a:extLst>
          </p:cNvPr>
          <p:cNvSpPr/>
          <p:nvPr/>
        </p:nvSpPr>
        <p:spPr>
          <a:xfrm>
            <a:off x="2279650"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8" name="Oval 87">
            <a:extLst>
              <a:ext uri="{FF2B5EF4-FFF2-40B4-BE49-F238E27FC236}">
                <a16:creationId xmlns:a16="http://schemas.microsoft.com/office/drawing/2014/main" id="{BD970DED-2383-44E5-9713-82AB9A611385}"/>
              </a:ext>
            </a:extLst>
          </p:cNvPr>
          <p:cNvSpPr/>
          <p:nvPr/>
        </p:nvSpPr>
        <p:spPr>
          <a:xfrm>
            <a:off x="17446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9" name="Oval 88">
            <a:extLst>
              <a:ext uri="{FF2B5EF4-FFF2-40B4-BE49-F238E27FC236}">
                <a16:creationId xmlns:a16="http://schemas.microsoft.com/office/drawing/2014/main" id="{616AB546-4730-4266-A1E6-8951AC8FAD2D}"/>
              </a:ext>
            </a:extLst>
          </p:cNvPr>
          <p:cNvSpPr/>
          <p:nvPr/>
        </p:nvSpPr>
        <p:spPr>
          <a:xfrm>
            <a:off x="28162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0" name="Oval 89">
            <a:extLst>
              <a:ext uri="{FF2B5EF4-FFF2-40B4-BE49-F238E27FC236}">
                <a16:creationId xmlns:a16="http://schemas.microsoft.com/office/drawing/2014/main" id="{6D5FCC4F-6C08-4D7A-A6E9-0F870BA64E67}"/>
              </a:ext>
            </a:extLst>
          </p:cNvPr>
          <p:cNvSpPr/>
          <p:nvPr/>
        </p:nvSpPr>
        <p:spPr>
          <a:xfrm>
            <a:off x="44037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1" name="Oval 90">
            <a:extLst>
              <a:ext uri="{FF2B5EF4-FFF2-40B4-BE49-F238E27FC236}">
                <a16:creationId xmlns:a16="http://schemas.microsoft.com/office/drawing/2014/main" id="{F8BCF761-51A9-4B1C-8DDD-030F70E1FA54}"/>
              </a:ext>
            </a:extLst>
          </p:cNvPr>
          <p:cNvSpPr/>
          <p:nvPr/>
        </p:nvSpPr>
        <p:spPr>
          <a:xfrm>
            <a:off x="38957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2" name="Oval 91">
            <a:extLst>
              <a:ext uri="{FF2B5EF4-FFF2-40B4-BE49-F238E27FC236}">
                <a16:creationId xmlns:a16="http://schemas.microsoft.com/office/drawing/2014/main" id="{60C2CD16-DF2E-487A-90E7-1AE1FE410055}"/>
              </a:ext>
            </a:extLst>
          </p:cNvPr>
          <p:cNvSpPr/>
          <p:nvPr/>
        </p:nvSpPr>
        <p:spPr>
          <a:xfrm>
            <a:off x="49577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3" name="Oval 92">
            <a:extLst>
              <a:ext uri="{FF2B5EF4-FFF2-40B4-BE49-F238E27FC236}">
                <a16:creationId xmlns:a16="http://schemas.microsoft.com/office/drawing/2014/main" id="{19B1AD02-D29E-43A8-9819-3309D2DA1DD8}"/>
              </a:ext>
            </a:extLst>
          </p:cNvPr>
          <p:cNvSpPr/>
          <p:nvPr/>
        </p:nvSpPr>
        <p:spPr>
          <a:xfrm>
            <a:off x="656431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4" name="Oval 93">
            <a:extLst>
              <a:ext uri="{FF2B5EF4-FFF2-40B4-BE49-F238E27FC236}">
                <a16:creationId xmlns:a16="http://schemas.microsoft.com/office/drawing/2014/main" id="{C1A098F1-604A-4B12-A1BA-FBC381DEAB92}"/>
              </a:ext>
            </a:extLst>
          </p:cNvPr>
          <p:cNvSpPr/>
          <p:nvPr/>
        </p:nvSpPr>
        <p:spPr>
          <a:xfrm>
            <a:off x="87550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5" name="Oval 94">
            <a:extLst>
              <a:ext uri="{FF2B5EF4-FFF2-40B4-BE49-F238E27FC236}">
                <a16:creationId xmlns:a16="http://schemas.microsoft.com/office/drawing/2014/main" id="{5BFE0852-3FF9-4973-8355-492C8FDD1484}"/>
              </a:ext>
            </a:extLst>
          </p:cNvPr>
          <p:cNvSpPr/>
          <p:nvPr/>
        </p:nvSpPr>
        <p:spPr>
          <a:xfrm>
            <a:off x="6051550"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6" name="Oval 95">
            <a:extLst>
              <a:ext uri="{FF2B5EF4-FFF2-40B4-BE49-F238E27FC236}">
                <a16:creationId xmlns:a16="http://schemas.microsoft.com/office/drawing/2014/main" id="{1B98D5FB-C08D-4C13-9B1D-555768E6A794}"/>
              </a:ext>
            </a:extLst>
          </p:cNvPr>
          <p:cNvSpPr/>
          <p:nvPr/>
        </p:nvSpPr>
        <p:spPr>
          <a:xfrm>
            <a:off x="711517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0" name="Oval 99">
            <a:extLst>
              <a:ext uri="{FF2B5EF4-FFF2-40B4-BE49-F238E27FC236}">
                <a16:creationId xmlns:a16="http://schemas.microsoft.com/office/drawing/2014/main" id="{E46DB790-1171-452B-8CB9-A77C09EB5EB9}"/>
              </a:ext>
            </a:extLst>
          </p:cNvPr>
          <p:cNvSpPr/>
          <p:nvPr/>
        </p:nvSpPr>
        <p:spPr>
          <a:xfrm>
            <a:off x="8221663" y="5438775"/>
            <a:ext cx="188912"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1" name="Oval 100">
            <a:extLst>
              <a:ext uri="{FF2B5EF4-FFF2-40B4-BE49-F238E27FC236}">
                <a16:creationId xmlns:a16="http://schemas.microsoft.com/office/drawing/2014/main" id="{2F666395-821F-4083-8374-9B4A5351D874}"/>
              </a:ext>
            </a:extLst>
          </p:cNvPr>
          <p:cNvSpPr/>
          <p:nvPr/>
        </p:nvSpPr>
        <p:spPr>
          <a:xfrm>
            <a:off x="9305925" y="5438775"/>
            <a:ext cx="188913" cy="188913"/>
          </a:xfrm>
          <a:prstGeom prst="ellipse">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4" name="Oval 103">
            <a:extLst>
              <a:ext uri="{FF2B5EF4-FFF2-40B4-BE49-F238E27FC236}">
                <a16:creationId xmlns:a16="http://schemas.microsoft.com/office/drawing/2014/main" id="{5F863B5E-D0C9-4282-91B5-16E414581A1A}"/>
              </a:ext>
            </a:extLst>
          </p:cNvPr>
          <p:cNvSpPr/>
          <p:nvPr/>
        </p:nvSpPr>
        <p:spPr>
          <a:xfrm>
            <a:off x="1316038" y="543877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2" name="Oval 101">
            <a:extLst>
              <a:ext uri="{FF2B5EF4-FFF2-40B4-BE49-F238E27FC236}">
                <a16:creationId xmlns:a16="http://schemas.microsoft.com/office/drawing/2014/main" id="{F2AB4DC7-0329-4DA9-B8AA-0DBB352071D0}"/>
              </a:ext>
            </a:extLst>
          </p:cNvPr>
          <p:cNvSpPr/>
          <p:nvPr/>
        </p:nvSpPr>
        <p:spPr>
          <a:xfrm>
            <a:off x="1470025" y="54387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5" name="Oval 104">
            <a:extLst>
              <a:ext uri="{FF2B5EF4-FFF2-40B4-BE49-F238E27FC236}">
                <a16:creationId xmlns:a16="http://schemas.microsoft.com/office/drawing/2014/main" id="{B0AB3460-0373-4793-8F40-9079C269D54B}"/>
              </a:ext>
            </a:extLst>
          </p:cNvPr>
          <p:cNvSpPr/>
          <p:nvPr/>
        </p:nvSpPr>
        <p:spPr>
          <a:xfrm>
            <a:off x="1606550" y="543877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6" name="Oval 105">
            <a:extLst>
              <a:ext uri="{FF2B5EF4-FFF2-40B4-BE49-F238E27FC236}">
                <a16:creationId xmlns:a16="http://schemas.microsoft.com/office/drawing/2014/main" id="{56BCAFA4-5C84-47AF-804C-81F53A4DE26A}"/>
              </a:ext>
            </a:extLst>
          </p:cNvPr>
          <p:cNvSpPr/>
          <p:nvPr/>
        </p:nvSpPr>
        <p:spPr>
          <a:xfrm>
            <a:off x="1870075" y="5440363"/>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7" name="Oval 106">
            <a:extLst>
              <a:ext uri="{FF2B5EF4-FFF2-40B4-BE49-F238E27FC236}">
                <a16:creationId xmlns:a16="http://schemas.microsoft.com/office/drawing/2014/main" id="{3977F18D-4D82-4A90-95F6-BA3ECACE90CD}"/>
              </a:ext>
            </a:extLst>
          </p:cNvPr>
          <p:cNvSpPr/>
          <p:nvPr/>
        </p:nvSpPr>
        <p:spPr>
          <a:xfrm>
            <a:off x="2024063"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8" name="Oval 107">
            <a:extLst>
              <a:ext uri="{FF2B5EF4-FFF2-40B4-BE49-F238E27FC236}">
                <a16:creationId xmlns:a16="http://schemas.microsoft.com/office/drawing/2014/main" id="{D8A7CE2B-550E-4DEF-BB43-CBB8D1B555AE}"/>
              </a:ext>
            </a:extLst>
          </p:cNvPr>
          <p:cNvSpPr/>
          <p:nvPr/>
        </p:nvSpPr>
        <p:spPr>
          <a:xfrm>
            <a:off x="2160588"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9" name="Oval 108">
            <a:extLst>
              <a:ext uri="{FF2B5EF4-FFF2-40B4-BE49-F238E27FC236}">
                <a16:creationId xmlns:a16="http://schemas.microsoft.com/office/drawing/2014/main" id="{6F92226C-F322-4F2C-A65D-EB4067F413DD}"/>
              </a:ext>
            </a:extLst>
          </p:cNvPr>
          <p:cNvSpPr/>
          <p:nvPr/>
        </p:nvSpPr>
        <p:spPr>
          <a:xfrm>
            <a:off x="2416175"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0" name="Oval 109">
            <a:extLst>
              <a:ext uri="{FF2B5EF4-FFF2-40B4-BE49-F238E27FC236}">
                <a16:creationId xmlns:a16="http://schemas.microsoft.com/office/drawing/2014/main" id="{32C545F7-116E-4BF7-A784-86908FB6648C}"/>
              </a:ext>
            </a:extLst>
          </p:cNvPr>
          <p:cNvSpPr/>
          <p:nvPr/>
        </p:nvSpPr>
        <p:spPr>
          <a:xfrm>
            <a:off x="2570163"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1" name="Oval 110">
            <a:extLst>
              <a:ext uri="{FF2B5EF4-FFF2-40B4-BE49-F238E27FC236}">
                <a16:creationId xmlns:a16="http://schemas.microsoft.com/office/drawing/2014/main" id="{9A3C7D07-489C-4683-8F17-0CD9702B7E99}"/>
              </a:ext>
            </a:extLst>
          </p:cNvPr>
          <p:cNvSpPr/>
          <p:nvPr/>
        </p:nvSpPr>
        <p:spPr>
          <a:xfrm>
            <a:off x="2706688"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5" name="Oval 114">
            <a:extLst>
              <a:ext uri="{FF2B5EF4-FFF2-40B4-BE49-F238E27FC236}">
                <a16:creationId xmlns:a16="http://schemas.microsoft.com/office/drawing/2014/main" id="{4E4C0360-4A9D-4FF1-97FF-BA3EA5503408}"/>
              </a:ext>
            </a:extLst>
          </p:cNvPr>
          <p:cNvSpPr/>
          <p:nvPr/>
        </p:nvSpPr>
        <p:spPr>
          <a:xfrm>
            <a:off x="2949575" y="5440363"/>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6" name="Oval 115">
            <a:extLst>
              <a:ext uri="{FF2B5EF4-FFF2-40B4-BE49-F238E27FC236}">
                <a16:creationId xmlns:a16="http://schemas.microsoft.com/office/drawing/2014/main" id="{44157AB1-3BB8-4B35-93C8-DB515646A1D3}"/>
              </a:ext>
            </a:extLst>
          </p:cNvPr>
          <p:cNvSpPr/>
          <p:nvPr/>
        </p:nvSpPr>
        <p:spPr>
          <a:xfrm>
            <a:off x="3103563" y="5440363"/>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7" name="Oval 116">
            <a:extLst>
              <a:ext uri="{FF2B5EF4-FFF2-40B4-BE49-F238E27FC236}">
                <a16:creationId xmlns:a16="http://schemas.microsoft.com/office/drawing/2014/main" id="{15C264ED-8584-4EA1-91AD-4144F6C7691B}"/>
              </a:ext>
            </a:extLst>
          </p:cNvPr>
          <p:cNvSpPr/>
          <p:nvPr/>
        </p:nvSpPr>
        <p:spPr>
          <a:xfrm>
            <a:off x="3240088" y="5440363"/>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8" name="Oval 117">
            <a:extLst>
              <a:ext uri="{FF2B5EF4-FFF2-40B4-BE49-F238E27FC236}">
                <a16:creationId xmlns:a16="http://schemas.microsoft.com/office/drawing/2014/main" id="{8F3C7F01-341F-4C9D-BCAB-03DE779DA267}"/>
              </a:ext>
            </a:extLst>
          </p:cNvPr>
          <p:cNvSpPr/>
          <p:nvPr/>
        </p:nvSpPr>
        <p:spPr>
          <a:xfrm>
            <a:off x="3479800"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9" name="Oval 118">
            <a:extLst>
              <a:ext uri="{FF2B5EF4-FFF2-40B4-BE49-F238E27FC236}">
                <a16:creationId xmlns:a16="http://schemas.microsoft.com/office/drawing/2014/main" id="{DC740BBF-5247-47B6-8E2B-65BE4BCC2056}"/>
              </a:ext>
            </a:extLst>
          </p:cNvPr>
          <p:cNvSpPr/>
          <p:nvPr/>
        </p:nvSpPr>
        <p:spPr>
          <a:xfrm>
            <a:off x="3633788"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0" name="Oval 119">
            <a:extLst>
              <a:ext uri="{FF2B5EF4-FFF2-40B4-BE49-F238E27FC236}">
                <a16:creationId xmlns:a16="http://schemas.microsoft.com/office/drawing/2014/main" id="{A5490AA8-7F76-44F6-9460-A84C74C42EE5}"/>
              </a:ext>
            </a:extLst>
          </p:cNvPr>
          <p:cNvSpPr/>
          <p:nvPr/>
        </p:nvSpPr>
        <p:spPr>
          <a:xfrm>
            <a:off x="3770313"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1" name="Oval 120">
            <a:extLst>
              <a:ext uri="{FF2B5EF4-FFF2-40B4-BE49-F238E27FC236}">
                <a16:creationId xmlns:a16="http://schemas.microsoft.com/office/drawing/2014/main" id="{F851FDA8-4DD2-4636-B7AB-34E2A03911A2}"/>
              </a:ext>
            </a:extLst>
          </p:cNvPr>
          <p:cNvSpPr/>
          <p:nvPr/>
        </p:nvSpPr>
        <p:spPr>
          <a:xfrm>
            <a:off x="4013200" y="54324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2" name="Oval 121">
            <a:extLst>
              <a:ext uri="{FF2B5EF4-FFF2-40B4-BE49-F238E27FC236}">
                <a16:creationId xmlns:a16="http://schemas.microsoft.com/office/drawing/2014/main" id="{D5EE447D-3B7D-4387-B415-A7A8724C3A01}"/>
              </a:ext>
            </a:extLst>
          </p:cNvPr>
          <p:cNvSpPr/>
          <p:nvPr/>
        </p:nvSpPr>
        <p:spPr>
          <a:xfrm>
            <a:off x="4167188" y="54324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3" name="Oval 122">
            <a:extLst>
              <a:ext uri="{FF2B5EF4-FFF2-40B4-BE49-F238E27FC236}">
                <a16:creationId xmlns:a16="http://schemas.microsoft.com/office/drawing/2014/main" id="{2846D9C1-7222-4154-BCF8-167170D72A26}"/>
              </a:ext>
            </a:extLst>
          </p:cNvPr>
          <p:cNvSpPr/>
          <p:nvPr/>
        </p:nvSpPr>
        <p:spPr>
          <a:xfrm>
            <a:off x="4303713" y="54324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4" name="Oval 123">
            <a:extLst>
              <a:ext uri="{FF2B5EF4-FFF2-40B4-BE49-F238E27FC236}">
                <a16:creationId xmlns:a16="http://schemas.microsoft.com/office/drawing/2014/main" id="{17F5A38D-28DA-48AF-AE9D-C3C31E6BC06B}"/>
              </a:ext>
            </a:extLst>
          </p:cNvPr>
          <p:cNvSpPr/>
          <p:nvPr/>
        </p:nvSpPr>
        <p:spPr>
          <a:xfrm>
            <a:off x="4530725"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5" name="Oval 124">
            <a:extLst>
              <a:ext uri="{FF2B5EF4-FFF2-40B4-BE49-F238E27FC236}">
                <a16:creationId xmlns:a16="http://schemas.microsoft.com/office/drawing/2014/main" id="{89E69149-51D9-4DC4-BB2E-FF6A0AAB0F98}"/>
              </a:ext>
            </a:extLst>
          </p:cNvPr>
          <p:cNvSpPr/>
          <p:nvPr/>
        </p:nvSpPr>
        <p:spPr>
          <a:xfrm>
            <a:off x="4684713"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6" name="Oval 125">
            <a:extLst>
              <a:ext uri="{FF2B5EF4-FFF2-40B4-BE49-F238E27FC236}">
                <a16:creationId xmlns:a16="http://schemas.microsoft.com/office/drawing/2014/main" id="{BE6C454D-00C4-4FB6-87EA-50525888AE36}"/>
              </a:ext>
            </a:extLst>
          </p:cNvPr>
          <p:cNvSpPr/>
          <p:nvPr/>
        </p:nvSpPr>
        <p:spPr>
          <a:xfrm>
            <a:off x="4821238"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8" name="Oval 127">
            <a:extLst>
              <a:ext uri="{FF2B5EF4-FFF2-40B4-BE49-F238E27FC236}">
                <a16:creationId xmlns:a16="http://schemas.microsoft.com/office/drawing/2014/main" id="{D70C40B8-9DD1-44D6-9715-17A459172EAB}"/>
              </a:ext>
            </a:extLst>
          </p:cNvPr>
          <p:cNvSpPr/>
          <p:nvPr/>
        </p:nvSpPr>
        <p:spPr>
          <a:xfrm>
            <a:off x="5078413"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9" name="Oval 128">
            <a:extLst>
              <a:ext uri="{FF2B5EF4-FFF2-40B4-BE49-F238E27FC236}">
                <a16:creationId xmlns:a16="http://schemas.microsoft.com/office/drawing/2014/main" id="{883E6CDF-9885-46BF-B4F4-29B1A1ACE9ED}"/>
              </a:ext>
            </a:extLst>
          </p:cNvPr>
          <p:cNvSpPr/>
          <p:nvPr/>
        </p:nvSpPr>
        <p:spPr>
          <a:xfrm>
            <a:off x="5232400"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1" name="Oval 130">
            <a:extLst>
              <a:ext uri="{FF2B5EF4-FFF2-40B4-BE49-F238E27FC236}">
                <a16:creationId xmlns:a16="http://schemas.microsoft.com/office/drawing/2014/main" id="{22160F83-DF4F-4F95-96B8-1E4982202E29}"/>
              </a:ext>
            </a:extLst>
          </p:cNvPr>
          <p:cNvSpPr/>
          <p:nvPr/>
        </p:nvSpPr>
        <p:spPr>
          <a:xfrm>
            <a:off x="5368925"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2" name="Oval 131">
            <a:extLst>
              <a:ext uri="{FF2B5EF4-FFF2-40B4-BE49-F238E27FC236}">
                <a16:creationId xmlns:a16="http://schemas.microsoft.com/office/drawing/2014/main" id="{DA17B2CA-49B1-4A0D-A40D-E8B8E04BCB87}"/>
              </a:ext>
            </a:extLst>
          </p:cNvPr>
          <p:cNvSpPr/>
          <p:nvPr/>
        </p:nvSpPr>
        <p:spPr>
          <a:xfrm>
            <a:off x="5637213"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3" name="Oval 132">
            <a:extLst>
              <a:ext uri="{FF2B5EF4-FFF2-40B4-BE49-F238E27FC236}">
                <a16:creationId xmlns:a16="http://schemas.microsoft.com/office/drawing/2014/main" id="{2C072216-0A30-477B-A189-7E493DE1775A}"/>
              </a:ext>
            </a:extLst>
          </p:cNvPr>
          <p:cNvSpPr/>
          <p:nvPr/>
        </p:nvSpPr>
        <p:spPr>
          <a:xfrm>
            <a:off x="5791200"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4" name="Oval 133">
            <a:extLst>
              <a:ext uri="{FF2B5EF4-FFF2-40B4-BE49-F238E27FC236}">
                <a16:creationId xmlns:a16="http://schemas.microsoft.com/office/drawing/2014/main" id="{CFEEAFE4-B7D7-448D-91E9-01F2C17DCDC5}"/>
              </a:ext>
            </a:extLst>
          </p:cNvPr>
          <p:cNvSpPr/>
          <p:nvPr/>
        </p:nvSpPr>
        <p:spPr>
          <a:xfrm>
            <a:off x="5927725"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5" name="Oval 134">
            <a:extLst>
              <a:ext uri="{FF2B5EF4-FFF2-40B4-BE49-F238E27FC236}">
                <a16:creationId xmlns:a16="http://schemas.microsoft.com/office/drawing/2014/main" id="{C7F73192-77A8-429E-945B-7B21A23630EF}"/>
              </a:ext>
            </a:extLst>
          </p:cNvPr>
          <p:cNvSpPr/>
          <p:nvPr/>
        </p:nvSpPr>
        <p:spPr>
          <a:xfrm>
            <a:off x="6176963" y="54324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6" name="Oval 135">
            <a:extLst>
              <a:ext uri="{FF2B5EF4-FFF2-40B4-BE49-F238E27FC236}">
                <a16:creationId xmlns:a16="http://schemas.microsoft.com/office/drawing/2014/main" id="{EF25EF3A-7B8D-4F1B-B1BA-7148DF9CF8A7}"/>
              </a:ext>
            </a:extLst>
          </p:cNvPr>
          <p:cNvSpPr/>
          <p:nvPr/>
        </p:nvSpPr>
        <p:spPr>
          <a:xfrm>
            <a:off x="6330950" y="54324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7" name="Oval 136">
            <a:extLst>
              <a:ext uri="{FF2B5EF4-FFF2-40B4-BE49-F238E27FC236}">
                <a16:creationId xmlns:a16="http://schemas.microsoft.com/office/drawing/2014/main" id="{1528897D-928D-40A5-8F8D-249BA5D1D79F}"/>
              </a:ext>
            </a:extLst>
          </p:cNvPr>
          <p:cNvSpPr/>
          <p:nvPr/>
        </p:nvSpPr>
        <p:spPr>
          <a:xfrm>
            <a:off x="6467475" y="54324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8" name="Oval 137">
            <a:extLst>
              <a:ext uri="{FF2B5EF4-FFF2-40B4-BE49-F238E27FC236}">
                <a16:creationId xmlns:a16="http://schemas.microsoft.com/office/drawing/2014/main" id="{5576BE34-E9D4-44B6-A696-3712FF8F83D6}"/>
              </a:ext>
            </a:extLst>
          </p:cNvPr>
          <p:cNvSpPr/>
          <p:nvPr/>
        </p:nvSpPr>
        <p:spPr>
          <a:xfrm>
            <a:off x="6711950"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9" name="Oval 138">
            <a:extLst>
              <a:ext uri="{FF2B5EF4-FFF2-40B4-BE49-F238E27FC236}">
                <a16:creationId xmlns:a16="http://schemas.microsoft.com/office/drawing/2014/main" id="{700B34C3-8AB9-4EA9-8B53-968DC6AA0033}"/>
              </a:ext>
            </a:extLst>
          </p:cNvPr>
          <p:cNvSpPr/>
          <p:nvPr/>
        </p:nvSpPr>
        <p:spPr>
          <a:xfrm>
            <a:off x="6865938"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0" name="Oval 139">
            <a:extLst>
              <a:ext uri="{FF2B5EF4-FFF2-40B4-BE49-F238E27FC236}">
                <a16:creationId xmlns:a16="http://schemas.microsoft.com/office/drawing/2014/main" id="{DCEC0613-E858-4316-8474-58F0D95851A1}"/>
              </a:ext>
            </a:extLst>
          </p:cNvPr>
          <p:cNvSpPr/>
          <p:nvPr/>
        </p:nvSpPr>
        <p:spPr>
          <a:xfrm>
            <a:off x="7002463"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1" name="Oval 140">
            <a:extLst>
              <a:ext uri="{FF2B5EF4-FFF2-40B4-BE49-F238E27FC236}">
                <a16:creationId xmlns:a16="http://schemas.microsoft.com/office/drawing/2014/main" id="{049E8B65-4096-4D7A-9259-031305C5E67C}"/>
              </a:ext>
            </a:extLst>
          </p:cNvPr>
          <p:cNvSpPr/>
          <p:nvPr/>
        </p:nvSpPr>
        <p:spPr>
          <a:xfrm>
            <a:off x="7243763" y="5440363"/>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2" name="Oval 141">
            <a:extLst>
              <a:ext uri="{FF2B5EF4-FFF2-40B4-BE49-F238E27FC236}">
                <a16:creationId xmlns:a16="http://schemas.microsoft.com/office/drawing/2014/main" id="{1FACD4F7-3314-4962-8B1B-261C52436110}"/>
              </a:ext>
            </a:extLst>
          </p:cNvPr>
          <p:cNvSpPr/>
          <p:nvPr/>
        </p:nvSpPr>
        <p:spPr>
          <a:xfrm>
            <a:off x="7397750" y="5440363"/>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3" name="Oval 142">
            <a:extLst>
              <a:ext uri="{FF2B5EF4-FFF2-40B4-BE49-F238E27FC236}">
                <a16:creationId xmlns:a16="http://schemas.microsoft.com/office/drawing/2014/main" id="{74E915E8-2900-4D0E-BE79-4567F6A8EB17}"/>
              </a:ext>
            </a:extLst>
          </p:cNvPr>
          <p:cNvSpPr/>
          <p:nvPr/>
        </p:nvSpPr>
        <p:spPr>
          <a:xfrm>
            <a:off x="7534275" y="5440363"/>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4" name="Oval 143">
            <a:extLst>
              <a:ext uri="{FF2B5EF4-FFF2-40B4-BE49-F238E27FC236}">
                <a16:creationId xmlns:a16="http://schemas.microsoft.com/office/drawing/2014/main" id="{35D4E638-ACB0-4D38-ABB2-4E23D027F92E}"/>
              </a:ext>
            </a:extLst>
          </p:cNvPr>
          <p:cNvSpPr/>
          <p:nvPr/>
        </p:nvSpPr>
        <p:spPr>
          <a:xfrm>
            <a:off x="7807325"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5" name="Oval 144">
            <a:extLst>
              <a:ext uri="{FF2B5EF4-FFF2-40B4-BE49-F238E27FC236}">
                <a16:creationId xmlns:a16="http://schemas.microsoft.com/office/drawing/2014/main" id="{D6B9B431-CF06-43ED-A352-4BAAEAC7B945}"/>
              </a:ext>
            </a:extLst>
          </p:cNvPr>
          <p:cNvSpPr/>
          <p:nvPr/>
        </p:nvSpPr>
        <p:spPr>
          <a:xfrm>
            <a:off x="7961313"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6" name="Oval 145">
            <a:extLst>
              <a:ext uri="{FF2B5EF4-FFF2-40B4-BE49-F238E27FC236}">
                <a16:creationId xmlns:a16="http://schemas.microsoft.com/office/drawing/2014/main" id="{E1A99B59-8A48-4684-A817-CE47C4AF3650}"/>
              </a:ext>
            </a:extLst>
          </p:cNvPr>
          <p:cNvSpPr/>
          <p:nvPr/>
        </p:nvSpPr>
        <p:spPr>
          <a:xfrm>
            <a:off x="8097838"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7" name="Oval 146">
            <a:extLst>
              <a:ext uri="{FF2B5EF4-FFF2-40B4-BE49-F238E27FC236}">
                <a16:creationId xmlns:a16="http://schemas.microsoft.com/office/drawing/2014/main" id="{99E8038C-B958-4B10-B859-BC6340588B10}"/>
              </a:ext>
            </a:extLst>
          </p:cNvPr>
          <p:cNvSpPr/>
          <p:nvPr/>
        </p:nvSpPr>
        <p:spPr>
          <a:xfrm>
            <a:off x="8358188" y="5440363"/>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8" name="Oval 147">
            <a:extLst>
              <a:ext uri="{FF2B5EF4-FFF2-40B4-BE49-F238E27FC236}">
                <a16:creationId xmlns:a16="http://schemas.microsoft.com/office/drawing/2014/main" id="{A9B25D73-EFF3-4F6B-A198-E56AAEC5DB2C}"/>
              </a:ext>
            </a:extLst>
          </p:cNvPr>
          <p:cNvSpPr/>
          <p:nvPr/>
        </p:nvSpPr>
        <p:spPr>
          <a:xfrm>
            <a:off x="8512175"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9" name="Oval 148">
            <a:extLst>
              <a:ext uri="{FF2B5EF4-FFF2-40B4-BE49-F238E27FC236}">
                <a16:creationId xmlns:a16="http://schemas.microsoft.com/office/drawing/2014/main" id="{E38EF4FD-ACCF-49DA-A8DD-7B8AF5CE4BCA}"/>
              </a:ext>
            </a:extLst>
          </p:cNvPr>
          <p:cNvSpPr/>
          <p:nvPr/>
        </p:nvSpPr>
        <p:spPr>
          <a:xfrm>
            <a:off x="8648700" y="5440363"/>
            <a:ext cx="188913"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0" name="Oval 149">
            <a:extLst>
              <a:ext uri="{FF2B5EF4-FFF2-40B4-BE49-F238E27FC236}">
                <a16:creationId xmlns:a16="http://schemas.microsoft.com/office/drawing/2014/main" id="{3AEA93D2-8C48-4EC5-A3F6-1BA5FFDCA5CA}"/>
              </a:ext>
            </a:extLst>
          </p:cNvPr>
          <p:cNvSpPr/>
          <p:nvPr/>
        </p:nvSpPr>
        <p:spPr>
          <a:xfrm>
            <a:off x="8886825" y="54324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1" name="Oval 150">
            <a:extLst>
              <a:ext uri="{FF2B5EF4-FFF2-40B4-BE49-F238E27FC236}">
                <a16:creationId xmlns:a16="http://schemas.microsoft.com/office/drawing/2014/main" id="{7187A1EC-8CA4-4750-9922-FC3FCBD7701F}"/>
              </a:ext>
            </a:extLst>
          </p:cNvPr>
          <p:cNvSpPr/>
          <p:nvPr/>
        </p:nvSpPr>
        <p:spPr>
          <a:xfrm>
            <a:off x="9040813" y="54324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2" name="Oval 151">
            <a:extLst>
              <a:ext uri="{FF2B5EF4-FFF2-40B4-BE49-F238E27FC236}">
                <a16:creationId xmlns:a16="http://schemas.microsoft.com/office/drawing/2014/main" id="{D03DE08B-64CE-4235-8809-148C229B69AA}"/>
              </a:ext>
            </a:extLst>
          </p:cNvPr>
          <p:cNvSpPr/>
          <p:nvPr/>
        </p:nvSpPr>
        <p:spPr>
          <a:xfrm>
            <a:off x="9177338" y="54324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3" name="Oval 152">
            <a:extLst>
              <a:ext uri="{FF2B5EF4-FFF2-40B4-BE49-F238E27FC236}">
                <a16:creationId xmlns:a16="http://schemas.microsoft.com/office/drawing/2014/main" id="{3278F23A-6D5F-4889-AA38-4E794BD88C9E}"/>
              </a:ext>
            </a:extLst>
          </p:cNvPr>
          <p:cNvSpPr/>
          <p:nvPr/>
        </p:nvSpPr>
        <p:spPr>
          <a:xfrm>
            <a:off x="9420225" y="5456238"/>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4" name="Oval 153">
            <a:extLst>
              <a:ext uri="{FF2B5EF4-FFF2-40B4-BE49-F238E27FC236}">
                <a16:creationId xmlns:a16="http://schemas.microsoft.com/office/drawing/2014/main" id="{3C188B6A-DB7A-4BCE-998F-1835B20732EB}"/>
              </a:ext>
            </a:extLst>
          </p:cNvPr>
          <p:cNvSpPr/>
          <p:nvPr/>
        </p:nvSpPr>
        <p:spPr>
          <a:xfrm>
            <a:off x="9574213" y="5495925"/>
            <a:ext cx="188912"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5" name="Oval 154">
            <a:extLst>
              <a:ext uri="{FF2B5EF4-FFF2-40B4-BE49-F238E27FC236}">
                <a16:creationId xmlns:a16="http://schemas.microsoft.com/office/drawing/2014/main" id="{87414645-FE18-4654-AD52-57B6DE37B45B}"/>
              </a:ext>
            </a:extLst>
          </p:cNvPr>
          <p:cNvSpPr/>
          <p:nvPr/>
        </p:nvSpPr>
        <p:spPr>
          <a:xfrm>
            <a:off x="9710738" y="5519738"/>
            <a:ext cx="188912"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6" name="Oval 155">
            <a:extLst>
              <a:ext uri="{FF2B5EF4-FFF2-40B4-BE49-F238E27FC236}">
                <a16:creationId xmlns:a16="http://schemas.microsoft.com/office/drawing/2014/main" id="{F26CE1C4-55CF-4935-8044-E8888D2157F1}"/>
              </a:ext>
            </a:extLst>
          </p:cNvPr>
          <p:cNvSpPr/>
          <p:nvPr/>
        </p:nvSpPr>
        <p:spPr>
          <a:xfrm>
            <a:off x="9912350" y="4940300"/>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7" name="Oval 156">
            <a:extLst>
              <a:ext uri="{FF2B5EF4-FFF2-40B4-BE49-F238E27FC236}">
                <a16:creationId xmlns:a16="http://schemas.microsoft.com/office/drawing/2014/main" id="{CE9766FB-5A88-4225-861F-5CA1CA39EA05}"/>
              </a:ext>
            </a:extLst>
          </p:cNvPr>
          <p:cNvSpPr/>
          <p:nvPr/>
        </p:nvSpPr>
        <p:spPr>
          <a:xfrm>
            <a:off x="9864725" y="4686300"/>
            <a:ext cx="188913" cy="19050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8" name="Oval 157">
            <a:extLst>
              <a:ext uri="{FF2B5EF4-FFF2-40B4-BE49-F238E27FC236}">
                <a16:creationId xmlns:a16="http://schemas.microsoft.com/office/drawing/2014/main" id="{069298EF-0618-48CF-BDD8-CCC450D29398}"/>
              </a:ext>
            </a:extLst>
          </p:cNvPr>
          <p:cNvSpPr/>
          <p:nvPr/>
        </p:nvSpPr>
        <p:spPr>
          <a:xfrm>
            <a:off x="9966325" y="5191125"/>
            <a:ext cx="188913"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9" name="Oval 158">
            <a:extLst>
              <a:ext uri="{FF2B5EF4-FFF2-40B4-BE49-F238E27FC236}">
                <a16:creationId xmlns:a16="http://schemas.microsoft.com/office/drawing/2014/main" id="{DA7E9F29-A5A5-47E4-9B95-2B3EECA9857F}"/>
              </a:ext>
            </a:extLst>
          </p:cNvPr>
          <p:cNvSpPr/>
          <p:nvPr/>
        </p:nvSpPr>
        <p:spPr>
          <a:xfrm>
            <a:off x="9832975" y="3940175"/>
            <a:ext cx="190500" cy="188913"/>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0" name="Oval 159">
            <a:extLst>
              <a:ext uri="{FF2B5EF4-FFF2-40B4-BE49-F238E27FC236}">
                <a16:creationId xmlns:a16="http://schemas.microsoft.com/office/drawing/2014/main" id="{1D9CA169-A27D-41BE-A591-6280BA19447B}"/>
              </a:ext>
            </a:extLst>
          </p:cNvPr>
          <p:cNvSpPr/>
          <p:nvPr/>
        </p:nvSpPr>
        <p:spPr>
          <a:xfrm>
            <a:off x="9825038" y="4189413"/>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1" name="Oval 160">
            <a:extLst>
              <a:ext uri="{FF2B5EF4-FFF2-40B4-BE49-F238E27FC236}">
                <a16:creationId xmlns:a16="http://schemas.microsoft.com/office/drawing/2014/main" id="{51BC831C-BB65-4B49-8EB4-4ED039FE5ECF}"/>
              </a:ext>
            </a:extLst>
          </p:cNvPr>
          <p:cNvSpPr/>
          <p:nvPr/>
        </p:nvSpPr>
        <p:spPr>
          <a:xfrm>
            <a:off x="9840913" y="3687763"/>
            <a:ext cx="190500" cy="18891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a:extLst>
              <a:ext uri="{FF2B5EF4-FFF2-40B4-BE49-F238E27FC236}">
                <a16:creationId xmlns:a16="http://schemas.microsoft.com/office/drawing/2014/main" id="{A1A90D43-CB27-4469-957D-3D8CA7102D93}"/>
              </a:ext>
            </a:extLst>
          </p:cNvPr>
          <p:cNvSpPr>
            <a:spLocks noGrp="1"/>
          </p:cNvSpPr>
          <p:nvPr>
            <p:ph type="title"/>
          </p:nvPr>
        </p:nvSpPr>
        <p:spPr/>
        <p:txBody>
          <a:bodyPr/>
          <a:lstStyle/>
          <a:p>
            <a:pPr eaLnBrk="1" hangingPunct="1"/>
            <a:r>
              <a:rPr lang="en-US" altLang="en-US"/>
              <a:t>A* Optimization</a:t>
            </a:r>
          </a:p>
        </p:txBody>
      </p:sp>
      <p:sp>
        <p:nvSpPr>
          <p:cNvPr id="3" name="Text Placeholder 2">
            <a:extLst>
              <a:ext uri="{FF2B5EF4-FFF2-40B4-BE49-F238E27FC236}">
                <a16:creationId xmlns:a16="http://schemas.microsoft.com/office/drawing/2014/main" id="{97F58B37-79E5-4C08-A6A8-3B9CEA75B1E4}"/>
              </a:ext>
            </a:extLst>
          </p:cNvPr>
          <p:cNvSpPr>
            <a:spLocks noGrp="1"/>
          </p:cNvSpPr>
          <p:nvPr>
            <p:ph type="body" idx="1"/>
          </p:nvPr>
        </p:nvSpPr>
        <p:spPr/>
        <p:txBody>
          <a:bodyPr rtlCol="0">
            <a:normAutofit/>
          </a:bodyPr>
          <a:lstStyle/>
          <a:p>
            <a:pPr eaLnBrk="1" fontAlgn="auto" hangingPunct="1">
              <a:spcAft>
                <a:spcPts val="0"/>
              </a:spcAft>
              <a:defRPr/>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5287</TotalTime>
  <Words>3547</Words>
  <Application>Microsoft Office PowerPoint</Application>
  <PresentationFormat>Widescreen</PresentationFormat>
  <Paragraphs>608</Paragraphs>
  <Slides>109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109</vt:i4>
      </vt:variant>
    </vt:vector>
  </HeadingPairs>
  <TitlesOfParts>
    <vt:vector size="117" baseType="lpstr">
      <vt:lpstr>Arial</vt:lpstr>
      <vt:lpstr>Calibri</vt:lpstr>
      <vt:lpstr>Calibri Light</vt:lpstr>
      <vt:lpstr>Consolas</vt:lpstr>
      <vt:lpstr>Courier New</vt:lpstr>
      <vt:lpstr>Tahoma</vt:lpstr>
      <vt:lpstr>Wingdings</vt:lpstr>
      <vt:lpstr>Office Theme</vt:lpstr>
      <vt:lpstr>Artificial Intelligence for Games  Week 5 – Pathfinding 3 Steve Rabin</vt:lpstr>
      <vt:lpstr>Questions</vt:lpstr>
      <vt:lpstr>Project 2: How to get started (if you are frozen)</vt:lpstr>
      <vt:lpstr>Grid Search Space: Node Structure</vt:lpstr>
      <vt:lpstr>PowerPoint Presentation</vt:lpstr>
      <vt:lpstr>PowerPoint Presentation</vt:lpstr>
      <vt:lpstr>Additional Speed Tips</vt:lpstr>
      <vt:lpstr>Storing the precomputed neighbors as vector of Node pointers (inefficient because memory is SLOW) </vt:lpstr>
      <vt:lpstr>Storing the precomputed neighbors as a byte is efficient (computing information is FAST) </vt:lpstr>
      <vt:lpstr>Diagonal Correctness</vt:lpstr>
      <vt:lpstr>Diagonal Correctness: Wrong</vt:lpstr>
      <vt:lpstr>Diagonal Correctness: Wrong</vt:lpstr>
      <vt:lpstr>Diagonal Correctness: Correct</vt:lpstr>
      <vt:lpstr>Grid Heuristic Calculations</vt:lpstr>
      <vt:lpstr>Manhattan distance</vt:lpstr>
      <vt:lpstr>Chebyshev distance</vt:lpstr>
      <vt:lpstr>Euclidean distance</vt:lpstr>
      <vt:lpstr>Octile distance</vt:lpstr>
      <vt:lpstr>Which is Admissible? Which is Most Accurate?</vt:lpstr>
      <vt:lpstr>Which is Admissible? Which is Most Accurate?</vt:lpstr>
      <vt:lpstr>Inconsistent Heuristic Example</vt:lpstr>
      <vt:lpstr>Roy-Floyd-Warshall All-Pairs Shortest Path</vt:lpstr>
      <vt:lpstr>All-Pairs Shortest Path Table</vt:lpstr>
      <vt:lpstr>All-Pairs Shortest Path Table</vt:lpstr>
      <vt:lpstr>PowerPoint Presentation</vt:lpstr>
      <vt:lpstr>All-Pairs Shortest Path Table</vt:lpstr>
      <vt:lpstr>All-Pairs Shortest Path Table</vt:lpstr>
      <vt:lpstr>All-Pairs Shortest Path Table</vt:lpstr>
      <vt:lpstr>All-Pairs Shortest Path Table</vt:lpstr>
      <vt:lpstr>All-Pairs Shortest Path Table</vt:lpstr>
      <vt:lpstr>All-Pairs Shortest Path Table</vt:lpstr>
      <vt:lpstr>All-Pairs Shortest Path Table</vt:lpstr>
      <vt:lpstr>All-Pairs Shortest Path Table</vt:lpstr>
      <vt:lpstr>All-Pairs Shortest Path Table</vt:lpstr>
      <vt:lpstr>Roy-Floyd-Warshall All-Pairs Shortest Path</vt:lpstr>
      <vt:lpstr>Overestimating the Heuristic Cost</vt:lpstr>
      <vt:lpstr>Cluster Heuristic</vt:lpstr>
      <vt:lpstr>Two ways to sort the open list</vt:lpstr>
      <vt:lpstr>Unordered List Fast Array</vt:lpstr>
      <vt:lpstr>Unordered List Fast Array</vt:lpstr>
      <vt:lpstr>Unordered List Fast Array</vt:lpstr>
      <vt:lpstr>Unordered List Fast Array</vt:lpstr>
      <vt:lpstr>Unordered List Fast Array</vt:lpstr>
      <vt:lpstr>Unordered List Fast Array</vt:lpstr>
      <vt:lpstr>Unordered List Fast Array</vt:lpstr>
      <vt:lpstr>Unordered List Fast Array</vt:lpstr>
      <vt:lpstr>Faster heap implementation</vt:lpstr>
      <vt:lpstr>Bucket Open List (fastest)</vt:lpstr>
      <vt:lpstr>Pathfinding Aesthetics</vt:lpstr>
      <vt:lpstr>Pathfinding Aesthetics</vt:lpstr>
      <vt:lpstr>Post-Processing: Rubberbanding</vt:lpstr>
      <vt:lpstr>Rubberbanding: Can we eliminate the middle node?</vt:lpstr>
      <vt:lpstr>Rubberbanding: Middle node eliminated</vt:lpstr>
      <vt:lpstr>Rubberbanding: Can we eliminate the middle node?</vt:lpstr>
      <vt:lpstr>Rubberbanding: Can we eliminate the middle node?</vt:lpstr>
      <vt:lpstr>Rubberbanding: Can we eliminate the middle node?</vt:lpstr>
      <vt:lpstr>Rubberbanding: Final path</vt:lpstr>
      <vt:lpstr>Post-Processing: Smoothed Paths</vt:lpstr>
      <vt:lpstr>Catmull-Rom Spline</vt:lpstr>
      <vt:lpstr>Catmull-Rom Spline</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Algorithm to add in spline points</vt:lpstr>
      <vt:lpstr>Rubberbanding &amp; Smoothing</vt:lpstr>
      <vt:lpstr>Rubberbanding &amp; Smoothing</vt:lpstr>
      <vt:lpstr>Rubberbanding &amp; Smoothing</vt:lpstr>
      <vt:lpstr>Rubberbanding &amp; Smoothing</vt:lpstr>
      <vt:lpstr>Rubberbanding &amp; Smoothing</vt:lpstr>
      <vt:lpstr>Rubberbanding &amp; Smoothing</vt:lpstr>
      <vt:lpstr>Rubberbanding &amp; Smoothing</vt:lpstr>
      <vt:lpstr>Rubberbanding &amp; Smoothing</vt:lpstr>
      <vt:lpstr>Rubberbanding &amp; Smoothing</vt:lpstr>
      <vt:lpstr>Rubberbanding &amp; Smoothing</vt:lpstr>
      <vt:lpstr>Rubberbanding &amp; Smoothing</vt:lpstr>
      <vt:lpstr>A* Optimization</vt:lpstr>
      <vt:lpstr>A* Optimization Recap</vt:lpstr>
      <vt:lpstr>Hierarchical pathfinding  is the best optimization</vt:lpstr>
      <vt:lpstr>PowerPoint Presentation</vt:lpstr>
      <vt:lpstr>PowerPoint Presentation</vt:lpstr>
      <vt:lpstr>What if there are many simultaneous path requests?</vt:lpstr>
      <vt:lpstr>What if there are many simultaneous path requests?</vt:lpstr>
      <vt:lpstr>Bidirectional Pathfinding?</vt:lpstr>
      <vt:lpstr>Bidirectional Pathfinding</vt:lpstr>
      <vt:lpstr>Bidirectional Pathfinding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Rabin</dc:creator>
  <cp:lastModifiedBy>Farhan Ahmad</cp:lastModifiedBy>
  <cp:revision>173</cp:revision>
  <dcterms:created xsi:type="dcterms:W3CDTF">2016-05-02T07:18:13Z</dcterms:created>
  <dcterms:modified xsi:type="dcterms:W3CDTF">2024-06-11T16:02:14Z</dcterms:modified>
</cp:coreProperties>
</file>