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74" r:id="rId4"/>
    <p:sldId id="264" r:id="rId5"/>
    <p:sldId id="258" r:id="rId6"/>
    <p:sldId id="259" r:id="rId7"/>
    <p:sldId id="275" r:id="rId8"/>
    <p:sldId id="286" r:id="rId9"/>
    <p:sldId id="260" r:id="rId10"/>
    <p:sldId id="261" r:id="rId11"/>
    <p:sldId id="262" r:id="rId12"/>
    <p:sldId id="280" r:id="rId13"/>
    <p:sldId id="315" r:id="rId14"/>
    <p:sldId id="263" r:id="rId15"/>
    <p:sldId id="284" r:id="rId16"/>
    <p:sldId id="283" r:id="rId17"/>
    <p:sldId id="282" r:id="rId18"/>
    <p:sldId id="285" r:id="rId19"/>
    <p:sldId id="288" r:id="rId20"/>
    <p:sldId id="325" r:id="rId21"/>
    <p:sldId id="319" r:id="rId22"/>
    <p:sldId id="295" r:id="rId23"/>
    <p:sldId id="296" r:id="rId24"/>
    <p:sldId id="297" r:id="rId25"/>
    <p:sldId id="298" r:id="rId26"/>
    <p:sldId id="299" r:id="rId27"/>
    <p:sldId id="320" r:id="rId28"/>
    <p:sldId id="309" r:id="rId29"/>
    <p:sldId id="303" r:id="rId30"/>
    <p:sldId id="306" r:id="rId31"/>
    <p:sldId id="302" r:id="rId32"/>
    <p:sldId id="321" r:id="rId33"/>
    <p:sldId id="304" r:id="rId34"/>
    <p:sldId id="305" r:id="rId35"/>
    <p:sldId id="272" r:id="rId36"/>
    <p:sldId id="300" r:id="rId37"/>
    <p:sldId id="323" r:id="rId38"/>
    <p:sldId id="324" r:id="rId39"/>
    <p:sldId id="301" r:id="rId40"/>
    <p:sldId id="307" r:id="rId41"/>
    <p:sldId id="32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1370DC-6A93-42ED-B69E-EA76DA8FE3C2}" v="1" dt="2024-07-10T20:07:24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1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yi Lai" userId="b9141c39d24f4df0" providerId="LiveId" clId="{3C66705B-EB39-40EB-A381-623AA02046CF}"/>
    <pc:docChg chg="undo custSel addSld delSld modSld">
      <pc:chgData name="Wanyi Lai" userId="b9141c39d24f4df0" providerId="LiveId" clId="{3C66705B-EB39-40EB-A381-623AA02046CF}" dt="2023-06-28T21:30:55.214" v="448" actId="14100"/>
      <pc:docMkLst>
        <pc:docMk/>
      </pc:docMkLst>
      <pc:sldChg chg="modSp mod">
        <pc:chgData name="Wanyi Lai" userId="b9141c39d24f4df0" providerId="LiveId" clId="{3C66705B-EB39-40EB-A381-623AA02046CF}" dt="2023-06-26T20:43:30.220" v="7" actId="14100"/>
        <pc:sldMkLst>
          <pc:docMk/>
          <pc:sldMk cId="897002348" sldId="261"/>
        </pc:sldMkLst>
        <pc:spChg chg="mod">
          <ac:chgData name="Wanyi Lai" userId="b9141c39d24f4df0" providerId="LiveId" clId="{3C66705B-EB39-40EB-A381-623AA02046CF}" dt="2023-06-26T20:43:30.220" v="7" actId="14100"/>
          <ac:spMkLst>
            <pc:docMk/>
            <pc:sldMk cId="897002348" sldId="261"/>
            <ac:spMk id="3" creationId="{B385EA7C-77F0-8971-85CD-EA3D70782476}"/>
          </ac:spMkLst>
        </pc:spChg>
      </pc:sldChg>
      <pc:sldChg chg="modSp mod">
        <pc:chgData name="Wanyi Lai" userId="b9141c39d24f4df0" providerId="LiveId" clId="{3C66705B-EB39-40EB-A381-623AA02046CF}" dt="2023-06-26T18:13:45.566" v="2" actId="14100"/>
        <pc:sldMkLst>
          <pc:docMk/>
          <pc:sldMk cId="809992251" sldId="264"/>
        </pc:sldMkLst>
        <pc:spChg chg="mod">
          <ac:chgData name="Wanyi Lai" userId="b9141c39d24f4df0" providerId="LiveId" clId="{3C66705B-EB39-40EB-A381-623AA02046CF}" dt="2023-06-26T18:13:45.566" v="2" actId="14100"/>
          <ac:spMkLst>
            <pc:docMk/>
            <pc:sldMk cId="809992251" sldId="264"/>
            <ac:spMk id="3" creationId="{01500490-F4CC-90CC-699A-95F6047F640E}"/>
          </ac:spMkLst>
        </pc:spChg>
      </pc:sldChg>
      <pc:sldChg chg="add del">
        <pc:chgData name="Wanyi Lai" userId="b9141c39d24f4df0" providerId="LiveId" clId="{3C66705B-EB39-40EB-A381-623AA02046CF}" dt="2023-06-27T17:51:58.892" v="244" actId="47"/>
        <pc:sldMkLst>
          <pc:docMk/>
          <pc:sldMk cId="2162790217" sldId="265"/>
        </pc:sldMkLst>
      </pc:sldChg>
      <pc:sldChg chg="add del">
        <pc:chgData name="Wanyi Lai" userId="b9141c39d24f4df0" providerId="LiveId" clId="{3C66705B-EB39-40EB-A381-623AA02046CF}" dt="2023-06-27T17:51:58.892" v="244" actId="47"/>
        <pc:sldMkLst>
          <pc:docMk/>
          <pc:sldMk cId="69114561" sldId="267"/>
        </pc:sldMkLst>
      </pc:sldChg>
      <pc:sldChg chg="modSp mod">
        <pc:chgData name="Wanyi Lai" userId="b9141c39d24f4df0" providerId="LiveId" clId="{3C66705B-EB39-40EB-A381-623AA02046CF}" dt="2023-06-28T21:06:37.309" v="436" actId="20577"/>
        <pc:sldMkLst>
          <pc:docMk/>
          <pc:sldMk cId="2339259920" sldId="272"/>
        </pc:sldMkLst>
        <pc:spChg chg="mod">
          <ac:chgData name="Wanyi Lai" userId="b9141c39d24f4df0" providerId="LiveId" clId="{3C66705B-EB39-40EB-A381-623AA02046CF}" dt="2023-06-28T21:06:37.309" v="436" actId="20577"/>
          <ac:spMkLst>
            <pc:docMk/>
            <pc:sldMk cId="2339259920" sldId="272"/>
            <ac:spMk id="3" creationId="{1F54F628-5F7D-70A3-BE9C-2416AC7848D0}"/>
          </ac:spMkLst>
        </pc:spChg>
      </pc:sldChg>
      <pc:sldChg chg="addSp modSp mod">
        <pc:chgData name="Wanyi Lai" userId="b9141c39d24f4df0" providerId="LiveId" clId="{3C66705B-EB39-40EB-A381-623AA02046CF}" dt="2023-06-26T20:47:31.196" v="14" actId="14100"/>
        <pc:sldMkLst>
          <pc:docMk/>
          <pc:sldMk cId="1123178222" sldId="280"/>
        </pc:sldMkLst>
        <pc:spChg chg="mod">
          <ac:chgData name="Wanyi Lai" userId="b9141c39d24f4df0" providerId="LiveId" clId="{3C66705B-EB39-40EB-A381-623AA02046CF}" dt="2023-06-26T20:47:31.196" v="14" actId="14100"/>
          <ac:spMkLst>
            <pc:docMk/>
            <pc:sldMk cId="1123178222" sldId="280"/>
            <ac:spMk id="3" creationId="{ABE4AF8B-BCF3-BEB4-4E8E-A9B8F546CD5E}"/>
          </ac:spMkLst>
        </pc:spChg>
        <pc:picChg chg="add mod">
          <ac:chgData name="Wanyi Lai" userId="b9141c39d24f4df0" providerId="LiveId" clId="{3C66705B-EB39-40EB-A381-623AA02046CF}" dt="2023-06-26T20:47:11.840" v="9"/>
          <ac:picMkLst>
            <pc:docMk/>
            <pc:sldMk cId="1123178222" sldId="280"/>
            <ac:picMk id="4" creationId="{143BA816-8467-0FA2-5023-537AC3CC4064}"/>
          </ac:picMkLst>
        </pc:picChg>
      </pc:sldChg>
      <pc:sldChg chg="modSp mod">
        <pc:chgData name="Wanyi Lai" userId="b9141c39d24f4df0" providerId="LiveId" clId="{3C66705B-EB39-40EB-A381-623AA02046CF}" dt="2023-06-26T21:15:55.005" v="156" actId="14100"/>
        <pc:sldMkLst>
          <pc:docMk/>
          <pc:sldMk cId="1720468379" sldId="284"/>
        </pc:sldMkLst>
        <pc:spChg chg="mod">
          <ac:chgData name="Wanyi Lai" userId="b9141c39d24f4df0" providerId="LiveId" clId="{3C66705B-EB39-40EB-A381-623AA02046CF}" dt="2023-06-26T21:15:55.005" v="156" actId="14100"/>
          <ac:spMkLst>
            <pc:docMk/>
            <pc:sldMk cId="1720468379" sldId="284"/>
            <ac:spMk id="3" creationId="{8A41954E-A0C7-B770-3B6D-AE477EED994E}"/>
          </ac:spMkLst>
        </pc:spChg>
      </pc:sldChg>
      <pc:sldChg chg="modSp mod">
        <pc:chgData name="Wanyi Lai" userId="b9141c39d24f4df0" providerId="LiveId" clId="{3C66705B-EB39-40EB-A381-623AA02046CF}" dt="2023-06-26T21:44:02.250" v="188" actId="14100"/>
        <pc:sldMkLst>
          <pc:docMk/>
          <pc:sldMk cId="3506670333" sldId="294"/>
        </pc:sldMkLst>
        <pc:spChg chg="mod">
          <ac:chgData name="Wanyi Lai" userId="b9141c39d24f4df0" providerId="LiveId" clId="{3C66705B-EB39-40EB-A381-623AA02046CF}" dt="2023-06-26T21:44:02.250" v="188" actId="14100"/>
          <ac:spMkLst>
            <pc:docMk/>
            <pc:sldMk cId="3506670333" sldId="294"/>
            <ac:spMk id="3" creationId="{651ED5A5-A3DA-E872-1910-BF68095A1C92}"/>
          </ac:spMkLst>
        </pc:spChg>
      </pc:sldChg>
      <pc:sldChg chg="modSp mod">
        <pc:chgData name="Wanyi Lai" userId="b9141c39d24f4df0" providerId="LiveId" clId="{3C66705B-EB39-40EB-A381-623AA02046CF}" dt="2023-06-26T21:55:25.925" v="243" actId="27636"/>
        <pc:sldMkLst>
          <pc:docMk/>
          <pc:sldMk cId="594376095" sldId="295"/>
        </pc:sldMkLst>
        <pc:spChg chg="mod">
          <ac:chgData name="Wanyi Lai" userId="b9141c39d24f4df0" providerId="LiveId" clId="{3C66705B-EB39-40EB-A381-623AA02046CF}" dt="2023-06-26T21:55:25.925" v="243" actId="27636"/>
          <ac:spMkLst>
            <pc:docMk/>
            <pc:sldMk cId="594376095" sldId="295"/>
            <ac:spMk id="3" creationId="{2C691CE9-E986-2C10-E432-0324D6E1AEF8}"/>
          </ac:spMkLst>
        </pc:spChg>
      </pc:sldChg>
      <pc:sldChg chg="modSp mod">
        <pc:chgData name="Wanyi Lai" userId="b9141c39d24f4df0" providerId="LiveId" clId="{3C66705B-EB39-40EB-A381-623AA02046CF}" dt="2023-06-28T20:52:12.113" v="419" actId="20577"/>
        <pc:sldMkLst>
          <pc:docMk/>
          <pc:sldMk cId="3144083" sldId="296"/>
        </pc:sldMkLst>
        <pc:spChg chg="mod">
          <ac:chgData name="Wanyi Lai" userId="b9141c39d24f4df0" providerId="LiveId" clId="{3C66705B-EB39-40EB-A381-623AA02046CF}" dt="2023-06-28T20:52:12.113" v="419" actId="20577"/>
          <ac:spMkLst>
            <pc:docMk/>
            <pc:sldMk cId="3144083" sldId="296"/>
            <ac:spMk id="3" creationId="{1B12E533-2F56-D7B2-B42A-F5DEF07DDD13}"/>
          </ac:spMkLst>
        </pc:spChg>
      </pc:sldChg>
      <pc:sldChg chg="modSp mod">
        <pc:chgData name="Wanyi Lai" userId="b9141c39d24f4df0" providerId="LiveId" clId="{3C66705B-EB39-40EB-A381-623AA02046CF}" dt="2023-06-27T22:49:06.668" v="250" actId="27636"/>
        <pc:sldMkLst>
          <pc:docMk/>
          <pc:sldMk cId="4038587485" sldId="302"/>
        </pc:sldMkLst>
        <pc:spChg chg="mod">
          <ac:chgData name="Wanyi Lai" userId="b9141c39d24f4df0" providerId="LiveId" clId="{3C66705B-EB39-40EB-A381-623AA02046CF}" dt="2023-06-27T22:49:06.668" v="250" actId="27636"/>
          <ac:spMkLst>
            <pc:docMk/>
            <pc:sldMk cId="4038587485" sldId="302"/>
            <ac:spMk id="3" creationId="{AB38E266-4E5E-9E59-B6E9-E153E666E89E}"/>
          </ac:spMkLst>
        </pc:spChg>
      </pc:sldChg>
      <pc:sldChg chg="modSp mod">
        <pc:chgData name="Wanyi Lai" userId="b9141c39d24f4df0" providerId="LiveId" clId="{3C66705B-EB39-40EB-A381-623AA02046CF}" dt="2023-06-28T21:26:55.233" v="447" actId="20577"/>
        <pc:sldMkLst>
          <pc:docMk/>
          <pc:sldMk cId="3554128713" sldId="305"/>
        </pc:sldMkLst>
        <pc:spChg chg="mod">
          <ac:chgData name="Wanyi Lai" userId="b9141c39d24f4df0" providerId="LiveId" clId="{3C66705B-EB39-40EB-A381-623AA02046CF}" dt="2023-06-28T21:26:55.233" v="447" actId="20577"/>
          <ac:spMkLst>
            <pc:docMk/>
            <pc:sldMk cId="3554128713" sldId="305"/>
            <ac:spMk id="6" creationId="{D97DD696-E042-630C-02FF-9145CC828984}"/>
          </ac:spMkLst>
        </pc:spChg>
      </pc:sldChg>
      <pc:sldChg chg="add del">
        <pc:chgData name="Wanyi Lai" userId="b9141c39d24f4df0" providerId="LiveId" clId="{3C66705B-EB39-40EB-A381-623AA02046CF}" dt="2023-06-27T17:51:58.892" v="244" actId="47"/>
        <pc:sldMkLst>
          <pc:docMk/>
          <pc:sldMk cId="3587200659" sldId="310"/>
        </pc:sldMkLst>
      </pc:sldChg>
      <pc:sldChg chg="add del">
        <pc:chgData name="Wanyi Lai" userId="b9141c39d24f4df0" providerId="LiveId" clId="{3C66705B-EB39-40EB-A381-623AA02046CF}" dt="2023-06-27T17:51:58.892" v="244" actId="47"/>
        <pc:sldMkLst>
          <pc:docMk/>
          <pc:sldMk cId="141481177" sldId="312"/>
        </pc:sldMkLst>
      </pc:sldChg>
      <pc:sldChg chg="add del">
        <pc:chgData name="Wanyi Lai" userId="b9141c39d24f4df0" providerId="LiveId" clId="{3C66705B-EB39-40EB-A381-623AA02046CF}" dt="2023-06-27T17:51:58.892" v="244" actId="47"/>
        <pc:sldMkLst>
          <pc:docMk/>
          <pc:sldMk cId="2308119911" sldId="313"/>
        </pc:sldMkLst>
      </pc:sldChg>
      <pc:sldChg chg="add del">
        <pc:chgData name="Wanyi Lai" userId="b9141c39d24f4df0" providerId="LiveId" clId="{3C66705B-EB39-40EB-A381-623AA02046CF}" dt="2023-06-27T17:51:58.892" v="244" actId="47"/>
        <pc:sldMkLst>
          <pc:docMk/>
          <pc:sldMk cId="1609993615" sldId="314"/>
        </pc:sldMkLst>
      </pc:sldChg>
      <pc:sldChg chg="modSp mod">
        <pc:chgData name="Wanyi Lai" userId="b9141c39d24f4df0" providerId="LiveId" clId="{3C66705B-EB39-40EB-A381-623AA02046CF}" dt="2023-06-26T20:54:16.678" v="89" actId="27636"/>
        <pc:sldMkLst>
          <pc:docMk/>
          <pc:sldMk cId="3887795932" sldId="315"/>
        </pc:sldMkLst>
        <pc:spChg chg="mod">
          <ac:chgData name="Wanyi Lai" userId="b9141c39d24f4df0" providerId="LiveId" clId="{3C66705B-EB39-40EB-A381-623AA02046CF}" dt="2023-06-26T20:54:16.678" v="89" actId="27636"/>
          <ac:spMkLst>
            <pc:docMk/>
            <pc:sldMk cId="3887795932" sldId="315"/>
            <ac:spMk id="3" creationId="{6AE73ACB-6649-A10D-AF97-5E8D85F78CE3}"/>
          </ac:spMkLst>
        </pc:spChg>
      </pc:sldChg>
      <pc:sldChg chg="add del">
        <pc:chgData name="Wanyi Lai" userId="b9141c39d24f4df0" providerId="LiveId" clId="{3C66705B-EB39-40EB-A381-623AA02046CF}" dt="2023-06-27T17:51:58.892" v="244" actId="47"/>
        <pc:sldMkLst>
          <pc:docMk/>
          <pc:sldMk cId="2083337617" sldId="316"/>
        </pc:sldMkLst>
      </pc:sldChg>
      <pc:sldChg chg="add del">
        <pc:chgData name="Wanyi Lai" userId="b9141c39d24f4df0" providerId="LiveId" clId="{3C66705B-EB39-40EB-A381-623AA02046CF}" dt="2023-06-27T17:51:58.892" v="244" actId="47"/>
        <pc:sldMkLst>
          <pc:docMk/>
          <pc:sldMk cId="1292742722" sldId="317"/>
        </pc:sldMkLst>
      </pc:sldChg>
      <pc:sldChg chg="modSp mod">
        <pc:chgData name="Wanyi Lai" userId="b9141c39d24f4df0" providerId="LiveId" clId="{3C66705B-EB39-40EB-A381-623AA02046CF}" dt="2023-06-28T21:30:55.214" v="448" actId="14100"/>
        <pc:sldMkLst>
          <pc:docMk/>
          <pc:sldMk cId="4282170842" sldId="318"/>
        </pc:sldMkLst>
        <pc:spChg chg="mod">
          <ac:chgData name="Wanyi Lai" userId="b9141c39d24f4df0" providerId="LiveId" clId="{3C66705B-EB39-40EB-A381-623AA02046CF}" dt="2023-06-28T21:30:55.214" v="448" actId="14100"/>
          <ac:spMkLst>
            <pc:docMk/>
            <pc:sldMk cId="4282170842" sldId="318"/>
            <ac:spMk id="3" creationId="{0E64A21E-0B0E-226F-D2B1-61343B9AC3C9}"/>
          </ac:spMkLst>
        </pc:spChg>
      </pc:sldChg>
      <pc:sldChg chg="add del">
        <pc:chgData name="Wanyi Lai" userId="b9141c39d24f4df0" providerId="LiveId" clId="{3C66705B-EB39-40EB-A381-623AA02046CF}" dt="2023-06-27T17:51:58.892" v="244" actId="47"/>
        <pc:sldMkLst>
          <pc:docMk/>
          <pc:sldMk cId="3438051475" sldId="319"/>
        </pc:sldMkLst>
      </pc:sldChg>
      <pc:sldChg chg="modSp new mod">
        <pc:chgData name="Wanyi Lai" userId="b9141c39d24f4df0" providerId="LiveId" clId="{3C66705B-EB39-40EB-A381-623AA02046CF}" dt="2023-06-26T21:45:39.353" v="228" actId="20577"/>
        <pc:sldMkLst>
          <pc:docMk/>
          <pc:sldMk cId="3171301154" sldId="320"/>
        </pc:sldMkLst>
        <pc:spChg chg="mod">
          <ac:chgData name="Wanyi Lai" userId="b9141c39d24f4df0" providerId="LiveId" clId="{3C66705B-EB39-40EB-A381-623AA02046CF}" dt="2023-06-26T21:45:31.102" v="203" actId="20577"/>
          <ac:spMkLst>
            <pc:docMk/>
            <pc:sldMk cId="3171301154" sldId="320"/>
            <ac:spMk id="2" creationId="{BB338227-9CB7-8F27-ACB8-2F1BD2FDA588}"/>
          </ac:spMkLst>
        </pc:spChg>
        <pc:spChg chg="mod">
          <ac:chgData name="Wanyi Lai" userId="b9141c39d24f4df0" providerId="LiveId" clId="{3C66705B-EB39-40EB-A381-623AA02046CF}" dt="2023-06-26T21:45:39.353" v="228" actId="20577"/>
          <ac:spMkLst>
            <pc:docMk/>
            <pc:sldMk cId="3171301154" sldId="320"/>
            <ac:spMk id="3" creationId="{39162AFE-467E-1CB1-1D24-C077A81C9FD4}"/>
          </ac:spMkLst>
        </pc:spChg>
      </pc:sldChg>
    </pc:docChg>
  </pc:docChgLst>
  <pc:docChgLst>
    <pc:chgData name="Wanyi Lai" userId="b9141c39d24f4df0" providerId="LiveId" clId="{D62A714E-E80D-5F4A-A75B-76068B201388}"/>
    <pc:docChg chg="custSel addSld delSld modSld">
      <pc:chgData name="Wanyi Lai" userId="b9141c39d24f4df0" providerId="LiveId" clId="{D62A714E-E80D-5F4A-A75B-76068B201388}" dt="2023-03-16T17:07:02.868" v="921" actId="2696"/>
      <pc:docMkLst>
        <pc:docMk/>
      </pc:docMkLst>
      <pc:sldChg chg="modSp del mod">
        <pc:chgData name="Wanyi Lai" userId="b9141c39d24f4df0" providerId="LiveId" clId="{D62A714E-E80D-5F4A-A75B-76068B201388}" dt="2023-03-16T17:07:02.868" v="921" actId="2696"/>
        <pc:sldMkLst>
          <pc:docMk/>
          <pc:sldMk cId="2162790217" sldId="265"/>
        </pc:sldMkLst>
        <pc:spChg chg="mod">
          <ac:chgData name="Wanyi Lai" userId="b9141c39d24f4df0" providerId="LiveId" clId="{D62A714E-E80D-5F4A-A75B-76068B201388}" dt="2023-03-15T20:36:05.955" v="632" actId="20577"/>
          <ac:spMkLst>
            <pc:docMk/>
            <pc:sldMk cId="2162790217" sldId="265"/>
            <ac:spMk id="3" creationId="{C25B6B92-EFE6-394C-2916-73BAB0440580}"/>
          </ac:spMkLst>
        </pc:spChg>
      </pc:sldChg>
      <pc:sldChg chg="del">
        <pc:chgData name="Wanyi Lai" userId="b9141c39d24f4df0" providerId="LiveId" clId="{D62A714E-E80D-5F4A-A75B-76068B201388}" dt="2023-03-16T17:07:02.868" v="921" actId="2696"/>
        <pc:sldMkLst>
          <pc:docMk/>
          <pc:sldMk cId="69114561" sldId="267"/>
        </pc:sldMkLst>
      </pc:sldChg>
      <pc:sldChg chg="modSp mod">
        <pc:chgData name="Wanyi Lai" userId="b9141c39d24f4df0" providerId="LiveId" clId="{D62A714E-E80D-5F4A-A75B-76068B201388}" dt="2023-03-15T19:48:59.044" v="602" actId="20577"/>
        <pc:sldMkLst>
          <pc:docMk/>
          <pc:sldMk cId="2339259920" sldId="272"/>
        </pc:sldMkLst>
        <pc:spChg chg="mod">
          <ac:chgData name="Wanyi Lai" userId="b9141c39d24f4df0" providerId="LiveId" clId="{D62A714E-E80D-5F4A-A75B-76068B201388}" dt="2023-03-15T19:48:59.044" v="602" actId="20577"/>
          <ac:spMkLst>
            <pc:docMk/>
            <pc:sldMk cId="2339259920" sldId="272"/>
            <ac:spMk id="3" creationId="{1F54F628-5F7D-70A3-BE9C-2416AC7848D0}"/>
          </ac:spMkLst>
        </pc:spChg>
      </pc:sldChg>
      <pc:sldChg chg="del">
        <pc:chgData name="Wanyi Lai" userId="b9141c39d24f4df0" providerId="LiveId" clId="{D62A714E-E80D-5F4A-A75B-76068B201388}" dt="2023-03-16T17:07:02.868" v="921" actId="2696"/>
        <pc:sldMkLst>
          <pc:docMk/>
          <pc:sldMk cId="3587200659" sldId="310"/>
        </pc:sldMkLst>
      </pc:sldChg>
      <pc:sldChg chg="modSp del mod">
        <pc:chgData name="Wanyi Lai" userId="b9141c39d24f4df0" providerId="LiveId" clId="{D62A714E-E80D-5F4A-A75B-76068B201388}" dt="2023-03-16T17:07:02.868" v="921" actId="2696"/>
        <pc:sldMkLst>
          <pc:docMk/>
          <pc:sldMk cId="141481177" sldId="312"/>
        </pc:sldMkLst>
        <pc:spChg chg="mod">
          <ac:chgData name="Wanyi Lai" userId="b9141c39d24f4df0" providerId="LiveId" clId="{D62A714E-E80D-5F4A-A75B-76068B201388}" dt="2023-03-15T20:27:01.532" v="630" actId="20577"/>
          <ac:spMkLst>
            <pc:docMk/>
            <pc:sldMk cId="141481177" sldId="312"/>
            <ac:spMk id="3" creationId="{C3379C9B-1A04-D0D1-180A-7A2839FD57AE}"/>
          </ac:spMkLst>
        </pc:spChg>
      </pc:sldChg>
      <pc:sldChg chg="del">
        <pc:chgData name="Wanyi Lai" userId="b9141c39d24f4df0" providerId="LiveId" clId="{D62A714E-E80D-5F4A-A75B-76068B201388}" dt="2023-03-16T17:07:02.868" v="921" actId="2696"/>
        <pc:sldMkLst>
          <pc:docMk/>
          <pc:sldMk cId="2308119911" sldId="313"/>
        </pc:sldMkLst>
      </pc:sldChg>
      <pc:sldChg chg="del">
        <pc:chgData name="Wanyi Lai" userId="b9141c39d24f4df0" providerId="LiveId" clId="{D62A714E-E80D-5F4A-A75B-76068B201388}" dt="2023-03-16T17:07:02.868" v="921" actId="2696"/>
        <pc:sldMkLst>
          <pc:docMk/>
          <pc:sldMk cId="1609993615" sldId="314"/>
        </pc:sldMkLst>
      </pc:sldChg>
      <pc:sldChg chg="modSp del mod">
        <pc:chgData name="Wanyi Lai" userId="b9141c39d24f4df0" providerId="LiveId" clId="{D62A714E-E80D-5F4A-A75B-76068B201388}" dt="2023-03-16T17:07:02.868" v="921" actId="2696"/>
        <pc:sldMkLst>
          <pc:docMk/>
          <pc:sldMk cId="2083337617" sldId="316"/>
        </pc:sldMkLst>
        <pc:spChg chg="mod">
          <ac:chgData name="Wanyi Lai" userId="b9141c39d24f4df0" providerId="LiveId" clId="{D62A714E-E80D-5F4A-A75B-76068B201388}" dt="2023-03-15T20:37:43.090" v="638" actId="14100"/>
          <ac:spMkLst>
            <pc:docMk/>
            <pc:sldMk cId="2083337617" sldId="316"/>
            <ac:spMk id="3" creationId="{30FFE140-BD7E-A4A2-E011-791BD4E9EA0C}"/>
          </ac:spMkLst>
        </pc:spChg>
      </pc:sldChg>
      <pc:sldChg chg="del">
        <pc:chgData name="Wanyi Lai" userId="b9141c39d24f4df0" providerId="LiveId" clId="{D62A714E-E80D-5F4A-A75B-76068B201388}" dt="2023-03-16T17:07:02.868" v="921" actId="2696"/>
        <pc:sldMkLst>
          <pc:docMk/>
          <pc:sldMk cId="1292742722" sldId="317"/>
        </pc:sldMkLst>
      </pc:sldChg>
      <pc:sldChg chg="modSp new mod">
        <pc:chgData name="Wanyi Lai" userId="b9141c39d24f4df0" providerId="LiveId" clId="{D62A714E-E80D-5F4A-A75B-76068B201388}" dt="2023-03-15T20:22:04.384" v="629" actId="20577"/>
        <pc:sldMkLst>
          <pc:docMk/>
          <pc:sldMk cId="4282170842" sldId="318"/>
        </pc:sldMkLst>
        <pc:spChg chg="mod">
          <ac:chgData name="Wanyi Lai" userId="b9141c39d24f4df0" providerId="LiveId" clId="{D62A714E-E80D-5F4A-A75B-76068B201388}" dt="2023-03-15T18:36:12.620" v="98" actId="20577"/>
          <ac:spMkLst>
            <pc:docMk/>
            <pc:sldMk cId="4282170842" sldId="318"/>
            <ac:spMk id="2" creationId="{01669DEB-DC3C-80AD-A825-2C5EB342E03E}"/>
          </ac:spMkLst>
        </pc:spChg>
        <pc:spChg chg="mod">
          <ac:chgData name="Wanyi Lai" userId="b9141c39d24f4df0" providerId="LiveId" clId="{D62A714E-E80D-5F4A-A75B-76068B201388}" dt="2023-03-15T20:22:04.384" v="629" actId="20577"/>
          <ac:spMkLst>
            <pc:docMk/>
            <pc:sldMk cId="4282170842" sldId="318"/>
            <ac:spMk id="3" creationId="{0E64A21E-0B0E-226F-D2B1-61343B9AC3C9}"/>
          </ac:spMkLst>
        </pc:spChg>
      </pc:sldChg>
      <pc:sldChg chg="modSp new del mod">
        <pc:chgData name="Wanyi Lai" userId="b9141c39d24f4df0" providerId="LiveId" clId="{D62A714E-E80D-5F4A-A75B-76068B201388}" dt="2023-03-16T17:07:02.868" v="921" actId="2696"/>
        <pc:sldMkLst>
          <pc:docMk/>
          <pc:sldMk cId="3438051475" sldId="319"/>
        </pc:sldMkLst>
        <pc:spChg chg="mod">
          <ac:chgData name="Wanyi Lai" userId="b9141c39d24f4df0" providerId="LiveId" clId="{D62A714E-E80D-5F4A-A75B-76068B201388}" dt="2023-03-15T21:55:05.099" v="661" actId="20577"/>
          <ac:spMkLst>
            <pc:docMk/>
            <pc:sldMk cId="3438051475" sldId="319"/>
            <ac:spMk id="2" creationId="{E872D844-1237-7B72-FCA0-13DBE1CAB4FF}"/>
          </ac:spMkLst>
        </pc:spChg>
        <pc:spChg chg="mod">
          <ac:chgData name="Wanyi Lai" userId="b9141c39d24f4df0" providerId="LiveId" clId="{D62A714E-E80D-5F4A-A75B-76068B201388}" dt="2023-03-15T21:56:32.048" v="920" actId="20577"/>
          <ac:spMkLst>
            <pc:docMk/>
            <pc:sldMk cId="3438051475" sldId="319"/>
            <ac:spMk id="3" creationId="{BB82A0B0-D131-A3E7-AAB1-E411AD1954C6}"/>
          </ac:spMkLst>
        </pc:spChg>
      </pc:sldChg>
    </pc:docChg>
  </pc:docChgLst>
  <pc:docChgLst>
    <pc:chgData name="Wanyi Lai" userId="b9141c39d24f4df0" providerId="LiveId" clId="{2B9A3D3B-056E-40E8-B6B3-FC3BAA4C6B94}"/>
    <pc:docChg chg="undo custSel addSld delSld modSld sldOrd">
      <pc:chgData name="Wanyi Lai" userId="b9141c39d24f4df0" providerId="LiveId" clId="{2B9A3D3B-056E-40E8-B6B3-FC3BAA4C6B94}" dt="2023-03-13T21:00:02.662" v="1848" actId="20577"/>
      <pc:docMkLst>
        <pc:docMk/>
      </pc:docMkLst>
      <pc:sldChg chg="modSp mod">
        <pc:chgData name="Wanyi Lai" userId="b9141c39d24f4df0" providerId="LiveId" clId="{2B9A3D3B-056E-40E8-B6B3-FC3BAA4C6B94}" dt="2023-03-13T19:47:49.966" v="1241" actId="14100"/>
        <pc:sldMkLst>
          <pc:docMk/>
          <pc:sldMk cId="1655262570" sldId="259"/>
        </pc:sldMkLst>
        <pc:spChg chg="mod">
          <ac:chgData name="Wanyi Lai" userId="b9141c39d24f4df0" providerId="LiveId" clId="{2B9A3D3B-056E-40E8-B6B3-FC3BAA4C6B94}" dt="2023-03-13T19:47:49.966" v="1241" actId="14100"/>
          <ac:spMkLst>
            <pc:docMk/>
            <pc:sldMk cId="1655262570" sldId="259"/>
            <ac:spMk id="3" creationId="{1B3973EE-8D80-539D-6EF8-61823044C89A}"/>
          </ac:spMkLst>
        </pc:spChg>
      </pc:sldChg>
      <pc:sldChg chg="modSp mod">
        <pc:chgData name="Wanyi Lai" userId="b9141c39d24f4df0" providerId="LiveId" clId="{2B9A3D3B-056E-40E8-B6B3-FC3BAA4C6B94}" dt="2023-03-13T19:53:00.156" v="1243" actId="1038"/>
        <pc:sldMkLst>
          <pc:docMk/>
          <pc:sldMk cId="897002348" sldId="261"/>
        </pc:sldMkLst>
        <pc:spChg chg="mod">
          <ac:chgData name="Wanyi Lai" userId="b9141c39d24f4df0" providerId="LiveId" clId="{2B9A3D3B-056E-40E8-B6B3-FC3BAA4C6B94}" dt="2023-03-13T19:53:00.156" v="1243" actId="1038"/>
          <ac:spMkLst>
            <pc:docMk/>
            <pc:sldMk cId="897002348" sldId="261"/>
            <ac:spMk id="3" creationId="{B385EA7C-77F0-8971-85CD-EA3D70782476}"/>
          </ac:spMkLst>
        </pc:spChg>
      </pc:sldChg>
      <pc:sldChg chg="modSp mod">
        <pc:chgData name="Wanyi Lai" userId="b9141c39d24f4df0" providerId="LiveId" clId="{2B9A3D3B-056E-40E8-B6B3-FC3BAA4C6B94}" dt="2023-03-11T22:11:36.656" v="230" actId="20577"/>
        <pc:sldMkLst>
          <pc:docMk/>
          <pc:sldMk cId="1974380940" sldId="262"/>
        </pc:sldMkLst>
        <pc:spChg chg="mod">
          <ac:chgData name="Wanyi Lai" userId="b9141c39d24f4df0" providerId="LiveId" clId="{2B9A3D3B-056E-40E8-B6B3-FC3BAA4C6B94}" dt="2023-03-11T22:11:36.656" v="230" actId="20577"/>
          <ac:spMkLst>
            <pc:docMk/>
            <pc:sldMk cId="1974380940" sldId="262"/>
            <ac:spMk id="3" creationId="{B385EA7C-77F0-8971-85CD-EA3D70782476}"/>
          </ac:spMkLst>
        </pc:spChg>
      </pc:sldChg>
      <pc:sldChg chg="modSp mod">
        <pc:chgData name="Wanyi Lai" userId="b9141c39d24f4df0" providerId="LiveId" clId="{2B9A3D3B-056E-40E8-B6B3-FC3BAA4C6B94}" dt="2023-03-13T20:03:39.478" v="1321" actId="20577"/>
        <pc:sldMkLst>
          <pc:docMk/>
          <pc:sldMk cId="4131721158" sldId="263"/>
        </pc:sldMkLst>
        <pc:spChg chg="mod">
          <ac:chgData name="Wanyi Lai" userId="b9141c39d24f4df0" providerId="LiveId" clId="{2B9A3D3B-056E-40E8-B6B3-FC3BAA4C6B94}" dt="2023-03-13T20:03:39.478" v="1321" actId="20577"/>
          <ac:spMkLst>
            <pc:docMk/>
            <pc:sldMk cId="4131721158" sldId="263"/>
            <ac:spMk id="3" creationId="{8AEAA169-ADB7-F1DC-1D20-48A7C39673BA}"/>
          </ac:spMkLst>
        </pc:spChg>
      </pc:sldChg>
      <pc:sldChg chg="modSp mod">
        <pc:chgData name="Wanyi Lai" userId="b9141c39d24f4df0" providerId="LiveId" clId="{2B9A3D3B-056E-40E8-B6B3-FC3BAA4C6B94}" dt="2023-03-12T21:18:45.352" v="961" actId="14100"/>
        <pc:sldMkLst>
          <pc:docMk/>
          <pc:sldMk cId="2162790217" sldId="265"/>
        </pc:sldMkLst>
        <pc:spChg chg="mod">
          <ac:chgData name="Wanyi Lai" userId="b9141c39d24f4df0" providerId="LiveId" clId="{2B9A3D3B-056E-40E8-B6B3-FC3BAA4C6B94}" dt="2023-03-12T21:18:45.352" v="961" actId="14100"/>
          <ac:spMkLst>
            <pc:docMk/>
            <pc:sldMk cId="2162790217" sldId="265"/>
            <ac:spMk id="3" creationId="{C25B6B92-EFE6-394C-2916-73BAB0440580}"/>
          </ac:spMkLst>
        </pc:spChg>
      </pc:sldChg>
      <pc:sldChg chg="modSp mod">
        <pc:chgData name="Wanyi Lai" userId="b9141c39d24f4df0" providerId="LiveId" clId="{2B9A3D3B-056E-40E8-B6B3-FC3BAA4C6B94}" dt="2023-03-13T20:43:59.675" v="1833" actId="20577"/>
        <pc:sldMkLst>
          <pc:docMk/>
          <pc:sldMk cId="2339259920" sldId="272"/>
        </pc:sldMkLst>
        <pc:spChg chg="mod">
          <ac:chgData name="Wanyi Lai" userId="b9141c39d24f4df0" providerId="LiveId" clId="{2B9A3D3B-056E-40E8-B6B3-FC3BAA4C6B94}" dt="2023-03-13T20:43:59.675" v="1833" actId="20577"/>
          <ac:spMkLst>
            <pc:docMk/>
            <pc:sldMk cId="2339259920" sldId="272"/>
            <ac:spMk id="3" creationId="{1F54F628-5F7D-70A3-BE9C-2416AC7848D0}"/>
          </ac:spMkLst>
        </pc:spChg>
      </pc:sldChg>
      <pc:sldChg chg="modSp mod">
        <pc:chgData name="Wanyi Lai" userId="b9141c39d24f4df0" providerId="LiveId" clId="{2B9A3D3B-056E-40E8-B6B3-FC3BAA4C6B94}" dt="2023-03-11T22:00:26.656" v="179" actId="20577"/>
        <pc:sldMkLst>
          <pc:docMk/>
          <pc:sldMk cId="3409542857" sldId="274"/>
        </pc:sldMkLst>
        <pc:spChg chg="mod">
          <ac:chgData name="Wanyi Lai" userId="b9141c39d24f4df0" providerId="LiveId" clId="{2B9A3D3B-056E-40E8-B6B3-FC3BAA4C6B94}" dt="2023-03-11T22:00:26.656" v="179" actId="20577"/>
          <ac:spMkLst>
            <pc:docMk/>
            <pc:sldMk cId="3409542857" sldId="274"/>
            <ac:spMk id="3" creationId="{678CBFB4-082D-4FB6-83FB-43DC9845C7A9}"/>
          </ac:spMkLst>
        </pc:spChg>
      </pc:sldChg>
      <pc:sldChg chg="modSp mod">
        <pc:chgData name="Wanyi Lai" userId="b9141c39d24f4df0" providerId="LiveId" clId="{2B9A3D3B-056E-40E8-B6B3-FC3BAA4C6B94}" dt="2023-03-11T22:13:30.988" v="337" actId="14100"/>
        <pc:sldMkLst>
          <pc:docMk/>
          <pc:sldMk cId="1123178222" sldId="280"/>
        </pc:sldMkLst>
        <pc:spChg chg="mod">
          <ac:chgData name="Wanyi Lai" userId="b9141c39d24f4df0" providerId="LiveId" clId="{2B9A3D3B-056E-40E8-B6B3-FC3BAA4C6B94}" dt="2023-03-11T22:13:30.988" v="337" actId="14100"/>
          <ac:spMkLst>
            <pc:docMk/>
            <pc:sldMk cId="1123178222" sldId="280"/>
            <ac:spMk id="3" creationId="{ABE4AF8B-BCF3-BEB4-4E8E-A9B8F546CD5E}"/>
          </ac:spMkLst>
        </pc:spChg>
      </pc:sldChg>
      <pc:sldChg chg="del">
        <pc:chgData name="Wanyi Lai" userId="b9141c39d24f4df0" providerId="LiveId" clId="{2B9A3D3B-056E-40E8-B6B3-FC3BAA4C6B94}" dt="2023-03-13T20:01:55.212" v="1244" actId="47"/>
        <pc:sldMkLst>
          <pc:docMk/>
          <pc:sldMk cId="60652486" sldId="281"/>
        </pc:sldMkLst>
      </pc:sldChg>
      <pc:sldChg chg="modSp mod">
        <pc:chgData name="Wanyi Lai" userId="b9141c39d24f4df0" providerId="LiveId" clId="{2B9A3D3B-056E-40E8-B6B3-FC3BAA4C6B94}" dt="2023-03-11T22:08:31.572" v="195" actId="14100"/>
        <pc:sldMkLst>
          <pc:docMk/>
          <pc:sldMk cId="438028217" sldId="286"/>
        </pc:sldMkLst>
        <pc:spChg chg="mod">
          <ac:chgData name="Wanyi Lai" userId="b9141c39d24f4df0" providerId="LiveId" clId="{2B9A3D3B-056E-40E8-B6B3-FC3BAA4C6B94}" dt="2023-03-11T22:08:31.572" v="195" actId="14100"/>
          <ac:spMkLst>
            <pc:docMk/>
            <pc:sldMk cId="438028217" sldId="286"/>
            <ac:spMk id="3" creationId="{DDEF11B1-6B7E-DB8E-FD13-2275523D00F2}"/>
          </ac:spMkLst>
        </pc:spChg>
      </pc:sldChg>
      <pc:sldChg chg="modSp mod">
        <pc:chgData name="Wanyi Lai" userId="b9141c39d24f4df0" providerId="LiveId" clId="{2B9A3D3B-056E-40E8-B6B3-FC3BAA4C6B94}" dt="2023-03-13T20:18:15.721" v="1691" actId="27636"/>
        <pc:sldMkLst>
          <pc:docMk/>
          <pc:sldMk cId="3819663952" sldId="287"/>
        </pc:sldMkLst>
        <pc:spChg chg="mod">
          <ac:chgData name="Wanyi Lai" userId="b9141c39d24f4df0" providerId="LiveId" clId="{2B9A3D3B-056E-40E8-B6B3-FC3BAA4C6B94}" dt="2023-03-13T20:18:15.721" v="1691" actId="27636"/>
          <ac:spMkLst>
            <pc:docMk/>
            <pc:sldMk cId="3819663952" sldId="287"/>
            <ac:spMk id="6" creationId="{9DD156A3-32B9-4161-9C84-8921FE39F719}"/>
          </ac:spMkLst>
        </pc:spChg>
      </pc:sldChg>
      <pc:sldChg chg="modSp mod">
        <pc:chgData name="Wanyi Lai" userId="b9141c39d24f4df0" providerId="LiveId" clId="{2B9A3D3B-056E-40E8-B6B3-FC3BAA4C6B94}" dt="2023-03-13T20:14:55.863" v="1447" actId="20577"/>
        <pc:sldMkLst>
          <pc:docMk/>
          <pc:sldMk cId="2897824156" sldId="289"/>
        </pc:sldMkLst>
        <pc:spChg chg="mod">
          <ac:chgData name="Wanyi Lai" userId="b9141c39d24f4df0" providerId="LiveId" clId="{2B9A3D3B-056E-40E8-B6B3-FC3BAA4C6B94}" dt="2023-03-13T20:14:55.863" v="1447" actId="20577"/>
          <ac:spMkLst>
            <pc:docMk/>
            <pc:sldMk cId="2897824156" sldId="289"/>
            <ac:spMk id="6" creationId="{9DD156A3-32B9-4161-9C84-8921FE39F719}"/>
          </ac:spMkLst>
        </pc:spChg>
        <pc:picChg chg="mod">
          <ac:chgData name="Wanyi Lai" userId="b9141c39d24f4df0" providerId="LiveId" clId="{2B9A3D3B-056E-40E8-B6B3-FC3BAA4C6B94}" dt="2023-03-12T00:21:33.358" v="442" actId="14100"/>
          <ac:picMkLst>
            <pc:docMk/>
            <pc:sldMk cId="2897824156" sldId="289"/>
            <ac:picMk id="4" creationId="{73549DEC-63C1-7E55-881F-190EEC92F3A4}"/>
          </ac:picMkLst>
        </pc:picChg>
      </pc:sldChg>
      <pc:sldChg chg="modSp mod">
        <pc:chgData name="Wanyi Lai" userId="b9141c39d24f4df0" providerId="LiveId" clId="{2B9A3D3B-056E-40E8-B6B3-FC3BAA4C6B94}" dt="2023-03-13T20:15:18.926" v="1526" actId="20577"/>
        <pc:sldMkLst>
          <pc:docMk/>
          <pc:sldMk cId="1138483845" sldId="290"/>
        </pc:sldMkLst>
        <pc:spChg chg="mod">
          <ac:chgData name="Wanyi Lai" userId="b9141c39d24f4df0" providerId="LiveId" clId="{2B9A3D3B-056E-40E8-B6B3-FC3BAA4C6B94}" dt="2023-03-13T20:15:18.926" v="1526" actId="20577"/>
          <ac:spMkLst>
            <pc:docMk/>
            <pc:sldMk cId="1138483845" sldId="290"/>
            <ac:spMk id="6" creationId="{9DD156A3-32B9-4161-9C84-8921FE39F719}"/>
          </ac:spMkLst>
        </pc:spChg>
      </pc:sldChg>
      <pc:sldChg chg="modSp mod">
        <pc:chgData name="Wanyi Lai" userId="b9141c39d24f4df0" providerId="LiveId" clId="{2B9A3D3B-056E-40E8-B6B3-FC3BAA4C6B94}" dt="2023-03-13T20:15:51.330" v="1623" actId="20577"/>
        <pc:sldMkLst>
          <pc:docMk/>
          <pc:sldMk cId="1936403739" sldId="291"/>
        </pc:sldMkLst>
        <pc:spChg chg="mod">
          <ac:chgData name="Wanyi Lai" userId="b9141c39d24f4df0" providerId="LiveId" clId="{2B9A3D3B-056E-40E8-B6B3-FC3BAA4C6B94}" dt="2023-03-13T20:15:51.330" v="1623" actId="20577"/>
          <ac:spMkLst>
            <pc:docMk/>
            <pc:sldMk cId="1936403739" sldId="291"/>
            <ac:spMk id="6" creationId="{9DD156A3-32B9-4161-9C84-8921FE39F719}"/>
          </ac:spMkLst>
        </pc:spChg>
      </pc:sldChg>
      <pc:sldChg chg="modSp mod">
        <pc:chgData name="Wanyi Lai" userId="b9141c39d24f4df0" providerId="LiveId" clId="{2B9A3D3B-056E-40E8-B6B3-FC3BAA4C6B94}" dt="2023-03-13T20:16:33.546" v="1683" actId="20577"/>
        <pc:sldMkLst>
          <pc:docMk/>
          <pc:sldMk cId="2327727421" sldId="292"/>
        </pc:sldMkLst>
        <pc:spChg chg="mod">
          <ac:chgData name="Wanyi Lai" userId="b9141c39d24f4df0" providerId="LiveId" clId="{2B9A3D3B-056E-40E8-B6B3-FC3BAA4C6B94}" dt="2023-03-13T20:16:33.546" v="1683" actId="20577"/>
          <ac:spMkLst>
            <pc:docMk/>
            <pc:sldMk cId="2327727421" sldId="292"/>
            <ac:spMk id="6" creationId="{9DD156A3-32B9-4161-9C84-8921FE39F719}"/>
          </ac:spMkLst>
        </pc:spChg>
        <pc:picChg chg="mod">
          <ac:chgData name="Wanyi Lai" userId="b9141c39d24f4df0" providerId="LiveId" clId="{2B9A3D3B-056E-40E8-B6B3-FC3BAA4C6B94}" dt="2023-03-12T00:21:24.105" v="441" actId="14100"/>
          <ac:picMkLst>
            <pc:docMk/>
            <pc:sldMk cId="2327727421" sldId="292"/>
            <ac:picMk id="4" creationId="{5FD3BFEE-8E81-9D6C-A2BE-563FEEAC9FB5}"/>
          </ac:picMkLst>
        </pc:picChg>
      </pc:sldChg>
      <pc:sldChg chg="addSp delSp modSp del mod">
        <pc:chgData name="Wanyi Lai" userId="b9141c39d24f4df0" providerId="LiveId" clId="{2B9A3D3B-056E-40E8-B6B3-FC3BAA4C6B94}" dt="2023-03-13T20:19:25.232" v="1692" actId="47"/>
        <pc:sldMkLst>
          <pc:docMk/>
          <pc:sldMk cId="1980502464" sldId="293"/>
        </pc:sldMkLst>
        <pc:spChg chg="add del mod">
          <ac:chgData name="Wanyi Lai" userId="b9141c39d24f4df0" providerId="LiveId" clId="{2B9A3D3B-056E-40E8-B6B3-FC3BAA4C6B94}" dt="2023-03-12T20:16:49.781" v="766" actId="1036"/>
          <ac:spMkLst>
            <pc:docMk/>
            <pc:sldMk cId="1980502464" sldId="293"/>
            <ac:spMk id="3" creationId="{AA4D241E-D675-6CBC-0DDE-6356DA39BE9E}"/>
          </ac:spMkLst>
        </pc:spChg>
        <pc:picChg chg="mod">
          <ac:chgData name="Wanyi Lai" userId="b9141c39d24f4df0" providerId="LiveId" clId="{2B9A3D3B-056E-40E8-B6B3-FC3BAA4C6B94}" dt="2023-03-12T00:25:26.763" v="669" actId="1036"/>
          <ac:picMkLst>
            <pc:docMk/>
            <pc:sldMk cId="1980502464" sldId="293"/>
            <ac:picMk id="5" creationId="{B85CDBAC-2D76-035A-8CA2-1D9D594C18F4}"/>
          </ac:picMkLst>
        </pc:picChg>
      </pc:sldChg>
      <pc:sldChg chg="modSp mod">
        <pc:chgData name="Wanyi Lai" userId="b9141c39d24f4df0" providerId="LiveId" clId="{2B9A3D3B-056E-40E8-B6B3-FC3BAA4C6B94}" dt="2023-03-13T20:20:44.372" v="1741" actId="20577"/>
        <pc:sldMkLst>
          <pc:docMk/>
          <pc:sldMk cId="3506670333" sldId="294"/>
        </pc:sldMkLst>
        <pc:spChg chg="mod">
          <ac:chgData name="Wanyi Lai" userId="b9141c39d24f4df0" providerId="LiveId" clId="{2B9A3D3B-056E-40E8-B6B3-FC3BAA4C6B94}" dt="2023-03-13T20:20:44.372" v="1741" actId="20577"/>
          <ac:spMkLst>
            <pc:docMk/>
            <pc:sldMk cId="3506670333" sldId="294"/>
            <ac:spMk id="3" creationId="{651ED5A5-A3DA-E872-1910-BF68095A1C92}"/>
          </ac:spMkLst>
        </pc:spChg>
      </pc:sldChg>
      <pc:sldChg chg="modSp mod">
        <pc:chgData name="Wanyi Lai" userId="b9141c39d24f4df0" providerId="LiveId" clId="{2B9A3D3B-056E-40E8-B6B3-FC3BAA4C6B94}" dt="2023-03-12T20:26:33.588" v="904" actId="27636"/>
        <pc:sldMkLst>
          <pc:docMk/>
          <pc:sldMk cId="594376095" sldId="295"/>
        </pc:sldMkLst>
        <pc:spChg chg="mod">
          <ac:chgData name="Wanyi Lai" userId="b9141c39d24f4df0" providerId="LiveId" clId="{2B9A3D3B-056E-40E8-B6B3-FC3BAA4C6B94}" dt="2023-03-12T20:26:33.588" v="904" actId="27636"/>
          <ac:spMkLst>
            <pc:docMk/>
            <pc:sldMk cId="594376095" sldId="295"/>
            <ac:spMk id="3" creationId="{2C691CE9-E986-2C10-E432-0324D6E1AEF8}"/>
          </ac:spMkLst>
        </pc:spChg>
      </pc:sldChg>
      <pc:sldChg chg="modSp mod">
        <pc:chgData name="Wanyi Lai" userId="b9141c39d24f4df0" providerId="LiveId" clId="{2B9A3D3B-056E-40E8-B6B3-FC3BAA4C6B94}" dt="2023-03-13T20:26:59.956" v="1750" actId="20577"/>
        <pc:sldMkLst>
          <pc:docMk/>
          <pc:sldMk cId="3144083" sldId="296"/>
        </pc:sldMkLst>
        <pc:spChg chg="mod">
          <ac:chgData name="Wanyi Lai" userId="b9141c39d24f4df0" providerId="LiveId" clId="{2B9A3D3B-056E-40E8-B6B3-FC3BAA4C6B94}" dt="2023-03-13T20:26:59.956" v="1750" actId="20577"/>
          <ac:spMkLst>
            <pc:docMk/>
            <pc:sldMk cId="3144083" sldId="296"/>
            <ac:spMk id="3" creationId="{1B12E533-2F56-D7B2-B42A-F5DEF07DDD13}"/>
          </ac:spMkLst>
        </pc:spChg>
      </pc:sldChg>
      <pc:sldChg chg="ord">
        <pc:chgData name="Wanyi Lai" userId="b9141c39d24f4df0" providerId="LiveId" clId="{2B9A3D3B-056E-40E8-B6B3-FC3BAA4C6B94}" dt="2023-03-13T20:51:37.508" v="1835"/>
        <pc:sldMkLst>
          <pc:docMk/>
          <pc:sldMk cId="116615338" sldId="303"/>
        </pc:sldMkLst>
      </pc:sldChg>
      <pc:sldChg chg="modSp mod">
        <pc:chgData name="Wanyi Lai" userId="b9141c39d24f4df0" providerId="LiveId" clId="{2B9A3D3B-056E-40E8-B6B3-FC3BAA4C6B94}" dt="2023-03-12T21:01:39.930" v="955" actId="27636"/>
        <pc:sldMkLst>
          <pc:docMk/>
          <pc:sldMk cId="1329718930" sldId="304"/>
        </pc:sldMkLst>
        <pc:spChg chg="mod">
          <ac:chgData name="Wanyi Lai" userId="b9141c39d24f4df0" providerId="LiveId" clId="{2B9A3D3B-056E-40E8-B6B3-FC3BAA4C6B94}" dt="2023-03-12T21:01:39.930" v="955" actId="27636"/>
          <ac:spMkLst>
            <pc:docMk/>
            <pc:sldMk cId="1329718930" sldId="304"/>
            <ac:spMk id="3" creationId="{E2EAB6D1-BAE5-8EDF-110F-B9E76B904F3F}"/>
          </ac:spMkLst>
        </pc:spChg>
      </pc:sldChg>
      <pc:sldChg chg="modSp mod">
        <pc:chgData name="Wanyi Lai" userId="b9141c39d24f4df0" providerId="LiveId" clId="{2B9A3D3B-056E-40E8-B6B3-FC3BAA4C6B94}" dt="2023-03-13T21:00:02.662" v="1848" actId="20577"/>
        <pc:sldMkLst>
          <pc:docMk/>
          <pc:sldMk cId="1961325431" sldId="306"/>
        </pc:sldMkLst>
        <pc:spChg chg="mod">
          <ac:chgData name="Wanyi Lai" userId="b9141c39d24f4df0" providerId="LiveId" clId="{2B9A3D3B-056E-40E8-B6B3-FC3BAA4C6B94}" dt="2023-03-13T21:00:02.662" v="1848" actId="20577"/>
          <ac:spMkLst>
            <pc:docMk/>
            <pc:sldMk cId="1961325431" sldId="306"/>
            <ac:spMk id="3" creationId="{CD5FE255-0995-1BB1-B879-FEDEEF0AF2E6}"/>
          </ac:spMkLst>
        </pc:spChg>
      </pc:sldChg>
      <pc:sldChg chg="modSp new mod">
        <pc:chgData name="Wanyi Lai" userId="b9141c39d24f4df0" providerId="LiveId" clId="{2B9A3D3B-056E-40E8-B6B3-FC3BAA4C6B94}" dt="2023-03-13T20:02:16.297" v="1288" actId="20577"/>
        <pc:sldMkLst>
          <pc:docMk/>
          <pc:sldMk cId="3887795932" sldId="315"/>
        </pc:sldMkLst>
        <pc:spChg chg="mod">
          <ac:chgData name="Wanyi Lai" userId="b9141c39d24f4df0" providerId="LiveId" clId="{2B9A3D3B-056E-40E8-B6B3-FC3BAA4C6B94}" dt="2023-03-11T22:12:55.106" v="233"/>
          <ac:spMkLst>
            <pc:docMk/>
            <pc:sldMk cId="3887795932" sldId="315"/>
            <ac:spMk id="2" creationId="{03298467-3A9A-D9E6-2310-524A47100785}"/>
          </ac:spMkLst>
        </pc:spChg>
        <pc:spChg chg="mod">
          <ac:chgData name="Wanyi Lai" userId="b9141c39d24f4df0" providerId="LiveId" clId="{2B9A3D3B-056E-40E8-B6B3-FC3BAA4C6B94}" dt="2023-03-13T20:02:16.297" v="1288" actId="20577"/>
          <ac:spMkLst>
            <pc:docMk/>
            <pc:sldMk cId="3887795932" sldId="315"/>
            <ac:spMk id="3" creationId="{6AE73ACB-6649-A10D-AF97-5E8D85F78CE3}"/>
          </ac:spMkLst>
        </pc:spChg>
      </pc:sldChg>
      <pc:sldChg chg="modSp new del mod">
        <pc:chgData name="Wanyi Lai" userId="b9141c39d24f4df0" providerId="LiveId" clId="{2B9A3D3B-056E-40E8-B6B3-FC3BAA4C6B94}" dt="2023-03-12T00:05:31.933" v="440" actId="47"/>
        <pc:sldMkLst>
          <pc:docMk/>
          <pc:sldMk cId="1724430937" sldId="316"/>
        </pc:sldMkLst>
        <pc:spChg chg="mod">
          <ac:chgData name="Wanyi Lai" userId="b9141c39d24f4df0" providerId="LiveId" clId="{2B9A3D3B-056E-40E8-B6B3-FC3BAA4C6B94}" dt="2023-03-12T00:05:27.328" v="439" actId="20577"/>
          <ac:spMkLst>
            <pc:docMk/>
            <pc:sldMk cId="1724430937" sldId="316"/>
            <ac:spMk id="2" creationId="{E8DEED24-B079-6F78-CB77-17F22F54F74E}"/>
          </ac:spMkLst>
        </pc:spChg>
      </pc:sldChg>
      <pc:sldChg chg="modSp new mod">
        <pc:chgData name="Wanyi Lai" userId="b9141c39d24f4df0" providerId="LiveId" clId="{2B9A3D3B-056E-40E8-B6B3-FC3BAA4C6B94}" dt="2023-03-12T21:21:19.964" v="1192" actId="20577"/>
        <pc:sldMkLst>
          <pc:docMk/>
          <pc:sldMk cId="2083337617" sldId="316"/>
        </pc:sldMkLst>
        <pc:spChg chg="mod">
          <ac:chgData name="Wanyi Lai" userId="b9141c39d24f4df0" providerId="LiveId" clId="{2B9A3D3B-056E-40E8-B6B3-FC3BAA4C6B94}" dt="2023-03-12T21:18:32.704" v="957"/>
          <ac:spMkLst>
            <pc:docMk/>
            <pc:sldMk cId="2083337617" sldId="316"/>
            <ac:spMk id="2" creationId="{37DE5347-789E-EBE2-318D-294D0CC2F079}"/>
          </ac:spMkLst>
        </pc:spChg>
        <pc:spChg chg="mod">
          <ac:chgData name="Wanyi Lai" userId="b9141c39d24f4df0" providerId="LiveId" clId="{2B9A3D3B-056E-40E8-B6B3-FC3BAA4C6B94}" dt="2023-03-12T21:21:19.964" v="1192" actId="20577"/>
          <ac:spMkLst>
            <pc:docMk/>
            <pc:sldMk cId="2083337617" sldId="316"/>
            <ac:spMk id="3" creationId="{30FFE140-BD7E-A4A2-E011-791BD4E9EA0C}"/>
          </ac:spMkLst>
        </pc:spChg>
      </pc:sldChg>
      <pc:sldChg chg="addSp delSp modSp new mod">
        <pc:chgData name="Wanyi Lai" userId="b9141c39d24f4df0" providerId="LiveId" clId="{2B9A3D3B-056E-40E8-B6B3-FC3BAA4C6B94}" dt="2023-03-12T21:37:50.920" v="1240" actId="1037"/>
        <pc:sldMkLst>
          <pc:docMk/>
          <pc:sldMk cId="1292742722" sldId="317"/>
        </pc:sldMkLst>
        <pc:spChg chg="mod">
          <ac:chgData name="Wanyi Lai" userId="b9141c39d24f4df0" providerId="LiveId" clId="{2B9A3D3B-056E-40E8-B6B3-FC3BAA4C6B94}" dt="2023-03-12T21:22:49.903" v="1230" actId="20577"/>
          <ac:spMkLst>
            <pc:docMk/>
            <pc:sldMk cId="1292742722" sldId="317"/>
            <ac:spMk id="2" creationId="{1948B4DA-B6B5-4FBD-81ED-14F908584A40}"/>
          </ac:spMkLst>
        </pc:spChg>
        <pc:spChg chg="del">
          <ac:chgData name="Wanyi Lai" userId="b9141c39d24f4df0" providerId="LiveId" clId="{2B9A3D3B-056E-40E8-B6B3-FC3BAA4C6B94}" dt="2023-03-12T21:37:29.533" v="1232" actId="478"/>
          <ac:spMkLst>
            <pc:docMk/>
            <pc:sldMk cId="1292742722" sldId="317"/>
            <ac:spMk id="3" creationId="{74A20F35-E8AC-F942-4220-C4F1E0A24405}"/>
          </ac:spMkLst>
        </pc:spChg>
        <pc:picChg chg="add mod">
          <ac:chgData name="Wanyi Lai" userId="b9141c39d24f4df0" providerId="LiveId" clId="{2B9A3D3B-056E-40E8-B6B3-FC3BAA4C6B94}" dt="2023-03-12T21:37:50.920" v="1240" actId="1037"/>
          <ac:picMkLst>
            <pc:docMk/>
            <pc:sldMk cId="1292742722" sldId="317"/>
            <ac:picMk id="5" creationId="{25F87FEA-068F-01EF-C965-F9AFC4906133}"/>
          </ac:picMkLst>
        </pc:picChg>
      </pc:sldChg>
    </pc:docChg>
  </pc:docChgLst>
  <pc:docChgLst>
    <pc:chgData name="Wanyi Lai" userId="b9141c39d24f4df0" providerId="LiveId" clId="{B4E3EB36-F3A8-439A-8760-426BE43EEB05}"/>
    <pc:docChg chg="custSel addSld delSld modSld sldOrd">
      <pc:chgData name="Wanyi Lai" userId="b9141c39d24f4df0" providerId="LiveId" clId="{B4E3EB36-F3A8-439A-8760-426BE43EEB05}" dt="2023-10-24T22:17:25.966" v="876"/>
      <pc:docMkLst>
        <pc:docMk/>
      </pc:docMkLst>
      <pc:sldChg chg="modSp mod">
        <pc:chgData name="Wanyi Lai" userId="b9141c39d24f4df0" providerId="LiveId" clId="{B4E3EB36-F3A8-439A-8760-426BE43EEB05}" dt="2023-10-18T22:04:23.883" v="842" actId="27636"/>
        <pc:sldMkLst>
          <pc:docMk/>
          <pc:sldMk cId="2339259920" sldId="272"/>
        </pc:sldMkLst>
        <pc:spChg chg="mod">
          <ac:chgData name="Wanyi Lai" userId="b9141c39d24f4df0" providerId="LiveId" clId="{B4E3EB36-F3A8-439A-8760-426BE43EEB05}" dt="2023-10-18T22:04:23.883" v="842" actId="27636"/>
          <ac:spMkLst>
            <pc:docMk/>
            <pc:sldMk cId="2339259920" sldId="272"/>
            <ac:spMk id="3" creationId="{1F54F628-5F7D-70A3-BE9C-2416AC7848D0}"/>
          </ac:spMkLst>
        </pc:spChg>
      </pc:sldChg>
      <pc:sldChg chg="modSp mod">
        <pc:chgData name="Wanyi Lai" userId="b9141c39d24f4df0" providerId="LiveId" clId="{B4E3EB36-F3A8-439A-8760-426BE43EEB05}" dt="2023-10-16T21:29:09.704" v="192" actId="20577"/>
        <pc:sldMkLst>
          <pc:docMk/>
          <pc:sldMk cId="3409542857" sldId="274"/>
        </pc:sldMkLst>
        <pc:spChg chg="mod">
          <ac:chgData name="Wanyi Lai" userId="b9141c39d24f4df0" providerId="LiveId" clId="{B4E3EB36-F3A8-439A-8760-426BE43EEB05}" dt="2023-10-16T21:29:09.704" v="192" actId="20577"/>
          <ac:spMkLst>
            <pc:docMk/>
            <pc:sldMk cId="3409542857" sldId="274"/>
            <ac:spMk id="3" creationId="{678CBFB4-082D-4FB6-83FB-43DC9845C7A9}"/>
          </ac:spMkLst>
        </pc:spChg>
      </pc:sldChg>
      <pc:sldChg chg="modSp mod">
        <pc:chgData name="Wanyi Lai" userId="b9141c39d24f4df0" providerId="LiveId" clId="{B4E3EB36-F3A8-439A-8760-426BE43EEB05}" dt="2023-10-18T22:04:23.851" v="841" actId="27636"/>
        <pc:sldMkLst>
          <pc:docMk/>
          <pc:sldMk cId="1123178222" sldId="280"/>
        </pc:sldMkLst>
        <pc:spChg chg="mod">
          <ac:chgData name="Wanyi Lai" userId="b9141c39d24f4df0" providerId="LiveId" clId="{B4E3EB36-F3A8-439A-8760-426BE43EEB05}" dt="2023-10-18T22:04:23.851" v="841" actId="27636"/>
          <ac:spMkLst>
            <pc:docMk/>
            <pc:sldMk cId="1123178222" sldId="280"/>
            <ac:spMk id="3" creationId="{ABE4AF8B-BCF3-BEB4-4E8E-A9B8F546CD5E}"/>
          </ac:spMkLst>
        </pc:spChg>
      </pc:sldChg>
      <pc:sldChg chg="modSp mod">
        <pc:chgData name="Wanyi Lai" userId="b9141c39d24f4df0" providerId="LiveId" clId="{B4E3EB36-F3A8-439A-8760-426BE43EEB05}" dt="2023-10-16T22:02:27.498" v="517" actId="20577"/>
        <pc:sldMkLst>
          <pc:docMk/>
          <pc:sldMk cId="1720468379" sldId="284"/>
        </pc:sldMkLst>
        <pc:spChg chg="mod">
          <ac:chgData name="Wanyi Lai" userId="b9141c39d24f4df0" providerId="LiveId" clId="{B4E3EB36-F3A8-439A-8760-426BE43EEB05}" dt="2023-10-16T22:02:27.498" v="517" actId="20577"/>
          <ac:spMkLst>
            <pc:docMk/>
            <pc:sldMk cId="1720468379" sldId="284"/>
            <ac:spMk id="3" creationId="{8A41954E-A0C7-B770-3B6D-AE477EED994E}"/>
          </ac:spMkLst>
        </pc:spChg>
      </pc:sldChg>
      <pc:sldChg chg="modSp mod">
        <pc:chgData name="Wanyi Lai" userId="b9141c39d24f4df0" providerId="LiveId" clId="{B4E3EB36-F3A8-439A-8760-426BE43EEB05}" dt="2023-10-18T22:04:23.836" v="840" actId="27636"/>
        <pc:sldMkLst>
          <pc:docMk/>
          <pc:sldMk cId="438028217" sldId="286"/>
        </pc:sldMkLst>
        <pc:spChg chg="mod">
          <ac:chgData name="Wanyi Lai" userId="b9141c39d24f4df0" providerId="LiveId" clId="{B4E3EB36-F3A8-439A-8760-426BE43EEB05}" dt="2023-10-18T22:04:23.836" v="840" actId="27636"/>
          <ac:spMkLst>
            <pc:docMk/>
            <pc:sldMk cId="438028217" sldId="286"/>
            <ac:spMk id="3" creationId="{DDEF11B1-6B7E-DB8E-FD13-2275523D00F2}"/>
          </ac:spMkLst>
        </pc:spChg>
      </pc:sldChg>
      <pc:sldChg chg="modSp del mod">
        <pc:chgData name="Wanyi Lai" userId="b9141c39d24f4df0" providerId="LiveId" clId="{B4E3EB36-F3A8-439A-8760-426BE43EEB05}" dt="2023-10-18T22:04:13.707" v="834" actId="2696"/>
        <pc:sldMkLst>
          <pc:docMk/>
          <pc:sldMk cId="3819663952" sldId="287"/>
        </pc:sldMkLst>
        <pc:spChg chg="mod">
          <ac:chgData name="Wanyi Lai" userId="b9141c39d24f4df0" providerId="LiveId" clId="{B4E3EB36-F3A8-439A-8760-426BE43EEB05}" dt="2023-10-16T22:41:14.529" v="828" actId="27636"/>
          <ac:spMkLst>
            <pc:docMk/>
            <pc:sldMk cId="3819663952" sldId="287"/>
            <ac:spMk id="6" creationId="{9DD156A3-32B9-4161-9C84-8921FE39F719}"/>
          </ac:spMkLst>
        </pc:spChg>
        <pc:picChg chg="mod">
          <ac:chgData name="Wanyi Lai" userId="b9141c39d24f4df0" providerId="LiveId" clId="{B4E3EB36-F3A8-439A-8760-426BE43EEB05}" dt="2023-10-16T22:38:13.314" v="745" actId="1076"/>
          <ac:picMkLst>
            <pc:docMk/>
            <pc:sldMk cId="3819663952" sldId="287"/>
            <ac:picMk id="5" creationId="{2210AE62-5B54-AF89-0044-6C1716F351F9}"/>
          </ac:picMkLst>
        </pc:picChg>
      </pc:sldChg>
      <pc:sldChg chg="add del">
        <pc:chgData name="Wanyi Lai" userId="b9141c39d24f4df0" providerId="LiveId" clId="{B4E3EB36-F3A8-439A-8760-426BE43EEB05}" dt="2023-10-20T17:56:37.255" v="872" actId="47"/>
        <pc:sldMkLst>
          <pc:docMk/>
          <pc:sldMk cId="4044444522" sldId="287"/>
        </pc:sldMkLst>
      </pc:sldChg>
      <pc:sldChg chg="modSp add del mod">
        <pc:chgData name="Wanyi Lai" userId="b9141c39d24f4df0" providerId="LiveId" clId="{B4E3EB36-F3A8-439A-8760-426BE43EEB05}" dt="2023-10-20T17:56:37.255" v="872" actId="47"/>
        <pc:sldMkLst>
          <pc:docMk/>
          <pc:sldMk cId="2014352934" sldId="289"/>
        </pc:sldMkLst>
        <pc:spChg chg="mod">
          <ac:chgData name="Wanyi Lai" userId="b9141c39d24f4df0" providerId="LiveId" clId="{B4E3EB36-F3A8-439A-8760-426BE43EEB05}" dt="2023-10-18T22:04:23.808" v="837" actId="27636"/>
          <ac:spMkLst>
            <pc:docMk/>
            <pc:sldMk cId="2014352934" sldId="289"/>
            <ac:spMk id="6" creationId="{9DD156A3-32B9-4161-9C84-8921FE39F719}"/>
          </ac:spMkLst>
        </pc:spChg>
      </pc:sldChg>
      <pc:sldChg chg="modSp del mod">
        <pc:chgData name="Wanyi Lai" userId="b9141c39d24f4df0" providerId="LiveId" clId="{B4E3EB36-F3A8-439A-8760-426BE43EEB05}" dt="2023-10-18T22:04:13.707" v="834" actId="2696"/>
        <pc:sldMkLst>
          <pc:docMk/>
          <pc:sldMk cId="2897824156" sldId="289"/>
        </pc:sldMkLst>
        <pc:spChg chg="mod">
          <ac:chgData name="Wanyi Lai" userId="b9141c39d24f4df0" providerId="LiveId" clId="{B4E3EB36-F3A8-439A-8760-426BE43EEB05}" dt="2023-10-16T22:23:23.705" v="734" actId="20577"/>
          <ac:spMkLst>
            <pc:docMk/>
            <pc:sldMk cId="2897824156" sldId="289"/>
            <ac:spMk id="6" creationId="{9DD156A3-32B9-4161-9C84-8921FE39F719}"/>
          </ac:spMkLst>
        </pc:spChg>
        <pc:picChg chg="mod">
          <ac:chgData name="Wanyi Lai" userId="b9141c39d24f4df0" providerId="LiveId" clId="{B4E3EB36-F3A8-439A-8760-426BE43EEB05}" dt="2023-10-16T22:24:05.794" v="736" actId="1076"/>
          <ac:picMkLst>
            <pc:docMk/>
            <pc:sldMk cId="2897824156" sldId="289"/>
            <ac:picMk id="4" creationId="{73549DEC-63C1-7E55-881F-190EEC92F3A4}"/>
          </ac:picMkLst>
        </pc:picChg>
      </pc:sldChg>
      <pc:sldChg chg="modSp del mod">
        <pc:chgData name="Wanyi Lai" userId="b9141c39d24f4df0" providerId="LiveId" clId="{B4E3EB36-F3A8-439A-8760-426BE43EEB05}" dt="2023-10-18T22:04:13.707" v="834" actId="2696"/>
        <pc:sldMkLst>
          <pc:docMk/>
          <pc:sldMk cId="1138483845" sldId="290"/>
        </pc:sldMkLst>
        <pc:spChg chg="mod">
          <ac:chgData name="Wanyi Lai" userId="b9141c39d24f4df0" providerId="LiveId" clId="{B4E3EB36-F3A8-439A-8760-426BE43EEB05}" dt="2023-10-16T22:21:59.383" v="688" actId="27636"/>
          <ac:spMkLst>
            <pc:docMk/>
            <pc:sldMk cId="1138483845" sldId="290"/>
            <ac:spMk id="6" creationId="{9DD156A3-32B9-4161-9C84-8921FE39F719}"/>
          </ac:spMkLst>
        </pc:spChg>
      </pc:sldChg>
      <pc:sldChg chg="modSp add del mod">
        <pc:chgData name="Wanyi Lai" userId="b9141c39d24f4df0" providerId="LiveId" clId="{B4E3EB36-F3A8-439A-8760-426BE43EEB05}" dt="2023-10-20T17:56:37.255" v="872" actId="47"/>
        <pc:sldMkLst>
          <pc:docMk/>
          <pc:sldMk cId="1594045949" sldId="290"/>
        </pc:sldMkLst>
        <pc:spChg chg="mod">
          <ac:chgData name="Wanyi Lai" userId="b9141c39d24f4df0" providerId="LiveId" clId="{B4E3EB36-F3A8-439A-8760-426BE43EEB05}" dt="2023-10-18T22:04:23.820" v="838" actId="27636"/>
          <ac:spMkLst>
            <pc:docMk/>
            <pc:sldMk cId="1594045949" sldId="290"/>
            <ac:spMk id="6" creationId="{9DD156A3-32B9-4161-9C84-8921FE39F719}"/>
          </ac:spMkLst>
        </pc:spChg>
      </pc:sldChg>
      <pc:sldChg chg="add del">
        <pc:chgData name="Wanyi Lai" userId="b9141c39d24f4df0" providerId="LiveId" clId="{B4E3EB36-F3A8-439A-8760-426BE43EEB05}" dt="2023-10-20T17:56:37.255" v="872" actId="47"/>
        <pc:sldMkLst>
          <pc:docMk/>
          <pc:sldMk cId="28532675" sldId="291"/>
        </pc:sldMkLst>
      </pc:sldChg>
      <pc:sldChg chg="modSp del mod">
        <pc:chgData name="Wanyi Lai" userId="b9141c39d24f4df0" providerId="LiveId" clId="{B4E3EB36-F3A8-439A-8760-426BE43EEB05}" dt="2023-10-18T22:04:13.707" v="834" actId="2696"/>
        <pc:sldMkLst>
          <pc:docMk/>
          <pc:sldMk cId="1936403739" sldId="291"/>
        </pc:sldMkLst>
        <pc:picChg chg="mod">
          <ac:chgData name="Wanyi Lai" userId="b9141c39d24f4df0" providerId="LiveId" clId="{B4E3EB36-F3A8-439A-8760-426BE43EEB05}" dt="2023-10-16T22:25:08.340" v="738" actId="1076"/>
          <ac:picMkLst>
            <pc:docMk/>
            <pc:sldMk cId="1936403739" sldId="291"/>
            <ac:picMk id="5" creationId="{484F64D5-DEEF-2645-1CDA-BBA25AD028DE}"/>
          </ac:picMkLst>
        </pc:picChg>
      </pc:sldChg>
      <pc:sldChg chg="add del">
        <pc:chgData name="Wanyi Lai" userId="b9141c39d24f4df0" providerId="LiveId" clId="{B4E3EB36-F3A8-439A-8760-426BE43EEB05}" dt="2023-10-20T17:56:37.255" v="872" actId="47"/>
        <pc:sldMkLst>
          <pc:docMk/>
          <pc:sldMk cId="86162431" sldId="292"/>
        </pc:sldMkLst>
      </pc:sldChg>
      <pc:sldChg chg="modSp del mod">
        <pc:chgData name="Wanyi Lai" userId="b9141c39d24f4df0" providerId="LiveId" clId="{B4E3EB36-F3A8-439A-8760-426BE43EEB05}" dt="2023-10-18T22:04:13.707" v="834" actId="2696"/>
        <pc:sldMkLst>
          <pc:docMk/>
          <pc:sldMk cId="2327727421" sldId="292"/>
        </pc:sldMkLst>
        <pc:picChg chg="mod">
          <ac:chgData name="Wanyi Lai" userId="b9141c39d24f4df0" providerId="LiveId" clId="{B4E3EB36-F3A8-439A-8760-426BE43EEB05}" dt="2023-10-16T22:37:20.042" v="741" actId="1076"/>
          <ac:picMkLst>
            <pc:docMk/>
            <pc:sldMk cId="2327727421" sldId="292"/>
            <ac:picMk id="4" creationId="{5FD3BFEE-8E81-9D6C-A2BE-563FEEAC9FB5}"/>
          </ac:picMkLst>
        </pc:picChg>
      </pc:sldChg>
      <pc:sldChg chg="modSp add del mod">
        <pc:chgData name="Wanyi Lai" userId="b9141c39d24f4df0" providerId="LiveId" clId="{B4E3EB36-F3A8-439A-8760-426BE43EEB05}" dt="2023-10-20T17:56:37.255" v="872" actId="47"/>
        <pc:sldMkLst>
          <pc:docMk/>
          <pc:sldMk cId="3446947890" sldId="294"/>
        </pc:sldMkLst>
        <pc:spChg chg="mod">
          <ac:chgData name="Wanyi Lai" userId="b9141c39d24f4df0" providerId="LiveId" clId="{B4E3EB36-F3A8-439A-8760-426BE43EEB05}" dt="2023-10-18T22:04:23.820" v="839" actId="27636"/>
          <ac:spMkLst>
            <pc:docMk/>
            <pc:sldMk cId="3446947890" sldId="294"/>
            <ac:spMk id="3" creationId="{651ED5A5-A3DA-E872-1910-BF68095A1C92}"/>
          </ac:spMkLst>
        </pc:spChg>
      </pc:sldChg>
      <pc:sldChg chg="modSp del mod">
        <pc:chgData name="Wanyi Lai" userId="b9141c39d24f4df0" providerId="LiveId" clId="{B4E3EB36-F3A8-439A-8760-426BE43EEB05}" dt="2023-10-18T22:04:13.707" v="834" actId="2696"/>
        <pc:sldMkLst>
          <pc:docMk/>
          <pc:sldMk cId="3506670333" sldId="294"/>
        </pc:sldMkLst>
        <pc:spChg chg="mod">
          <ac:chgData name="Wanyi Lai" userId="b9141c39d24f4df0" providerId="LiveId" clId="{B4E3EB36-F3A8-439A-8760-426BE43EEB05}" dt="2023-10-16T22:21:59.398" v="689" actId="27636"/>
          <ac:spMkLst>
            <pc:docMk/>
            <pc:sldMk cId="3506670333" sldId="294"/>
            <ac:spMk id="3" creationId="{651ED5A5-A3DA-E872-1910-BF68095A1C92}"/>
          </ac:spMkLst>
        </pc:spChg>
      </pc:sldChg>
      <pc:sldChg chg="modSp mod">
        <pc:chgData name="Wanyi Lai" userId="b9141c39d24f4df0" providerId="LiveId" clId="{B4E3EB36-F3A8-439A-8760-426BE43EEB05}" dt="2023-10-16T23:48:52.630" v="832" actId="27636"/>
        <pc:sldMkLst>
          <pc:docMk/>
          <pc:sldMk cId="3824301589" sldId="298"/>
        </pc:sldMkLst>
        <pc:spChg chg="mod">
          <ac:chgData name="Wanyi Lai" userId="b9141c39d24f4df0" providerId="LiveId" clId="{B4E3EB36-F3A8-439A-8760-426BE43EEB05}" dt="2023-10-16T23:48:52.630" v="832" actId="27636"/>
          <ac:spMkLst>
            <pc:docMk/>
            <pc:sldMk cId="3824301589" sldId="298"/>
            <ac:spMk id="3" creationId="{1B12E533-2F56-D7B2-B42A-F5DEF07DDD13}"/>
          </ac:spMkLst>
        </pc:spChg>
      </pc:sldChg>
      <pc:sldChg chg="modSp mod ord">
        <pc:chgData name="Wanyi Lai" userId="b9141c39d24f4df0" providerId="LiveId" clId="{B4E3EB36-F3A8-439A-8760-426BE43EEB05}" dt="2023-10-24T22:17:25.966" v="876"/>
        <pc:sldMkLst>
          <pc:docMk/>
          <pc:sldMk cId="4038587485" sldId="302"/>
        </pc:sldMkLst>
        <pc:spChg chg="mod">
          <ac:chgData name="Wanyi Lai" userId="b9141c39d24f4df0" providerId="LiveId" clId="{B4E3EB36-F3A8-439A-8760-426BE43EEB05}" dt="2023-10-18T22:04:23.883" v="844" actId="27636"/>
          <ac:spMkLst>
            <pc:docMk/>
            <pc:sldMk cId="4038587485" sldId="302"/>
            <ac:spMk id="2" creationId="{2980CC59-83FA-7DD0-2B38-EFC170FEA8C9}"/>
          </ac:spMkLst>
        </pc:spChg>
        <pc:spChg chg="mod">
          <ac:chgData name="Wanyi Lai" userId="b9141c39d24f4df0" providerId="LiveId" clId="{B4E3EB36-F3A8-439A-8760-426BE43EEB05}" dt="2023-10-18T22:04:23.883" v="843" actId="27636"/>
          <ac:spMkLst>
            <pc:docMk/>
            <pc:sldMk cId="4038587485" sldId="302"/>
            <ac:spMk id="3" creationId="{AB38E266-4E5E-9E59-B6E9-E153E666E89E}"/>
          </ac:spMkLst>
        </pc:spChg>
      </pc:sldChg>
      <pc:sldChg chg="modSp mod">
        <pc:chgData name="Wanyi Lai" userId="b9141c39d24f4df0" providerId="LiveId" clId="{B4E3EB36-F3A8-439A-8760-426BE43EEB05}" dt="2023-10-18T22:04:23.899" v="845" actId="27636"/>
        <pc:sldMkLst>
          <pc:docMk/>
          <pc:sldMk cId="3554128713" sldId="305"/>
        </pc:sldMkLst>
        <pc:spChg chg="mod">
          <ac:chgData name="Wanyi Lai" userId="b9141c39d24f4df0" providerId="LiveId" clId="{B4E3EB36-F3A8-439A-8760-426BE43EEB05}" dt="2023-10-18T22:04:23.899" v="845" actId="27636"/>
          <ac:spMkLst>
            <pc:docMk/>
            <pc:sldMk cId="3554128713" sldId="305"/>
            <ac:spMk id="6" creationId="{D97DD696-E042-630C-02FF-9145CC828984}"/>
          </ac:spMkLst>
        </pc:spChg>
      </pc:sldChg>
      <pc:sldChg chg="add">
        <pc:chgData name="Wanyi Lai" userId="b9141c39d24f4df0" providerId="LiveId" clId="{B4E3EB36-F3A8-439A-8760-426BE43EEB05}" dt="2023-10-24T22:17:20.969" v="874"/>
        <pc:sldMkLst>
          <pc:docMk/>
          <pc:sldMk cId="265040288" sldId="309"/>
        </pc:sldMkLst>
      </pc:sldChg>
      <pc:sldChg chg="del">
        <pc:chgData name="Wanyi Lai" userId="b9141c39d24f4df0" providerId="LiveId" clId="{B4E3EB36-F3A8-439A-8760-426BE43EEB05}" dt="2023-10-24T22:17:09.478" v="873" actId="2696"/>
        <pc:sldMkLst>
          <pc:docMk/>
          <pc:sldMk cId="1620007355" sldId="309"/>
        </pc:sldMkLst>
      </pc:sldChg>
      <pc:sldChg chg="delSp modSp mod">
        <pc:chgData name="Wanyi Lai" userId="b9141c39d24f4df0" providerId="LiveId" clId="{B4E3EB36-F3A8-439A-8760-426BE43EEB05}" dt="2023-10-16T21:51:16.117" v="504" actId="27636"/>
        <pc:sldMkLst>
          <pc:docMk/>
          <pc:sldMk cId="3887795932" sldId="315"/>
        </pc:sldMkLst>
        <pc:spChg chg="mod">
          <ac:chgData name="Wanyi Lai" userId="b9141c39d24f4df0" providerId="LiveId" clId="{B4E3EB36-F3A8-439A-8760-426BE43EEB05}" dt="2023-10-16T21:51:16.117" v="504" actId="27636"/>
          <ac:spMkLst>
            <pc:docMk/>
            <pc:sldMk cId="3887795932" sldId="315"/>
            <ac:spMk id="3" creationId="{6AE73ACB-6649-A10D-AF97-5E8D85F78CE3}"/>
          </ac:spMkLst>
        </pc:spChg>
        <pc:picChg chg="del">
          <ac:chgData name="Wanyi Lai" userId="b9141c39d24f4df0" providerId="LiveId" clId="{B4E3EB36-F3A8-439A-8760-426BE43EEB05}" dt="2023-10-16T21:51:11.814" v="502" actId="478"/>
          <ac:picMkLst>
            <pc:docMk/>
            <pc:sldMk cId="3887795932" sldId="315"/>
            <ac:picMk id="4" creationId="{143BA816-8467-0FA2-5023-537AC3CC4064}"/>
          </ac:picMkLst>
        </pc:picChg>
      </pc:sldChg>
      <pc:sldChg chg="add">
        <pc:chgData name="Wanyi Lai" userId="b9141c39d24f4df0" providerId="LiveId" clId="{B4E3EB36-F3A8-439A-8760-426BE43EEB05}" dt="2023-10-24T22:17:20.969" v="874"/>
        <pc:sldMkLst>
          <pc:docMk/>
          <pc:sldMk cId="1950788441" sldId="318"/>
        </pc:sldMkLst>
      </pc:sldChg>
      <pc:sldChg chg="del">
        <pc:chgData name="Wanyi Lai" userId="b9141c39d24f4df0" providerId="LiveId" clId="{B4E3EB36-F3A8-439A-8760-426BE43EEB05}" dt="2023-10-24T22:17:09.478" v="873" actId="2696"/>
        <pc:sldMkLst>
          <pc:docMk/>
          <pc:sldMk cId="4282170842" sldId="318"/>
        </pc:sldMkLst>
      </pc:sldChg>
      <pc:sldChg chg="add del">
        <pc:chgData name="Wanyi Lai" userId="b9141c39d24f4df0" providerId="LiveId" clId="{B4E3EB36-F3A8-439A-8760-426BE43EEB05}" dt="2023-10-17T01:16:50.506" v="833" actId="47"/>
        <pc:sldMkLst>
          <pc:docMk/>
          <pc:sldMk cId="1208043881" sldId="320"/>
        </pc:sldMkLst>
      </pc:sldChg>
      <pc:sldChg chg="del">
        <pc:chgData name="Wanyi Lai" userId="b9141c39d24f4df0" providerId="LiveId" clId="{B4E3EB36-F3A8-439A-8760-426BE43EEB05}" dt="2023-10-16T22:41:51.644" v="829" actId="2696"/>
        <pc:sldMkLst>
          <pc:docMk/>
          <pc:sldMk cId="3171301154" sldId="320"/>
        </pc:sldMkLst>
      </pc:sldChg>
      <pc:sldChg chg="modSp new mod">
        <pc:chgData name="Wanyi Lai" userId="b9141c39d24f4df0" providerId="LiveId" clId="{B4E3EB36-F3A8-439A-8760-426BE43EEB05}" dt="2023-10-16T21:39:57.240" v="406" actId="20577"/>
        <pc:sldMkLst>
          <pc:docMk/>
          <pc:sldMk cId="1177325645" sldId="321"/>
        </pc:sldMkLst>
        <pc:spChg chg="mod">
          <ac:chgData name="Wanyi Lai" userId="b9141c39d24f4df0" providerId="LiveId" clId="{B4E3EB36-F3A8-439A-8760-426BE43EEB05}" dt="2023-10-16T21:38:58.302" v="217" actId="20577"/>
          <ac:spMkLst>
            <pc:docMk/>
            <pc:sldMk cId="1177325645" sldId="321"/>
            <ac:spMk id="2" creationId="{5577ECA9-9059-0FB9-5DD8-F4F0F2FE14B3}"/>
          </ac:spMkLst>
        </pc:spChg>
        <pc:spChg chg="mod">
          <ac:chgData name="Wanyi Lai" userId="b9141c39d24f4df0" providerId="LiveId" clId="{B4E3EB36-F3A8-439A-8760-426BE43EEB05}" dt="2023-10-16T21:39:57.240" v="406" actId="20577"/>
          <ac:spMkLst>
            <pc:docMk/>
            <pc:sldMk cId="1177325645" sldId="321"/>
            <ac:spMk id="3" creationId="{1B1AA666-85B1-1C07-EB3A-F2C1BE1640C3}"/>
          </ac:spMkLst>
        </pc:spChg>
      </pc:sldChg>
      <pc:sldChg chg="addSp modSp new del mod">
        <pc:chgData name="Wanyi Lai" userId="b9141c39d24f4df0" providerId="LiveId" clId="{B4E3EB36-F3A8-439A-8760-426BE43EEB05}" dt="2023-10-18T22:04:13.707" v="834" actId="2696"/>
        <pc:sldMkLst>
          <pc:docMk/>
          <pc:sldMk cId="957717887" sldId="322"/>
        </pc:sldMkLst>
        <pc:spChg chg="mod">
          <ac:chgData name="Wanyi Lai" userId="b9141c39d24f4df0" providerId="LiveId" clId="{B4E3EB36-F3A8-439A-8760-426BE43EEB05}" dt="2023-10-16T22:19:21.556" v="535" actId="20577"/>
          <ac:spMkLst>
            <pc:docMk/>
            <pc:sldMk cId="957717887" sldId="322"/>
            <ac:spMk id="2" creationId="{EB1FDBE7-D451-C297-36CA-064064D2F898}"/>
          </ac:spMkLst>
        </pc:spChg>
        <pc:spChg chg="mod">
          <ac:chgData name="Wanyi Lai" userId="b9141c39d24f4df0" providerId="LiveId" clId="{B4E3EB36-F3A8-439A-8760-426BE43EEB05}" dt="2023-10-16T22:38:34.893" v="759" actId="20577"/>
          <ac:spMkLst>
            <pc:docMk/>
            <pc:sldMk cId="957717887" sldId="322"/>
            <ac:spMk id="3" creationId="{F87206E6-FA61-7185-9E43-F4394299E4DE}"/>
          </ac:spMkLst>
        </pc:spChg>
        <pc:picChg chg="add mod">
          <ac:chgData name="Wanyi Lai" userId="b9141c39d24f4df0" providerId="LiveId" clId="{B4E3EB36-F3A8-439A-8760-426BE43EEB05}" dt="2023-10-16T22:22:19.076" v="699" actId="14100"/>
          <ac:picMkLst>
            <pc:docMk/>
            <pc:sldMk cId="957717887" sldId="322"/>
            <ac:picMk id="4" creationId="{5DCA5C18-49B1-795B-B972-2AE6F37B2285}"/>
          </ac:picMkLst>
        </pc:picChg>
      </pc:sldChg>
      <pc:sldChg chg="modSp add del mod">
        <pc:chgData name="Wanyi Lai" userId="b9141c39d24f4df0" providerId="LiveId" clId="{B4E3EB36-F3A8-439A-8760-426BE43EEB05}" dt="2023-10-20T17:56:37.255" v="872" actId="47"/>
        <pc:sldMkLst>
          <pc:docMk/>
          <pc:sldMk cId="3781471534" sldId="322"/>
        </pc:sldMkLst>
        <pc:spChg chg="mod">
          <ac:chgData name="Wanyi Lai" userId="b9141c39d24f4df0" providerId="LiveId" clId="{B4E3EB36-F3A8-439A-8760-426BE43EEB05}" dt="2023-10-18T22:04:23.788" v="836" actId="27636"/>
          <ac:spMkLst>
            <pc:docMk/>
            <pc:sldMk cId="3781471534" sldId="322"/>
            <ac:spMk id="3" creationId="{F87206E6-FA61-7185-9E43-F4394299E4DE}"/>
          </ac:spMkLst>
        </pc:spChg>
      </pc:sldChg>
      <pc:sldChg chg="modSp new del mod">
        <pc:chgData name="Wanyi Lai" userId="b9141c39d24f4df0" providerId="LiveId" clId="{B4E3EB36-F3A8-439A-8760-426BE43EEB05}" dt="2023-10-20T17:56:37.255" v="872" actId="47"/>
        <pc:sldMkLst>
          <pc:docMk/>
          <pc:sldMk cId="3581416183" sldId="323"/>
        </pc:sldMkLst>
        <pc:spChg chg="mod">
          <ac:chgData name="Wanyi Lai" userId="b9141c39d24f4df0" providerId="LiveId" clId="{B4E3EB36-F3A8-439A-8760-426BE43EEB05}" dt="2023-10-18T22:04:42.584" v="871" actId="20577"/>
          <ac:spMkLst>
            <pc:docMk/>
            <pc:sldMk cId="3581416183" sldId="323"/>
            <ac:spMk id="2" creationId="{3469EB5B-8DA5-21CA-0D4F-A442F9842F1C}"/>
          </ac:spMkLst>
        </pc:spChg>
      </pc:sldChg>
    </pc:docChg>
  </pc:docChgLst>
  <pc:docChgLst>
    <pc:chgData name="Wanyi Lai" userId="b9141c39d24f4df0" providerId="LiveId" clId="{D41370DC-6A93-42ED-B69E-EA76DA8FE3C2}"/>
    <pc:docChg chg="custSel addSld modSld sldOrd">
      <pc:chgData name="Wanyi Lai" userId="b9141c39d24f4df0" providerId="LiveId" clId="{D41370DC-6A93-42ED-B69E-EA76DA8FE3C2}" dt="2024-07-15T20:59:03.420" v="1013" actId="20577"/>
      <pc:docMkLst>
        <pc:docMk/>
      </pc:docMkLst>
      <pc:sldChg chg="modSp mod">
        <pc:chgData name="Wanyi Lai" userId="b9141c39d24f4df0" providerId="LiveId" clId="{D41370DC-6A93-42ED-B69E-EA76DA8FE3C2}" dt="2024-07-10T19:29:01.704" v="8" actId="27636"/>
        <pc:sldMkLst>
          <pc:docMk/>
          <pc:sldMk cId="3409542857" sldId="274"/>
        </pc:sldMkLst>
        <pc:spChg chg="mod">
          <ac:chgData name="Wanyi Lai" userId="b9141c39d24f4df0" providerId="LiveId" clId="{D41370DC-6A93-42ED-B69E-EA76DA8FE3C2}" dt="2024-07-10T19:29:01.704" v="8" actId="27636"/>
          <ac:spMkLst>
            <pc:docMk/>
            <pc:sldMk cId="3409542857" sldId="274"/>
            <ac:spMk id="3" creationId="{678CBFB4-082D-4FB6-83FB-43DC9845C7A9}"/>
          </ac:spMkLst>
        </pc:spChg>
      </pc:sldChg>
      <pc:sldChg chg="modSp mod">
        <pc:chgData name="Wanyi Lai" userId="b9141c39d24f4df0" providerId="LiveId" clId="{D41370DC-6A93-42ED-B69E-EA76DA8FE3C2}" dt="2024-07-10T20:30:55.749" v="393" actId="27636"/>
        <pc:sldMkLst>
          <pc:docMk/>
          <pc:sldMk cId="2730828782" sldId="282"/>
        </pc:sldMkLst>
        <pc:spChg chg="mod">
          <ac:chgData name="Wanyi Lai" userId="b9141c39d24f4df0" providerId="LiveId" clId="{D41370DC-6A93-42ED-B69E-EA76DA8FE3C2}" dt="2024-07-10T20:30:55.749" v="393" actId="27636"/>
          <ac:spMkLst>
            <pc:docMk/>
            <pc:sldMk cId="2730828782" sldId="282"/>
            <ac:spMk id="3" creationId="{1A825B98-6CCE-D07E-C069-B964B4C5A582}"/>
          </ac:spMkLst>
        </pc:spChg>
      </pc:sldChg>
      <pc:sldChg chg="modSp mod">
        <pc:chgData name="Wanyi Lai" userId="b9141c39d24f4df0" providerId="LiveId" clId="{D41370DC-6A93-42ED-B69E-EA76DA8FE3C2}" dt="2024-07-10T20:28:26.843" v="356" actId="14100"/>
        <pc:sldMkLst>
          <pc:docMk/>
          <pc:sldMk cId="553938345" sldId="283"/>
        </pc:sldMkLst>
        <pc:spChg chg="mod">
          <ac:chgData name="Wanyi Lai" userId="b9141c39d24f4df0" providerId="LiveId" clId="{D41370DC-6A93-42ED-B69E-EA76DA8FE3C2}" dt="2024-07-10T20:28:26.843" v="356" actId="14100"/>
          <ac:spMkLst>
            <pc:docMk/>
            <pc:sldMk cId="553938345" sldId="283"/>
            <ac:spMk id="3" creationId="{F96B03ED-38F2-3A6A-5E77-371B6790AA5A}"/>
          </ac:spMkLst>
        </pc:spChg>
      </pc:sldChg>
      <pc:sldChg chg="modSp mod">
        <pc:chgData name="Wanyi Lai" userId="b9141c39d24f4df0" providerId="LiveId" clId="{D41370DC-6A93-42ED-B69E-EA76DA8FE3C2}" dt="2024-07-10T20:21:11.111" v="222" actId="5793"/>
        <pc:sldMkLst>
          <pc:docMk/>
          <pc:sldMk cId="1720468379" sldId="284"/>
        </pc:sldMkLst>
        <pc:spChg chg="mod">
          <ac:chgData name="Wanyi Lai" userId="b9141c39d24f4df0" providerId="LiveId" clId="{D41370DC-6A93-42ED-B69E-EA76DA8FE3C2}" dt="2024-07-10T20:21:11.111" v="222" actId="5793"/>
          <ac:spMkLst>
            <pc:docMk/>
            <pc:sldMk cId="1720468379" sldId="284"/>
            <ac:spMk id="3" creationId="{8A41954E-A0C7-B770-3B6D-AE477EED994E}"/>
          </ac:spMkLst>
        </pc:spChg>
      </pc:sldChg>
      <pc:sldChg chg="modSp mod">
        <pc:chgData name="Wanyi Lai" userId="b9141c39d24f4df0" providerId="LiveId" clId="{D41370DC-6A93-42ED-B69E-EA76DA8FE3C2}" dt="2024-07-10T20:56:11.221" v="461" actId="27636"/>
        <pc:sldMkLst>
          <pc:docMk/>
          <pc:sldMk cId="3144083" sldId="296"/>
        </pc:sldMkLst>
        <pc:spChg chg="mod">
          <ac:chgData name="Wanyi Lai" userId="b9141c39d24f4df0" providerId="LiveId" clId="{D41370DC-6A93-42ED-B69E-EA76DA8FE3C2}" dt="2024-07-10T20:56:11.221" v="461" actId="27636"/>
          <ac:spMkLst>
            <pc:docMk/>
            <pc:sldMk cId="3144083" sldId="296"/>
            <ac:spMk id="3" creationId="{1B12E533-2F56-D7B2-B42A-F5DEF07DDD13}"/>
          </ac:spMkLst>
        </pc:spChg>
      </pc:sldChg>
      <pc:sldChg chg="modSp mod">
        <pc:chgData name="Wanyi Lai" userId="b9141c39d24f4df0" providerId="LiveId" clId="{D41370DC-6A93-42ED-B69E-EA76DA8FE3C2}" dt="2024-07-15T19:28:23.573" v="905" actId="20577"/>
        <pc:sldMkLst>
          <pc:docMk/>
          <pc:sldMk cId="3900265966" sldId="297"/>
        </pc:sldMkLst>
        <pc:spChg chg="mod">
          <ac:chgData name="Wanyi Lai" userId="b9141c39d24f4df0" providerId="LiveId" clId="{D41370DC-6A93-42ED-B69E-EA76DA8FE3C2}" dt="2024-07-15T19:28:23.573" v="905" actId="20577"/>
          <ac:spMkLst>
            <pc:docMk/>
            <pc:sldMk cId="3900265966" sldId="297"/>
            <ac:spMk id="3" creationId="{1B12E533-2F56-D7B2-B42A-F5DEF07DDD13}"/>
          </ac:spMkLst>
        </pc:spChg>
      </pc:sldChg>
      <pc:sldChg chg="modSp mod">
        <pc:chgData name="Wanyi Lai" userId="b9141c39d24f4df0" providerId="LiveId" clId="{D41370DC-6A93-42ED-B69E-EA76DA8FE3C2}" dt="2024-07-15T19:32:09.281" v="917" actId="20577"/>
        <pc:sldMkLst>
          <pc:docMk/>
          <pc:sldMk cId="3824301589" sldId="298"/>
        </pc:sldMkLst>
        <pc:spChg chg="mod">
          <ac:chgData name="Wanyi Lai" userId="b9141c39d24f4df0" providerId="LiveId" clId="{D41370DC-6A93-42ED-B69E-EA76DA8FE3C2}" dt="2024-07-15T19:32:09.281" v="917" actId="20577"/>
          <ac:spMkLst>
            <pc:docMk/>
            <pc:sldMk cId="3824301589" sldId="298"/>
            <ac:spMk id="3" creationId="{1B12E533-2F56-D7B2-B42A-F5DEF07DDD13}"/>
          </ac:spMkLst>
        </pc:spChg>
      </pc:sldChg>
      <pc:sldChg chg="modSp mod">
        <pc:chgData name="Wanyi Lai" userId="b9141c39d24f4df0" providerId="LiveId" clId="{D41370DC-6A93-42ED-B69E-EA76DA8FE3C2}" dt="2024-07-15T20:29:40.502" v="924" actId="1076"/>
        <pc:sldMkLst>
          <pc:docMk/>
          <pc:sldMk cId="4038587485" sldId="302"/>
        </pc:sldMkLst>
        <pc:spChg chg="mod">
          <ac:chgData name="Wanyi Lai" userId="b9141c39d24f4df0" providerId="LiveId" clId="{D41370DC-6A93-42ED-B69E-EA76DA8FE3C2}" dt="2024-07-15T20:29:38.601" v="923" actId="1076"/>
          <ac:spMkLst>
            <pc:docMk/>
            <pc:sldMk cId="4038587485" sldId="302"/>
            <ac:spMk id="3" creationId="{AB38E266-4E5E-9E59-B6E9-E153E666E89E}"/>
          </ac:spMkLst>
        </pc:spChg>
        <pc:picChg chg="mod">
          <ac:chgData name="Wanyi Lai" userId="b9141c39d24f4df0" providerId="LiveId" clId="{D41370DC-6A93-42ED-B69E-EA76DA8FE3C2}" dt="2024-07-15T20:29:40.502" v="924" actId="1076"/>
          <ac:picMkLst>
            <pc:docMk/>
            <pc:sldMk cId="4038587485" sldId="302"/>
            <ac:picMk id="5" creationId="{CB9BC548-3181-B322-9E58-A73B4964A8E8}"/>
          </ac:picMkLst>
        </pc:picChg>
      </pc:sldChg>
      <pc:sldChg chg="addSp delSp modSp mod">
        <pc:chgData name="Wanyi Lai" userId="b9141c39d24f4df0" providerId="LiveId" clId="{D41370DC-6A93-42ED-B69E-EA76DA8FE3C2}" dt="2024-07-10T20:15:21.820" v="216" actId="27636"/>
        <pc:sldMkLst>
          <pc:docMk/>
          <pc:sldMk cId="3887795932" sldId="315"/>
        </pc:sldMkLst>
        <pc:spChg chg="mod">
          <ac:chgData name="Wanyi Lai" userId="b9141c39d24f4df0" providerId="LiveId" clId="{D41370DC-6A93-42ED-B69E-EA76DA8FE3C2}" dt="2024-07-10T20:15:21.820" v="216" actId="27636"/>
          <ac:spMkLst>
            <pc:docMk/>
            <pc:sldMk cId="3887795932" sldId="315"/>
            <ac:spMk id="3" creationId="{6AE73ACB-6649-A10D-AF97-5E8D85F78CE3}"/>
          </ac:spMkLst>
        </pc:spChg>
        <pc:picChg chg="add del mod">
          <ac:chgData name="Wanyi Lai" userId="b9141c39d24f4df0" providerId="LiveId" clId="{D41370DC-6A93-42ED-B69E-EA76DA8FE3C2}" dt="2024-07-10T20:08:49.136" v="27" actId="478"/>
          <ac:picMkLst>
            <pc:docMk/>
            <pc:sldMk cId="3887795932" sldId="315"/>
            <ac:picMk id="4" creationId="{82FB6742-F00A-AED3-2E5E-E5A40ECA813C}"/>
          </ac:picMkLst>
        </pc:picChg>
      </pc:sldChg>
      <pc:sldChg chg="modSp mod">
        <pc:chgData name="Wanyi Lai" userId="b9141c39d24f4df0" providerId="LiveId" clId="{D41370DC-6A93-42ED-B69E-EA76DA8FE3C2}" dt="2024-07-15T20:37:18.663" v="970" actId="20577"/>
        <pc:sldMkLst>
          <pc:docMk/>
          <pc:sldMk cId="2133205971" sldId="321"/>
        </pc:sldMkLst>
        <pc:spChg chg="mod">
          <ac:chgData name="Wanyi Lai" userId="b9141c39d24f4df0" providerId="LiveId" clId="{D41370DC-6A93-42ED-B69E-EA76DA8FE3C2}" dt="2024-07-15T20:37:18.663" v="970" actId="20577"/>
          <ac:spMkLst>
            <pc:docMk/>
            <pc:sldMk cId="2133205971" sldId="321"/>
            <ac:spMk id="3" creationId="{FEA44688-5015-720B-E8CA-DDD49473A3F3}"/>
          </ac:spMkLst>
        </pc:spChg>
      </pc:sldChg>
      <pc:sldChg chg="modSp mod">
        <pc:chgData name="Wanyi Lai" userId="b9141c39d24f4df0" providerId="LiveId" clId="{D41370DC-6A93-42ED-B69E-EA76DA8FE3C2}" dt="2024-07-15T20:59:03.420" v="1013" actId="20577"/>
        <pc:sldMkLst>
          <pc:docMk/>
          <pc:sldMk cId="675080187" sldId="322"/>
        </pc:sldMkLst>
        <pc:spChg chg="mod">
          <ac:chgData name="Wanyi Lai" userId="b9141c39d24f4df0" providerId="LiveId" clId="{D41370DC-6A93-42ED-B69E-EA76DA8FE3C2}" dt="2024-07-15T20:59:03.420" v="1013" actId="20577"/>
          <ac:spMkLst>
            <pc:docMk/>
            <pc:sldMk cId="675080187" sldId="322"/>
            <ac:spMk id="3" creationId="{44FBDE16-380C-FE59-ED31-CA02383A8645}"/>
          </ac:spMkLst>
        </pc:spChg>
      </pc:sldChg>
      <pc:sldChg chg="modSp new mod ord">
        <pc:chgData name="Wanyi Lai" userId="b9141c39d24f4df0" providerId="LiveId" clId="{D41370DC-6A93-42ED-B69E-EA76DA8FE3C2}" dt="2024-07-10T21:21:01.613" v="795" actId="20577"/>
        <pc:sldMkLst>
          <pc:docMk/>
          <pc:sldMk cId="3495298510" sldId="325"/>
        </pc:sldMkLst>
        <pc:spChg chg="mod">
          <ac:chgData name="Wanyi Lai" userId="b9141c39d24f4df0" providerId="LiveId" clId="{D41370DC-6A93-42ED-B69E-EA76DA8FE3C2}" dt="2024-07-10T21:20:05.940" v="650" actId="20577"/>
          <ac:spMkLst>
            <pc:docMk/>
            <pc:sldMk cId="3495298510" sldId="325"/>
            <ac:spMk id="2" creationId="{D12B9A34-F496-84F9-0F7F-9925CF8CB4DE}"/>
          </ac:spMkLst>
        </pc:spChg>
        <pc:spChg chg="mod">
          <ac:chgData name="Wanyi Lai" userId="b9141c39d24f4df0" providerId="LiveId" clId="{D41370DC-6A93-42ED-B69E-EA76DA8FE3C2}" dt="2024-07-10T21:21:01.613" v="795" actId="20577"/>
          <ac:spMkLst>
            <pc:docMk/>
            <pc:sldMk cId="3495298510" sldId="325"/>
            <ac:spMk id="3" creationId="{41FEF758-9EA8-CAC0-3FA0-51DC3AC9C5F6}"/>
          </ac:spMkLst>
        </pc:spChg>
      </pc:sldChg>
    </pc:docChg>
  </pc:docChgLst>
  <pc:docChgLst>
    <pc:chgData name="Wanyi Lai" userId="b9141c39d24f4df0" providerId="LiveId" clId="{DE7BC7A8-B241-49A8-A467-2F0978A6AC0F}"/>
    <pc:docChg chg="undo custSel addSld delSld modSld sldOrd">
      <pc:chgData name="Wanyi Lai" userId="b9141c39d24f4df0" providerId="LiveId" clId="{DE7BC7A8-B241-49A8-A467-2F0978A6AC0F}" dt="2024-03-07T23:22:13.314" v="2570" actId="20577"/>
      <pc:docMkLst>
        <pc:docMk/>
      </pc:docMkLst>
      <pc:sldChg chg="modSp mod">
        <pc:chgData name="Wanyi Lai" userId="b9141c39d24f4df0" providerId="LiveId" clId="{DE7BC7A8-B241-49A8-A467-2F0978A6AC0F}" dt="2024-02-28T18:50:59.815" v="0" actId="1076"/>
        <pc:sldMkLst>
          <pc:docMk/>
          <pc:sldMk cId="2009619407" sldId="258"/>
        </pc:sldMkLst>
        <pc:picChg chg="mod">
          <ac:chgData name="Wanyi Lai" userId="b9141c39d24f4df0" providerId="LiveId" clId="{DE7BC7A8-B241-49A8-A467-2F0978A6AC0F}" dt="2024-02-28T18:50:59.815" v="0" actId="1076"/>
          <ac:picMkLst>
            <pc:docMk/>
            <pc:sldMk cId="2009619407" sldId="258"/>
            <ac:picMk id="5" creationId="{3B5889AE-5125-1333-E157-AC05023078DA}"/>
          </ac:picMkLst>
        </pc:picChg>
      </pc:sldChg>
      <pc:sldChg chg="add">
        <pc:chgData name="Wanyi Lai" userId="b9141c39d24f4df0" providerId="LiveId" clId="{DE7BC7A8-B241-49A8-A467-2F0978A6AC0F}" dt="2024-03-03T20:15:00.817" v="860"/>
        <pc:sldMkLst>
          <pc:docMk/>
          <pc:sldMk cId="1220916619" sldId="272"/>
        </pc:sldMkLst>
      </pc:sldChg>
      <pc:sldChg chg="del">
        <pc:chgData name="Wanyi Lai" userId="b9141c39d24f4df0" providerId="LiveId" clId="{DE7BC7A8-B241-49A8-A467-2F0978A6AC0F}" dt="2024-03-03T20:14:57.095" v="859" actId="2696"/>
        <pc:sldMkLst>
          <pc:docMk/>
          <pc:sldMk cId="2339259920" sldId="272"/>
        </pc:sldMkLst>
      </pc:sldChg>
      <pc:sldChg chg="modSp mod">
        <pc:chgData name="Wanyi Lai" userId="b9141c39d24f4df0" providerId="LiveId" clId="{DE7BC7A8-B241-49A8-A467-2F0978A6AC0F}" dt="2024-02-28T19:46:43.111" v="3" actId="27636"/>
        <pc:sldMkLst>
          <pc:docMk/>
          <pc:sldMk cId="438028217" sldId="286"/>
        </pc:sldMkLst>
        <pc:spChg chg="mod">
          <ac:chgData name="Wanyi Lai" userId="b9141c39d24f4df0" providerId="LiveId" clId="{DE7BC7A8-B241-49A8-A467-2F0978A6AC0F}" dt="2024-02-28T19:46:43.111" v="3" actId="27636"/>
          <ac:spMkLst>
            <pc:docMk/>
            <pc:sldMk cId="438028217" sldId="286"/>
            <ac:spMk id="3" creationId="{DDEF11B1-6B7E-DB8E-FD13-2275523D00F2}"/>
          </ac:spMkLst>
        </pc:spChg>
      </pc:sldChg>
      <pc:sldChg chg="modSp mod">
        <pc:chgData name="Wanyi Lai" userId="b9141c39d24f4df0" providerId="LiveId" clId="{DE7BC7A8-B241-49A8-A467-2F0978A6AC0F}" dt="2024-03-03T18:27:53.211" v="112" actId="20577"/>
        <pc:sldMkLst>
          <pc:docMk/>
          <pc:sldMk cId="3144083" sldId="296"/>
        </pc:sldMkLst>
        <pc:spChg chg="mod">
          <ac:chgData name="Wanyi Lai" userId="b9141c39d24f4df0" providerId="LiveId" clId="{DE7BC7A8-B241-49A8-A467-2F0978A6AC0F}" dt="2024-03-03T18:27:53.211" v="112" actId="20577"/>
          <ac:spMkLst>
            <pc:docMk/>
            <pc:sldMk cId="3144083" sldId="296"/>
            <ac:spMk id="3" creationId="{1B12E533-2F56-D7B2-B42A-F5DEF07DDD13}"/>
          </ac:spMkLst>
        </pc:spChg>
      </pc:sldChg>
      <pc:sldChg chg="modSp mod">
        <pc:chgData name="Wanyi Lai" userId="b9141c39d24f4df0" providerId="LiveId" clId="{DE7BC7A8-B241-49A8-A467-2F0978A6AC0F}" dt="2024-03-04T01:13:08.594" v="1841" actId="20577"/>
        <pc:sldMkLst>
          <pc:docMk/>
          <pc:sldMk cId="3900265966" sldId="297"/>
        </pc:sldMkLst>
        <pc:spChg chg="mod">
          <ac:chgData name="Wanyi Lai" userId="b9141c39d24f4df0" providerId="LiveId" clId="{DE7BC7A8-B241-49A8-A467-2F0978A6AC0F}" dt="2024-03-04T01:13:08.594" v="1841" actId="20577"/>
          <ac:spMkLst>
            <pc:docMk/>
            <pc:sldMk cId="3900265966" sldId="297"/>
            <ac:spMk id="3" creationId="{1B12E533-2F56-D7B2-B42A-F5DEF07DDD13}"/>
          </ac:spMkLst>
        </pc:spChg>
      </pc:sldChg>
      <pc:sldChg chg="modSp mod">
        <pc:chgData name="Wanyi Lai" userId="b9141c39d24f4df0" providerId="LiveId" clId="{DE7BC7A8-B241-49A8-A467-2F0978A6AC0F}" dt="2024-03-03T20:05:15.133" v="837" actId="20577"/>
        <pc:sldMkLst>
          <pc:docMk/>
          <pc:sldMk cId="1904193023" sldId="299"/>
        </pc:sldMkLst>
        <pc:spChg chg="mod">
          <ac:chgData name="Wanyi Lai" userId="b9141c39d24f4df0" providerId="LiveId" clId="{DE7BC7A8-B241-49A8-A467-2F0978A6AC0F}" dt="2024-03-03T20:05:15.133" v="837" actId="20577"/>
          <ac:spMkLst>
            <pc:docMk/>
            <pc:sldMk cId="1904193023" sldId="299"/>
            <ac:spMk id="3" creationId="{1B020E80-EE02-70A2-6B02-B469EA0DE369}"/>
          </ac:spMkLst>
        </pc:spChg>
      </pc:sldChg>
      <pc:sldChg chg="add">
        <pc:chgData name="Wanyi Lai" userId="b9141c39d24f4df0" providerId="LiveId" clId="{DE7BC7A8-B241-49A8-A467-2F0978A6AC0F}" dt="2024-03-03T20:15:00.817" v="860"/>
        <pc:sldMkLst>
          <pc:docMk/>
          <pc:sldMk cId="1235765245" sldId="300"/>
        </pc:sldMkLst>
      </pc:sldChg>
      <pc:sldChg chg="del">
        <pc:chgData name="Wanyi Lai" userId="b9141c39d24f4df0" providerId="LiveId" clId="{DE7BC7A8-B241-49A8-A467-2F0978A6AC0F}" dt="2024-03-03T20:14:57.095" v="859" actId="2696"/>
        <pc:sldMkLst>
          <pc:docMk/>
          <pc:sldMk cId="2346210880" sldId="300"/>
        </pc:sldMkLst>
      </pc:sldChg>
      <pc:sldChg chg="add">
        <pc:chgData name="Wanyi Lai" userId="b9141c39d24f4df0" providerId="LiveId" clId="{DE7BC7A8-B241-49A8-A467-2F0978A6AC0F}" dt="2024-03-03T20:15:00.817" v="860"/>
        <pc:sldMkLst>
          <pc:docMk/>
          <pc:sldMk cId="561270540" sldId="301"/>
        </pc:sldMkLst>
      </pc:sldChg>
      <pc:sldChg chg="del ord">
        <pc:chgData name="Wanyi Lai" userId="b9141c39d24f4df0" providerId="LiveId" clId="{DE7BC7A8-B241-49A8-A467-2F0978A6AC0F}" dt="2024-03-03T20:14:57.095" v="859" actId="2696"/>
        <pc:sldMkLst>
          <pc:docMk/>
          <pc:sldMk cId="684147225" sldId="301"/>
        </pc:sldMkLst>
      </pc:sldChg>
      <pc:sldChg chg="modSp mod">
        <pc:chgData name="Wanyi Lai" userId="b9141c39d24f4df0" providerId="LiveId" clId="{DE7BC7A8-B241-49A8-A467-2F0978A6AC0F}" dt="2024-03-03T20:48:52.470" v="871" actId="27636"/>
        <pc:sldMkLst>
          <pc:docMk/>
          <pc:sldMk cId="116615338" sldId="303"/>
        </pc:sldMkLst>
        <pc:spChg chg="mod">
          <ac:chgData name="Wanyi Lai" userId="b9141c39d24f4df0" providerId="LiveId" clId="{DE7BC7A8-B241-49A8-A467-2F0978A6AC0F}" dt="2024-03-03T20:48:52.470" v="871" actId="27636"/>
          <ac:spMkLst>
            <pc:docMk/>
            <pc:sldMk cId="116615338" sldId="303"/>
            <ac:spMk id="3" creationId="{AB38E266-4E5E-9E59-B6E9-E153E666E89E}"/>
          </ac:spMkLst>
        </pc:spChg>
      </pc:sldChg>
      <pc:sldChg chg="modSp mod">
        <pc:chgData name="Wanyi Lai" userId="b9141c39d24f4df0" providerId="LiveId" clId="{DE7BC7A8-B241-49A8-A467-2F0978A6AC0F}" dt="2024-03-05T00:04:25.024" v="2551" actId="14100"/>
        <pc:sldMkLst>
          <pc:docMk/>
          <pc:sldMk cId="1329718930" sldId="304"/>
        </pc:sldMkLst>
        <pc:spChg chg="mod">
          <ac:chgData name="Wanyi Lai" userId="b9141c39d24f4df0" providerId="LiveId" clId="{DE7BC7A8-B241-49A8-A467-2F0978A6AC0F}" dt="2024-03-05T00:04:25.024" v="2551" actId="14100"/>
          <ac:spMkLst>
            <pc:docMk/>
            <pc:sldMk cId="1329718930" sldId="304"/>
            <ac:spMk id="3" creationId="{E2EAB6D1-BAE5-8EDF-110F-B9E76B904F3F}"/>
          </ac:spMkLst>
        </pc:spChg>
      </pc:sldChg>
      <pc:sldChg chg="modSp mod">
        <pc:chgData name="Wanyi Lai" userId="b9141c39d24f4df0" providerId="LiveId" clId="{DE7BC7A8-B241-49A8-A467-2F0978A6AC0F}" dt="2024-03-04T00:33:02.408" v="1286" actId="1076"/>
        <pc:sldMkLst>
          <pc:docMk/>
          <pc:sldMk cId="3554128713" sldId="305"/>
        </pc:sldMkLst>
        <pc:spChg chg="mod">
          <ac:chgData name="Wanyi Lai" userId="b9141c39d24f4df0" providerId="LiveId" clId="{DE7BC7A8-B241-49A8-A467-2F0978A6AC0F}" dt="2024-03-04T00:32:50.105" v="1283" actId="14100"/>
          <ac:spMkLst>
            <pc:docMk/>
            <pc:sldMk cId="3554128713" sldId="305"/>
            <ac:spMk id="6" creationId="{D97DD696-E042-630C-02FF-9145CC828984}"/>
          </ac:spMkLst>
        </pc:spChg>
        <pc:picChg chg="mod">
          <ac:chgData name="Wanyi Lai" userId="b9141c39d24f4df0" providerId="LiveId" clId="{DE7BC7A8-B241-49A8-A467-2F0978A6AC0F}" dt="2024-03-04T00:33:02.408" v="1286" actId="1076"/>
          <ac:picMkLst>
            <pc:docMk/>
            <pc:sldMk cId="3554128713" sldId="305"/>
            <ac:picMk id="5" creationId="{18D731D6-007E-1E9A-C7C7-7D100A7FEA57}"/>
          </ac:picMkLst>
        </pc:picChg>
      </pc:sldChg>
      <pc:sldChg chg="ord">
        <pc:chgData name="Wanyi Lai" userId="b9141c39d24f4df0" providerId="LiveId" clId="{DE7BC7A8-B241-49A8-A467-2F0978A6AC0F}" dt="2024-03-04T00:33:39.563" v="1290"/>
        <pc:sldMkLst>
          <pc:docMk/>
          <pc:sldMk cId="1961325431" sldId="306"/>
        </pc:sldMkLst>
      </pc:sldChg>
      <pc:sldChg chg="modSp mod ord">
        <pc:chgData name="Wanyi Lai" userId="b9141c39d24f4df0" providerId="LiveId" clId="{DE7BC7A8-B241-49A8-A467-2F0978A6AC0F}" dt="2024-03-04T00:57:33.756" v="1485" actId="20577"/>
        <pc:sldMkLst>
          <pc:docMk/>
          <pc:sldMk cId="61720389" sldId="307"/>
        </pc:sldMkLst>
        <pc:spChg chg="mod">
          <ac:chgData name="Wanyi Lai" userId="b9141c39d24f4df0" providerId="LiveId" clId="{DE7BC7A8-B241-49A8-A467-2F0978A6AC0F}" dt="2024-03-04T00:57:33.756" v="1485" actId="20577"/>
          <ac:spMkLst>
            <pc:docMk/>
            <pc:sldMk cId="61720389" sldId="307"/>
            <ac:spMk id="3" creationId="{4BB9A5B8-2D72-C962-C0F5-89BBD8F25402}"/>
          </ac:spMkLst>
        </pc:spChg>
      </pc:sldChg>
      <pc:sldChg chg="modSp mod ord">
        <pc:chgData name="Wanyi Lai" userId="b9141c39d24f4df0" providerId="LiveId" clId="{DE7BC7A8-B241-49A8-A467-2F0978A6AC0F}" dt="2024-03-03T20:49:45.638" v="911" actId="20577"/>
        <pc:sldMkLst>
          <pc:docMk/>
          <pc:sldMk cId="265040288" sldId="309"/>
        </pc:sldMkLst>
        <pc:spChg chg="mod">
          <ac:chgData name="Wanyi Lai" userId="b9141c39d24f4df0" providerId="LiveId" clId="{DE7BC7A8-B241-49A8-A467-2F0978A6AC0F}" dt="2024-03-03T20:49:45.638" v="911" actId="20577"/>
          <ac:spMkLst>
            <pc:docMk/>
            <pc:sldMk cId="265040288" sldId="309"/>
            <ac:spMk id="3" creationId="{B9761A39-1081-6073-742C-46D20CAF21F3}"/>
          </ac:spMkLst>
        </pc:spChg>
      </pc:sldChg>
      <pc:sldChg chg="modSp mod">
        <pc:chgData name="Wanyi Lai" userId="b9141c39d24f4df0" providerId="LiveId" clId="{DE7BC7A8-B241-49A8-A467-2F0978A6AC0F}" dt="2024-02-29T22:27:42.740" v="106" actId="20577"/>
        <pc:sldMkLst>
          <pc:docMk/>
          <pc:sldMk cId="3887795932" sldId="315"/>
        </pc:sldMkLst>
        <pc:spChg chg="mod">
          <ac:chgData name="Wanyi Lai" userId="b9141c39d24f4df0" providerId="LiveId" clId="{DE7BC7A8-B241-49A8-A467-2F0978A6AC0F}" dt="2024-02-29T22:27:42.740" v="106" actId="20577"/>
          <ac:spMkLst>
            <pc:docMk/>
            <pc:sldMk cId="3887795932" sldId="315"/>
            <ac:spMk id="3" creationId="{6AE73ACB-6649-A10D-AF97-5E8D85F78CE3}"/>
          </ac:spMkLst>
        </pc:spChg>
      </pc:sldChg>
      <pc:sldChg chg="modSp del mod">
        <pc:chgData name="Wanyi Lai" userId="b9141c39d24f4df0" providerId="LiveId" clId="{DE7BC7A8-B241-49A8-A467-2F0978A6AC0F}" dt="2024-03-03T20:49:16.702" v="872" actId="47"/>
        <pc:sldMkLst>
          <pc:docMk/>
          <pc:sldMk cId="1950788441" sldId="318"/>
        </pc:sldMkLst>
        <pc:spChg chg="mod">
          <ac:chgData name="Wanyi Lai" userId="b9141c39d24f4df0" providerId="LiveId" clId="{DE7BC7A8-B241-49A8-A467-2F0978A6AC0F}" dt="2024-03-03T20:48:39.015" v="865" actId="21"/>
          <ac:spMkLst>
            <pc:docMk/>
            <pc:sldMk cId="1950788441" sldId="318"/>
            <ac:spMk id="3" creationId="{0E64A21E-0B0E-226F-D2B1-61343B9AC3C9}"/>
          </ac:spMkLst>
        </pc:spChg>
      </pc:sldChg>
      <pc:sldChg chg="modSp add mod">
        <pc:chgData name="Wanyi Lai" userId="b9141c39d24f4df0" providerId="LiveId" clId="{DE7BC7A8-B241-49A8-A467-2F0978A6AC0F}" dt="2024-02-28T20:05:02.352" v="18" actId="20577"/>
        <pc:sldMkLst>
          <pc:docMk/>
          <pc:sldMk cId="752659546" sldId="319"/>
        </pc:sldMkLst>
        <pc:spChg chg="mod">
          <ac:chgData name="Wanyi Lai" userId="b9141c39d24f4df0" providerId="LiveId" clId="{DE7BC7A8-B241-49A8-A467-2F0978A6AC0F}" dt="2024-02-28T20:05:02.352" v="18" actId="20577"/>
          <ac:spMkLst>
            <pc:docMk/>
            <pc:sldMk cId="752659546" sldId="319"/>
            <ac:spMk id="3" creationId="{CA9ED870-91D9-DB20-43F3-F7891E21A420}"/>
          </ac:spMkLst>
        </pc:spChg>
      </pc:sldChg>
      <pc:sldChg chg="modSp new mod">
        <pc:chgData name="Wanyi Lai" userId="b9141c39d24f4df0" providerId="LiveId" clId="{DE7BC7A8-B241-49A8-A467-2F0978A6AC0F}" dt="2024-03-04T01:23:48.907" v="1892" actId="20577"/>
        <pc:sldMkLst>
          <pc:docMk/>
          <pc:sldMk cId="4009798885" sldId="320"/>
        </pc:sldMkLst>
        <pc:spChg chg="mod">
          <ac:chgData name="Wanyi Lai" userId="b9141c39d24f4df0" providerId="LiveId" clId="{DE7BC7A8-B241-49A8-A467-2F0978A6AC0F}" dt="2024-03-03T19:55:55.077" v="350" actId="20577"/>
          <ac:spMkLst>
            <pc:docMk/>
            <pc:sldMk cId="4009798885" sldId="320"/>
            <ac:spMk id="2" creationId="{EF7640BC-8469-816D-E41B-30DA68D125C0}"/>
          </ac:spMkLst>
        </pc:spChg>
        <pc:spChg chg="mod">
          <ac:chgData name="Wanyi Lai" userId="b9141c39d24f4df0" providerId="LiveId" clId="{DE7BC7A8-B241-49A8-A467-2F0978A6AC0F}" dt="2024-03-04T01:23:48.907" v="1892" actId="20577"/>
          <ac:spMkLst>
            <pc:docMk/>
            <pc:sldMk cId="4009798885" sldId="320"/>
            <ac:spMk id="3" creationId="{2C69DF85-FBF3-0DC1-42E9-9DD90C003120}"/>
          </ac:spMkLst>
        </pc:spChg>
      </pc:sldChg>
      <pc:sldChg chg="del">
        <pc:chgData name="Wanyi Lai" userId="b9141c39d24f4df0" providerId="LiveId" clId="{DE7BC7A8-B241-49A8-A467-2F0978A6AC0F}" dt="2024-02-28T19:45:04.110" v="1" actId="47"/>
        <pc:sldMkLst>
          <pc:docMk/>
          <pc:sldMk cId="1177325645" sldId="321"/>
        </pc:sldMkLst>
      </pc:sldChg>
      <pc:sldChg chg="modSp new mod">
        <pc:chgData name="Wanyi Lai" userId="b9141c39d24f4df0" providerId="LiveId" clId="{DE7BC7A8-B241-49A8-A467-2F0978A6AC0F}" dt="2024-03-05T00:03:12.315" v="2550" actId="5793"/>
        <pc:sldMkLst>
          <pc:docMk/>
          <pc:sldMk cId="2133205971" sldId="321"/>
        </pc:sldMkLst>
        <pc:spChg chg="mod">
          <ac:chgData name="Wanyi Lai" userId="b9141c39d24f4df0" providerId="LiveId" clId="{DE7BC7A8-B241-49A8-A467-2F0978A6AC0F}" dt="2024-03-03T20:51:06.971" v="941" actId="20577"/>
          <ac:spMkLst>
            <pc:docMk/>
            <pc:sldMk cId="2133205971" sldId="321"/>
            <ac:spMk id="2" creationId="{B4DE3C81-EE42-AC03-E433-1922A910D85B}"/>
          </ac:spMkLst>
        </pc:spChg>
        <pc:spChg chg="mod">
          <ac:chgData name="Wanyi Lai" userId="b9141c39d24f4df0" providerId="LiveId" clId="{DE7BC7A8-B241-49A8-A467-2F0978A6AC0F}" dt="2024-03-05T00:03:12.315" v="2550" actId="5793"/>
          <ac:spMkLst>
            <pc:docMk/>
            <pc:sldMk cId="2133205971" sldId="321"/>
            <ac:spMk id="3" creationId="{FEA44688-5015-720B-E8CA-DDD49473A3F3}"/>
          </ac:spMkLst>
        </pc:spChg>
      </pc:sldChg>
      <pc:sldChg chg="modSp new mod">
        <pc:chgData name="Wanyi Lai" userId="b9141c39d24f4df0" providerId="LiveId" clId="{DE7BC7A8-B241-49A8-A467-2F0978A6AC0F}" dt="2024-03-07T23:22:13.314" v="2570" actId="20577"/>
        <pc:sldMkLst>
          <pc:docMk/>
          <pc:sldMk cId="675080187" sldId="322"/>
        </pc:sldMkLst>
        <pc:spChg chg="mod">
          <ac:chgData name="Wanyi Lai" userId="b9141c39d24f4df0" providerId="LiveId" clId="{DE7BC7A8-B241-49A8-A467-2F0978A6AC0F}" dt="2024-03-04T00:58:22.362" v="1513" actId="20577"/>
          <ac:spMkLst>
            <pc:docMk/>
            <pc:sldMk cId="675080187" sldId="322"/>
            <ac:spMk id="2" creationId="{32F68153-4FDF-D671-86F3-F88C1DE5E3B1}"/>
          </ac:spMkLst>
        </pc:spChg>
        <pc:spChg chg="mod">
          <ac:chgData name="Wanyi Lai" userId="b9141c39d24f4df0" providerId="LiveId" clId="{DE7BC7A8-B241-49A8-A467-2F0978A6AC0F}" dt="2024-03-07T23:22:13.314" v="2570" actId="20577"/>
          <ac:spMkLst>
            <pc:docMk/>
            <pc:sldMk cId="675080187" sldId="322"/>
            <ac:spMk id="3" creationId="{44FBDE16-380C-FE59-ED31-CA02383A8645}"/>
          </ac:spMkLst>
        </pc:spChg>
      </pc:sldChg>
      <pc:sldChg chg="modSp new mod">
        <pc:chgData name="Wanyi Lai" userId="b9141c39d24f4df0" providerId="LiveId" clId="{DE7BC7A8-B241-49A8-A467-2F0978A6AC0F}" dt="2024-03-04T02:01:11.990" v="2532" actId="20577"/>
        <pc:sldMkLst>
          <pc:docMk/>
          <pc:sldMk cId="971105679" sldId="323"/>
        </pc:sldMkLst>
        <pc:spChg chg="mod">
          <ac:chgData name="Wanyi Lai" userId="b9141c39d24f4df0" providerId="LiveId" clId="{DE7BC7A8-B241-49A8-A467-2F0978A6AC0F}" dt="2024-03-04T01:55:32.549" v="1913" actId="20577"/>
          <ac:spMkLst>
            <pc:docMk/>
            <pc:sldMk cId="971105679" sldId="323"/>
            <ac:spMk id="2" creationId="{CDF1CD2D-5C2B-A4F7-887D-F0C670AEBA80}"/>
          </ac:spMkLst>
        </pc:spChg>
        <pc:spChg chg="mod">
          <ac:chgData name="Wanyi Lai" userId="b9141c39d24f4df0" providerId="LiveId" clId="{DE7BC7A8-B241-49A8-A467-2F0978A6AC0F}" dt="2024-03-04T02:01:11.990" v="2532" actId="20577"/>
          <ac:spMkLst>
            <pc:docMk/>
            <pc:sldMk cId="971105679" sldId="323"/>
            <ac:spMk id="3" creationId="{DD5D916A-2F47-9C3C-78D5-4CE90415BDFD}"/>
          </ac:spMkLst>
        </pc:spChg>
      </pc:sldChg>
      <pc:sldChg chg="modSp add mod">
        <pc:chgData name="Wanyi Lai" userId="b9141c39d24f4df0" providerId="LiveId" clId="{DE7BC7A8-B241-49A8-A467-2F0978A6AC0F}" dt="2024-03-04T02:01:47.362" v="2540" actId="20577"/>
        <pc:sldMkLst>
          <pc:docMk/>
          <pc:sldMk cId="3269196450" sldId="324"/>
        </pc:sldMkLst>
        <pc:spChg chg="mod">
          <ac:chgData name="Wanyi Lai" userId="b9141c39d24f4df0" providerId="LiveId" clId="{DE7BC7A8-B241-49A8-A467-2F0978A6AC0F}" dt="2024-03-04T02:01:47.362" v="2540" actId="20577"/>
          <ac:spMkLst>
            <pc:docMk/>
            <pc:sldMk cId="3269196450" sldId="324"/>
            <ac:spMk id="3" creationId="{DD5D916A-2F47-9C3C-78D5-4CE90415BD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AC510-BC54-4FCE-9D4A-C17CFC5BC11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669A1-79EF-464D-BF02-8E4070D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8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7/15/2024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58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jaTCigh8P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C82C-F4C6-7466-CEAE-85CBFBDF9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9591F-BBEA-4B38-8962-CFECE58A3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8334-BA84-1353-8BF7-9EA885DF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Maslow’s Hierarchy of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EA7C-77F0-8971-85CD-EA3D70782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0" y="2353456"/>
            <a:ext cx="3783874" cy="43246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Belongingness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for love, affection, interaction with other people. </a:t>
            </a:r>
          </a:p>
          <a:p>
            <a:r>
              <a:rPr lang="en-US" dirty="0"/>
              <a:t>Esteem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for self-esteem through personal achievement.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for social esteem through recognition and respect from others.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49631-916D-D2AA-F793-D4A45B50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462905"/>
            <a:ext cx="5334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8334-BA84-1353-8BF7-9EA885DF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Maslow’s Hierarchy of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EA7C-77F0-8971-85CD-EA3D70782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086" y="2312276"/>
            <a:ext cx="3060441" cy="4303128"/>
          </a:xfrm>
        </p:spPr>
        <p:txBody>
          <a:bodyPr>
            <a:normAutofit/>
          </a:bodyPr>
          <a:lstStyle/>
          <a:p>
            <a:r>
              <a:rPr lang="en-US" dirty="0"/>
              <a:t>Self-actualization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for self-fulfillment.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Realization of one’s potential.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Striving for meaning and purpose.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49631-916D-D2AA-F793-D4A45B50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462905"/>
            <a:ext cx="5334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8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F95D-B0C0-04B7-EAEE-A2CBB48E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Maslow’s Hierarchy of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AF8B-BCF3-BEB4-4E8E-A9B8F546C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98" y="2209800"/>
            <a:ext cx="3470222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Deficiency needs: activated when unfulfilled.</a:t>
            </a:r>
          </a:p>
          <a:p>
            <a:r>
              <a:rPr lang="en-US" dirty="0"/>
              <a:t>Growth need: continues to develop even when fulfilled.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Self-actualization</a:t>
            </a:r>
          </a:p>
          <a:p>
            <a:r>
              <a:rPr lang="en-US" dirty="0"/>
              <a:t>Satisfaction progression hypothesis: as a need is satisfied, we move to the next level.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BA816-8467-0FA2-5023-537AC3CC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462905"/>
            <a:ext cx="5334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7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8467-3A9A-D9E6-2310-524A4710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Maslow’s Hierarchy of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3ACB-6649-A10D-AF97-5E8D85F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75641"/>
            <a:ext cx="8831843" cy="4739115"/>
          </a:xfrm>
        </p:spPr>
        <p:txBody>
          <a:bodyPr>
            <a:normAutofit/>
          </a:bodyPr>
          <a:lstStyle/>
          <a:p>
            <a:r>
              <a:rPr lang="en-US" dirty="0"/>
              <a:t>Limitations: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empirical support.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Assumes needs priorities shift over a long time (years).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priorities change with the situation (e.g. physiological needs are not always lowest in the hierarchy).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worry about different needs at the same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influence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might not be a universal needs hierarchy, varies depending on the person and the situation.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9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AFCE-5E04-B592-A902-B440FF89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Needs Theory (McClelland)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A169-ADB7-F1DC-1D20-48A7C396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58008"/>
            <a:ext cx="8770571" cy="45999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idea that some needs can be learned.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Reinforcement, learning, and social conditions all impact need strength.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three needs: achievement, affiliation, power.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 all are present but one is dominant.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Practical implication: offer employees a choice of rewards and a balanced environment.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2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88B1-5FFC-F0B8-B549-25A7FB5F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Needs Theory (McClelland)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954E-A0C7-B770-3B6D-AE477EED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43593"/>
            <a:ext cx="8770571" cy="4714407"/>
          </a:xfrm>
        </p:spPr>
        <p:txBody>
          <a:bodyPr>
            <a:noAutofit/>
          </a:bodyPr>
          <a:lstStyle/>
          <a:p>
            <a:r>
              <a:rPr lang="en-US" sz="1700" dirty="0"/>
              <a:t>Achievement: need in which people want to accomplish reasonably challenging goals and desire recognition for their success. </a:t>
            </a:r>
          </a:p>
          <a:p>
            <a:r>
              <a:rPr lang="en-US" sz="1700" dirty="0"/>
              <a:t>High need for achievement: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Prefers working alone.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Takes calculated risks to accomplish goals.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Desire unambiguous feedback and recognition for their success.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Desire significant accomplishment and mastering of skills.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Money is a weak motivator. </a:t>
            </a:r>
          </a:p>
          <a:p>
            <a:r>
              <a:rPr lang="en-US" sz="1700" dirty="0"/>
              <a:t>Entrepreneurs (high) vs. leaders (lower).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20468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0C90-1134-2F0F-EDD6-B5022F6C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Needs Theory (McClelland)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03ED-38F2-3A6A-5E77-371B6790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32397"/>
            <a:ext cx="8770571" cy="4625603"/>
          </a:xfrm>
        </p:spPr>
        <p:txBody>
          <a:bodyPr>
            <a:noAutofit/>
          </a:bodyPr>
          <a:lstStyle/>
          <a:p>
            <a:r>
              <a:rPr lang="en-US" sz="1600" dirty="0"/>
              <a:t>Affiliation: need in which people seek approval from others, conform to their wishes and expectations, and avoid conflict and confrontation.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Evolutionarily advantageous, health benefits. </a:t>
            </a:r>
          </a:p>
          <a:p>
            <a:r>
              <a:rPr lang="en-US" sz="1600" dirty="0"/>
              <a:t>High need for affiliation: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Tries to project favorable image of self to others.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Favors collaboration over competition.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Does not like high risk or uncertainty.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Less effective at making decisions that could potentially generate conflict. </a:t>
            </a:r>
          </a:p>
          <a:p>
            <a:r>
              <a:rPr lang="en-US" sz="1600" dirty="0"/>
              <a:t>Executives (lower). 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3938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5C7E-BC40-B7F5-7337-F450ECBD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Needs Theory (McClelland)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5B98-6CCE-D07E-C069-B964B4C5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1949"/>
            <a:ext cx="8770571" cy="46014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Power: need in which people want to control their environment, including people and resources, to benefit either themselves (personalized power) or others (socialized power).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Personalized power: used to advance personal interests, power as a status symbol.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Socialized power: power as a means to help others (altruism, social responsibility). </a:t>
            </a:r>
          </a:p>
          <a:p>
            <a:r>
              <a:rPr lang="en-US" dirty="0"/>
              <a:t>High need for power: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Wants to control and influence others.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Enjoys competition.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Enjoys status and recognition.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2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563B-EA6F-2050-FAA7-06FFD880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D870-91D9-DB20-43F3-F7891E21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Needs survey. </a:t>
            </a:r>
          </a:p>
        </p:txBody>
      </p:sp>
    </p:spTree>
    <p:extLst>
      <p:ext uri="{BB962C8B-B14F-4D97-AF65-F5344CB8AC3E}">
        <p14:creationId xmlns:p14="http://schemas.microsoft.com/office/powerpoint/2010/main" val="199549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41B6AC-45E6-D5AF-465F-FC043F6A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Needs Survey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D4B15CB-61ED-0EDB-5FBD-4F1B888E6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30" y="2629852"/>
            <a:ext cx="11328139" cy="31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1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F0EA-EEBF-DB24-CB2F-6BFE33A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CA94-F8DE-B9AC-C271-5BB6B704D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a need or desire that energizes and directs behavior.</a:t>
            </a:r>
          </a:p>
          <a:p>
            <a:r>
              <a:rPr lang="en-US" dirty="0"/>
              <a:t>Motivation (the organizational definition): forces within a person that affect direction, intensity, and persistence of voluntary behavior in the workplace. </a:t>
            </a:r>
          </a:p>
          <a:p>
            <a:r>
              <a:rPr lang="en-US" dirty="0"/>
              <a:t>Can reflect biological or psycho-social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Biological: thirst, hunger, sleep,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Psycho-social: achievement, acceptance, self-esteem, etc. </a:t>
            </a:r>
          </a:p>
        </p:txBody>
      </p:sp>
    </p:spTree>
    <p:extLst>
      <p:ext uri="{BB962C8B-B14F-4D97-AF65-F5344CB8AC3E}">
        <p14:creationId xmlns:p14="http://schemas.microsoft.com/office/powerpoint/2010/main" val="45289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A34-F496-84F9-0F7F-9925CF8C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Needs &amp; Video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F758-9EA8-CAC0-3FA0-51DC3AC9C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Gear, titles, weapons</a:t>
            </a:r>
          </a:p>
          <a:p>
            <a:r>
              <a:rPr lang="en-US" dirty="0"/>
              <a:t>Affiliation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interaction, community</a:t>
            </a:r>
          </a:p>
          <a:p>
            <a:r>
              <a:rPr lang="en-US" dirty="0"/>
              <a:t>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Opportunities to get stronger, control resources, control other players/ characters</a:t>
            </a:r>
          </a:p>
        </p:txBody>
      </p:sp>
    </p:spTree>
    <p:extLst>
      <p:ext uri="{BB962C8B-B14F-4D97-AF65-F5344CB8AC3E}">
        <p14:creationId xmlns:p14="http://schemas.microsoft.com/office/powerpoint/2010/main" val="349529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563B-EA6F-2050-FAA7-06FFD880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D870-91D9-DB20-43F3-F7891E21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Priority survey. </a:t>
            </a:r>
          </a:p>
        </p:txBody>
      </p:sp>
    </p:spTree>
    <p:extLst>
      <p:ext uri="{BB962C8B-B14F-4D97-AF65-F5344CB8AC3E}">
        <p14:creationId xmlns:p14="http://schemas.microsoft.com/office/powerpoint/2010/main" val="752659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F3A4-EDE7-C56A-A1C4-E60FD789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Expectancy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1CE9-E986-2C10-E432-0324D6E1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0" y="2148840"/>
            <a:ext cx="3871522" cy="47091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how internal factors translate into specific effort and behaviors.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Premise: we are motivated to achieve goals with the highest expected payoff.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any of these components is weakened, motivation is weakened.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7E8D2-B66A-FDE7-AF41-9DA61C98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2417051"/>
            <a:ext cx="7292949" cy="36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76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7C3B-A3BD-37E9-C7E5-93470EA4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E-to-P Expectancy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E533-2F56-D7B2-B42A-F5DEF07D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1069"/>
            <a:ext cx="8770571" cy="46769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Effort </a:t>
            </a:r>
            <a:r>
              <a:rPr lang="en-US" dirty="0">
                <a:sym typeface="Wingdings" panose="05000000000000000000" pitchFamily="2" charset="2"/>
              </a:rPr>
              <a:t> Performance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Individual’s perception that effort will result in a particular performance level. </a:t>
            </a:r>
          </a:p>
          <a:p>
            <a:r>
              <a:rPr lang="en-US" dirty="0">
                <a:sym typeface="Wingdings" panose="05000000000000000000" pitchFamily="2" charset="2"/>
              </a:rPr>
              <a:t>Increasing E-to-P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Select people with required competencies.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Train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Provide role clarification and gradual progression.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Provide sufficient time and resources.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Provide coaching and feedback (increases confidence, gives direction, positive reinforcement).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7C3B-A3BD-37E9-C7E5-93470EA4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P-to-O Expectancy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E533-2F56-D7B2-B42A-F5DEF07D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96059"/>
            <a:ext cx="8770571" cy="4661941"/>
          </a:xfrm>
        </p:spPr>
        <p:txBody>
          <a:bodyPr>
            <a:normAutofit/>
          </a:bodyPr>
          <a:lstStyle/>
          <a:p>
            <a:r>
              <a:rPr lang="en-US" dirty="0"/>
              <a:t>Performance </a:t>
            </a:r>
            <a:r>
              <a:rPr lang="en-US" dirty="0">
                <a:sym typeface="Wingdings" panose="05000000000000000000" pitchFamily="2" charset="2"/>
              </a:rPr>
              <a:t> Outcome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Perceived probability that a specific behavior or performance level will lead to specific outcomes. </a:t>
            </a:r>
          </a:p>
          <a:p>
            <a:r>
              <a:rPr lang="en-US" dirty="0">
                <a:sym typeface="Wingdings" panose="05000000000000000000" pitchFamily="2" charset="2"/>
              </a:rPr>
              <a:t>Increasing P-to-O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Measure performance accurately.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Clearly explaining outcomes that result from high performance (e.g. provide examples of other employees).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Explain how rewards are linked to performance (transparency in how performance is evaluated, who is being rewarded, what did they accomplish, etc.). </a:t>
            </a:r>
          </a:p>
        </p:txBody>
      </p:sp>
    </p:spTree>
    <p:extLst>
      <p:ext uri="{BB962C8B-B14F-4D97-AF65-F5344CB8AC3E}">
        <p14:creationId xmlns:p14="http://schemas.microsoft.com/office/powerpoint/2010/main" val="3900265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7C3B-A3BD-37E9-C7E5-93470EA4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E533-2F56-D7B2-B42A-F5DEF07D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362844"/>
          </a:xfrm>
        </p:spPr>
        <p:txBody>
          <a:bodyPr>
            <a:normAutofit/>
          </a:bodyPr>
          <a:lstStyle/>
          <a:p>
            <a:r>
              <a:rPr lang="en-US" dirty="0"/>
              <a:t>Outcome valence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Anticipated satisfaction/ dissatisfaction toward an outcome.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 of negative to positive feelings about the outcome, influenced by personal values, needs, etc. </a:t>
            </a:r>
          </a:p>
          <a:p>
            <a:r>
              <a:rPr lang="en-US" dirty="0"/>
              <a:t>Increasing outcome valences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that rewards are valued.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counter-valent outcomes. </a:t>
            </a:r>
          </a:p>
          <a:p>
            <a:r>
              <a:rPr lang="en-US" dirty="0">
                <a:hlinkClick r:id="rId2"/>
              </a:rPr>
              <a:t>The Annual </a:t>
            </a:r>
            <a:r>
              <a:rPr lang="en-US" dirty="0" err="1">
                <a:hlinkClick r:id="rId2"/>
              </a:rPr>
              <a:t>Dundies</a:t>
            </a:r>
            <a:r>
              <a:rPr lang="en-US" dirty="0">
                <a:hlinkClick r:id="rId2"/>
              </a:rPr>
              <a:t>! - The Office US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01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310F-352E-970C-85AF-DDDBC580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Expectancy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0E80-EE02-70A2-6B02-B469EA0DE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Contributions: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Empirical support.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clear guidelines for increasing motivation.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Predicts work effort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across cultures. </a:t>
            </a:r>
          </a:p>
          <a:p>
            <a:r>
              <a:rPr lang="en-US" dirty="0"/>
              <a:t>Limitations: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account for the role of emotions in effort and behavior. </a:t>
            </a:r>
          </a:p>
        </p:txBody>
      </p:sp>
    </p:spTree>
    <p:extLst>
      <p:ext uri="{BB962C8B-B14F-4D97-AF65-F5344CB8AC3E}">
        <p14:creationId xmlns:p14="http://schemas.microsoft.com/office/powerpoint/2010/main" val="1904193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40BC-8469-816D-E41B-30DA68D1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Expectancy Theory as Framework for Game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DF85-FBF3-0DC1-42E9-9DD90C003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19423"/>
            <a:ext cx="8770571" cy="48059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Assuming it’s an issue of motivation.</a:t>
            </a:r>
          </a:p>
          <a:p>
            <a:r>
              <a:rPr lang="en-US" dirty="0"/>
              <a:t>E-P Expectancy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demands of task appropriate for the player’s ability?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Gradual progression of task difficulty?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or tutorials?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Sufficient time, resources, feedback for the players? </a:t>
            </a:r>
          </a:p>
          <a:p>
            <a:r>
              <a:rPr lang="en-US" dirty="0"/>
              <a:t>P-O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clear link between performance and the reward?</a:t>
            </a:r>
          </a:p>
          <a:p>
            <a:r>
              <a:rPr lang="en-US" dirty="0"/>
              <a:t>Outcome Valence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your player value? Know your audience.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people have different needs and value different things. </a:t>
            </a:r>
          </a:p>
        </p:txBody>
      </p:sp>
    </p:spTree>
    <p:extLst>
      <p:ext uri="{BB962C8B-B14F-4D97-AF65-F5344CB8AC3E}">
        <p14:creationId xmlns:p14="http://schemas.microsoft.com/office/powerpoint/2010/main" val="4009798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9FE1-6ADE-6180-9435-237AD414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1A39-1081-6073-742C-46D20CAF2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groups of 2 or 3. </a:t>
            </a:r>
          </a:p>
        </p:txBody>
      </p:sp>
    </p:spTree>
    <p:extLst>
      <p:ext uri="{BB962C8B-B14F-4D97-AF65-F5344CB8AC3E}">
        <p14:creationId xmlns:p14="http://schemas.microsoft.com/office/powerpoint/2010/main" val="265040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CC59-83FA-7DD0-2B38-EFC170FE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E266-4E5E-9E59-B6E9-E153E666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408564"/>
          </a:xfrm>
        </p:spPr>
        <p:txBody>
          <a:bodyPr>
            <a:normAutofit/>
          </a:bodyPr>
          <a:lstStyle/>
          <a:p>
            <a:r>
              <a:rPr lang="en-US" dirty="0"/>
              <a:t>Constructive feedback: when feedback offers concrete information that can be used. </a:t>
            </a:r>
          </a:p>
          <a:p>
            <a:r>
              <a:rPr lang="en-US" dirty="0"/>
              <a:t>Destructive feedback: general comments about performance, inconsiderate tone, attribution of poor performance to internal factors. </a:t>
            </a:r>
          </a:p>
          <a:p>
            <a:r>
              <a:rPr lang="en-US" dirty="0"/>
              <a:t>Main functions of feedback: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(corrective)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296A-6602-EC57-4B9E-52B3A4C5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&amp; Extrinsic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BFB4-082D-4FB6-83FB-43DC9845C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4400"/>
            <a:ext cx="8770571" cy="467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Intrinsic motivation: internal drive to perform task for its own sake.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open to demands of the task and willing to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Enjoyment serves as the reward or reinforcer. </a:t>
            </a:r>
          </a:p>
          <a:p>
            <a:r>
              <a:rPr lang="en-US" dirty="0"/>
              <a:t>Extrinsic motivation: external rewards reinforce the behavior.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produce good short-term outcomes.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effective for complex tasks or tasks requiring creativity.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effective if used to boost feelings of competence rather than as a bribe. </a:t>
            </a:r>
          </a:p>
          <a:p>
            <a:r>
              <a:rPr lang="en-US" dirty="0"/>
              <a:t>Intrinsic vs. extrinsic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situation completely lacks external inducements (e.g. situational factors, psychological factors). </a:t>
            </a:r>
          </a:p>
        </p:txBody>
      </p:sp>
    </p:spTree>
    <p:extLst>
      <p:ext uri="{BB962C8B-B14F-4D97-AF65-F5344CB8AC3E}">
        <p14:creationId xmlns:p14="http://schemas.microsoft.com/office/powerpoint/2010/main" val="3409542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2044-B6BA-7160-A999-E173F78E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E255-0995-1BB1-B879-FEDEEF0A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92693"/>
            <a:ext cx="8770571" cy="4002833"/>
          </a:xfrm>
        </p:spPr>
        <p:txBody>
          <a:bodyPr>
            <a:normAutofit/>
          </a:bodyPr>
          <a:lstStyle/>
          <a:p>
            <a:r>
              <a:rPr lang="en-US" dirty="0"/>
              <a:t>Non-social feedback sources: feedback an employee receives directly from the job/ task. </a:t>
            </a:r>
          </a:p>
          <a:p>
            <a:r>
              <a:rPr lang="en-US" dirty="0"/>
              <a:t>Non-social feedback: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Preferred for gauging work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Considered more accurate since it’s directly from the job. </a:t>
            </a:r>
          </a:p>
          <a:p>
            <a:r>
              <a:rPr lang="en-US" dirty="0"/>
              <a:t>Social feedback: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Well-received for “good news”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self-image and esteem.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25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CC59-83FA-7DD0-2B38-EFC170FE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Effective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E266-4E5E-9E59-B6E9-E153E666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778" y="2174033"/>
            <a:ext cx="3515579" cy="46839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Feedback motivates when it 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employees have strong self-efficacy. </a:t>
            </a:r>
          </a:p>
          <a:p>
            <a:r>
              <a:rPr lang="en-US" dirty="0"/>
              <a:t>Self efficacy: one’s belief in their capacity to execute behaviors necessary to produce specific performance outcomes.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BC548-3181-B322-9E58-A73B4964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58" y="2421655"/>
            <a:ext cx="6231452" cy="38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87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3C81-EE42-AC03-E433-1922A910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in Video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4688-5015-720B-E8CA-DDD49473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09800"/>
            <a:ext cx="8770571" cy="4648200"/>
          </a:xfrm>
        </p:spPr>
        <p:txBody>
          <a:bodyPr>
            <a:normAutofit/>
          </a:bodyPr>
          <a:lstStyle/>
          <a:p>
            <a:r>
              <a:rPr lang="en-US" dirty="0"/>
              <a:t>Sufficiently frequent?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and how often to give feedback (early vs. late in game)?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much feedback to give at a time (memory)?</a:t>
            </a:r>
          </a:p>
          <a:p>
            <a:r>
              <a:rPr lang="en-US" dirty="0"/>
              <a:t>Is feedback motivational? Corrective?</a:t>
            </a:r>
          </a:p>
          <a:p>
            <a:r>
              <a:rPr lang="en-US" dirty="0"/>
              <a:t>How to give the feedback (format)? </a:t>
            </a:r>
          </a:p>
          <a:p>
            <a:r>
              <a:rPr lang="en-US" dirty="0"/>
              <a:t>Specific?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Pilot testing/ focus groups to ensure that you are clear. </a:t>
            </a:r>
          </a:p>
          <a:p>
            <a:r>
              <a:rPr lang="en-US" dirty="0"/>
              <a:t>Timely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player makes a mistake, when do they find out?</a:t>
            </a:r>
          </a:p>
        </p:txBody>
      </p:sp>
    </p:spTree>
    <p:extLst>
      <p:ext uri="{BB962C8B-B14F-4D97-AF65-F5344CB8AC3E}">
        <p14:creationId xmlns:p14="http://schemas.microsoft.com/office/powerpoint/2010/main" val="2133205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5CB6-2002-1A81-8FE6-70DAC990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B6D1-BAE5-8EDF-110F-B9E76B90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48540"/>
            <a:ext cx="8770571" cy="5022819"/>
          </a:xfrm>
        </p:spPr>
        <p:txBody>
          <a:bodyPr>
            <a:normAutofit/>
          </a:bodyPr>
          <a:lstStyle/>
          <a:p>
            <a:r>
              <a:rPr lang="en-US" dirty="0"/>
              <a:t>Limitation of feedback: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prefer to give positive feedback rather than negative feedback. </a:t>
            </a:r>
          </a:p>
          <a:p>
            <a:r>
              <a:rPr lang="en-US" dirty="0"/>
              <a:t>People more willing to give feedback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are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and recipient get along well.</a:t>
            </a:r>
          </a:p>
          <a:p>
            <a:r>
              <a:rPr lang="en-US" dirty="0"/>
              <a:t>Organizations should make sure: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is perceived to be important and tied to rewards.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positive norms in the organization for giving feedback.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18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D222-A211-F776-3DA6-30661693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360˚ Feedback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DD696-E042-630C-02FF-9145CC82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568" y="2174033"/>
            <a:ext cx="2349243" cy="44625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complete picture.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include self evaluations. </a:t>
            </a:r>
          </a:p>
          <a:p>
            <a:r>
              <a:rPr lang="en-US" dirty="0"/>
              <a:t>Limitations: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have conflicting results.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731D6-007E-1E9A-C7C7-7D100A7F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92" y="2466753"/>
            <a:ext cx="6184546" cy="375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28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5A35-2C51-D535-40F1-33FB9EA9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Setting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F628-5F7D-70A3-BE9C-2416AC78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43125"/>
            <a:ext cx="8770571" cy="4714875"/>
          </a:xfrm>
        </p:spPr>
        <p:txBody>
          <a:bodyPr>
            <a:normAutofit/>
          </a:bodyPr>
          <a:lstStyle/>
          <a:p>
            <a:r>
              <a:rPr lang="en-US" dirty="0"/>
              <a:t>Goals: objectives that employees try to accomplish from their work effort.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motivation.  </a:t>
            </a:r>
          </a:p>
          <a:p>
            <a:r>
              <a:rPr lang="en-US" dirty="0"/>
              <a:t>Goal setting: process of motivating employees and clarifying their role perceptions by establishing performance objectives.</a:t>
            </a:r>
          </a:p>
          <a:p>
            <a:r>
              <a:rPr lang="en-US" dirty="0"/>
              <a:t>Goal setting theory improves performance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Amplifying intensity, persistence, and direction of effort.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Breaking a goal down into component parts.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Allowing us to assess how to accomplish the goal via specific behaviors. </a:t>
            </a:r>
          </a:p>
        </p:txBody>
      </p:sp>
    </p:spTree>
    <p:extLst>
      <p:ext uri="{BB962C8B-B14F-4D97-AF65-F5344CB8AC3E}">
        <p14:creationId xmlns:p14="http://schemas.microsoft.com/office/powerpoint/2010/main" val="1220916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CC59-83FA-7DD0-2B38-EFC170FE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Setting Theory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4C42B-D267-05E5-3F9B-A8F0407CB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78" y="2327516"/>
            <a:ext cx="7579043" cy="43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65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CD2D-5C2B-A4F7-887D-F0C670AE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Setting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916A-2F47-9C3C-78D5-4CE90415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3219"/>
            <a:ext cx="8770571" cy="4674781"/>
          </a:xfrm>
        </p:spPr>
        <p:txBody>
          <a:bodyPr>
            <a:normAutofit/>
          </a:bodyPr>
          <a:lstStyle/>
          <a:p>
            <a:r>
              <a:rPr lang="en-US" dirty="0"/>
              <a:t>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“Do your best goal” vs. specific.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 a goal down into its component parts.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Identifies actions and behaviors for goal attainment. </a:t>
            </a:r>
          </a:p>
          <a:p>
            <a:r>
              <a:rPr lang="en-US" dirty="0"/>
              <a:t>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Relevant to the task.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Within your control. </a:t>
            </a:r>
          </a:p>
          <a:p>
            <a:r>
              <a:rPr lang="en-US" dirty="0"/>
              <a:t>Challenging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Stretch goals vs. easy goals. </a:t>
            </a:r>
          </a:p>
        </p:txBody>
      </p:sp>
    </p:spTree>
    <p:extLst>
      <p:ext uri="{BB962C8B-B14F-4D97-AF65-F5344CB8AC3E}">
        <p14:creationId xmlns:p14="http://schemas.microsoft.com/office/powerpoint/2010/main" val="971105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CD2D-5C2B-A4F7-887D-F0C670AE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Setting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916A-2F47-9C3C-78D5-4CE90415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18661"/>
            <a:ext cx="8770571" cy="47421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Realistic (not impossible).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Publicly committing to the goal. </a:t>
            </a:r>
          </a:p>
          <a:p>
            <a:r>
              <a:rPr lang="en-US" dirty="0"/>
              <a:t>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commitment to goal.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goal quality.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Caveat: depends on the situation/ individual. </a:t>
            </a:r>
          </a:p>
          <a:p>
            <a:r>
              <a:rPr lang="en-US" dirty="0"/>
              <a:t>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information on whether effort is properly directed.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information on whether goal was achieved.  </a:t>
            </a:r>
          </a:p>
        </p:txBody>
      </p:sp>
    </p:spTree>
    <p:extLst>
      <p:ext uri="{BB962C8B-B14F-4D97-AF65-F5344CB8AC3E}">
        <p14:creationId xmlns:p14="http://schemas.microsoft.com/office/powerpoint/2010/main" val="3269196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CC59-83FA-7DD0-2B38-EFC170FE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Setting Theory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280F5-3293-1377-88F0-50F2C1B4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324255"/>
            <a:ext cx="6934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7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0F63-71D8-CF11-0AA9-65152304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0490-F4CC-90CC-699A-95F6047F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12579"/>
            <a:ext cx="4002405" cy="4897821"/>
          </a:xfrm>
        </p:spPr>
        <p:txBody>
          <a:bodyPr>
            <a:normAutofit/>
          </a:bodyPr>
          <a:lstStyle/>
          <a:p>
            <a:r>
              <a:rPr lang="en-US" dirty="0"/>
              <a:t>Cognitive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completely involved and focused state of consciousness, with diminished awareness of self and time, resulting from optimal engagement of one’s skills.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Incorporates elements of goal-setting theory and feedback.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646D1-B89A-B326-EA0D-69C59932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838" y="2453380"/>
            <a:ext cx="459097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922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EB9D-C219-3A2D-8842-0E16C349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Setting &amp;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9A5B8-2D72-C962-C0F5-89BBD8F2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61953"/>
            <a:ext cx="8770571" cy="469604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Tried-and-true theories in organizational behavior.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Practical utility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Empirical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motivation and performance. </a:t>
            </a:r>
          </a:p>
          <a:p>
            <a:r>
              <a:rPr lang="en-US" dirty="0"/>
              <a:t>Limitation: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Focuses on observable indicators that can be measured.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valued aspects of performance are difficult to measure.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Goal-setting effective in established jobs but interferes with learning in new, complex jobs.</a:t>
            </a:r>
          </a:p>
        </p:txBody>
      </p:sp>
    </p:spTree>
    <p:extLst>
      <p:ext uri="{BB962C8B-B14F-4D97-AF65-F5344CB8AC3E}">
        <p14:creationId xmlns:p14="http://schemas.microsoft.com/office/powerpoint/2010/main" val="61720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8153-4FDF-D671-86F3-F88C1DE5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Setting in Video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DE16-380C-FE59-ED31-CA02383A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goals are set for the players?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goals specific?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goals clearly articulated?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goals sufficiently challenging (stretch goals) but achievable?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Progression of goal difficulty?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players set their own goals?</a:t>
            </a:r>
          </a:p>
        </p:txBody>
      </p:sp>
    </p:spTree>
    <p:extLst>
      <p:ext uri="{BB962C8B-B14F-4D97-AF65-F5344CB8AC3E}">
        <p14:creationId xmlns:p14="http://schemas.microsoft.com/office/powerpoint/2010/main" val="67508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CF49-DDEA-10A8-0F9B-426AE5B9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 Reduction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08A4-CC3C-864B-86C3-888322BD8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41984"/>
            <a:ext cx="8770571" cy="36217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 that a physiological need creates an aroused tension state (a drive) that motivates an organism to satisfy that need.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is homeostasis: maintenance of a steady internal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motivated to satiate needs and reduce drives that cause tension.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889AE-5125-1333-E157-AC050230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35" y="5294519"/>
            <a:ext cx="7160273" cy="12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1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90DC-13FA-4D6E-9BF1-EE9B2CB8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Arousal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73EE-8D80-539D-6EF8-61823044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435290"/>
            <a:ext cx="8770571" cy="44227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Seeks to explain actions/ behaviors that produce 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Organisms seek an optimum level of arousal (e.g. exploring, curiosity).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Lacking stimulation, humans are bored and seek to increase arousal.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 much stimulation leads to stress, so seeking optimum level between too much stimulation and boredom. </a:t>
            </a:r>
          </a:p>
        </p:txBody>
      </p:sp>
    </p:spTree>
    <p:extLst>
      <p:ext uri="{BB962C8B-B14F-4D97-AF65-F5344CB8AC3E}">
        <p14:creationId xmlns:p14="http://schemas.microsoft.com/office/powerpoint/2010/main" val="165526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EEAE-E25F-FC8E-9927-D27E6593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Yerkes-Dodson Law</a:t>
            </a:r>
          </a:p>
        </p:txBody>
      </p:sp>
      <p:pic>
        <p:nvPicPr>
          <p:cNvPr id="4" name="Picture 2" descr="https://upload.wikimedia.org/wikipedia/commons/thumb/1/1e/HebbianYerkesDodson.svg/1280px-HebbianYerkesDodson.svg.png">
            <a:extLst>
              <a:ext uri="{FF2B5EF4-FFF2-40B4-BE49-F238E27FC236}">
                <a16:creationId xmlns:a16="http://schemas.microsoft.com/office/drawing/2014/main" id="{E0311D29-291D-7C16-2690-8AACCA75C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163" y="2364038"/>
            <a:ext cx="7672874" cy="43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75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C3F6-6F1F-6026-FD99-D8361A43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Maslow’s Needs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11B1-6B7E-DB8E-FD13-2275523D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99733"/>
            <a:ext cx="8770571" cy="4758267"/>
          </a:xfrm>
        </p:spPr>
        <p:txBody>
          <a:bodyPr>
            <a:normAutofit/>
          </a:bodyPr>
          <a:lstStyle/>
          <a:p>
            <a:r>
              <a:rPr lang="en-US" dirty="0"/>
              <a:t>Holistic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Integrative view of needs rather than studying each need in isolation.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premise that needs are the starting point of motivation. </a:t>
            </a:r>
          </a:p>
          <a:p>
            <a:r>
              <a:rPr lang="en-US" dirty="0"/>
              <a:t>Humanistic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Responses to higher needs are influenced by social dynamics, not just instinct.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gratification is just as important as need deprivation.</a:t>
            </a:r>
          </a:p>
        </p:txBody>
      </p:sp>
    </p:spTree>
    <p:extLst>
      <p:ext uri="{BB962C8B-B14F-4D97-AF65-F5344CB8AC3E}">
        <p14:creationId xmlns:p14="http://schemas.microsoft.com/office/powerpoint/2010/main" val="43802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8334-BA84-1353-8BF7-9EA885DF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Maslow’s Hierarchy of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EA7C-77F0-8971-85CD-EA3D70782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086" y="2312276"/>
            <a:ext cx="3060441" cy="4303128"/>
          </a:xfrm>
        </p:spPr>
        <p:txBody>
          <a:bodyPr>
            <a:normAutofit/>
          </a:bodyPr>
          <a:lstStyle/>
          <a:p>
            <a:r>
              <a:rPr lang="en-US" dirty="0"/>
              <a:t>Physiological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Food, water.</a:t>
            </a:r>
          </a:p>
          <a:p>
            <a:r>
              <a:rPr lang="en-US" dirty="0"/>
              <a:t>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for secure and stable environment.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Absence of pain, threat, or illness.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49631-916D-D2AA-F793-D4A45B50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462905"/>
            <a:ext cx="5334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1910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Sketchlines</Template>
  <TotalTime>24947</TotalTime>
  <Words>1827</Words>
  <Application>Microsoft Office PowerPoint</Application>
  <PresentationFormat>Widescreen</PresentationFormat>
  <Paragraphs>255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Meiryo</vt:lpstr>
      <vt:lpstr>Arial</vt:lpstr>
      <vt:lpstr>Calibri</vt:lpstr>
      <vt:lpstr>Corbel</vt:lpstr>
      <vt:lpstr>Wingdings</vt:lpstr>
      <vt:lpstr>SketchLinesVTI</vt:lpstr>
      <vt:lpstr>Motivation</vt:lpstr>
      <vt:lpstr>Motivation</vt:lpstr>
      <vt:lpstr>Intrinsic &amp; Extrinsic Motivation</vt:lpstr>
      <vt:lpstr>Cognitive Flow</vt:lpstr>
      <vt:lpstr>Drive Reduction Theory</vt:lpstr>
      <vt:lpstr>Optimal Arousal Theory</vt:lpstr>
      <vt:lpstr>Yerkes-Dodson Law</vt:lpstr>
      <vt:lpstr>Maslow’s Needs Hierarchy</vt:lpstr>
      <vt:lpstr>Maslow’s Hierarchy of Needs</vt:lpstr>
      <vt:lpstr>Maslow’s Hierarchy of Needs</vt:lpstr>
      <vt:lpstr>Maslow’s Hierarchy of Needs</vt:lpstr>
      <vt:lpstr>Maslow’s Hierarchy of Needs</vt:lpstr>
      <vt:lpstr>Maslow’s Hierarchy of Needs</vt:lpstr>
      <vt:lpstr>Learned Needs Theory (McClelland)</vt:lpstr>
      <vt:lpstr>Learned Needs Theory (McClelland)</vt:lpstr>
      <vt:lpstr>Learned Needs Theory (McClelland)</vt:lpstr>
      <vt:lpstr>Learned Needs Theory (McClelland)</vt:lpstr>
      <vt:lpstr>Class Activity</vt:lpstr>
      <vt:lpstr>Learned Needs Survey</vt:lpstr>
      <vt:lpstr>Learned Needs &amp; Video Games</vt:lpstr>
      <vt:lpstr>Class Activity</vt:lpstr>
      <vt:lpstr>Expectancy Theory</vt:lpstr>
      <vt:lpstr>E-to-P Expectancy</vt:lpstr>
      <vt:lpstr>P-to-O Expectancy</vt:lpstr>
      <vt:lpstr>Outcome Valence</vt:lpstr>
      <vt:lpstr>Expectancy Theory</vt:lpstr>
      <vt:lpstr>Expectancy Theory as Framework for Game Design</vt:lpstr>
      <vt:lpstr>Feedback Activity</vt:lpstr>
      <vt:lpstr>Feedback</vt:lpstr>
      <vt:lpstr>Feedback Sources</vt:lpstr>
      <vt:lpstr>Characteristics of Effective Feedback</vt:lpstr>
      <vt:lpstr>Feedback in Video Games</vt:lpstr>
      <vt:lpstr>Feedback</vt:lpstr>
      <vt:lpstr>360˚ Feedback</vt:lpstr>
      <vt:lpstr>Goal Setting Theory</vt:lpstr>
      <vt:lpstr>Goal Setting Theory</vt:lpstr>
      <vt:lpstr>Goal Setting Theory</vt:lpstr>
      <vt:lpstr>Goal Setting Theory</vt:lpstr>
      <vt:lpstr>Goal Setting Theory</vt:lpstr>
      <vt:lpstr>Goal Setting &amp; Feedback</vt:lpstr>
      <vt:lpstr>Goal Setting in Video Games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&amp; Work</dc:title>
  <dc:creator>Wanyi Lai</dc:creator>
  <cp:lastModifiedBy>Wanyi Lai</cp:lastModifiedBy>
  <cp:revision>37</cp:revision>
  <dcterms:created xsi:type="dcterms:W3CDTF">2023-03-02T22:27:29Z</dcterms:created>
  <dcterms:modified xsi:type="dcterms:W3CDTF">2024-07-15T20:59:14Z</dcterms:modified>
</cp:coreProperties>
</file>