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98" r:id="rId4"/>
    <p:sldId id="275" r:id="rId5"/>
    <p:sldId id="293" r:id="rId6"/>
    <p:sldId id="268" r:id="rId7"/>
    <p:sldId id="273" r:id="rId8"/>
    <p:sldId id="276" r:id="rId9"/>
    <p:sldId id="269" r:id="rId10"/>
    <p:sldId id="277" r:id="rId11"/>
    <p:sldId id="288" r:id="rId12"/>
    <p:sldId id="279" r:id="rId13"/>
    <p:sldId id="289" r:id="rId14"/>
    <p:sldId id="280" r:id="rId15"/>
    <p:sldId id="290" r:id="rId16"/>
    <p:sldId id="278" r:id="rId17"/>
    <p:sldId id="281" r:id="rId18"/>
    <p:sldId id="287" r:id="rId19"/>
    <p:sldId id="294" r:id="rId20"/>
    <p:sldId id="283" r:id="rId21"/>
    <p:sldId id="285" r:id="rId22"/>
    <p:sldId id="284" r:id="rId23"/>
    <p:sldId id="295" r:id="rId24"/>
    <p:sldId id="291" r:id="rId25"/>
    <p:sldId id="28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3" autoAdjust="0"/>
    <p:restoredTop sz="94696"/>
  </p:normalViewPr>
  <p:slideViewPr>
    <p:cSldViewPr snapToGrid="0">
      <p:cViewPr varScale="1">
        <p:scale>
          <a:sx n="109" d="100"/>
          <a:sy n="109" d="100"/>
        </p:scale>
        <p:origin x="546" y="10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4E6AB2C1-D2C4-424D-8B9D-68E5F385064C}"/>
    <pc:docChg chg="custSel addSld modSld">
      <pc:chgData name="Wanyi Lai" userId="b9141c39d24f4df0" providerId="LiveId" clId="{4E6AB2C1-D2C4-424D-8B9D-68E5F385064C}" dt="2024-04-18T20:46:44.307" v="596" actId="20577"/>
      <pc:docMkLst>
        <pc:docMk/>
      </pc:docMkLst>
      <pc:sldChg chg="modSp mod">
        <pc:chgData name="Wanyi Lai" userId="b9141c39d24f4df0" providerId="LiveId" clId="{4E6AB2C1-D2C4-424D-8B9D-68E5F385064C}" dt="2024-04-15T19:48:19.996" v="25" actId="27636"/>
        <pc:sldMkLst>
          <pc:docMk/>
          <pc:sldMk cId="4183666499" sldId="276"/>
        </pc:sldMkLst>
        <pc:spChg chg="mod">
          <ac:chgData name="Wanyi Lai" userId="b9141c39d24f4df0" providerId="LiveId" clId="{4E6AB2C1-D2C4-424D-8B9D-68E5F385064C}" dt="2024-04-15T19:48:19.996" v="25" actId="27636"/>
          <ac:spMkLst>
            <pc:docMk/>
            <pc:sldMk cId="4183666499" sldId="276"/>
            <ac:spMk id="3" creationId="{155A98E4-4964-4790-A59A-B35105EE0672}"/>
          </ac:spMkLst>
        </pc:spChg>
      </pc:sldChg>
      <pc:sldChg chg="modSp mod">
        <pc:chgData name="Wanyi Lai" userId="b9141c39d24f4df0" providerId="LiveId" clId="{4E6AB2C1-D2C4-424D-8B9D-68E5F385064C}" dt="2024-04-15T19:57:09.051" v="324" actId="1076"/>
        <pc:sldMkLst>
          <pc:docMk/>
          <pc:sldMk cId="2266828895" sldId="277"/>
        </pc:sldMkLst>
        <pc:spChg chg="mod">
          <ac:chgData name="Wanyi Lai" userId="b9141c39d24f4df0" providerId="LiveId" clId="{4E6AB2C1-D2C4-424D-8B9D-68E5F385064C}" dt="2024-04-15T19:57:09.051" v="324" actId="1076"/>
          <ac:spMkLst>
            <pc:docMk/>
            <pc:sldMk cId="2266828895" sldId="277"/>
            <ac:spMk id="3" creationId="{AF4D9F48-D64A-44DD-8EC4-10D0F941E9EC}"/>
          </ac:spMkLst>
        </pc:spChg>
        <pc:picChg chg="mod">
          <ac:chgData name="Wanyi Lai" userId="b9141c39d24f4df0" providerId="LiveId" clId="{4E6AB2C1-D2C4-424D-8B9D-68E5F385064C}" dt="2024-04-15T19:56:38.444" v="318" actId="1076"/>
          <ac:picMkLst>
            <pc:docMk/>
            <pc:sldMk cId="2266828895" sldId="277"/>
            <ac:picMk id="7" creationId="{5D1286D6-E280-4AC9-A893-20CC5F36F373}"/>
          </ac:picMkLst>
        </pc:picChg>
      </pc:sldChg>
      <pc:sldChg chg="modSp mod">
        <pc:chgData name="Wanyi Lai" userId="b9141c39d24f4df0" providerId="LiveId" clId="{4E6AB2C1-D2C4-424D-8B9D-68E5F385064C}" dt="2024-04-15T20:00:45.436" v="461" actId="14100"/>
        <pc:sldMkLst>
          <pc:docMk/>
          <pc:sldMk cId="998391871" sldId="278"/>
        </pc:sldMkLst>
        <pc:spChg chg="mod">
          <ac:chgData name="Wanyi Lai" userId="b9141c39d24f4df0" providerId="LiveId" clId="{4E6AB2C1-D2C4-424D-8B9D-68E5F385064C}" dt="2024-04-15T20:00:43.109" v="460" actId="27636"/>
          <ac:spMkLst>
            <pc:docMk/>
            <pc:sldMk cId="998391871" sldId="278"/>
            <ac:spMk id="3" creationId="{AE0C56EB-D833-4B49-997B-0C7C18F89171}"/>
          </ac:spMkLst>
        </pc:spChg>
        <pc:spChg chg="mod">
          <ac:chgData name="Wanyi Lai" userId="b9141c39d24f4df0" providerId="LiveId" clId="{4E6AB2C1-D2C4-424D-8B9D-68E5F385064C}" dt="2024-04-15T20:00:45.436" v="461" actId="14100"/>
          <ac:spMkLst>
            <pc:docMk/>
            <pc:sldMk cId="998391871" sldId="278"/>
            <ac:spMk id="4" creationId="{313EDB15-A216-01B4-309D-F92F9488C5F4}"/>
          </ac:spMkLst>
        </pc:spChg>
      </pc:sldChg>
      <pc:sldChg chg="modSp mod">
        <pc:chgData name="Wanyi Lai" userId="b9141c39d24f4df0" providerId="LiveId" clId="{4E6AB2C1-D2C4-424D-8B9D-68E5F385064C}" dt="2024-04-15T19:56:23.861" v="310" actId="1076"/>
        <pc:sldMkLst>
          <pc:docMk/>
          <pc:sldMk cId="2617487791" sldId="279"/>
        </pc:sldMkLst>
        <pc:spChg chg="mod">
          <ac:chgData name="Wanyi Lai" userId="b9141c39d24f4df0" providerId="LiveId" clId="{4E6AB2C1-D2C4-424D-8B9D-68E5F385064C}" dt="2024-04-15T19:56:20.245" v="308" actId="27636"/>
          <ac:spMkLst>
            <pc:docMk/>
            <pc:sldMk cId="2617487791" sldId="279"/>
            <ac:spMk id="3" creationId="{1646DA76-5021-4427-8F85-88EF0260CAA9}"/>
          </ac:spMkLst>
        </pc:spChg>
        <pc:picChg chg="mod">
          <ac:chgData name="Wanyi Lai" userId="b9141c39d24f4df0" providerId="LiveId" clId="{4E6AB2C1-D2C4-424D-8B9D-68E5F385064C}" dt="2024-04-15T19:56:23.861" v="310" actId="1076"/>
          <ac:picMkLst>
            <pc:docMk/>
            <pc:sldMk cId="2617487791" sldId="279"/>
            <ac:picMk id="5" creationId="{58AA645A-C2E7-4DBC-9F67-E2A1BAA2A60A}"/>
          </ac:picMkLst>
        </pc:picChg>
      </pc:sldChg>
      <pc:sldChg chg="modSp mod">
        <pc:chgData name="Wanyi Lai" userId="b9141c39d24f4df0" providerId="LiveId" clId="{4E6AB2C1-D2C4-424D-8B9D-68E5F385064C}" dt="2024-04-15T19:58:41.850" v="457" actId="1076"/>
        <pc:sldMkLst>
          <pc:docMk/>
          <pc:sldMk cId="87478765" sldId="280"/>
        </pc:sldMkLst>
        <pc:spChg chg="mod">
          <ac:chgData name="Wanyi Lai" userId="b9141c39d24f4df0" providerId="LiveId" clId="{4E6AB2C1-D2C4-424D-8B9D-68E5F385064C}" dt="2024-04-15T19:58:37.610" v="454" actId="27636"/>
          <ac:spMkLst>
            <pc:docMk/>
            <pc:sldMk cId="87478765" sldId="280"/>
            <ac:spMk id="3" creationId="{992E3B8D-4C39-49E7-99A9-47D9797B5A01}"/>
          </ac:spMkLst>
        </pc:spChg>
        <pc:picChg chg="mod">
          <ac:chgData name="Wanyi Lai" userId="b9141c39d24f4df0" providerId="LiveId" clId="{4E6AB2C1-D2C4-424D-8B9D-68E5F385064C}" dt="2024-04-15T19:58:41.850" v="457" actId="1076"/>
          <ac:picMkLst>
            <pc:docMk/>
            <pc:sldMk cId="87478765" sldId="280"/>
            <ac:picMk id="5" creationId="{E1EDA6BF-3DC8-4AB1-A8EA-8D359A18B715}"/>
          </ac:picMkLst>
        </pc:picChg>
      </pc:sldChg>
      <pc:sldChg chg="modSp mod">
        <pc:chgData name="Wanyi Lai" userId="b9141c39d24f4df0" providerId="LiveId" clId="{4E6AB2C1-D2C4-424D-8B9D-68E5F385064C}" dt="2024-04-18T20:41:12.058" v="519" actId="1076"/>
        <pc:sldMkLst>
          <pc:docMk/>
          <pc:sldMk cId="673791939" sldId="284"/>
        </pc:sldMkLst>
        <pc:spChg chg="mod">
          <ac:chgData name="Wanyi Lai" userId="b9141c39d24f4df0" providerId="LiveId" clId="{4E6AB2C1-D2C4-424D-8B9D-68E5F385064C}" dt="2024-04-18T20:40:38.099" v="515" actId="20577"/>
          <ac:spMkLst>
            <pc:docMk/>
            <pc:sldMk cId="673791939" sldId="284"/>
            <ac:spMk id="3" creationId="{D50296D5-0449-4892-9239-FD579784314B}"/>
          </ac:spMkLst>
        </pc:spChg>
        <pc:picChg chg="mod">
          <ac:chgData name="Wanyi Lai" userId="b9141c39d24f4df0" providerId="LiveId" clId="{4E6AB2C1-D2C4-424D-8B9D-68E5F385064C}" dt="2024-04-18T20:41:12.058" v="519" actId="1076"/>
          <ac:picMkLst>
            <pc:docMk/>
            <pc:sldMk cId="673791939" sldId="284"/>
            <ac:picMk id="5" creationId="{9A481715-F38B-4BD5-BFF7-9E036BA06D8A}"/>
          </ac:picMkLst>
        </pc:picChg>
      </pc:sldChg>
      <pc:sldChg chg="modSp mod">
        <pc:chgData name="Wanyi Lai" userId="b9141c39d24f4df0" providerId="LiveId" clId="{4E6AB2C1-D2C4-424D-8B9D-68E5F385064C}" dt="2024-04-15T19:56:57.311" v="323" actId="14100"/>
        <pc:sldMkLst>
          <pc:docMk/>
          <pc:sldMk cId="3372719933" sldId="288"/>
        </pc:sldMkLst>
        <pc:spChg chg="mod">
          <ac:chgData name="Wanyi Lai" userId="b9141c39d24f4df0" providerId="LiveId" clId="{4E6AB2C1-D2C4-424D-8B9D-68E5F385064C}" dt="2024-04-15T19:56:57.311" v="323" actId="14100"/>
          <ac:spMkLst>
            <pc:docMk/>
            <pc:sldMk cId="3372719933" sldId="288"/>
            <ac:spMk id="3" creationId="{484595B0-DBE0-41C4-BFED-6998A7C73427}"/>
          </ac:spMkLst>
        </pc:spChg>
        <pc:picChg chg="mod">
          <ac:chgData name="Wanyi Lai" userId="b9141c39d24f4df0" providerId="LiveId" clId="{4E6AB2C1-D2C4-424D-8B9D-68E5F385064C}" dt="2024-04-15T19:56:51.356" v="321" actId="1076"/>
          <ac:picMkLst>
            <pc:docMk/>
            <pc:sldMk cId="3372719933" sldId="288"/>
            <ac:picMk id="5" creationId="{DA02EFF4-73DF-40AE-9997-ADD85FEBAAC9}"/>
          </ac:picMkLst>
        </pc:picChg>
      </pc:sldChg>
      <pc:sldChg chg="modSp mod">
        <pc:chgData name="Wanyi Lai" userId="b9141c39d24f4df0" providerId="LiveId" clId="{4E6AB2C1-D2C4-424D-8B9D-68E5F385064C}" dt="2024-04-15T19:57:41.414" v="375" actId="1076"/>
        <pc:sldMkLst>
          <pc:docMk/>
          <pc:sldMk cId="2449721198" sldId="289"/>
        </pc:sldMkLst>
        <pc:spChg chg="mod">
          <ac:chgData name="Wanyi Lai" userId="b9141c39d24f4df0" providerId="LiveId" clId="{4E6AB2C1-D2C4-424D-8B9D-68E5F385064C}" dt="2024-04-15T19:57:41.414" v="375" actId="1076"/>
          <ac:spMkLst>
            <pc:docMk/>
            <pc:sldMk cId="2449721198" sldId="289"/>
            <ac:spMk id="3" creationId="{C11B88CF-E2DB-4AC2-BFC2-59112B3070B7}"/>
          </ac:spMkLst>
        </pc:spChg>
        <pc:picChg chg="mod">
          <ac:chgData name="Wanyi Lai" userId="b9141c39d24f4df0" providerId="LiveId" clId="{4E6AB2C1-D2C4-424D-8B9D-68E5F385064C}" dt="2024-04-15T19:57:37.878" v="374" actId="1076"/>
          <ac:picMkLst>
            <pc:docMk/>
            <pc:sldMk cId="2449721198" sldId="289"/>
            <ac:picMk id="5" creationId="{5E1C92FF-016A-469E-9247-29FCE63190CA}"/>
          </ac:picMkLst>
        </pc:picChg>
      </pc:sldChg>
      <pc:sldChg chg="addSp modSp add mod">
        <pc:chgData name="Wanyi Lai" userId="b9141c39d24f4df0" providerId="LiveId" clId="{4E6AB2C1-D2C4-424D-8B9D-68E5F385064C}" dt="2024-04-15T20:26:26.110" v="477" actId="1076"/>
        <pc:sldMkLst>
          <pc:docMk/>
          <pc:sldMk cId="1344397167" sldId="293"/>
        </pc:sldMkLst>
        <pc:spChg chg="mod">
          <ac:chgData name="Wanyi Lai" userId="b9141c39d24f4df0" providerId="LiveId" clId="{4E6AB2C1-D2C4-424D-8B9D-68E5F385064C}" dt="2024-04-15T20:26:22.342" v="476" actId="27636"/>
          <ac:spMkLst>
            <pc:docMk/>
            <pc:sldMk cId="1344397167" sldId="293"/>
            <ac:spMk id="6" creationId="{186F8919-36EE-47B8-8BF5-426DFEF57FF1}"/>
          </ac:spMkLst>
        </pc:spChg>
        <pc:picChg chg="add mod">
          <ac:chgData name="Wanyi Lai" userId="b9141c39d24f4df0" providerId="LiveId" clId="{4E6AB2C1-D2C4-424D-8B9D-68E5F385064C}" dt="2024-04-15T20:26:26.110" v="477" actId="1076"/>
          <ac:picMkLst>
            <pc:docMk/>
            <pc:sldMk cId="1344397167" sldId="293"/>
            <ac:picMk id="3" creationId="{1D3D2312-F178-A837-F045-D2BA6F29AA6F}"/>
          </ac:picMkLst>
        </pc:picChg>
      </pc:sldChg>
      <pc:sldChg chg="modSp mod">
        <pc:chgData name="Wanyi Lai" userId="b9141c39d24f4df0" providerId="LiveId" clId="{4E6AB2C1-D2C4-424D-8B9D-68E5F385064C}" dt="2024-04-18T20:41:46.381" v="521" actId="1076"/>
        <pc:sldMkLst>
          <pc:docMk/>
          <pc:sldMk cId="1928474369" sldId="295"/>
        </pc:sldMkLst>
        <pc:picChg chg="mod">
          <ac:chgData name="Wanyi Lai" userId="b9141c39d24f4df0" providerId="LiveId" clId="{4E6AB2C1-D2C4-424D-8B9D-68E5F385064C}" dt="2024-04-18T20:41:46.381" v="521" actId="1076"/>
          <ac:picMkLst>
            <pc:docMk/>
            <pc:sldMk cId="1928474369" sldId="295"/>
            <ac:picMk id="5" creationId="{F7E8C4C6-3E9B-46EE-8690-5C76D5482596}"/>
          </ac:picMkLst>
        </pc:picChg>
      </pc:sldChg>
      <pc:sldChg chg="modSp mod">
        <pc:chgData name="Wanyi Lai" userId="b9141c39d24f4df0" providerId="LiveId" clId="{4E6AB2C1-D2C4-424D-8B9D-68E5F385064C}" dt="2024-04-18T20:46:44.307" v="596" actId="20577"/>
        <pc:sldMkLst>
          <pc:docMk/>
          <pc:sldMk cId="2938658841" sldId="297"/>
        </pc:sldMkLst>
        <pc:spChg chg="mod">
          <ac:chgData name="Wanyi Lai" userId="b9141c39d24f4df0" providerId="LiveId" clId="{4E6AB2C1-D2C4-424D-8B9D-68E5F385064C}" dt="2024-04-18T20:46:44.307" v="596" actId="20577"/>
          <ac:spMkLst>
            <pc:docMk/>
            <pc:sldMk cId="2938658841" sldId="297"/>
            <ac:spMk id="3" creationId="{91A13110-1684-4DFE-AF7F-EEE83DCA3835}"/>
          </ac:spMkLst>
        </pc:spChg>
      </pc:sldChg>
    </pc:docChg>
  </pc:docChgLst>
  <pc:docChgLst>
    <pc:chgData name="Wanyi Lai" userId="b9141c39d24f4df0" providerId="LiveId" clId="{AFC5D730-32E2-4FF9-B075-802DE046D0A0}"/>
    <pc:docChg chg="undo custSel addSld delSld modSld sldOrd">
      <pc:chgData name="Wanyi Lai" userId="b9141c39d24f4df0" providerId="LiveId" clId="{AFC5D730-32E2-4FF9-B075-802DE046D0A0}" dt="2023-04-13T02:28:09.265" v="11187" actId="1076"/>
      <pc:docMkLst>
        <pc:docMk/>
      </pc:docMkLst>
      <pc:sldChg chg="modSp mod">
        <pc:chgData name="Wanyi Lai" userId="b9141c39d24f4df0" providerId="LiveId" clId="{AFC5D730-32E2-4FF9-B075-802DE046D0A0}" dt="2023-04-02T22:16:55.252" v="14" actId="27636"/>
        <pc:sldMkLst>
          <pc:docMk/>
          <pc:sldMk cId="3834775421" sldId="258"/>
        </pc:sldMkLst>
        <pc:spChg chg="mod">
          <ac:chgData name="Wanyi Lai" userId="b9141c39d24f4df0" providerId="LiveId" clId="{AFC5D730-32E2-4FF9-B075-802DE046D0A0}" dt="2023-04-02T22:16:55.252" v="14" actId="27636"/>
          <ac:spMkLst>
            <pc:docMk/>
            <pc:sldMk cId="3834775421" sldId="258"/>
            <ac:spMk id="3" creationId="{8D235FCB-51CD-AD55-E11D-0348ACB2D190}"/>
          </ac:spMkLst>
        </pc:spChg>
      </pc:sldChg>
      <pc:sldChg chg="del">
        <pc:chgData name="Wanyi Lai" userId="b9141c39d24f4df0" providerId="LiveId" clId="{AFC5D730-32E2-4FF9-B075-802DE046D0A0}" dt="2023-04-04T21:08:10.032" v="2075" actId="2696"/>
        <pc:sldMkLst>
          <pc:docMk/>
          <pc:sldMk cId="3473681563" sldId="259"/>
        </pc:sldMkLst>
      </pc:sldChg>
      <pc:sldChg chg="del">
        <pc:chgData name="Wanyi Lai" userId="b9141c39d24f4df0" providerId="LiveId" clId="{AFC5D730-32E2-4FF9-B075-802DE046D0A0}" dt="2023-04-04T21:08:10.032" v="2075" actId="2696"/>
        <pc:sldMkLst>
          <pc:docMk/>
          <pc:sldMk cId="1193923638" sldId="260"/>
        </pc:sldMkLst>
      </pc:sldChg>
      <pc:sldChg chg="del">
        <pc:chgData name="Wanyi Lai" userId="b9141c39d24f4df0" providerId="LiveId" clId="{AFC5D730-32E2-4FF9-B075-802DE046D0A0}" dt="2023-04-04T21:08:10.032" v="2075" actId="2696"/>
        <pc:sldMkLst>
          <pc:docMk/>
          <pc:sldMk cId="2447884585" sldId="261"/>
        </pc:sldMkLst>
      </pc:sldChg>
      <pc:sldChg chg="del">
        <pc:chgData name="Wanyi Lai" userId="b9141c39d24f4df0" providerId="LiveId" clId="{AFC5D730-32E2-4FF9-B075-802DE046D0A0}" dt="2023-04-04T21:08:10.032" v="2075" actId="2696"/>
        <pc:sldMkLst>
          <pc:docMk/>
          <pc:sldMk cId="3941114839" sldId="262"/>
        </pc:sldMkLst>
      </pc:sldChg>
      <pc:sldChg chg="del">
        <pc:chgData name="Wanyi Lai" userId="b9141c39d24f4df0" providerId="LiveId" clId="{AFC5D730-32E2-4FF9-B075-802DE046D0A0}" dt="2023-04-04T21:08:10.032" v="2075" actId="2696"/>
        <pc:sldMkLst>
          <pc:docMk/>
          <pc:sldMk cId="4010781452" sldId="263"/>
        </pc:sldMkLst>
      </pc:sldChg>
      <pc:sldChg chg="del">
        <pc:chgData name="Wanyi Lai" userId="b9141c39d24f4df0" providerId="LiveId" clId="{AFC5D730-32E2-4FF9-B075-802DE046D0A0}" dt="2023-04-04T21:08:10.032" v="2075" actId="2696"/>
        <pc:sldMkLst>
          <pc:docMk/>
          <pc:sldMk cId="3052579465" sldId="264"/>
        </pc:sldMkLst>
      </pc:sldChg>
      <pc:sldChg chg="del">
        <pc:chgData name="Wanyi Lai" userId="b9141c39d24f4df0" providerId="LiveId" clId="{AFC5D730-32E2-4FF9-B075-802DE046D0A0}" dt="2023-04-04T21:08:10.032" v="2075" actId="2696"/>
        <pc:sldMkLst>
          <pc:docMk/>
          <pc:sldMk cId="3868847212" sldId="265"/>
        </pc:sldMkLst>
      </pc:sldChg>
      <pc:sldChg chg="del">
        <pc:chgData name="Wanyi Lai" userId="b9141c39d24f4df0" providerId="LiveId" clId="{AFC5D730-32E2-4FF9-B075-802DE046D0A0}" dt="2023-04-04T21:08:10.032" v="2075" actId="2696"/>
        <pc:sldMkLst>
          <pc:docMk/>
          <pc:sldMk cId="3381889447" sldId="266"/>
        </pc:sldMkLst>
      </pc:sldChg>
      <pc:sldChg chg="del">
        <pc:chgData name="Wanyi Lai" userId="b9141c39d24f4df0" providerId="LiveId" clId="{AFC5D730-32E2-4FF9-B075-802DE046D0A0}" dt="2023-04-04T21:08:10.032" v="2075" actId="2696"/>
        <pc:sldMkLst>
          <pc:docMk/>
          <pc:sldMk cId="675019607" sldId="267"/>
        </pc:sldMkLst>
      </pc:sldChg>
      <pc:sldChg chg="del">
        <pc:chgData name="Wanyi Lai" userId="b9141c39d24f4df0" providerId="LiveId" clId="{AFC5D730-32E2-4FF9-B075-802DE046D0A0}" dt="2023-04-02T22:17:04.726" v="15" actId="47"/>
        <pc:sldMkLst>
          <pc:docMk/>
          <pc:sldMk cId="2447087640" sldId="268"/>
        </pc:sldMkLst>
      </pc:sldChg>
      <pc:sldChg chg="addSp modSp new mod">
        <pc:chgData name="Wanyi Lai" userId="b9141c39d24f4df0" providerId="LiveId" clId="{AFC5D730-32E2-4FF9-B075-802DE046D0A0}" dt="2023-04-04T21:34:56.059" v="3285" actId="20577"/>
        <pc:sldMkLst>
          <pc:docMk/>
          <pc:sldMk cId="3844085290" sldId="268"/>
        </pc:sldMkLst>
        <pc:spChg chg="mod">
          <ac:chgData name="Wanyi Lai" userId="b9141c39d24f4df0" providerId="LiveId" clId="{AFC5D730-32E2-4FF9-B075-802DE046D0A0}" dt="2023-04-04T21:34:56.059" v="3285" actId="20577"/>
          <ac:spMkLst>
            <pc:docMk/>
            <pc:sldMk cId="3844085290" sldId="268"/>
            <ac:spMk id="2" creationId="{EF15A121-C280-4976-B83F-5E219A15C753}"/>
          </ac:spMkLst>
        </pc:spChg>
        <pc:spChg chg="mod">
          <ac:chgData name="Wanyi Lai" userId="b9141c39d24f4df0" providerId="LiveId" clId="{AFC5D730-32E2-4FF9-B075-802DE046D0A0}" dt="2023-04-03T21:34:09.236" v="652" actId="1076"/>
          <ac:spMkLst>
            <pc:docMk/>
            <pc:sldMk cId="3844085290" sldId="268"/>
            <ac:spMk id="3" creationId="{EB3BD5FA-589A-4D3C-94E6-91BEC7B98042}"/>
          </ac:spMkLst>
        </pc:spChg>
        <pc:picChg chg="add mod">
          <ac:chgData name="Wanyi Lai" userId="b9141c39d24f4df0" providerId="LiveId" clId="{AFC5D730-32E2-4FF9-B075-802DE046D0A0}" dt="2023-04-03T21:34:05.751" v="651" actId="1076"/>
          <ac:picMkLst>
            <pc:docMk/>
            <pc:sldMk cId="3844085290" sldId="268"/>
            <ac:picMk id="4" creationId="{5338696C-5457-46D7-8D93-AAB42A92EBB5}"/>
          </ac:picMkLst>
        </pc:picChg>
      </pc:sldChg>
      <pc:sldChg chg="addSp modSp add mod">
        <pc:chgData name="Wanyi Lai" userId="b9141c39d24f4df0" providerId="LiveId" clId="{AFC5D730-32E2-4FF9-B075-802DE046D0A0}" dt="2023-04-06T20:13:01.898" v="6261" actId="20577"/>
        <pc:sldMkLst>
          <pc:docMk/>
          <pc:sldMk cId="3795339134" sldId="269"/>
        </pc:sldMkLst>
        <pc:spChg chg="mod">
          <ac:chgData name="Wanyi Lai" userId="b9141c39d24f4df0" providerId="LiveId" clId="{AFC5D730-32E2-4FF9-B075-802DE046D0A0}" dt="2023-04-04T21:35:46.989" v="3299"/>
          <ac:spMkLst>
            <pc:docMk/>
            <pc:sldMk cId="3795339134" sldId="269"/>
            <ac:spMk id="2" creationId="{EF15A121-C280-4976-B83F-5E219A15C753}"/>
          </ac:spMkLst>
        </pc:spChg>
        <pc:spChg chg="mod">
          <ac:chgData name="Wanyi Lai" userId="b9141c39d24f4df0" providerId="LiveId" clId="{AFC5D730-32E2-4FF9-B075-802DE046D0A0}" dt="2023-04-06T20:13:01.898" v="6261" actId="20577"/>
          <ac:spMkLst>
            <pc:docMk/>
            <pc:sldMk cId="3795339134" sldId="269"/>
            <ac:spMk id="3" creationId="{EB3BD5FA-589A-4D3C-94E6-91BEC7B98042}"/>
          </ac:spMkLst>
        </pc:spChg>
        <pc:picChg chg="add mod">
          <ac:chgData name="Wanyi Lai" userId="b9141c39d24f4df0" providerId="LiveId" clId="{AFC5D730-32E2-4FF9-B075-802DE046D0A0}" dt="2023-04-05T19:21:52.952" v="4381" actId="14100"/>
          <ac:picMkLst>
            <pc:docMk/>
            <pc:sldMk cId="3795339134" sldId="269"/>
            <ac:picMk id="4" creationId="{984AE706-B7DE-408A-8CFD-548E6772E0B4}"/>
          </ac:picMkLst>
        </pc:picChg>
      </pc:sldChg>
      <pc:sldChg chg="modSp add del mod ord">
        <pc:chgData name="Wanyi Lai" userId="b9141c39d24f4df0" providerId="LiveId" clId="{AFC5D730-32E2-4FF9-B075-802DE046D0A0}" dt="2023-04-04T21:08:10.032" v="2075" actId="2696"/>
        <pc:sldMkLst>
          <pc:docMk/>
          <pc:sldMk cId="2103140580" sldId="270"/>
        </pc:sldMkLst>
        <pc:spChg chg="mod">
          <ac:chgData name="Wanyi Lai" userId="b9141c39d24f4df0" providerId="LiveId" clId="{AFC5D730-32E2-4FF9-B075-802DE046D0A0}" dt="2023-04-02T22:36:41.144" v="380" actId="20577"/>
          <ac:spMkLst>
            <pc:docMk/>
            <pc:sldMk cId="2103140580" sldId="270"/>
            <ac:spMk id="2" creationId="{EF15A121-C280-4976-B83F-5E219A15C753}"/>
          </ac:spMkLst>
        </pc:spChg>
        <pc:spChg chg="mod">
          <ac:chgData name="Wanyi Lai" userId="b9141c39d24f4df0" providerId="LiveId" clId="{AFC5D730-32E2-4FF9-B075-802DE046D0A0}" dt="2023-04-02T22:27:47.813" v="337" actId="20577"/>
          <ac:spMkLst>
            <pc:docMk/>
            <pc:sldMk cId="2103140580" sldId="270"/>
            <ac:spMk id="3" creationId="{EB3BD5FA-589A-4D3C-94E6-91BEC7B98042}"/>
          </ac:spMkLst>
        </pc:spChg>
      </pc:sldChg>
      <pc:sldChg chg="add del">
        <pc:chgData name="Wanyi Lai" userId="b9141c39d24f4df0" providerId="LiveId" clId="{AFC5D730-32E2-4FF9-B075-802DE046D0A0}" dt="2023-04-04T21:08:10.032" v="2075" actId="2696"/>
        <pc:sldMkLst>
          <pc:docMk/>
          <pc:sldMk cId="3383001395" sldId="271"/>
        </pc:sldMkLst>
      </pc:sldChg>
      <pc:sldChg chg="modSp new del mod">
        <pc:chgData name="Wanyi Lai" userId="b9141c39d24f4df0" providerId="LiveId" clId="{AFC5D730-32E2-4FF9-B075-802DE046D0A0}" dt="2023-04-04T20:34:58.332" v="1334" actId="47"/>
        <pc:sldMkLst>
          <pc:docMk/>
          <pc:sldMk cId="3429406996" sldId="272"/>
        </pc:sldMkLst>
        <pc:spChg chg="mod">
          <ac:chgData name="Wanyi Lai" userId="b9141c39d24f4df0" providerId="LiveId" clId="{AFC5D730-32E2-4FF9-B075-802DE046D0A0}" dt="2023-04-02T22:37:25.932" v="411" actId="20577"/>
          <ac:spMkLst>
            <pc:docMk/>
            <pc:sldMk cId="3429406996" sldId="272"/>
            <ac:spMk id="2" creationId="{FC47DE38-2767-4F30-A4D1-3A36326E54D3}"/>
          </ac:spMkLst>
        </pc:spChg>
      </pc:sldChg>
      <pc:sldChg chg="addSp delSp modSp add mod modClrScheme chgLayout">
        <pc:chgData name="Wanyi Lai" userId="b9141c39d24f4df0" providerId="LiveId" clId="{AFC5D730-32E2-4FF9-B075-802DE046D0A0}" dt="2023-04-04T18:07:28.264" v="1270" actId="20577"/>
        <pc:sldMkLst>
          <pc:docMk/>
          <pc:sldMk cId="2374470859" sldId="273"/>
        </pc:sldMkLst>
        <pc:spChg chg="mod ord">
          <ac:chgData name="Wanyi Lai" userId="b9141c39d24f4df0" providerId="LiveId" clId="{AFC5D730-32E2-4FF9-B075-802DE046D0A0}" dt="2023-04-04T17:43:36.162" v="766" actId="14100"/>
          <ac:spMkLst>
            <pc:docMk/>
            <pc:sldMk cId="2374470859" sldId="273"/>
            <ac:spMk id="2" creationId="{EF15A121-C280-4976-B83F-5E219A15C753}"/>
          </ac:spMkLst>
        </pc:spChg>
        <pc:spChg chg="del mod">
          <ac:chgData name="Wanyi Lai" userId="b9141c39d24f4df0" providerId="LiveId" clId="{AFC5D730-32E2-4FF9-B075-802DE046D0A0}" dt="2023-04-03T21:23:30.570" v="509" actId="478"/>
          <ac:spMkLst>
            <pc:docMk/>
            <pc:sldMk cId="2374470859" sldId="273"/>
            <ac:spMk id="3" creationId="{EB3BD5FA-589A-4D3C-94E6-91BEC7B98042}"/>
          </ac:spMkLst>
        </pc:spChg>
        <pc:spChg chg="add del mod">
          <ac:chgData name="Wanyi Lai" userId="b9141c39d24f4df0" providerId="LiveId" clId="{AFC5D730-32E2-4FF9-B075-802DE046D0A0}" dt="2023-04-03T21:23:33.198" v="510" actId="478"/>
          <ac:spMkLst>
            <pc:docMk/>
            <pc:sldMk cId="2374470859" sldId="273"/>
            <ac:spMk id="7" creationId="{E49E3140-6166-4C8A-9B7E-55A16AC0D454}"/>
          </ac:spMkLst>
        </pc:spChg>
        <pc:spChg chg="add mod ord">
          <ac:chgData name="Wanyi Lai" userId="b9141c39d24f4df0" providerId="LiveId" clId="{AFC5D730-32E2-4FF9-B075-802DE046D0A0}" dt="2023-04-04T18:07:28.264" v="1270" actId="20577"/>
          <ac:spMkLst>
            <pc:docMk/>
            <pc:sldMk cId="2374470859" sldId="273"/>
            <ac:spMk id="8" creationId="{C9C5C73D-6399-4DCA-A34B-50B1BED95E54}"/>
          </ac:spMkLst>
        </pc:spChg>
        <pc:spChg chg="add del mod ord">
          <ac:chgData name="Wanyi Lai" userId="b9141c39d24f4df0" providerId="LiveId" clId="{AFC5D730-32E2-4FF9-B075-802DE046D0A0}" dt="2023-04-04T17:42:59.781" v="754" actId="700"/>
          <ac:spMkLst>
            <pc:docMk/>
            <pc:sldMk cId="2374470859" sldId="273"/>
            <ac:spMk id="11" creationId="{F80E7F4D-F77B-4672-8D78-42103B315705}"/>
          </ac:spMkLst>
        </pc:spChg>
        <pc:spChg chg="add del mod ord">
          <ac:chgData name="Wanyi Lai" userId="b9141c39d24f4df0" providerId="LiveId" clId="{AFC5D730-32E2-4FF9-B075-802DE046D0A0}" dt="2023-04-04T17:43:03.395" v="755" actId="478"/>
          <ac:spMkLst>
            <pc:docMk/>
            <pc:sldMk cId="2374470859" sldId="273"/>
            <ac:spMk id="12" creationId="{4459D24C-84FA-40F1-A71F-F2CF1C57F3A0}"/>
          </ac:spMkLst>
        </pc:spChg>
        <pc:picChg chg="add del mod">
          <ac:chgData name="Wanyi Lai" userId="b9141c39d24f4df0" providerId="LiveId" clId="{AFC5D730-32E2-4FF9-B075-802DE046D0A0}" dt="2023-04-03T21:34:16.372" v="653" actId="478"/>
          <ac:picMkLst>
            <pc:docMk/>
            <pc:sldMk cId="2374470859" sldId="273"/>
            <ac:picMk id="5" creationId="{D8BE068F-D4CD-42AB-9054-A1E8D7EB526F}"/>
          </ac:picMkLst>
        </pc:picChg>
        <pc:picChg chg="add mod">
          <ac:chgData name="Wanyi Lai" userId="b9141c39d24f4df0" providerId="LiveId" clId="{AFC5D730-32E2-4FF9-B075-802DE046D0A0}" dt="2023-04-04T17:43:14.559" v="760" actId="1076"/>
          <ac:picMkLst>
            <pc:docMk/>
            <pc:sldMk cId="2374470859" sldId="273"/>
            <ac:picMk id="10" creationId="{21DAAE37-3595-488D-B92B-2CD7930936A4}"/>
          </ac:picMkLst>
        </pc:picChg>
      </pc:sldChg>
      <pc:sldChg chg="modSp new del mod">
        <pc:chgData name="Wanyi Lai" userId="b9141c39d24f4df0" providerId="LiveId" clId="{AFC5D730-32E2-4FF9-B075-802DE046D0A0}" dt="2023-04-04T19:49:32.062" v="1273" actId="47"/>
        <pc:sldMkLst>
          <pc:docMk/>
          <pc:sldMk cId="2274721059" sldId="274"/>
        </pc:sldMkLst>
        <pc:spChg chg="mod">
          <ac:chgData name="Wanyi Lai" userId="b9141c39d24f4df0" providerId="LiveId" clId="{AFC5D730-32E2-4FF9-B075-802DE046D0A0}" dt="2023-04-04T17:42:12.666" v="748"/>
          <ac:spMkLst>
            <pc:docMk/>
            <pc:sldMk cId="2274721059" sldId="274"/>
            <ac:spMk id="3" creationId="{09A568F4-221E-4D36-8317-5C38304D9280}"/>
          </ac:spMkLst>
        </pc:spChg>
      </pc:sldChg>
      <pc:sldChg chg="modSp new mod">
        <pc:chgData name="Wanyi Lai" userId="b9141c39d24f4df0" providerId="LiveId" clId="{AFC5D730-32E2-4FF9-B075-802DE046D0A0}" dt="2023-04-07T17:59:56.595" v="9653" actId="27636"/>
        <pc:sldMkLst>
          <pc:docMk/>
          <pc:sldMk cId="1216118460" sldId="275"/>
        </pc:sldMkLst>
        <pc:spChg chg="mod">
          <ac:chgData name="Wanyi Lai" userId="b9141c39d24f4df0" providerId="LiveId" clId="{AFC5D730-32E2-4FF9-B075-802DE046D0A0}" dt="2023-04-04T18:01:01.642" v="879" actId="20577"/>
          <ac:spMkLst>
            <pc:docMk/>
            <pc:sldMk cId="1216118460" sldId="275"/>
            <ac:spMk id="2" creationId="{0A70E650-9CF3-4692-A876-A47A625ADB42}"/>
          </ac:spMkLst>
        </pc:spChg>
        <pc:spChg chg="mod">
          <ac:chgData name="Wanyi Lai" userId="b9141c39d24f4df0" providerId="LiveId" clId="{AFC5D730-32E2-4FF9-B075-802DE046D0A0}" dt="2023-04-07T17:59:56.595" v="9653" actId="27636"/>
          <ac:spMkLst>
            <pc:docMk/>
            <pc:sldMk cId="1216118460" sldId="275"/>
            <ac:spMk id="3" creationId="{CE967AEB-4124-4AA5-BFAE-2E7F4C30A502}"/>
          </ac:spMkLst>
        </pc:spChg>
      </pc:sldChg>
      <pc:sldChg chg="addSp delSp modSp add mod modClrScheme chgLayout">
        <pc:chgData name="Wanyi Lai" userId="b9141c39d24f4df0" providerId="LiveId" clId="{AFC5D730-32E2-4FF9-B075-802DE046D0A0}" dt="2023-04-12T18:06:37.840" v="11162" actId="20577"/>
        <pc:sldMkLst>
          <pc:docMk/>
          <pc:sldMk cId="4183666499" sldId="276"/>
        </pc:sldMkLst>
        <pc:spChg chg="mod ord">
          <ac:chgData name="Wanyi Lai" userId="b9141c39d24f4df0" providerId="LiveId" clId="{AFC5D730-32E2-4FF9-B075-802DE046D0A0}" dt="2023-04-05T19:22:48.170" v="4398" actId="1076"/>
          <ac:spMkLst>
            <pc:docMk/>
            <pc:sldMk cId="4183666499" sldId="276"/>
            <ac:spMk id="2" creationId="{EF15A121-C280-4976-B83F-5E219A15C753}"/>
          </ac:spMkLst>
        </pc:spChg>
        <pc:spChg chg="add mod ord">
          <ac:chgData name="Wanyi Lai" userId="b9141c39d24f4df0" providerId="LiveId" clId="{AFC5D730-32E2-4FF9-B075-802DE046D0A0}" dt="2023-04-12T18:06:37.840" v="11162" actId="20577"/>
          <ac:spMkLst>
            <pc:docMk/>
            <pc:sldMk cId="4183666499" sldId="276"/>
            <ac:spMk id="3" creationId="{155A98E4-4964-4790-A59A-B35105EE0672}"/>
          </ac:spMkLst>
        </pc:spChg>
        <pc:spChg chg="del mod ord">
          <ac:chgData name="Wanyi Lai" userId="b9141c39d24f4df0" providerId="LiveId" clId="{AFC5D730-32E2-4FF9-B075-802DE046D0A0}" dt="2023-04-05T19:22:23.222" v="4391" actId="478"/>
          <ac:spMkLst>
            <pc:docMk/>
            <pc:sldMk cId="4183666499" sldId="276"/>
            <ac:spMk id="8" creationId="{C9C5C73D-6399-4DCA-A34B-50B1BED95E54}"/>
          </ac:spMkLst>
        </pc:spChg>
        <pc:picChg chg="add del mod">
          <ac:chgData name="Wanyi Lai" userId="b9141c39d24f4df0" providerId="LiveId" clId="{AFC5D730-32E2-4FF9-B075-802DE046D0A0}" dt="2023-04-05T19:21:43.326" v="4378" actId="21"/>
          <ac:picMkLst>
            <pc:docMk/>
            <pc:sldMk cId="4183666499" sldId="276"/>
            <ac:picMk id="5" creationId="{1147E4EB-DFCF-434A-A90B-A38CC171E76E}"/>
          </ac:picMkLst>
        </pc:picChg>
        <pc:picChg chg="add mod">
          <ac:chgData name="Wanyi Lai" userId="b9141c39d24f4df0" providerId="LiveId" clId="{AFC5D730-32E2-4FF9-B075-802DE046D0A0}" dt="2023-04-05T19:22:28.613" v="4393" actId="1076"/>
          <ac:picMkLst>
            <pc:docMk/>
            <pc:sldMk cId="4183666499" sldId="276"/>
            <ac:picMk id="6" creationId="{64E9AC07-A499-4A9A-BF81-CF809B799ADE}"/>
          </ac:picMkLst>
        </pc:picChg>
        <pc:picChg chg="del">
          <ac:chgData name="Wanyi Lai" userId="b9141c39d24f4df0" providerId="LiveId" clId="{AFC5D730-32E2-4FF9-B075-802DE046D0A0}" dt="2023-04-04T20:24:49.301" v="1327" actId="478"/>
          <ac:picMkLst>
            <pc:docMk/>
            <pc:sldMk cId="4183666499" sldId="276"/>
            <ac:picMk id="10" creationId="{21DAAE37-3595-488D-B92B-2CD7930936A4}"/>
          </ac:picMkLst>
        </pc:picChg>
      </pc:sldChg>
      <pc:sldChg chg="addSp delSp modSp new mod">
        <pc:chgData name="Wanyi Lai" userId="b9141c39d24f4df0" providerId="LiveId" clId="{AFC5D730-32E2-4FF9-B075-802DE046D0A0}" dt="2023-04-13T02:27:37.790" v="11176" actId="1076"/>
        <pc:sldMkLst>
          <pc:docMk/>
          <pc:sldMk cId="2266828895" sldId="277"/>
        </pc:sldMkLst>
        <pc:spChg chg="mod">
          <ac:chgData name="Wanyi Lai" userId="b9141c39d24f4df0" providerId="LiveId" clId="{AFC5D730-32E2-4FF9-B075-802DE046D0A0}" dt="2023-04-04T21:35:44.624" v="3298"/>
          <ac:spMkLst>
            <pc:docMk/>
            <pc:sldMk cId="2266828895" sldId="277"/>
            <ac:spMk id="2" creationId="{81886B73-2DA3-4765-9DA1-8EA1E8F17950}"/>
          </ac:spMkLst>
        </pc:spChg>
        <pc:spChg chg="mod">
          <ac:chgData name="Wanyi Lai" userId="b9141c39d24f4df0" providerId="LiveId" clId="{AFC5D730-32E2-4FF9-B075-802DE046D0A0}" dt="2023-04-07T18:20:29.007" v="9847" actId="1076"/>
          <ac:spMkLst>
            <pc:docMk/>
            <pc:sldMk cId="2266828895" sldId="277"/>
            <ac:spMk id="3" creationId="{AF4D9F48-D64A-44DD-8EC4-10D0F941E9EC}"/>
          </ac:spMkLst>
        </pc:spChg>
        <pc:picChg chg="add del mod">
          <ac:chgData name="Wanyi Lai" userId="b9141c39d24f4df0" providerId="LiveId" clId="{AFC5D730-32E2-4FF9-B075-802DE046D0A0}" dt="2023-04-06T20:16:00.655" v="6277" actId="22"/>
          <ac:picMkLst>
            <pc:docMk/>
            <pc:sldMk cId="2266828895" sldId="277"/>
            <ac:picMk id="5" creationId="{CF6E6449-6D94-4447-AEC1-A99947CACF8F}"/>
          </ac:picMkLst>
        </pc:picChg>
        <pc:picChg chg="add mod">
          <ac:chgData name="Wanyi Lai" userId="b9141c39d24f4df0" providerId="LiveId" clId="{AFC5D730-32E2-4FF9-B075-802DE046D0A0}" dt="2023-04-13T02:27:37.790" v="11176" actId="1076"/>
          <ac:picMkLst>
            <pc:docMk/>
            <pc:sldMk cId="2266828895" sldId="277"/>
            <ac:picMk id="7" creationId="{5D1286D6-E280-4AC9-A893-20CC5F36F373}"/>
          </ac:picMkLst>
        </pc:picChg>
      </pc:sldChg>
      <pc:sldChg chg="modSp add del mod ord">
        <pc:chgData name="Wanyi Lai" userId="b9141c39d24f4df0" providerId="LiveId" clId="{AFC5D730-32E2-4FF9-B075-802DE046D0A0}" dt="2023-04-04T21:08:10.032" v="2075" actId="2696"/>
        <pc:sldMkLst>
          <pc:docMk/>
          <pc:sldMk cId="2772409461" sldId="277"/>
        </pc:sldMkLst>
        <pc:spChg chg="mod">
          <ac:chgData name="Wanyi Lai" userId="b9141c39d24f4df0" providerId="LiveId" clId="{AFC5D730-32E2-4FF9-B075-802DE046D0A0}" dt="2023-04-04T21:02:54.079" v="1897" actId="20577"/>
          <ac:spMkLst>
            <pc:docMk/>
            <pc:sldMk cId="2772409461" sldId="277"/>
            <ac:spMk id="3" creationId="{EB3BD5FA-589A-4D3C-94E6-91BEC7B98042}"/>
          </ac:spMkLst>
        </pc:spChg>
      </pc:sldChg>
      <pc:sldChg chg="modSp new mod">
        <pc:chgData name="Wanyi Lai" userId="b9141c39d24f4df0" providerId="LiveId" clId="{AFC5D730-32E2-4FF9-B075-802DE046D0A0}" dt="2023-04-05T19:28:25.327" v="4421" actId="27636"/>
        <pc:sldMkLst>
          <pc:docMk/>
          <pc:sldMk cId="998391871" sldId="278"/>
        </pc:sldMkLst>
        <pc:spChg chg="mod">
          <ac:chgData name="Wanyi Lai" userId="b9141c39d24f4df0" providerId="LiveId" clId="{AFC5D730-32E2-4FF9-B075-802DE046D0A0}" dt="2023-04-04T21:35:25.957" v="3294" actId="20577"/>
          <ac:spMkLst>
            <pc:docMk/>
            <pc:sldMk cId="998391871" sldId="278"/>
            <ac:spMk id="2" creationId="{94CA3314-B811-484E-A639-F7BDD51EE89D}"/>
          </ac:spMkLst>
        </pc:spChg>
        <pc:spChg chg="mod">
          <ac:chgData name="Wanyi Lai" userId="b9141c39d24f4df0" providerId="LiveId" clId="{AFC5D730-32E2-4FF9-B075-802DE046D0A0}" dt="2023-04-05T19:28:25.327" v="4421" actId="27636"/>
          <ac:spMkLst>
            <pc:docMk/>
            <pc:sldMk cId="998391871" sldId="278"/>
            <ac:spMk id="3" creationId="{AE0C56EB-D833-4B49-997B-0C7C18F89171}"/>
          </ac:spMkLst>
        </pc:spChg>
      </pc:sldChg>
      <pc:sldChg chg="modSp add del mod ord">
        <pc:chgData name="Wanyi Lai" userId="b9141c39d24f4df0" providerId="LiveId" clId="{AFC5D730-32E2-4FF9-B075-802DE046D0A0}" dt="2023-04-04T21:08:10.032" v="2075" actId="2696"/>
        <pc:sldMkLst>
          <pc:docMk/>
          <pc:sldMk cId="1919561725" sldId="278"/>
        </pc:sldMkLst>
        <pc:spChg chg="mod">
          <ac:chgData name="Wanyi Lai" userId="b9141c39d24f4df0" providerId="LiveId" clId="{AFC5D730-32E2-4FF9-B075-802DE046D0A0}" dt="2023-04-04T21:07:47.843" v="2074" actId="20577"/>
          <ac:spMkLst>
            <pc:docMk/>
            <pc:sldMk cId="1919561725" sldId="278"/>
            <ac:spMk id="3" creationId="{EB3BD5FA-589A-4D3C-94E6-91BEC7B98042}"/>
          </ac:spMkLst>
        </pc:spChg>
      </pc:sldChg>
      <pc:sldChg chg="addSp modSp new mod">
        <pc:chgData name="Wanyi Lai" userId="b9141c39d24f4df0" providerId="LiveId" clId="{AFC5D730-32E2-4FF9-B075-802DE046D0A0}" dt="2023-04-13T02:27:53.581" v="11179" actId="1076"/>
        <pc:sldMkLst>
          <pc:docMk/>
          <pc:sldMk cId="2617487791" sldId="279"/>
        </pc:sldMkLst>
        <pc:spChg chg="mod">
          <ac:chgData name="Wanyi Lai" userId="b9141c39d24f4df0" providerId="LiveId" clId="{AFC5D730-32E2-4FF9-B075-802DE046D0A0}" dt="2023-04-04T21:35:41.686" v="3297"/>
          <ac:spMkLst>
            <pc:docMk/>
            <pc:sldMk cId="2617487791" sldId="279"/>
            <ac:spMk id="2" creationId="{C1FBF389-875A-4398-9991-BA97FFAF921E}"/>
          </ac:spMkLst>
        </pc:spChg>
        <pc:spChg chg="mod">
          <ac:chgData name="Wanyi Lai" userId="b9141c39d24f4df0" providerId="LiveId" clId="{AFC5D730-32E2-4FF9-B075-802DE046D0A0}" dt="2023-04-10T01:59:26.023" v="11098" actId="1076"/>
          <ac:spMkLst>
            <pc:docMk/>
            <pc:sldMk cId="2617487791" sldId="279"/>
            <ac:spMk id="3" creationId="{1646DA76-5021-4427-8F85-88EF0260CAA9}"/>
          </ac:spMkLst>
        </pc:spChg>
        <pc:picChg chg="add mod">
          <ac:chgData name="Wanyi Lai" userId="b9141c39d24f4df0" providerId="LiveId" clId="{AFC5D730-32E2-4FF9-B075-802DE046D0A0}" dt="2023-04-13T02:27:53.581" v="11179" actId="1076"/>
          <ac:picMkLst>
            <pc:docMk/>
            <pc:sldMk cId="2617487791" sldId="279"/>
            <ac:picMk id="5" creationId="{58AA645A-C2E7-4DBC-9F67-E2A1BAA2A60A}"/>
          </ac:picMkLst>
        </pc:picChg>
      </pc:sldChg>
      <pc:sldChg chg="addSp modSp new mod">
        <pc:chgData name="Wanyi Lai" userId="b9141c39d24f4df0" providerId="LiveId" clId="{AFC5D730-32E2-4FF9-B075-802DE046D0A0}" dt="2023-04-13T02:28:09.265" v="11187" actId="1076"/>
        <pc:sldMkLst>
          <pc:docMk/>
          <pc:sldMk cId="87478765" sldId="280"/>
        </pc:sldMkLst>
        <pc:spChg chg="mod">
          <ac:chgData name="Wanyi Lai" userId="b9141c39d24f4df0" providerId="LiveId" clId="{AFC5D730-32E2-4FF9-B075-802DE046D0A0}" dt="2023-04-04T21:35:38.849" v="3296"/>
          <ac:spMkLst>
            <pc:docMk/>
            <pc:sldMk cId="87478765" sldId="280"/>
            <ac:spMk id="2" creationId="{3AD4C288-06EB-4E2C-A662-00915B21F6D2}"/>
          </ac:spMkLst>
        </pc:spChg>
        <pc:spChg chg="mod">
          <ac:chgData name="Wanyi Lai" userId="b9141c39d24f4df0" providerId="LiveId" clId="{AFC5D730-32E2-4FF9-B075-802DE046D0A0}" dt="2023-04-13T02:28:05.746" v="11185" actId="27636"/>
          <ac:spMkLst>
            <pc:docMk/>
            <pc:sldMk cId="87478765" sldId="280"/>
            <ac:spMk id="3" creationId="{992E3B8D-4C39-49E7-99A9-47D9797B5A01}"/>
          </ac:spMkLst>
        </pc:spChg>
        <pc:picChg chg="add mod">
          <ac:chgData name="Wanyi Lai" userId="b9141c39d24f4df0" providerId="LiveId" clId="{AFC5D730-32E2-4FF9-B075-802DE046D0A0}" dt="2023-04-13T02:28:09.265" v="11187" actId="1076"/>
          <ac:picMkLst>
            <pc:docMk/>
            <pc:sldMk cId="87478765" sldId="280"/>
            <ac:picMk id="5" creationId="{E1EDA6BF-3DC8-4AB1-A8EA-8D359A18B715}"/>
          </ac:picMkLst>
        </pc:picChg>
      </pc:sldChg>
      <pc:sldChg chg="modSp new mod">
        <pc:chgData name="Wanyi Lai" userId="b9141c39d24f4df0" providerId="LiveId" clId="{AFC5D730-32E2-4FF9-B075-802DE046D0A0}" dt="2023-04-06T21:41:05.172" v="8047" actId="20577"/>
        <pc:sldMkLst>
          <pc:docMk/>
          <pc:sldMk cId="4204629113" sldId="281"/>
        </pc:sldMkLst>
        <pc:spChg chg="mod">
          <ac:chgData name="Wanyi Lai" userId="b9141c39d24f4df0" providerId="LiveId" clId="{AFC5D730-32E2-4FF9-B075-802DE046D0A0}" dt="2023-04-04T21:36:21.959" v="3329"/>
          <ac:spMkLst>
            <pc:docMk/>
            <pc:sldMk cId="4204629113" sldId="281"/>
            <ac:spMk id="2" creationId="{2E8B9881-75CB-459C-AEE8-FBD969215112}"/>
          </ac:spMkLst>
        </pc:spChg>
        <pc:spChg chg="mod">
          <ac:chgData name="Wanyi Lai" userId="b9141c39d24f4df0" providerId="LiveId" clId="{AFC5D730-32E2-4FF9-B075-802DE046D0A0}" dt="2023-04-06T21:41:05.172" v="8047" actId="20577"/>
          <ac:spMkLst>
            <pc:docMk/>
            <pc:sldMk cId="4204629113" sldId="281"/>
            <ac:spMk id="3" creationId="{97044911-B506-4406-A1A5-0C65C14AA616}"/>
          </ac:spMkLst>
        </pc:spChg>
      </pc:sldChg>
      <pc:sldChg chg="modSp new del mod">
        <pc:chgData name="Wanyi Lai" userId="b9141c39d24f4df0" providerId="LiveId" clId="{AFC5D730-32E2-4FF9-B075-802DE046D0A0}" dt="2023-04-06T21:12:13.045" v="7595" actId="47"/>
        <pc:sldMkLst>
          <pc:docMk/>
          <pc:sldMk cId="1836192468" sldId="282"/>
        </pc:sldMkLst>
        <pc:spChg chg="mod">
          <ac:chgData name="Wanyi Lai" userId="b9141c39d24f4df0" providerId="LiveId" clId="{AFC5D730-32E2-4FF9-B075-802DE046D0A0}" dt="2023-04-04T21:41:49.615" v="3752" actId="20577"/>
          <ac:spMkLst>
            <pc:docMk/>
            <pc:sldMk cId="1836192468" sldId="282"/>
            <ac:spMk id="2" creationId="{2776CD58-AE19-4AD5-A0BA-9EE7399D0751}"/>
          </ac:spMkLst>
        </pc:spChg>
      </pc:sldChg>
      <pc:sldChg chg="modSp add mod ord">
        <pc:chgData name="Wanyi Lai" userId="b9141c39d24f4df0" providerId="LiveId" clId="{AFC5D730-32E2-4FF9-B075-802DE046D0A0}" dt="2023-04-10T01:32:07.793" v="10740" actId="20577"/>
        <pc:sldMkLst>
          <pc:docMk/>
          <pc:sldMk cId="3265825644" sldId="283"/>
        </pc:sldMkLst>
        <pc:spChg chg="mod">
          <ac:chgData name="Wanyi Lai" userId="b9141c39d24f4df0" providerId="LiveId" clId="{AFC5D730-32E2-4FF9-B075-802DE046D0A0}" dt="2023-04-04T21:42:31.497" v="3782" actId="20577"/>
          <ac:spMkLst>
            <pc:docMk/>
            <pc:sldMk cId="3265825644" sldId="283"/>
            <ac:spMk id="2" creationId="{2776CD58-AE19-4AD5-A0BA-9EE7399D0751}"/>
          </ac:spMkLst>
        </pc:spChg>
        <pc:spChg chg="mod">
          <ac:chgData name="Wanyi Lai" userId="b9141c39d24f4df0" providerId="LiveId" clId="{AFC5D730-32E2-4FF9-B075-802DE046D0A0}" dt="2023-04-10T01:32:07.793" v="10740" actId="20577"/>
          <ac:spMkLst>
            <pc:docMk/>
            <pc:sldMk cId="3265825644" sldId="283"/>
            <ac:spMk id="3" creationId="{183274AC-9CC2-4E81-AAFC-722F05B7F19A}"/>
          </ac:spMkLst>
        </pc:spChg>
      </pc:sldChg>
      <pc:sldChg chg="addSp modSp new mod ord">
        <pc:chgData name="Wanyi Lai" userId="b9141c39d24f4df0" providerId="LiveId" clId="{AFC5D730-32E2-4FF9-B075-802DE046D0A0}" dt="2023-04-07T03:46:32.233" v="8711" actId="1076"/>
        <pc:sldMkLst>
          <pc:docMk/>
          <pc:sldMk cId="673791939" sldId="284"/>
        </pc:sldMkLst>
        <pc:spChg chg="mod">
          <ac:chgData name="Wanyi Lai" userId="b9141c39d24f4df0" providerId="LiveId" clId="{AFC5D730-32E2-4FF9-B075-802DE046D0A0}" dt="2023-04-06T20:55:51.480" v="7386" actId="20577"/>
          <ac:spMkLst>
            <pc:docMk/>
            <pc:sldMk cId="673791939" sldId="284"/>
            <ac:spMk id="2" creationId="{E1CD5B04-88D3-4FCD-9003-24955474D9F2}"/>
          </ac:spMkLst>
        </pc:spChg>
        <pc:spChg chg="mod">
          <ac:chgData name="Wanyi Lai" userId="b9141c39d24f4df0" providerId="LiveId" clId="{AFC5D730-32E2-4FF9-B075-802DE046D0A0}" dt="2023-04-07T03:46:30.096" v="8710" actId="14100"/>
          <ac:spMkLst>
            <pc:docMk/>
            <pc:sldMk cId="673791939" sldId="284"/>
            <ac:spMk id="3" creationId="{D50296D5-0449-4892-9239-FD579784314B}"/>
          </ac:spMkLst>
        </pc:spChg>
        <pc:picChg chg="add mod">
          <ac:chgData name="Wanyi Lai" userId="b9141c39d24f4df0" providerId="LiveId" clId="{AFC5D730-32E2-4FF9-B075-802DE046D0A0}" dt="2023-04-07T03:46:32.233" v="8711" actId="1076"/>
          <ac:picMkLst>
            <pc:docMk/>
            <pc:sldMk cId="673791939" sldId="284"/>
            <ac:picMk id="5" creationId="{9A481715-F38B-4BD5-BFF7-9E036BA06D8A}"/>
          </ac:picMkLst>
        </pc:picChg>
      </pc:sldChg>
      <pc:sldChg chg="modSp new mod">
        <pc:chgData name="Wanyi Lai" userId="b9141c39d24f4df0" providerId="LiveId" clId="{AFC5D730-32E2-4FF9-B075-802DE046D0A0}" dt="2023-04-12T21:29:50.314" v="11175" actId="20577"/>
        <pc:sldMkLst>
          <pc:docMk/>
          <pc:sldMk cId="3511885907" sldId="285"/>
        </pc:sldMkLst>
        <pc:spChg chg="mod">
          <ac:chgData name="Wanyi Lai" userId="b9141c39d24f4df0" providerId="LiveId" clId="{AFC5D730-32E2-4FF9-B075-802DE046D0A0}" dt="2023-04-07T03:01:07.289" v="8224" actId="20577"/>
          <ac:spMkLst>
            <pc:docMk/>
            <pc:sldMk cId="3511885907" sldId="285"/>
            <ac:spMk id="2" creationId="{9873B631-D539-4854-8366-EBFF56D8496C}"/>
          </ac:spMkLst>
        </pc:spChg>
        <pc:spChg chg="mod">
          <ac:chgData name="Wanyi Lai" userId="b9141c39d24f4df0" providerId="LiveId" clId="{AFC5D730-32E2-4FF9-B075-802DE046D0A0}" dt="2023-04-12T21:29:50.314" v="11175" actId="20577"/>
          <ac:spMkLst>
            <pc:docMk/>
            <pc:sldMk cId="3511885907" sldId="285"/>
            <ac:spMk id="3" creationId="{7BA46694-DF9C-4174-9AA7-26ED3907F669}"/>
          </ac:spMkLst>
        </pc:spChg>
      </pc:sldChg>
      <pc:sldChg chg="modSp add mod">
        <pc:chgData name="Wanyi Lai" userId="b9141c39d24f4df0" providerId="LiveId" clId="{AFC5D730-32E2-4FF9-B075-802DE046D0A0}" dt="2023-04-10T01:58:07.205" v="11095" actId="20577"/>
        <pc:sldMkLst>
          <pc:docMk/>
          <pc:sldMk cId="3149677559" sldId="286"/>
        </pc:sldMkLst>
        <pc:spChg chg="mod">
          <ac:chgData name="Wanyi Lai" userId="b9141c39d24f4df0" providerId="LiveId" clId="{AFC5D730-32E2-4FF9-B075-802DE046D0A0}" dt="2023-04-10T01:58:07.205" v="11095" actId="20577"/>
          <ac:spMkLst>
            <pc:docMk/>
            <pc:sldMk cId="3149677559" sldId="286"/>
            <ac:spMk id="3" creationId="{91A13110-1684-4DFE-AF7F-EEE83DCA3835}"/>
          </ac:spMkLst>
        </pc:spChg>
      </pc:sldChg>
      <pc:sldChg chg="modSp new del mod ord">
        <pc:chgData name="Wanyi Lai" userId="b9141c39d24f4df0" providerId="LiveId" clId="{AFC5D730-32E2-4FF9-B075-802DE046D0A0}" dt="2023-04-07T03:52:57.195" v="9032" actId="2696"/>
        <pc:sldMkLst>
          <pc:docMk/>
          <pc:sldMk cId="3726330746" sldId="286"/>
        </pc:sldMkLst>
        <pc:spChg chg="mod">
          <ac:chgData name="Wanyi Lai" userId="b9141c39d24f4df0" providerId="LiveId" clId="{AFC5D730-32E2-4FF9-B075-802DE046D0A0}" dt="2023-04-05T22:40:54.677" v="5745" actId="20577"/>
          <ac:spMkLst>
            <pc:docMk/>
            <pc:sldMk cId="3726330746" sldId="286"/>
            <ac:spMk id="2" creationId="{9F181E39-B7CB-4FB2-9165-673621F8F8A7}"/>
          </ac:spMkLst>
        </pc:spChg>
        <pc:spChg chg="mod">
          <ac:chgData name="Wanyi Lai" userId="b9141c39d24f4df0" providerId="LiveId" clId="{AFC5D730-32E2-4FF9-B075-802DE046D0A0}" dt="2023-04-05T22:41:48.967" v="5810" actId="20577"/>
          <ac:spMkLst>
            <pc:docMk/>
            <pc:sldMk cId="3726330746" sldId="286"/>
            <ac:spMk id="3" creationId="{91A13110-1684-4DFE-AF7F-EEE83DCA3835}"/>
          </ac:spMkLst>
        </pc:spChg>
      </pc:sldChg>
      <pc:sldChg chg="addSp modSp new mod">
        <pc:chgData name="Wanyi Lai" userId="b9141c39d24f4df0" providerId="LiveId" clId="{AFC5D730-32E2-4FF9-B075-802DE046D0A0}" dt="2023-04-05T22:51:21.043" v="6192" actId="20577"/>
        <pc:sldMkLst>
          <pc:docMk/>
          <pc:sldMk cId="63427242" sldId="287"/>
        </pc:sldMkLst>
        <pc:spChg chg="mod">
          <ac:chgData name="Wanyi Lai" userId="b9141c39d24f4df0" providerId="LiveId" clId="{AFC5D730-32E2-4FF9-B075-802DE046D0A0}" dt="2023-04-05T22:46:46.199" v="5912" actId="20577"/>
          <ac:spMkLst>
            <pc:docMk/>
            <pc:sldMk cId="63427242" sldId="287"/>
            <ac:spMk id="2" creationId="{A18725AF-4D13-481D-AB77-1F057E5AA82C}"/>
          </ac:spMkLst>
        </pc:spChg>
        <pc:spChg chg="mod">
          <ac:chgData name="Wanyi Lai" userId="b9141c39d24f4df0" providerId="LiveId" clId="{AFC5D730-32E2-4FF9-B075-802DE046D0A0}" dt="2023-04-05T22:51:21.043" v="6192" actId="20577"/>
          <ac:spMkLst>
            <pc:docMk/>
            <pc:sldMk cId="63427242" sldId="287"/>
            <ac:spMk id="3" creationId="{7406BF8C-FABB-4F77-8356-B442A490F1EB}"/>
          </ac:spMkLst>
        </pc:spChg>
        <pc:picChg chg="add mod">
          <ac:chgData name="Wanyi Lai" userId="b9141c39d24f4df0" providerId="LiveId" clId="{AFC5D730-32E2-4FF9-B075-802DE046D0A0}" dt="2023-04-05T22:51:13.247" v="6191" actId="1076"/>
          <ac:picMkLst>
            <pc:docMk/>
            <pc:sldMk cId="63427242" sldId="287"/>
            <ac:picMk id="4" creationId="{34776147-7E28-4421-8379-FA6E700521D8}"/>
          </ac:picMkLst>
        </pc:picChg>
        <pc:picChg chg="add mod">
          <ac:chgData name="Wanyi Lai" userId="b9141c39d24f4df0" providerId="LiveId" clId="{AFC5D730-32E2-4FF9-B075-802DE046D0A0}" dt="2023-04-05T22:51:03.808" v="6189" actId="14100"/>
          <ac:picMkLst>
            <pc:docMk/>
            <pc:sldMk cId="63427242" sldId="287"/>
            <ac:picMk id="5" creationId="{1E2BB4A5-03C7-4B98-875F-953016EDF75A}"/>
          </ac:picMkLst>
        </pc:picChg>
      </pc:sldChg>
      <pc:sldChg chg="addSp delSp modSp new del mod modClrScheme chgLayout">
        <pc:chgData name="Wanyi Lai" userId="b9141c39d24f4df0" providerId="LiveId" clId="{AFC5D730-32E2-4FF9-B075-802DE046D0A0}" dt="2023-04-05T22:45:53.206" v="5895" actId="47"/>
        <pc:sldMkLst>
          <pc:docMk/>
          <pc:sldMk cId="764664053" sldId="287"/>
        </pc:sldMkLst>
        <pc:spChg chg="mod ord">
          <ac:chgData name="Wanyi Lai" userId="b9141c39d24f4df0" providerId="LiveId" clId="{AFC5D730-32E2-4FF9-B075-802DE046D0A0}" dt="2023-04-05T22:44:56.718" v="5834" actId="700"/>
          <ac:spMkLst>
            <pc:docMk/>
            <pc:sldMk cId="764664053" sldId="287"/>
            <ac:spMk id="2" creationId="{B93A95E7-CB2C-4003-B9AF-C4D16985B95D}"/>
          </ac:spMkLst>
        </pc:spChg>
        <pc:spChg chg="del">
          <ac:chgData name="Wanyi Lai" userId="b9141c39d24f4df0" providerId="LiveId" clId="{AFC5D730-32E2-4FF9-B075-802DE046D0A0}" dt="2023-04-05T22:44:43.440" v="5832"/>
          <ac:spMkLst>
            <pc:docMk/>
            <pc:sldMk cId="764664053" sldId="287"/>
            <ac:spMk id="3" creationId="{6D7C2D85-F428-4D88-AE91-615CF2D0D90F}"/>
          </ac:spMkLst>
        </pc:spChg>
        <pc:spChg chg="add mod ord">
          <ac:chgData name="Wanyi Lai" userId="b9141c39d24f4df0" providerId="LiveId" clId="{AFC5D730-32E2-4FF9-B075-802DE046D0A0}" dt="2023-04-05T22:45:19.561" v="5894" actId="20577"/>
          <ac:spMkLst>
            <pc:docMk/>
            <pc:sldMk cId="764664053" sldId="287"/>
            <ac:spMk id="5" creationId="{40CF8AA1-CC4C-44D8-87DC-C15D4EAA6027}"/>
          </ac:spMkLst>
        </pc:spChg>
        <pc:picChg chg="add mod ord">
          <ac:chgData name="Wanyi Lai" userId="b9141c39d24f4df0" providerId="LiveId" clId="{AFC5D730-32E2-4FF9-B075-802DE046D0A0}" dt="2023-04-05T22:44:56.718" v="5834" actId="700"/>
          <ac:picMkLst>
            <pc:docMk/>
            <pc:sldMk cId="764664053" sldId="287"/>
            <ac:picMk id="4" creationId="{282D3E83-EEA8-4A2B-977D-D32E3F59BD89}"/>
          </ac:picMkLst>
        </pc:picChg>
      </pc:sldChg>
      <pc:sldChg chg="addSp modSp new mod">
        <pc:chgData name="Wanyi Lai" userId="b9141c39d24f4df0" providerId="LiveId" clId="{AFC5D730-32E2-4FF9-B075-802DE046D0A0}" dt="2023-04-13T02:27:45.203" v="11177" actId="1076"/>
        <pc:sldMkLst>
          <pc:docMk/>
          <pc:sldMk cId="3372719933" sldId="288"/>
        </pc:sldMkLst>
        <pc:spChg chg="mod">
          <ac:chgData name="Wanyi Lai" userId="b9141c39d24f4df0" providerId="LiveId" clId="{AFC5D730-32E2-4FF9-B075-802DE046D0A0}" dt="2023-04-06T20:15:01.547" v="6265"/>
          <ac:spMkLst>
            <pc:docMk/>
            <pc:sldMk cId="3372719933" sldId="288"/>
            <ac:spMk id="2" creationId="{4B2CC1FF-0909-4AB3-9B18-272CC7B55EE3}"/>
          </ac:spMkLst>
        </pc:spChg>
        <pc:spChg chg="mod">
          <ac:chgData name="Wanyi Lai" userId="b9141c39d24f4df0" providerId="LiveId" clId="{AFC5D730-32E2-4FF9-B075-802DE046D0A0}" dt="2023-04-10T01:16:12.597" v="10726" actId="20577"/>
          <ac:spMkLst>
            <pc:docMk/>
            <pc:sldMk cId="3372719933" sldId="288"/>
            <ac:spMk id="3" creationId="{484595B0-DBE0-41C4-BFED-6998A7C73427}"/>
          </ac:spMkLst>
        </pc:spChg>
        <pc:picChg chg="add mod">
          <ac:chgData name="Wanyi Lai" userId="b9141c39d24f4df0" providerId="LiveId" clId="{AFC5D730-32E2-4FF9-B075-802DE046D0A0}" dt="2023-04-13T02:27:45.203" v="11177" actId="1076"/>
          <ac:picMkLst>
            <pc:docMk/>
            <pc:sldMk cId="3372719933" sldId="288"/>
            <ac:picMk id="5" creationId="{DA02EFF4-73DF-40AE-9997-ADD85FEBAAC9}"/>
          </ac:picMkLst>
        </pc:picChg>
      </pc:sldChg>
      <pc:sldChg chg="addSp modSp new mod">
        <pc:chgData name="Wanyi Lai" userId="b9141c39d24f4df0" providerId="LiveId" clId="{AFC5D730-32E2-4FF9-B075-802DE046D0A0}" dt="2023-04-13T02:27:58.742" v="11181" actId="14100"/>
        <pc:sldMkLst>
          <pc:docMk/>
          <pc:sldMk cId="2449721198" sldId="289"/>
        </pc:sldMkLst>
        <pc:spChg chg="mod">
          <ac:chgData name="Wanyi Lai" userId="b9141c39d24f4df0" providerId="LiveId" clId="{AFC5D730-32E2-4FF9-B075-802DE046D0A0}" dt="2023-04-06T20:15:03.398" v="6266"/>
          <ac:spMkLst>
            <pc:docMk/>
            <pc:sldMk cId="2449721198" sldId="289"/>
            <ac:spMk id="2" creationId="{B0F57435-46EA-42FD-A947-59B8AEA3238A}"/>
          </ac:spMkLst>
        </pc:spChg>
        <pc:spChg chg="mod">
          <ac:chgData name="Wanyi Lai" userId="b9141c39d24f4df0" providerId="LiveId" clId="{AFC5D730-32E2-4FF9-B075-802DE046D0A0}" dt="2023-04-10T01:18:40.536" v="10736" actId="20577"/>
          <ac:spMkLst>
            <pc:docMk/>
            <pc:sldMk cId="2449721198" sldId="289"/>
            <ac:spMk id="3" creationId="{C11B88CF-E2DB-4AC2-BFC2-59112B3070B7}"/>
          </ac:spMkLst>
        </pc:spChg>
        <pc:picChg chg="add mod">
          <ac:chgData name="Wanyi Lai" userId="b9141c39d24f4df0" providerId="LiveId" clId="{AFC5D730-32E2-4FF9-B075-802DE046D0A0}" dt="2023-04-13T02:27:58.742" v="11181" actId="14100"/>
          <ac:picMkLst>
            <pc:docMk/>
            <pc:sldMk cId="2449721198" sldId="289"/>
            <ac:picMk id="5" creationId="{5E1C92FF-016A-469E-9247-29FCE63190CA}"/>
          </ac:picMkLst>
        </pc:picChg>
      </pc:sldChg>
      <pc:sldChg chg="addSp modSp new mod">
        <pc:chgData name="Wanyi Lai" userId="b9141c39d24f4df0" providerId="LiveId" clId="{AFC5D730-32E2-4FF9-B075-802DE046D0A0}" dt="2023-04-06T20:41:40.272" v="7117" actId="20577"/>
        <pc:sldMkLst>
          <pc:docMk/>
          <pc:sldMk cId="762234207" sldId="290"/>
        </pc:sldMkLst>
        <pc:spChg chg="mod">
          <ac:chgData name="Wanyi Lai" userId="b9141c39d24f4df0" providerId="LiveId" clId="{AFC5D730-32E2-4FF9-B075-802DE046D0A0}" dt="2023-04-06T20:15:05.989" v="6267"/>
          <ac:spMkLst>
            <pc:docMk/>
            <pc:sldMk cId="762234207" sldId="290"/>
            <ac:spMk id="2" creationId="{9A670AF5-02D3-4AD7-ADF4-787D0ED27C75}"/>
          </ac:spMkLst>
        </pc:spChg>
        <pc:spChg chg="mod">
          <ac:chgData name="Wanyi Lai" userId="b9141c39d24f4df0" providerId="LiveId" clId="{AFC5D730-32E2-4FF9-B075-802DE046D0A0}" dt="2023-04-06T20:37:31.576" v="6809" actId="14100"/>
          <ac:spMkLst>
            <pc:docMk/>
            <pc:sldMk cId="762234207" sldId="290"/>
            <ac:spMk id="3" creationId="{2F31D074-9FF0-435B-99D2-66EE50ACD46E}"/>
          </ac:spMkLst>
        </pc:spChg>
        <pc:graphicFrameChg chg="add mod modGraphic">
          <ac:chgData name="Wanyi Lai" userId="b9141c39d24f4df0" providerId="LiveId" clId="{AFC5D730-32E2-4FF9-B075-802DE046D0A0}" dt="2023-04-06T20:41:40.272" v="7117" actId="20577"/>
          <ac:graphicFrameMkLst>
            <pc:docMk/>
            <pc:sldMk cId="762234207" sldId="290"/>
            <ac:graphicFrameMk id="4" creationId="{1E174915-5733-4ADD-999D-4F6907806343}"/>
          </ac:graphicFrameMkLst>
        </pc:graphicFrameChg>
      </pc:sldChg>
      <pc:sldChg chg="delSp modSp add mod">
        <pc:chgData name="Wanyi Lai" userId="b9141c39d24f4df0" providerId="LiveId" clId="{AFC5D730-32E2-4FF9-B075-802DE046D0A0}" dt="2023-04-10T01:50:06.828" v="10742" actId="20577"/>
        <pc:sldMkLst>
          <pc:docMk/>
          <pc:sldMk cId="3279162158" sldId="291"/>
        </pc:sldMkLst>
        <pc:spChg chg="mod">
          <ac:chgData name="Wanyi Lai" userId="b9141c39d24f4df0" providerId="LiveId" clId="{AFC5D730-32E2-4FF9-B075-802DE046D0A0}" dt="2023-04-10T01:50:06.828" v="10742" actId="20577"/>
          <ac:spMkLst>
            <pc:docMk/>
            <pc:sldMk cId="3279162158" sldId="291"/>
            <ac:spMk id="3" creationId="{D50296D5-0449-4892-9239-FD579784314B}"/>
          </ac:spMkLst>
        </pc:spChg>
        <pc:picChg chg="del">
          <ac:chgData name="Wanyi Lai" userId="b9141c39d24f4df0" providerId="LiveId" clId="{AFC5D730-32E2-4FF9-B075-802DE046D0A0}" dt="2023-04-07T03:37:28.451" v="8610" actId="478"/>
          <ac:picMkLst>
            <pc:docMk/>
            <pc:sldMk cId="3279162158" sldId="291"/>
            <ac:picMk id="5" creationId="{9A481715-F38B-4BD5-BFF7-9E036BA06D8A}"/>
          </ac:picMkLst>
        </pc:picChg>
      </pc:sldChg>
      <pc:sldChg chg="addSp delSp modSp new mod modClrScheme chgLayout">
        <pc:chgData name="Wanyi Lai" userId="b9141c39d24f4df0" providerId="LiveId" clId="{AFC5D730-32E2-4FF9-B075-802DE046D0A0}" dt="2023-04-07T18:06:22.918" v="9664" actId="1076"/>
        <pc:sldMkLst>
          <pc:docMk/>
          <pc:sldMk cId="1806255940" sldId="292"/>
        </pc:sldMkLst>
        <pc:spChg chg="mod ord">
          <ac:chgData name="Wanyi Lai" userId="b9141c39d24f4df0" providerId="LiveId" clId="{AFC5D730-32E2-4FF9-B075-802DE046D0A0}" dt="2023-04-07T18:06:22.918" v="9664" actId="1076"/>
          <ac:spMkLst>
            <pc:docMk/>
            <pc:sldMk cId="1806255940" sldId="292"/>
            <ac:spMk id="2" creationId="{4F23E5CB-4C59-4CEF-A99C-6BBE67A519A3}"/>
          </ac:spMkLst>
        </pc:spChg>
        <pc:spChg chg="del mod ord">
          <ac:chgData name="Wanyi Lai" userId="b9141c39d24f4df0" providerId="LiveId" clId="{AFC5D730-32E2-4FF9-B075-802DE046D0A0}" dt="2023-04-06T21:03:56.592" v="7573" actId="700"/>
          <ac:spMkLst>
            <pc:docMk/>
            <pc:sldMk cId="1806255940" sldId="292"/>
            <ac:spMk id="3" creationId="{D2E9F47B-08B9-46FD-AC62-DEA3325CC4C2}"/>
          </ac:spMkLst>
        </pc:spChg>
        <pc:spChg chg="add del mod ord">
          <ac:chgData name="Wanyi Lai" userId="b9141c39d24f4df0" providerId="LiveId" clId="{AFC5D730-32E2-4FF9-B075-802DE046D0A0}" dt="2023-04-06T21:04:03.914" v="7575" actId="478"/>
          <ac:spMkLst>
            <pc:docMk/>
            <pc:sldMk cId="1806255940" sldId="292"/>
            <ac:spMk id="6" creationId="{CD3FAA8F-CCDF-42EC-A53E-B9FDD0FF81DC}"/>
          </ac:spMkLst>
        </pc:spChg>
        <pc:spChg chg="add del mod ord">
          <ac:chgData name="Wanyi Lai" userId="b9141c39d24f4df0" providerId="LiveId" clId="{AFC5D730-32E2-4FF9-B075-802DE046D0A0}" dt="2023-04-06T21:06:59.447" v="7580" actId="700"/>
          <ac:spMkLst>
            <pc:docMk/>
            <pc:sldMk cId="1806255940" sldId="292"/>
            <ac:spMk id="7" creationId="{686CC995-5EC9-4E0A-A843-4DBA35775545}"/>
          </ac:spMkLst>
        </pc:spChg>
        <pc:spChg chg="add del mod ord">
          <ac:chgData name="Wanyi Lai" userId="b9141c39d24f4df0" providerId="LiveId" clId="{AFC5D730-32E2-4FF9-B075-802DE046D0A0}" dt="2023-04-06T21:07:05.830" v="7582" actId="700"/>
          <ac:spMkLst>
            <pc:docMk/>
            <pc:sldMk cId="1806255940" sldId="292"/>
            <ac:spMk id="8" creationId="{FC69FF18-B947-42F7-BEF3-007E3D92F5BE}"/>
          </ac:spMkLst>
        </pc:spChg>
        <pc:spChg chg="add del mod ord">
          <ac:chgData name="Wanyi Lai" userId="b9141c39d24f4df0" providerId="LiveId" clId="{AFC5D730-32E2-4FF9-B075-802DE046D0A0}" dt="2023-04-06T21:07:09.779" v="7583" actId="700"/>
          <ac:spMkLst>
            <pc:docMk/>
            <pc:sldMk cId="1806255940" sldId="292"/>
            <ac:spMk id="9" creationId="{6221C246-56A0-419B-B799-8663781BFD11}"/>
          </ac:spMkLst>
        </pc:spChg>
        <pc:spChg chg="add del mod ord">
          <ac:chgData name="Wanyi Lai" userId="b9141c39d24f4df0" providerId="LiveId" clId="{AFC5D730-32E2-4FF9-B075-802DE046D0A0}" dt="2023-04-06T21:07:09.779" v="7583" actId="700"/>
          <ac:spMkLst>
            <pc:docMk/>
            <pc:sldMk cId="1806255940" sldId="292"/>
            <ac:spMk id="10" creationId="{9DF4657D-E88E-489D-B887-53BD1D6C6B39}"/>
          </ac:spMkLst>
        </pc:spChg>
        <pc:spChg chg="add del mod ord">
          <ac:chgData name="Wanyi Lai" userId="b9141c39d24f4df0" providerId="LiveId" clId="{AFC5D730-32E2-4FF9-B075-802DE046D0A0}" dt="2023-04-06T21:07:24.133" v="7588" actId="478"/>
          <ac:spMkLst>
            <pc:docMk/>
            <pc:sldMk cId="1806255940" sldId="292"/>
            <ac:spMk id="11" creationId="{84802EAC-85B8-44C1-9CB5-B16C6AD6BF50}"/>
          </ac:spMkLst>
        </pc:spChg>
        <pc:spChg chg="add del mod ord">
          <ac:chgData name="Wanyi Lai" userId="b9141c39d24f4df0" providerId="LiveId" clId="{AFC5D730-32E2-4FF9-B075-802DE046D0A0}" dt="2023-04-06T21:07:22.750" v="7587" actId="478"/>
          <ac:spMkLst>
            <pc:docMk/>
            <pc:sldMk cId="1806255940" sldId="292"/>
            <ac:spMk id="12" creationId="{9B6DEBB5-D3E8-4A48-A00E-F17E4B6E7562}"/>
          </ac:spMkLst>
        </pc:spChg>
        <pc:picChg chg="add mod">
          <ac:chgData name="Wanyi Lai" userId="b9141c39d24f4df0" providerId="LiveId" clId="{AFC5D730-32E2-4FF9-B075-802DE046D0A0}" dt="2023-04-07T18:06:12.832" v="9661" actId="1076"/>
          <ac:picMkLst>
            <pc:docMk/>
            <pc:sldMk cId="1806255940" sldId="292"/>
            <ac:picMk id="4" creationId="{CD97D606-210B-F68C-4A1F-AD7C46F00322}"/>
          </ac:picMkLst>
        </pc:picChg>
        <pc:picChg chg="add mod">
          <ac:chgData name="Wanyi Lai" userId="b9141c39d24f4df0" providerId="LiveId" clId="{AFC5D730-32E2-4FF9-B075-802DE046D0A0}" dt="2023-04-07T18:06:19.809" v="9663" actId="1076"/>
          <ac:picMkLst>
            <pc:docMk/>
            <pc:sldMk cId="1806255940" sldId="292"/>
            <ac:picMk id="5" creationId="{D82C74AA-0864-4E4F-ACC1-CFF61341E396}"/>
          </ac:picMkLst>
        </pc:picChg>
      </pc:sldChg>
      <pc:sldChg chg="addSp delSp modSp new mod modClrScheme chgLayout">
        <pc:chgData name="Wanyi Lai" userId="b9141c39d24f4df0" providerId="LiveId" clId="{AFC5D730-32E2-4FF9-B075-802DE046D0A0}" dt="2023-04-06T21:33:31.190" v="7987" actId="20577"/>
        <pc:sldMkLst>
          <pc:docMk/>
          <pc:sldMk cId="1344397167" sldId="293"/>
        </pc:sldMkLst>
        <pc:spChg chg="del mod ord">
          <ac:chgData name="Wanyi Lai" userId="b9141c39d24f4df0" providerId="LiveId" clId="{AFC5D730-32E2-4FF9-B075-802DE046D0A0}" dt="2023-04-06T21:18:11.436" v="7601" actId="700"/>
          <ac:spMkLst>
            <pc:docMk/>
            <pc:sldMk cId="1344397167" sldId="293"/>
            <ac:spMk id="2" creationId="{53D23C36-2F79-4DA4-A431-C4287F4F4988}"/>
          </ac:spMkLst>
        </pc:spChg>
        <pc:spChg chg="del mod ord">
          <ac:chgData name="Wanyi Lai" userId="b9141c39d24f4df0" providerId="LiveId" clId="{AFC5D730-32E2-4FF9-B075-802DE046D0A0}" dt="2023-04-06T21:18:11.436" v="7601" actId="700"/>
          <ac:spMkLst>
            <pc:docMk/>
            <pc:sldMk cId="1344397167" sldId="293"/>
            <ac:spMk id="3" creationId="{DF6EA686-69BA-43F4-A0D7-FDDFAF7E2637}"/>
          </ac:spMkLst>
        </pc:spChg>
        <pc:spChg chg="del">
          <ac:chgData name="Wanyi Lai" userId="b9141c39d24f4df0" providerId="LiveId" clId="{AFC5D730-32E2-4FF9-B075-802DE046D0A0}" dt="2023-04-06T21:18:11.436" v="7601" actId="700"/>
          <ac:spMkLst>
            <pc:docMk/>
            <pc:sldMk cId="1344397167" sldId="293"/>
            <ac:spMk id="4" creationId="{70F2BAB2-92D0-4976-BBEC-4D902D92E0E0}"/>
          </ac:spMkLst>
        </pc:spChg>
        <pc:spChg chg="add mod ord">
          <ac:chgData name="Wanyi Lai" userId="b9141c39d24f4df0" providerId="LiveId" clId="{AFC5D730-32E2-4FF9-B075-802DE046D0A0}" dt="2023-04-06T21:18:16.123" v="7605" actId="20577"/>
          <ac:spMkLst>
            <pc:docMk/>
            <pc:sldMk cId="1344397167" sldId="293"/>
            <ac:spMk id="5" creationId="{03CCFF27-6C02-4E52-8565-DB051BBE0CCE}"/>
          </ac:spMkLst>
        </pc:spChg>
        <pc:spChg chg="add mod ord">
          <ac:chgData name="Wanyi Lai" userId="b9141c39d24f4df0" providerId="LiveId" clId="{AFC5D730-32E2-4FF9-B075-802DE046D0A0}" dt="2023-04-06T21:33:31.190" v="7987" actId="20577"/>
          <ac:spMkLst>
            <pc:docMk/>
            <pc:sldMk cId="1344397167" sldId="293"/>
            <ac:spMk id="6" creationId="{186F8919-36EE-47B8-8BF5-426DFEF57FF1}"/>
          </ac:spMkLst>
        </pc:spChg>
      </pc:sldChg>
      <pc:sldChg chg="addSp delSp modSp new mod modAnim">
        <pc:chgData name="Wanyi Lai" userId="b9141c39d24f4df0" providerId="LiveId" clId="{AFC5D730-32E2-4FF9-B075-802DE046D0A0}" dt="2023-04-06T21:49:27.747" v="8169" actId="20577"/>
        <pc:sldMkLst>
          <pc:docMk/>
          <pc:sldMk cId="1580913058" sldId="294"/>
        </pc:sldMkLst>
        <pc:spChg chg="mod">
          <ac:chgData name="Wanyi Lai" userId="b9141c39d24f4df0" providerId="LiveId" clId="{AFC5D730-32E2-4FF9-B075-802DE046D0A0}" dt="2023-04-06T21:49:27.747" v="8169" actId="20577"/>
          <ac:spMkLst>
            <pc:docMk/>
            <pc:sldMk cId="1580913058" sldId="294"/>
            <ac:spMk id="2" creationId="{6023E1BC-8A9C-45FF-8A36-FCE7F0A0B579}"/>
          </ac:spMkLst>
        </pc:spChg>
        <pc:spChg chg="del">
          <ac:chgData name="Wanyi Lai" userId="b9141c39d24f4df0" providerId="LiveId" clId="{AFC5D730-32E2-4FF9-B075-802DE046D0A0}" dt="2023-04-06T21:49:22.099" v="8155" actId="478"/>
          <ac:spMkLst>
            <pc:docMk/>
            <pc:sldMk cId="1580913058" sldId="294"/>
            <ac:spMk id="3" creationId="{30794698-E1BC-4903-972B-463D9A57E016}"/>
          </ac:spMkLst>
        </pc:spChg>
        <pc:picChg chg="add mod">
          <ac:chgData name="Wanyi Lai" userId="b9141c39d24f4df0" providerId="LiveId" clId="{AFC5D730-32E2-4FF9-B075-802DE046D0A0}" dt="2023-04-06T21:49:19.830" v="8154" actId="14100"/>
          <ac:picMkLst>
            <pc:docMk/>
            <pc:sldMk cId="1580913058" sldId="294"/>
            <ac:picMk id="4" creationId="{644FEE2E-35F3-40B4-B524-D8A1439EACE1}"/>
          </ac:picMkLst>
        </pc:picChg>
      </pc:sldChg>
      <pc:sldChg chg="addSp delSp modSp new mod">
        <pc:chgData name="Wanyi Lai" userId="b9141c39d24f4df0" providerId="LiveId" clId="{AFC5D730-32E2-4FF9-B075-802DE046D0A0}" dt="2023-04-07T03:49:13.851" v="8874" actId="1076"/>
        <pc:sldMkLst>
          <pc:docMk/>
          <pc:sldMk cId="1928474369" sldId="295"/>
        </pc:sldMkLst>
        <pc:spChg chg="mod">
          <ac:chgData name="Wanyi Lai" userId="b9141c39d24f4df0" providerId="LiveId" clId="{AFC5D730-32E2-4FF9-B075-802DE046D0A0}" dt="2023-04-07T03:47:58.307" v="8747" actId="20577"/>
          <ac:spMkLst>
            <pc:docMk/>
            <pc:sldMk cId="1928474369" sldId="295"/>
            <ac:spMk id="2" creationId="{81079920-6594-43E6-877F-3A79C0852B3D}"/>
          </ac:spMkLst>
        </pc:spChg>
        <pc:spChg chg="add del mod">
          <ac:chgData name="Wanyi Lai" userId="b9141c39d24f4df0" providerId="LiveId" clId="{AFC5D730-32E2-4FF9-B075-802DE046D0A0}" dt="2023-04-07T03:49:07.565" v="8872" actId="478"/>
          <ac:spMkLst>
            <pc:docMk/>
            <pc:sldMk cId="1928474369" sldId="295"/>
            <ac:spMk id="3" creationId="{72F51914-7B1E-404A-9981-B8B03716C5B1}"/>
          </ac:spMkLst>
        </pc:spChg>
        <pc:spChg chg="add del mod">
          <ac:chgData name="Wanyi Lai" userId="b9141c39d24f4df0" providerId="LiveId" clId="{AFC5D730-32E2-4FF9-B075-802DE046D0A0}" dt="2023-04-07T03:49:09.932" v="8873" actId="478"/>
          <ac:spMkLst>
            <pc:docMk/>
            <pc:sldMk cId="1928474369" sldId="295"/>
            <ac:spMk id="7" creationId="{6269B392-4B28-44AC-BDAD-CDC0F26264D5}"/>
          </ac:spMkLst>
        </pc:spChg>
        <pc:picChg chg="add mod">
          <ac:chgData name="Wanyi Lai" userId="b9141c39d24f4df0" providerId="LiveId" clId="{AFC5D730-32E2-4FF9-B075-802DE046D0A0}" dt="2023-04-07T03:49:13.851" v="8874" actId="1076"/>
          <ac:picMkLst>
            <pc:docMk/>
            <pc:sldMk cId="1928474369" sldId="295"/>
            <ac:picMk id="5" creationId="{F7E8C4C6-3E9B-46EE-8690-5C76D5482596}"/>
          </ac:picMkLst>
        </pc:picChg>
      </pc:sldChg>
      <pc:sldChg chg="addSp modSp new mod">
        <pc:chgData name="Wanyi Lai" userId="b9141c39d24f4df0" providerId="LiveId" clId="{AFC5D730-32E2-4FF9-B075-802DE046D0A0}" dt="2023-04-07T17:54:43.681" v="9550" actId="14100"/>
        <pc:sldMkLst>
          <pc:docMk/>
          <pc:sldMk cId="235914797" sldId="296"/>
        </pc:sldMkLst>
        <pc:spChg chg="mod">
          <ac:chgData name="Wanyi Lai" userId="b9141c39d24f4df0" providerId="LiveId" clId="{AFC5D730-32E2-4FF9-B075-802DE046D0A0}" dt="2023-04-07T17:45:23.602" v="9166" actId="20577"/>
          <ac:spMkLst>
            <pc:docMk/>
            <pc:sldMk cId="235914797" sldId="296"/>
            <ac:spMk id="2" creationId="{0D6C1F43-5EC8-F4AC-17AA-F16EFCBFBB94}"/>
          </ac:spMkLst>
        </pc:spChg>
        <pc:spChg chg="mod">
          <ac:chgData name="Wanyi Lai" userId="b9141c39d24f4df0" providerId="LiveId" clId="{AFC5D730-32E2-4FF9-B075-802DE046D0A0}" dt="2023-04-07T17:54:43.681" v="9550" actId="14100"/>
          <ac:spMkLst>
            <pc:docMk/>
            <pc:sldMk cId="235914797" sldId="296"/>
            <ac:spMk id="3" creationId="{CD64254C-1CC4-DEBD-5AD7-0491B2DE5764}"/>
          </ac:spMkLst>
        </pc:spChg>
        <pc:picChg chg="add mod">
          <ac:chgData name="Wanyi Lai" userId="b9141c39d24f4df0" providerId="LiveId" clId="{AFC5D730-32E2-4FF9-B075-802DE046D0A0}" dt="2023-04-07T17:48:08.714" v="9268" actId="1076"/>
          <ac:picMkLst>
            <pc:docMk/>
            <pc:sldMk cId="235914797" sldId="296"/>
            <ac:picMk id="5" creationId="{15774520-0EB0-B555-38B5-BAF4F69127CE}"/>
          </ac:picMkLst>
        </pc:picChg>
      </pc:sldChg>
    </pc:docChg>
  </pc:docChgLst>
  <pc:docChgLst>
    <pc:chgData name="Wanyi Lai" userId="b9141c39d24f4df0" providerId="LiveId" clId="{7AD525B2-FE8C-4443-8F5A-950076D021D8}"/>
    <pc:docChg chg="custSel modSld">
      <pc:chgData name="Wanyi Lai" userId="b9141c39d24f4df0" providerId="LiveId" clId="{7AD525B2-FE8C-4443-8F5A-950076D021D8}" dt="2023-07-12T18:44:46.659" v="223" actId="20577"/>
      <pc:docMkLst>
        <pc:docMk/>
      </pc:docMkLst>
      <pc:sldChg chg="modSp mod">
        <pc:chgData name="Wanyi Lai" userId="b9141c39d24f4df0" providerId="LiveId" clId="{7AD525B2-FE8C-4443-8F5A-950076D021D8}" dt="2023-07-10T18:23:43.488" v="4"/>
        <pc:sldMkLst>
          <pc:docMk/>
          <pc:sldMk cId="1934958773" sldId="257"/>
        </pc:sldMkLst>
        <pc:spChg chg="mod">
          <ac:chgData name="Wanyi Lai" userId="b9141c39d24f4df0" providerId="LiveId" clId="{7AD525B2-FE8C-4443-8F5A-950076D021D8}" dt="2023-07-10T18:23:43.488" v="4"/>
          <ac:spMkLst>
            <pc:docMk/>
            <pc:sldMk cId="1934958773" sldId="257"/>
            <ac:spMk id="3" creationId="{28FDE580-E543-B1FB-7E55-E13CFDA65137}"/>
          </ac:spMkLst>
        </pc:spChg>
      </pc:sldChg>
      <pc:sldChg chg="modSp mod">
        <pc:chgData name="Wanyi Lai" userId="b9141c39d24f4df0" providerId="LiveId" clId="{7AD525B2-FE8C-4443-8F5A-950076D021D8}" dt="2023-07-10T18:23:39.948" v="1" actId="20577"/>
        <pc:sldMkLst>
          <pc:docMk/>
          <pc:sldMk cId="3834775421" sldId="258"/>
        </pc:sldMkLst>
        <pc:spChg chg="mod">
          <ac:chgData name="Wanyi Lai" userId="b9141c39d24f4df0" providerId="LiveId" clId="{7AD525B2-FE8C-4443-8F5A-950076D021D8}" dt="2023-07-10T18:23:39.948" v="1" actId="20577"/>
          <ac:spMkLst>
            <pc:docMk/>
            <pc:sldMk cId="3834775421" sldId="258"/>
            <ac:spMk id="3" creationId="{8D235FCB-51CD-AD55-E11D-0348ACB2D190}"/>
          </ac:spMkLst>
        </pc:spChg>
      </pc:sldChg>
      <pc:sldChg chg="modSp mod">
        <pc:chgData name="Wanyi Lai" userId="b9141c39d24f4df0" providerId="LiveId" clId="{7AD525B2-FE8C-4443-8F5A-950076D021D8}" dt="2023-07-10T18:46:17.005" v="57" actId="27636"/>
        <pc:sldMkLst>
          <pc:docMk/>
          <pc:sldMk cId="2374470859" sldId="273"/>
        </pc:sldMkLst>
        <pc:spChg chg="mod">
          <ac:chgData name="Wanyi Lai" userId="b9141c39d24f4df0" providerId="LiveId" clId="{7AD525B2-FE8C-4443-8F5A-950076D021D8}" dt="2023-07-10T18:46:17.005" v="57" actId="27636"/>
          <ac:spMkLst>
            <pc:docMk/>
            <pc:sldMk cId="2374470859" sldId="273"/>
            <ac:spMk id="8" creationId="{C9C5C73D-6399-4DCA-A34B-50B1BED95E54}"/>
          </ac:spMkLst>
        </pc:spChg>
      </pc:sldChg>
      <pc:sldChg chg="modSp mod">
        <pc:chgData name="Wanyi Lai" userId="b9141c39d24f4df0" providerId="LiveId" clId="{7AD525B2-FE8C-4443-8F5A-950076D021D8}" dt="2023-07-10T18:45:08.047" v="5" actId="14100"/>
        <pc:sldMkLst>
          <pc:docMk/>
          <pc:sldMk cId="4183666499" sldId="276"/>
        </pc:sldMkLst>
        <pc:spChg chg="mod">
          <ac:chgData name="Wanyi Lai" userId="b9141c39d24f4df0" providerId="LiveId" clId="{7AD525B2-FE8C-4443-8F5A-950076D021D8}" dt="2023-07-10T18:45:08.047" v="5" actId="14100"/>
          <ac:spMkLst>
            <pc:docMk/>
            <pc:sldMk cId="4183666499" sldId="276"/>
            <ac:spMk id="3" creationId="{155A98E4-4964-4790-A59A-B35105EE0672}"/>
          </ac:spMkLst>
        </pc:spChg>
      </pc:sldChg>
      <pc:sldChg chg="modSp mod">
        <pc:chgData name="Wanyi Lai" userId="b9141c39d24f4df0" providerId="LiveId" clId="{7AD525B2-FE8C-4443-8F5A-950076D021D8}" dt="2023-07-10T22:07:54.052" v="69" actId="14100"/>
        <pc:sldMkLst>
          <pc:docMk/>
          <pc:sldMk cId="2266828895" sldId="277"/>
        </pc:sldMkLst>
        <pc:spChg chg="mod">
          <ac:chgData name="Wanyi Lai" userId="b9141c39d24f4df0" providerId="LiveId" clId="{7AD525B2-FE8C-4443-8F5A-950076D021D8}" dt="2023-07-10T22:07:54.052" v="69" actId="14100"/>
          <ac:spMkLst>
            <pc:docMk/>
            <pc:sldMk cId="2266828895" sldId="277"/>
            <ac:spMk id="3" creationId="{AF4D9F48-D64A-44DD-8EC4-10D0F941E9EC}"/>
          </ac:spMkLst>
        </pc:spChg>
        <pc:picChg chg="mod">
          <ac:chgData name="Wanyi Lai" userId="b9141c39d24f4df0" providerId="LiveId" clId="{7AD525B2-FE8C-4443-8F5A-950076D021D8}" dt="2023-07-10T22:07:47.975" v="68" actId="1076"/>
          <ac:picMkLst>
            <pc:docMk/>
            <pc:sldMk cId="2266828895" sldId="277"/>
            <ac:picMk id="7" creationId="{5D1286D6-E280-4AC9-A893-20CC5F36F373}"/>
          </ac:picMkLst>
        </pc:picChg>
      </pc:sldChg>
      <pc:sldChg chg="addSp modSp mod modClrScheme chgLayout">
        <pc:chgData name="Wanyi Lai" userId="b9141c39d24f4df0" providerId="LiveId" clId="{7AD525B2-FE8C-4443-8F5A-950076D021D8}" dt="2023-07-10T22:13:19.030" v="125" actId="20577"/>
        <pc:sldMkLst>
          <pc:docMk/>
          <pc:sldMk cId="998391871" sldId="278"/>
        </pc:sldMkLst>
        <pc:spChg chg="mod ord">
          <ac:chgData name="Wanyi Lai" userId="b9141c39d24f4df0" providerId="LiveId" clId="{7AD525B2-FE8C-4443-8F5A-950076D021D8}" dt="2023-07-10T22:10:51.817" v="92" actId="700"/>
          <ac:spMkLst>
            <pc:docMk/>
            <pc:sldMk cId="998391871" sldId="278"/>
            <ac:spMk id="2" creationId="{94CA3314-B811-484E-A639-F7BDD51EE89D}"/>
          </ac:spMkLst>
        </pc:spChg>
        <pc:spChg chg="mod ord">
          <ac:chgData name="Wanyi Lai" userId="b9141c39d24f4df0" providerId="LiveId" clId="{7AD525B2-FE8C-4443-8F5A-950076D021D8}" dt="2023-07-10T22:10:54.840" v="97" actId="27636"/>
          <ac:spMkLst>
            <pc:docMk/>
            <pc:sldMk cId="998391871" sldId="278"/>
            <ac:spMk id="3" creationId="{AE0C56EB-D833-4B49-997B-0C7C18F89171}"/>
          </ac:spMkLst>
        </pc:spChg>
        <pc:spChg chg="add mod ord">
          <ac:chgData name="Wanyi Lai" userId="b9141c39d24f4df0" providerId="LiveId" clId="{7AD525B2-FE8C-4443-8F5A-950076D021D8}" dt="2023-07-10T22:13:19.030" v="125" actId="20577"/>
          <ac:spMkLst>
            <pc:docMk/>
            <pc:sldMk cId="998391871" sldId="278"/>
            <ac:spMk id="4" creationId="{313EDB15-A216-01B4-309D-F92F9488C5F4}"/>
          </ac:spMkLst>
        </pc:spChg>
      </pc:sldChg>
      <pc:sldChg chg="modSp mod">
        <pc:chgData name="Wanyi Lai" userId="b9141c39d24f4df0" providerId="LiveId" clId="{7AD525B2-FE8C-4443-8F5A-950076D021D8}" dt="2023-07-10T22:08:37.067" v="80" actId="1076"/>
        <pc:sldMkLst>
          <pc:docMk/>
          <pc:sldMk cId="2617487791" sldId="279"/>
        </pc:sldMkLst>
        <pc:spChg chg="mod">
          <ac:chgData name="Wanyi Lai" userId="b9141c39d24f4df0" providerId="LiveId" clId="{7AD525B2-FE8C-4443-8F5A-950076D021D8}" dt="2023-07-10T22:08:35.325" v="78" actId="1076"/>
          <ac:spMkLst>
            <pc:docMk/>
            <pc:sldMk cId="2617487791" sldId="279"/>
            <ac:spMk id="3" creationId="{1646DA76-5021-4427-8F85-88EF0260CAA9}"/>
          </ac:spMkLst>
        </pc:spChg>
        <pc:picChg chg="mod">
          <ac:chgData name="Wanyi Lai" userId="b9141c39d24f4df0" providerId="LiveId" clId="{7AD525B2-FE8C-4443-8F5A-950076D021D8}" dt="2023-07-10T22:08:37.067" v="80" actId="1076"/>
          <ac:picMkLst>
            <pc:docMk/>
            <pc:sldMk cId="2617487791" sldId="279"/>
            <ac:picMk id="5" creationId="{58AA645A-C2E7-4DBC-9F67-E2A1BAA2A60A}"/>
          </ac:picMkLst>
        </pc:picChg>
      </pc:sldChg>
      <pc:sldChg chg="modSp mod">
        <pc:chgData name="Wanyi Lai" userId="b9141c39d24f4df0" providerId="LiveId" clId="{7AD525B2-FE8C-4443-8F5A-950076D021D8}" dt="2023-07-10T22:09:17.023" v="91" actId="14100"/>
        <pc:sldMkLst>
          <pc:docMk/>
          <pc:sldMk cId="87478765" sldId="280"/>
        </pc:sldMkLst>
        <pc:spChg chg="mod">
          <ac:chgData name="Wanyi Lai" userId="b9141c39d24f4df0" providerId="LiveId" clId="{7AD525B2-FE8C-4443-8F5A-950076D021D8}" dt="2023-07-10T22:09:17.023" v="91" actId="14100"/>
          <ac:spMkLst>
            <pc:docMk/>
            <pc:sldMk cId="87478765" sldId="280"/>
            <ac:spMk id="3" creationId="{992E3B8D-4C39-49E7-99A9-47D9797B5A01}"/>
          </ac:spMkLst>
        </pc:spChg>
        <pc:picChg chg="mod">
          <ac:chgData name="Wanyi Lai" userId="b9141c39d24f4df0" providerId="LiveId" clId="{7AD525B2-FE8C-4443-8F5A-950076D021D8}" dt="2023-07-10T22:09:11.979" v="90" actId="1076"/>
          <ac:picMkLst>
            <pc:docMk/>
            <pc:sldMk cId="87478765" sldId="280"/>
            <ac:picMk id="5" creationId="{E1EDA6BF-3DC8-4AB1-A8EA-8D359A18B715}"/>
          </ac:picMkLst>
        </pc:picChg>
      </pc:sldChg>
      <pc:sldChg chg="modSp mod">
        <pc:chgData name="Wanyi Lai" userId="b9141c39d24f4df0" providerId="LiveId" clId="{7AD525B2-FE8C-4443-8F5A-950076D021D8}" dt="2023-07-12T18:08:55.975" v="147" actId="20577"/>
        <pc:sldMkLst>
          <pc:docMk/>
          <pc:sldMk cId="4204629113" sldId="281"/>
        </pc:sldMkLst>
        <pc:spChg chg="mod">
          <ac:chgData name="Wanyi Lai" userId="b9141c39d24f4df0" providerId="LiveId" clId="{7AD525B2-FE8C-4443-8F5A-950076D021D8}" dt="2023-07-12T18:08:55.975" v="147" actId="20577"/>
          <ac:spMkLst>
            <pc:docMk/>
            <pc:sldMk cId="4204629113" sldId="281"/>
            <ac:spMk id="3" creationId="{97044911-B506-4406-A1A5-0C65C14AA616}"/>
          </ac:spMkLst>
        </pc:spChg>
      </pc:sldChg>
      <pc:sldChg chg="modSp mod">
        <pc:chgData name="Wanyi Lai" userId="b9141c39d24f4df0" providerId="LiveId" clId="{7AD525B2-FE8C-4443-8F5A-950076D021D8}" dt="2023-07-12T18:41:18.121" v="162" actId="20577"/>
        <pc:sldMkLst>
          <pc:docMk/>
          <pc:sldMk cId="673791939" sldId="284"/>
        </pc:sldMkLst>
        <pc:spChg chg="mod">
          <ac:chgData name="Wanyi Lai" userId="b9141c39d24f4df0" providerId="LiveId" clId="{7AD525B2-FE8C-4443-8F5A-950076D021D8}" dt="2023-07-12T18:41:18.121" v="162" actId="20577"/>
          <ac:spMkLst>
            <pc:docMk/>
            <pc:sldMk cId="673791939" sldId="284"/>
            <ac:spMk id="3" creationId="{D50296D5-0449-4892-9239-FD579784314B}"/>
          </ac:spMkLst>
        </pc:spChg>
      </pc:sldChg>
      <pc:sldChg chg="modSp mod">
        <pc:chgData name="Wanyi Lai" userId="b9141c39d24f4df0" providerId="LiveId" clId="{7AD525B2-FE8C-4443-8F5A-950076D021D8}" dt="2023-07-12T18:22:56.514" v="153" actId="14100"/>
        <pc:sldMkLst>
          <pc:docMk/>
          <pc:sldMk cId="3511885907" sldId="285"/>
        </pc:sldMkLst>
        <pc:spChg chg="mod">
          <ac:chgData name="Wanyi Lai" userId="b9141c39d24f4df0" providerId="LiveId" clId="{7AD525B2-FE8C-4443-8F5A-950076D021D8}" dt="2023-07-12T18:22:56.514" v="153" actId="14100"/>
          <ac:spMkLst>
            <pc:docMk/>
            <pc:sldMk cId="3511885907" sldId="285"/>
            <ac:spMk id="3" creationId="{7BA46694-DF9C-4174-9AA7-26ED3907F669}"/>
          </ac:spMkLst>
        </pc:spChg>
      </pc:sldChg>
      <pc:sldChg chg="modSp mod">
        <pc:chgData name="Wanyi Lai" userId="b9141c39d24f4df0" providerId="LiveId" clId="{7AD525B2-FE8C-4443-8F5A-950076D021D8}" dt="2023-07-10T22:08:17.911" v="75" actId="1076"/>
        <pc:sldMkLst>
          <pc:docMk/>
          <pc:sldMk cId="3372719933" sldId="288"/>
        </pc:sldMkLst>
        <pc:spChg chg="mod">
          <ac:chgData name="Wanyi Lai" userId="b9141c39d24f4df0" providerId="LiveId" clId="{7AD525B2-FE8C-4443-8F5A-950076D021D8}" dt="2023-07-10T22:08:15.366" v="74" actId="1076"/>
          <ac:spMkLst>
            <pc:docMk/>
            <pc:sldMk cId="3372719933" sldId="288"/>
            <ac:spMk id="3" creationId="{484595B0-DBE0-41C4-BFED-6998A7C73427}"/>
          </ac:spMkLst>
        </pc:spChg>
        <pc:picChg chg="mod">
          <ac:chgData name="Wanyi Lai" userId="b9141c39d24f4df0" providerId="LiveId" clId="{7AD525B2-FE8C-4443-8F5A-950076D021D8}" dt="2023-07-10T22:08:17.911" v="75" actId="1076"/>
          <ac:picMkLst>
            <pc:docMk/>
            <pc:sldMk cId="3372719933" sldId="288"/>
            <ac:picMk id="5" creationId="{DA02EFF4-73DF-40AE-9997-ADD85FEBAAC9}"/>
          </ac:picMkLst>
        </pc:picChg>
      </pc:sldChg>
      <pc:sldChg chg="modSp mod">
        <pc:chgData name="Wanyi Lai" userId="b9141c39d24f4df0" providerId="LiveId" clId="{7AD525B2-FE8C-4443-8F5A-950076D021D8}" dt="2023-07-10T22:08:52.965" v="84" actId="1076"/>
        <pc:sldMkLst>
          <pc:docMk/>
          <pc:sldMk cId="2449721198" sldId="289"/>
        </pc:sldMkLst>
        <pc:spChg chg="mod">
          <ac:chgData name="Wanyi Lai" userId="b9141c39d24f4df0" providerId="LiveId" clId="{7AD525B2-FE8C-4443-8F5A-950076D021D8}" dt="2023-07-10T22:08:50.768" v="83" actId="1076"/>
          <ac:spMkLst>
            <pc:docMk/>
            <pc:sldMk cId="2449721198" sldId="289"/>
            <ac:spMk id="3" creationId="{C11B88CF-E2DB-4AC2-BFC2-59112B3070B7}"/>
          </ac:spMkLst>
        </pc:spChg>
        <pc:picChg chg="mod">
          <ac:chgData name="Wanyi Lai" userId="b9141c39d24f4df0" providerId="LiveId" clId="{7AD525B2-FE8C-4443-8F5A-950076D021D8}" dt="2023-07-10T22:08:52.965" v="84" actId="1076"/>
          <ac:picMkLst>
            <pc:docMk/>
            <pc:sldMk cId="2449721198" sldId="289"/>
            <ac:picMk id="5" creationId="{5E1C92FF-016A-469E-9247-29FCE63190CA}"/>
          </ac:picMkLst>
        </pc:picChg>
      </pc:sldChg>
      <pc:sldChg chg="modSp mod">
        <pc:chgData name="Wanyi Lai" userId="b9141c39d24f4df0" providerId="LiveId" clId="{7AD525B2-FE8C-4443-8F5A-950076D021D8}" dt="2023-07-12T18:44:46.659" v="223" actId="20577"/>
        <pc:sldMkLst>
          <pc:docMk/>
          <pc:sldMk cId="3279162158" sldId="291"/>
        </pc:sldMkLst>
        <pc:spChg chg="mod">
          <ac:chgData name="Wanyi Lai" userId="b9141c39d24f4df0" providerId="LiveId" clId="{7AD525B2-FE8C-4443-8F5A-950076D021D8}" dt="2023-07-12T18:44:46.659" v="223" actId="20577"/>
          <ac:spMkLst>
            <pc:docMk/>
            <pc:sldMk cId="3279162158" sldId="291"/>
            <ac:spMk id="3" creationId="{D50296D5-0449-4892-9239-FD579784314B}"/>
          </ac:spMkLst>
        </pc:spChg>
      </pc:sldChg>
    </pc:docChg>
  </pc:docChgLst>
  <pc:docChgLst>
    <pc:chgData name="Wanyi Lai" userId="b9141c39d24f4df0" providerId="LiveId" clId="{39253EFB-1090-4758-A87C-A366185876E7}"/>
    <pc:docChg chg="undo custSel addSld delSld modSld">
      <pc:chgData name="Wanyi Lai" userId="b9141c39d24f4df0" providerId="LiveId" clId="{39253EFB-1090-4758-A87C-A366185876E7}" dt="2023-11-29T20:14:17.056" v="857" actId="47"/>
      <pc:docMkLst>
        <pc:docMk/>
      </pc:docMkLst>
      <pc:sldChg chg="modSp mod">
        <pc:chgData name="Wanyi Lai" userId="b9141c39d24f4df0" providerId="LiveId" clId="{39253EFB-1090-4758-A87C-A366185876E7}" dt="2023-11-16T21:23:08.316" v="11" actId="20577"/>
        <pc:sldMkLst>
          <pc:docMk/>
          <pc:sldMk cId="1934958773" sldId="257"/>
        </pc:sldMkLst>
        <pc:spChg chg="mod">
          <ac:chgData name="Wanyi Lai" userId="b9141c39d24f4df0" providerId="LiveId" clId="{39253EFB-1090-4758-A87C-A366185876E7}" dt="2023-11-16T21:23:08.316" v="11" actId="20577"/>
          <ac:spMkLst>
            <pc:docMk/>
            <pc:sldMk cId="1934958773" sldId="257"/>
            <ac:spMk id="3" creationId="{28FDE580-E543-B1FB-7E55-E13CFDA65137}"/>
          </ac:spMkLst>
        </pc:spChg>
      </pc:sldChg>
      <pc:sldChg chg="modSp del mod">
        <pc:chgData name="Wanyi Lai" userId="b9141c39d24f4df0" providerId="LiveId" clId="{39253EFB-1090-4758-A87C-A366185876E7}" dt="2023-11-16T21:23:11.268" v="12" actId="47"/>
        <pc:sldMkLst>
          <pc:docMk/>
          <pc:sldMk cId="3834775421" sldId="258"/>
        </pc:sldMkLst>
        <pc:spChg chg="mod">
          <ac:chgData name="Wanyi Lai" userId="b9141c39d24f4df0" providerId="LiveId" clId="{39253EFB-1090-4758-A87C-A366185876E7}" dt="2023-11-16T21:22:55.518" v="1" actId="21"/>
          <ac:spMkLst>
            <pc:docMk/>
            <pc:sldMk cId="3834775421" sldId="258"/>
            <ac:spMk id="3" creationId="{8D235FCB-51CD-AD55-E11D-0348ACB2D190}"/>
          </ac:spMkLst>
        </pc:spChg>
      </pc:sldChg>
      <pc:sldChg chg="modSp mod">
        <pc:chgData name="Wanyi Lai" userId="b9141c39d24f4df0" providerId="LiveId" clId="{39253EFB-1090-4758-A87C-A366185876E7}" dt="2023-11-28T23:16:37.054" v="316" actId="27636"/>
        <pc:sldMkLst>
          <pc:docMk/>
          <pc:sldMk cId="3844085290" sldId="268"/>
        </pc:sldMkLst>
        <pc:spChg chg="mod">
          <ac:chgData name="Wanyi Lai" userId="b9141c39d24f4df0" providerId="LiveId" clId="{39253EFB-1090-4758-A87C-A366185876E7}" dt="2023-11-28T23:16:37.054" v="316" actId="27636"/>
          <ac:spMkLst>
            <pc:docMk/>
            <pc:sldMk cId="3844085290" sldId="268"/>
            <ac:spMk id="3" creationId="{EB3BD5FA-589A-4D3C-94E6-91BEC7B98042}"/>
          </ac:spMkLst>
        </pc:spChg>
      </pc:sldChg>
      <pc:sldChg chg="modSp mod">
        <pc:chgData name="Wanyi Lai" userId="b9141c39d24f4df0" providerId="LiveId" clId="{39253EFB-1090-4758-A87C-A366185876E7}" dt="2023-11-26T23:41:16.582" v="54" actId="20577"/>
        <pc:sldMkLst>
          <pc:docMk/>
          <pc:sldMk cId="2374470859" sldId="273"/>
        </pc:sldMkLst>
        <pc:spChg chg="mod">
          <ac:chgData name="Wanyi Lai" userId="b9141c39d24f4df0" providerId="LiveId" clId="{39253EFB-1090-4758-A87C-A366185876E7}" dt="2023-11-26T23:41:16.582" v="54" actId="20577"/>
          <ac:spMkLst>
            <pc:docMk/>
            <pc:sldMk cId="2374470859" sldId="273"/>
            <ac:spMk id="8" creationId="{C9C5C73D-6399-4DCA-A34B-50B1BED95E54}"/>
          </ac:spMkLst>
        </pc:spChg>
      </pc:sldChg>
      <pc:sldChg chg="modSp mod">
        <pc:chgData name="Wanyi Lai" userId="b9141c39d24f4df0" providerId="LiveId" clId="{39253EFB-1090-4758-A87C-A366185876E7}" dt="2023-11-28T23:16:37.070" v="317" actId="27636"/>
        <pc:sldMkLst>
          <pc:docMk/>
          <pc:sldMk cId="4183666499" sldId="276"/>
        </pc:sldMkLst>
        <pc:spChg chg="mod">
          <ac:chgData name="Wanyi Lai" userId="b9141c39d24f4df0" providerId="LiveId" clId="{39253EFB-1090-4758-A87C-A366185876E7}" dt="2023-11-26T23:55:19.526" v="165" actId="1076"/>
          <ac:spMkLst>
            <pc:docMk/>
            <pc:sldMk cId="4183666499" sldId="276"/>
            <ac:spMk id="2" creationId="{EF15A121-C280-4976-B83F-5E219A15C753}"/>
          </ac:spMkLst>
        </pc:spChg>
        <pc:spChg chg="mod">
          <ac:chgData name="Wanyi Lai" userId="b9141c39d24f4df0" providerId="LiveId" clId="{39253EFB-1090-4758-A87C-A366185876E7}" dt="2023-11-28T23:16:37.070" v="317" actId="27636"/>
          <ac:spMkLst>
            <pc:docMk/>
            <pc:sldMk cId="4183666499" sldId="276"/>
            <ac:spMk id="3" creationId="{155A98E4-4964-4790-A59A-B35105EE0672}"/>
          </ac:spMkLst>
        </pc:spChg>
      </pc:sldChg>
      <pc:sldChg chg="modSp mod">
        <pc:chgData name="Wanyi Lai" userId="b9141c39d24f4df0" providerId="LiveId" clId="{39253EFB-1090-4758-A87C-A366185876E7}" dt="2023-11-28T22:38:07.632" v="283" actId="1076"/>
        <pc:sldMkLst>
          <pc:docMk/>
          <pc:sldMk cId="2266828895" sldId="277"/>
        </pc:sldMkLst>
        <pc:spChg chg="mod">
          <ac:chgData name="Wanyi Lai" userId="b9141c39d24f4df0" providerId="LiveId" clId="{39253EFB-1090-4758-A87C-A366185876E7}" dt="2023-11-26T23:57:52.469" v="186" actId="14100"/>
          <ac:spMkLst>
            <pc:docMk/>
            <pc:sldMk cId="2266828895" sldId="277"/>
            <ac:spMk id="3" creationId="{AF4D9F48-D64A-44DD-8EC4-10D0F941E9EC}"/>
          </ac:spMkLst>
        </pc:spChg>
        <pc:picChg chg="mod">
          <ac:chgData name="Wanyi Lai" userId="b9141c39d24f4df0" providerId="LiveId" clId="{39253EFB-1090-4758-A87C-A366185876E7}" dt="2023-11-28T22:38:07.632" v="283" actId="1076"/>
          <ac:picMkLst>
            <pc:docMk/>
            <pc:sldMk cId="2266828895" sldId="277"/>
            <ac:picMk id="7" creationId="{5D1286D6-E280-4AC9-A893-20CC5F36F373}"/>
          </ac:picMkLst>
        </pc:picChg>
      </pc:sldChg>
      <pc:sldChg chg="modSp mod">
        <pc:chgData name="Wanyi Lai" userId="b9141c39d24f4df0" providerId="LiveId" clId="{39253EFB-1090-4758-A87C-A366185876E7}" dt="2023-11-27T00:04:17.954" v="281" actId="27636"/>
        <pc:sldMkLst>
          <pc:docMk/>
          <pc:sldMk cId="998391871" sldId="278"/>
        </pc:sldMkLst>
        <pc:spChg chg="mod">
          <ac:chgData name="Wanyi Lai" userId="b9141c39d24f4df0" providerId="LiveId" clId="{39253EFB-1090-4758-A87C-A366185876E7}" dt="2023-11-27T00:04:17.954" v="281" actId="27636"/>
          <ac:spMkLst>
            <pc:docMk/>
            <pc:sldMk cId="998391871" sldId="278"/>
            <ac:spMk id="3" creationId="{AE0C56EB-D833-4B49-997B-0C7C18F89171}"/>
          </ac:spMkLst>
        </pc:spChg>
        <pc:spChg chg="mod">
          <ac:chgData name="Wanyi Lai" userId="b9141c39d24f4df0" providerId="LiveId" clId="{39253EFB-1090-4758-A87C-A366185876E7}" dt="2023-11-27T00:04:17.954" v="280" actId="27636"/>
          <ac:spMkLst>
            <pc:docMk/>
            <pc:sldMk cId="998391871" sldId="278"/>
            <ac:spMk id="4" creationId="{313EDB15-A216-01B4-309D-F92F9488C5F4}"/>
          </ac:spMkLst>
        </pc:spChg>
      </pc:sldChg>
      <pc:sldChg chg="modSp mod">
        <pc:chgData name="Wanyi Lai" userId="b9141c39d24f4df0" providerId="LiveId" clId="{39253EFB-1090-4758-A87C-A366185876E7}" dt="2023-11-28T22:38:38.630" v="284" actId="1076"/>
        <pc:sldMkLst>
          <pc:docMk/>
          <pc:sldMk cId="2617487791" sldId="279"/>
        </pc:sldMkLst>
        <pc:spChg chg="mod">
          <ac:chgData name="Wanyi Lai" userId="b9141c39d24f4df0" providerId="LiveId" clId="{39253EFB-1090-4758-A87C-A366185876E7}" dt="2023-11-26T23:59:19.538" v="201" actId="14100"/>
          <ac:spMkLst>
            <pc:docMk/>
            <pc:sldMk cId="2617487791" sldId="279"/>
            <ac:spMk id="3" creationId="{1646DA76-5021-4427-8F85-88EF0260CAA9}"/>
          </ac:spMkLst>
        </pc:spChg>
        <pc:picChg chg="mod">
          <ac:chgData name="Wanyi Lai" userId="b9141c39d24f4df0" providerId="LiveId" clId="{39253EFB-1090-4758-A87C-A366185876E7}" dt="2023-11-28T22:38:38.630" v="284" actId="1076"/>
          <ac:picMkLst>
            <pc:docMk/>
            <pc:sldMk cId="2617487791" sldId="279"/>
            <ac:picMk id="5" creationId="{58AA645A-C2E7-4DBC-9F67-E2A1BAA2A60A}"/>
          </ac:picMkLst>
        </pc:picChg>
      </pc:sldChg>
      <pc:sldChg chg="modSp mod">
        <pc:chgData name="Wanyi Lai" userId="b9141c39d24f4df0" providerId="LiveId" clId="{39253EFB-1090-4758-A87C-A366185876E7}" dt="2023-11-28T22:42:23.828" v="307" actId="20577"/>
        <pc:sldMkLst>
          <pc:docMk/>
          <pc:sldMk cId="87478765" sldId="280"/>
        </pc:sldMkLst>
        <pc:spChg chg="mod">
          <ac:chgData name="Wanyi Lai" userId="b9141c39d24f4df0" providerId="LiveId" clId="{39253EFB-1090-4758-A87C-A366185876E7}" dt="2023-11-28T22:42:23.828" v="307" actId="20577"/>
          <ac:spMkLst>
            <pc:docMk/>
            <pc:sldMk cId="87478765" sldId="280"/>
            <ac:spMk id="3" creationId="{992E3B8D-4C39-49E7-99A9-47D9797B5A01}"/>
          </ac:spMkLst>
        </pc:spChg>
      </pc:sldChg>
      <pc:sldChg chg="modSp mod">
        <pc:chgData name="Wanyi Lai" userId="b9141c39d24f4df0" providerId="LiveId" clId="{39253EFB-1090-4758-A87C-A366185876E7}" dt="2023-11-28T23:19:19.973" v="580" actId="1076"/>
        <pc:sldMkLst>
          <pc:docMk/>
          <pc:sldMk cId="673791939" sldId="284"/>
        </pc:sldMkLst>
        <pc:spChg chg="mod">
          <ac:chgData name="Wanyi Lai" userId="b9141c39d24f4df0" providerId="LiveId" clId="{39253EFB-1090-4758-A87C-A366185876E7}" dt="2023-11-28T23:19:15.959" v="578" actId="1076"/>
          <ac:spMkLst>
            <pc:docMk/>
            <pc:sldMk cId="673791939" sldId="284"/>
            <ac:spMk id="3" creationId="{D50296D5-0449-4892-9239-FD579784314B}"/>
          </ac:spMkLst>
        </pc:spChg>
        <pc:picChg chg="mod">
          <ac:chgData name="Wanyi Lai" userId="b9141c39d24f4df0" providerId="LiveId" clId="{39253EFB-1090-4758-A87C-A366185876E7}" dt="2023-11-28T23:19:19.973" v="580" actId="1076"/>
          <ac:picMkLst>
            <pc:docMk/>
            <pc:sldMk cId="673791939" sldId="284"/>
            <ac:picMk id="5" creationId="{9A481715-F38B-4BD5-BFF7-9E036BA06D8A}"/>
          </ac:picMkLst>
        </pc:picChg>
      </pc:sldChg>
      <pc:sldChg chg="modSp mod">
        <pc:chgData name="Wanyi Lai" userId="b9141c39d24f4df0" providerId="LiveId" clId="{39253EFB-1090-4758-A87C-A366185876E7}" dt="2023-11-29T00:55:58.260" v="855" actId="20577"/>
        <pc:sldMkLst>
          <pc:docMk/>
          <pc:sldMk cId="3149677559" sldId="286"/>
        </pc:sldMkLst>
        <pc:spChg chg="mod">
          <ac:chgData name="Wanyi Lai" userId="b9141c39d24f4df0" providerId="LiveId" clId="{39253EFB-1090-4758-A87C-A366185876E7}" dt="2023-11-29T00:55:58.260" v="855" actId="20577"/>
          <ac:spMkLst>
            <pc:docMk/>
            <pc:sldMk cId="3149677559" sldId="286"/>
            <ac:spMk id="3" creationId="{91A13110-1684-4DFE-AF7F-EEE83DCA3835}"/>
          </ac:spMkLst>
        </pc:spChg>
      </pc:sldChg>
      <pc:sldChg chg="modSp mod">
        <pc:chgData name="Wanyi Lai" userId="b9141c39d24f4df0" providerId="LiveId" clId="{39253EFB-1090-4758-A87C-A366185876E7}" dt="2023-11-26T23:58:46.374" v="195" actId="1076"/>
        <pc:sldMkLst>
          <pc:docMk/>
          <pc:sldMk cId="3372719933" sldId="288"/>
        </pc:sldMkLst>
        <pc:spChg chg="mod">
          <ac:chgData name="Wanyi Lai" userId="b9141c39d24f4df0" providerId="LiveId" clId="{39253EFB-1090-4758-A87C-A366185876E7}" dt="2023-11-26T23:58:44.032" v="194" actId="1076"/>
          <ac:spMkLst>
            <pc:docMk/>
            <pc:sldMk cId="3372719933" sldId="288"/>
            <ac:spMk id="3" creationId="{484595B0-DBE0-41C4-BFED-6998A7C73427}"/>
          </ac:spMkLst>
        </pc:spChg>
        <pc:picChg chg="mod">
          <ac:chgData name="Wanyi Lai" userId="b9141c39d24f4df0" providerId="LiveId" clId="{39253EFB-1090-4758-A87C-A366185876E7}" dt="2023-11-26T23:58:46.374" v="195" actId="1076"/>
          <ac:picMkLst>
            <pc:docMk/>
            <pc:sldMk cId="3372719933" sldId="288"/>
            <ac:picMk id="5" creationId="{DA02EFF4-73DF-40AE-9997-ADD85FEBAAC9}"/>
          </ac:picMkLst>
        </pc:picChg>
      </pc:sldChg>
      <pc:sldChg chg="modSp mod">
        <pc:chgData name="Wanyi Lai" userId="b9141c39d24f4df0" providerId="LiveId" clId="{39253EFB-1090-4758-A87C-A366185876E7}" dt="2023-11-28T22:40:49.038" v="285" actId="1076"/>
        <pc:sldMkLst>
          <pc:docMk/>
          <pc:sldMk cId="2449721198" sldId="289"/>
        </pc:sldMkLst>
        <pc:spChg chg="mod">
          <ac:chgData name="Wanyi Lai" userId="b9141c39d24f4df0" providerId="LiveId" clId="{39253EFB-1090-4758-A87C-A366185876E7}" dt="2023-11-27T00:00:19.388" v="211" actId="14100"/>
          <ac:spMkLst>
            <pc:docMk/>
            <pc:sldMk cId="2449721198" sldId="289"/>
            <ac:spMk id="3" creationId="{C11B88CF-E2DB-4AC2-BFC2-59112B3070B7}"/>
          </ac:spMkLst>
        </pc:spChg>
        <pc:picChg chg="mod">
          <ac:chgData name="Wanyi Lai" userId="b9141c39d24f4df0" providerId="LiveId" clId="{39253EFB-1090-4758-A87C-A366185876E7}" dt="2023-11-28T22:40:49.038" v="285" actId="1076"/>
          <ac:picMkLst>
            <pc:docMk/>
            <pc:sldMk cId="2449721198" sldId="289"/>
            <ac:picMk id="5" creationId="{5E1C92FF-016A-469E-9247-29FCE63190CA}"/>
          </ac:picMkLst>
        </pc:picChg>
      </pc:sldChg>
      <pc:sldChg chg="add del">
        <pc:chgData name="Wanyi Lai" userId="b9141c39d24f4df0" providerId="LiveId" clId="{39253EFB-1090-4758-A87C-A366185876E7}" dt="2023-11-26T23:34:08.257" v="26"/>
        <pc:sldMkLst>
          <pc:docMk/>
          <pc:sldMk cId="762234207" sldId="290"/>
        </pc:sldMkLst>
      </pc:sldChg>
      <pc:sldChg chg="add del">
        <pc:chgData name="Wanyi Lai" userId="b9141c39d24f4df0" providerId="LiveId" clId="{39253EFB-1090-4758-A87C-A366185876E7}" dt="2023-11-16T21:37:30.912" v="24" actId="47"/>
        <pc:sldMkLst>
          <pc:docMk/>
          <pc:sldMk cId="1673205303" sldId="290"/>
        </pc:sldMkLst>
      </pc:sldChg>
      <pc:sldChg chg="modSp mod">
        <pc:chgData name="Wanyi Lai" userId="b9141c39d24f4df0" providerId="LiveId" clId="{39253EFB-1090-4758-A87C-A366185876E7}" dt="2023-11-28T23:24:04.715" v="633" actId="20577"/>
        <pc:sldMkLst>
          <pc:docMk/>
          <pc:sldMk cId="3279162158" sldId="291"/>
        </pc:sldMkLst>
        <pc:spChg chg="mod">
          <ac:chgData name="Wanyi Lai" userId="b9141c39d24f4df0" providerId="LiveId" clId="{39253EFB-1090-4758-A87C-A366185876E7}" dt="2023-11-28T23:24:04.715" v="633" actId="20577"/>
          <ac:spMkLst>
            <pc:docMk/>
            <pc:sldMk cId="3279162158" sldId="291"/>
            <ac:spMk id="3" creationId="{D50296D5-0449-4892-9239-FD579784314B}"/>
          </ac:spMkLst>
        </pc:spChg>
      </pc:sldChg>
      <pc:sldChg chg="del">
        <pc:chgData name="Wanyi Lai" userId="b9141c39d24f4df0" providerId="LiveId" clId="{39253EFB-1090-4758-A87C-A366185876E7}" dt="2023-11-16T21:24:08.185" v="13" actId="47"/>
        <pc:sldMkLst>
          <pc:docMk/>
          <pc:sldMk cId="1806255940" sldId="292"/>
        </pc:sldMkLst>
      </pc:sldChg>
      <pc:sldChg chg="add del">
        <pc:chgData name="Wanyi Lai" userId="b9141c39d24f4df0" providerId="LiveId" clId="{39253EFB-1090-4758-A87C-A366185876E7}" dt="2023-11-26T23:36:29.864" v="30" actId="2696"/>
        <pc:sldMkLst>
          <pc:docMk/>
          <pc:sldMk cId="422068342" sldId="293"/>
        </pc:sldMkLst>
      </pc:sldChg>
      <pc:sldChg chg="add del">
        <pc:chgData name="Wanyi Lai" userId="b9141c39d24f4df0" providerId="LiveId" clId="{39253EFB-1090-4758-A87C-A366185876E7}" dt="2023-11-26T23:35:24.276" v="28" actId="2696"/>
        <pc:sldMkLst>
          <pc:docMk/>
          <pc:sldMk cId="1344397167" sldId="293"/>
        </pc:sldMkLst>
      </pc:sldChg>
      <pc:sldChg chg="add del">
        <pc:chgData name="Wanyi Lai" userId="b9141c39d24f4df0" providerId="LiveId" clId="{39253EFB-1090-4758-A87C-A366185876E7}" dt="2023-11-29T20:14:15.233" v="856" actId="47"/>
        <pc:sldMkLst>
          <pc:docMk/>
          <pc:sldMk cId="1385508913" sldId="293"/>
        </pc:sldMkLst>
      </pc:sldChg>
      <pc:sldChg chg="addSp delSp modSp mod">
        <pc:chgData name="Wanyi Lai" userId="b9141c39d24f4df0" providerId="LiveId" clId="{39253EFB-1090-4758-A87C-A366185876E7}" dt="2023-11-28T23:17:23.020" v="356" actId="1076"/>
        <pc:sldMkLst>
          <pc:docMk/>
          <pc:sldMk cId="1928474369" sldId="295"/>
        </pc:sldMkLst>
        <pc:spChg chg="mod">
          <ac:chgData name="Wanyi Lai" userId="b9141c39d24f4df0" providerId="LiveId" clId="{39253EFB-1090-4758-A87C-A366185876E7}" dt="2023-11-28T23:17:03.563" v="352" actId="20577"/>
          <ac:spMkLst>
            <pc:docMk/>
            <pc:sldMk cId="1928474369" sldId="295"/>
            <ac:spMk id="2" creationId="{81079920-6594-43E6-877F-3A79C0852B3D}"/>
          </ac:spMkLst>
        </pc:spChg>
        <pc:spChg chg="add del">
          <ac:chgData name="Wanyi Lai" userId="b9141c39d24f4df0" providerId="LiveId" clId="{39253EFB-1090-4758-A87C-A366185876E7}" dt="2023-11-28T23:16:31.203" v="311" actId="22"/>
          <ac:spMkLst>
            <pc:docMk/>
            <pc:sldMk cId="1928474369" sldId="295"/>
            <ac:spMk id="4" creationId="{5F917F60-1BD6-12A4-F516-62DC9F07C0A5}"/>
          </ac:spMkLst>
        </pc:spChg>
        <pc:spChg chg="add mod">
          <ac:chgData name="Wanyi Lai" userId="b9141c39d24f4df0" providerId="LiveId" clId="{39253EFB-1090-4758-A87C-A366185876E7}" dt="2023-11-28T23:17:09.065" v="355" actId="27636"/>
          <ac:spMkLst>
            <pc:docMk/>
            <pc:sldMk cId="1928474369" sldId="295"/>
            <ac:spMk id="6" creationId="{40884447-D895-A908-0780-1921B97C4233}"/>
          </ac:spMkLst>
        </pc:spChg>
        <pc:picChg chg="mod">
          <ac:chgData name="Wanyi Lai" userId="b9141c39d24f4df0" providerId="LiveId" clId="{39253EFB-1090-4758-A87C-A366185876E7}" dt="2023-11-28T23:17:23.020" v="356" actId="1076"/>
          <ac:picMkLst>
            <pc:docMk/>
            <pc:sldMk cId="1928474369" sldId="295"/>
            <ac:picMk id="5" creationId="{F7E8C4C6-3E9B-46EE-8690-5C76D5482596}"/>
          </ac:picMkLst>
        </pc:picChg>
      </pc:sldChg>
      <pc:sldChg chg="add del">
        <pc:chgData name="Wanyi Lai" userId="b9141c39d24f4df0" providerId="LiveId" clId="{39253EFB-1090-4758-A87C-A366185876E7}" dt="2023-11-29T20:14:17.056" v="857" actId="47"/>
        <pc:sldMkLst>
          <pc:docMk/>
          <pc:sldMk cId="235914797" sldId="296"/>
        </pc:sldMkLst>
      </pc:sldChg>
      <pc:sldChg chg="modSp add mod">
        <pc:chgData name="Wanyi Lai" userId="b9141c39d24f4df0" providerId="LiveId" clId="{39253EFB-1090-4758-A87C-A366185876E7}" dt="2023-11-29T00:55:09.734" v="828" actId="20577"/>
        <pc:sldMkLst>
          <pc:docMk/>
          <pc:sldMk cId="2938658841" sldId="297"/>
        </pc:sldMkLst>
        <pc:spChg chg="mod">
          <ac:chgData name="Wanyi Lai" userId="b9141c39d24f4df0" providerId="LiveId" clId="{39253EFB-1090-4758-A87C-A366185876E7}" dt="2023-11-29T00:55:09.734" v="828" actId="20577"/>
          <ac:spMkLst>
            <pc:docMk/>
            <pc:sldMk cId="2938658841" sldId="297"/>
            <ac:spMk id="3" creationId="{91A13110-1684-4DFE-AF7F-EEE83DCA3835}"/>
          </ac:spMkLst>
        </pc:spChg>
      </pc:sldChg>
    </pc:docChg>
  </pc:docChgLst>
  <pc:docChgLst>
    <pc:chgData name="Wanyi Lai" userId="b9141c39d24f4df0" providerId="LiveId" clId="{7578E750-0995-4A05-9C47-5068B97DDA11}"/>
    <pc:docChg chg="custSel modSld">
      <pc:chgData name="Wanyi Lai" userId="b9141c39d24f4df0" providerId="LiveId" clId="{7578E750-0995-4A05-9C47-5068B97DDA11}" dt="2024-07-24T21:23:08.250" v="103" actId="14100"/>
      <pc:docMkLst>
        <pc:docMk/>
      </pc:docMkLst>
      <pc:sldChg chg="modSp mod">
        <pc:chgData name="Wanyi Lai" userId="b9141c39d24f4df0" providerId="LiveId" clId="{7578E750-0995-4A05-9C47-5068B97DDA11}" dt="2024-07-22T21:25:29.233" v="5" actId="20577"/>
        <pc:sldMkLst>
          <pc:docMk/>
          <pc:sldMk cId="2374470859" sldId="273"/>
        </pc:sldMkLst>
        <pc:spChg chg="mod">
          <ac:chgData name="Wanyi Lai" userId="b9141c39d24f4df0" providerId="LiveId" clId="{7578E750-0995-4A05-9C47-5068B97DDA11}" dt="2024-07-22T21:25:26.341" v="4" actId="20577"/>
          <ac:spMkLst>
            <pc:docMk/>
            <pc:sldMk cId="2374470859" sldId="273"/>
            <ac:spMk id="2" creationId="{EF15A121-C280-4976-B83F-5E219A15C753}"/>
          </ac:spMkLst>
        </pc:spChg>
        <pc:spChg chg="mod">
          <ac:chgData name="Wanyi Lai" userId="b9141c39d24f4df0" providerId="LiveId" clId="{7578E750-0995-4A05-9C47-5068B97DDA11}" dt="2024-07-22T21:25:29.233" v="5" actId="20577"/>
          <ac:spMkLst>
            <pc:docMk/>
            <pc:sldMk cId="2374470859" sldId="273"/>
            <ac:spMk id="8" creationId="{C9C5C73D-6399-4DCA-A34B-50B1BED95E54}"/>
          </ac:spMkLst>
        </pc:spChg>
      </pc:sldChg>
      <pc:sldChg chg="modSp mod">
        <pc:chgData name="Wanyi Lai" userId="b9141c39d24f4df0" providerId="LiveId" clId="{7578E750-0995-4A05-9C47-5068B97DDA11}" dt="2024-07-22T21:25:39.051" v="11" actId="20577"/>
        <pc:sldMkLst>
          <pc:docMk/>
          <pc:sldMk cId="4183666499" sldId="276"/>
        </pc:sldMkLst>
        <pc:spChg chg="mod">
          <ac:chgData name="Wanyi Lai" userId="b9141c39d24f4df0" providerId="LiveId" clId="{7578E750-0995-4A05-9C47-5068B97DDA11}" dt="2024-07-22T21:25:36.898" v="10" actId="20577"/>
          <ac:spMkLst>
            <pc:docMk/>
            <pc:sldMk cId="4183666499" sldId="276"/>
            <ac:spMk id="2" creationId="{EF15A121-C280-4976-B83F-5E219A15C753}"/>
          </ac:spMkLst>
        </pc:spChg>
        <pc:spChg chg="mod">
          <ac:chgData name="Wanyi Lai" userId="b9141c39d24f4df0" providerId="LiveId" clId="{7578E750-0995-4A05-9C47-5068B97DDA11}" dt="2024-07-22T21:25:39.051" v="11" actId="20577"/>
          <ac:spMkLst>
            <pc:docMk/>
            <pc:sldMk cId="4183666499" sldId="276"/>
            <ac:spMk id="3" creationId="{155A98E4-4964-4790-A59A-B35105EE0672}"/>
          </ac:spMkLst>
        </pc:spChg>
      </pc:sldChg>
      <pc:sldChg chg="modSp mod">
        <pc:chgData name="Wanyi Lai" userId="b9141c39d24f4df0" providerId="LiveId" clId="{7578E750-0995-4A05-9C47-5068B97DDA11}" dt="2024-07-22T21:42:23.980" v="23" actId="1076"/>
        <pc:sldMkLst>
          <pc:docMk/>
          <pc:sldMk cId="2266828895" sldId="277"/>
        </pc:sldMkLst>
        <pc:spChg chg="mod">
          <ac:chgData name="Wanyi Lai" userId="b9141c39d24f4df0" providerId="LiveId" clId="{7578E750-0995-4A05-9C47-5068B97DDA11}" dt="2024-07-22T21:42:23.980" v="23" actId="1076"/>
          <ac:spMkLst>
            <pc:docMk/>
            <pc:sldMk cId="2266828895" sldId="277"/>
            <ac:spMk id="3" creationId="{AF4D9F48-D64A-44DD-8EC4-10D0F941E9EC}"/>
          </ac:spMkLst>
        </pc:spChg>
        <pc:picChg chg="mod">
          <ac:chgData name="Wanyi Lai" userId="b9141c39d24f4df0" providerId="LiveId" clId="{7578E750-0995-4A05-9C47-5068B97DDA11}" dt="2024-07-22T21:41:59.527" v="14" actId="1076"/>
          <ac:picMkLst>
            <pc:docMk/>
            <pc:sldMk cId="2266828895" sldId="277"/>
            <ac:picMk id="7" creationId="{5D1286D6-E280-4AC9-A893-20CC5F36F373}"/>
          </ac:picMkLst>
        </pc:picChg>
      </pc:sldChg>
      <pc:sldChg chg="modSp mod">
        <pc:chgData name="Wanyi Lai" userId="b9141c39d24f4df0" providerId="LiveId" clId="{7578E750-0995-4A05-9C47-5068B97DDA11}" dt="2024-07-22T21:45:31.916" v="58" actId="27636"/>
        <pc:sldMkLst>
          <pc:docMk/>
          <pc:sldMk cId="998391871" sldId="278"/>
        </pc:sldMkLst>
        <pc:spChg chg="mod">
          <ac:chgData name="Wanyi Lai" userId="b9141c39d24f4df0" providerId="LiveId" clId="{7578E750-0995-4A05-9C47-5068B97DDA11}" dt="2024-07-22T21:45:31.916" v="58" actId="27636"/>
          <ac:spMkLst>
            <pc:docMk/>
            <pc:sldMk cId="998391871" sldId="278"/>
            <ac:spMk id="3" creationId="{AE0C56EB-D833-4B49-997B-0C7C18F89171}"/>
          </ac:spMkLst>
        </pc:spChg>
        <pc:spChg chg="mod">
          <ac:chgData name="Wanyi Lai" userId="b9141c39d24f4df0" providerId="LiveId" clId="{7578E750-0995-4A05-9C47-5068B97DDA11}" dt="2024-07-22T21:45:31.909" v="57" actId="27636"/>
          <ac:spMkLst>
            <pc:docMk/>
            <pc:sldMk cId="998391871" sldId="278"/>
            <ac:spMk id="4" creationId="{313EDB15-A216-01B4-309D-F92F9488C5F4}"/>
          </ac:spMkLst>
        </pc:spChg>
      </pc:sldChg>
      <pc:sldChg chg="modSp mod">
        <pc:chgData name="Wanyi Lai" userId="b9141c39d24f4df0" providerId="LiveId" clId="{7578E750-0995-4A05-9C47-5068B97DDA11}" dt="2024-07-22T21:43:37.707" v="40" actId="1076"/>
        <pc:sldMkLst>
          <pc:docMk/>
          <pc:sldMk cId="2617487791" sldId="279"/>
        </pc:sldMkLst>
        <pc:spChg chg="mod">
          <ac:chgData name="Wanyi Lai" userId="b9141c39d24f4df0" providerId="LiveId" clId="{7578E750-0995-4A05-9C47-5068B97DDA11}" dt="2024-07-22T21:43:34.253" v="39" actId="14100"/>
          <ac:spMkLst>
            <pc:docMk/>
            <pc:sldMk cId="2617487791" sldId="279"/>
            <ac:spMk id="3" creationId="{1646DA76-5021-4427-8F85-88EF0260CAA9}"/>
          </ac:spMkLst>
        </pc:spChg>
        <pc:picChg chg="mod">
          <ac:chgData name="Wanyi Lai" userId="b9141c39d24f4df0" providerId="LiveId" clId="{7578E750-0995-4A05-9C47-5068B97DDA11}" dt="2024-07-22T21:43:37.707" v="40" actId="1076"/>
          <ac:picMkLst>
            <pc:docMk/>
            <pc:sldMk cId="2617487791" sldId="279"/>
            <ac:picMk id="5" creationId="{58AA645A-C2E7-4DBC-9F67-E2A1BAA2A60A}"/>
          </ac:picMkLst>
        </pc:picChg>
      </pc:sldChg>
      <pc:sldChg chg="modSp mod">
        <pc:chgData name="Wanyi Lai" userId="b9141c39d24f4df0" providerId="LiveId" clId="{7578E750-0995-4A05-9C47-5068B97DDA11}" dt="2024-07-22T21:44:31.771" v="55" actId="14100"/>
        <pc:sldMkLst>
          <pc:docMk/>
          <pc:sldMk cId="87478765" sldId="280"/>
        </pc:sldMkLst>
        <pc:spChg chg="mod">
          <ac:chgData name="Wanyi Lai" userId="b9141c39d24f4df0" providerId="LiveId" clId="{7578E750-0995-4A05-9C47-5068B97DDA11}" dt="2024-07-22T21:44:29.235" v="54" actId="1076"/>
          <ac:spMkLst>
            <pc:docMk/>
            <pc:sldMk cId="87478765" sldId="280"/>
            <ac:spMk id="3" creationId="{992E3B8D-4C39-49E7-99A9-47D9797B5A01}"/>
          </ac:spMkLst>
        </pc:spChg>
        <pc:picChg chg="mod">
          <ac:chgData name="Wanyi Lai" userId="b9141c39d24f4df0" providerId="LiveId" clId="{7578E750-0995-4A05-9C47-5068B97DDA11}" dt="2024-07-22T21:44:31.771" v="55" actId="14100"/>
          <ac:picMkLst>
            <pc:docMk/>
            <pc:sldMk cId="87478765" sldId="280"/>
            <ac:picMk id="5" creationId="{E1EDA6BF-3DC8-4AB1-A8EA-8D359A18B715}"/>
          </ac:picMkLst>
        </pc:picChg>
      </pc:sldChg>
      <pc:sldChg chg="modSp mod">
        <pc:chgData name="Wanyi Lai" userId="b9141c39d24f4df0" providerId="LiveId" clId="{7578E750-0995-4A05-9C47-5068B97DDA11}" dt="2024-07-22T21:56:53.071" v="82" actId="27636"/>
        <pc:sldMkLst>
          <pc:docMk/>
          <pc:sldMk cId="673791939" sldId="284"/>
        </pc:sldMkLst>
        <pc:spChg chg="mod">
          <ac:chgData name="Wanyi Lai" userId="b9141c39d24f4df0" providerId="LiveId" clId="{7578E750-0995-4A05-9C47-5068B97DDA11}" dt="2024-07-22T21:56:53.071" v="82" actId="27636"/>
          <ac:spMkLst>
            <pc:docMk/>
            <pc:sldMk cId="673791939" sldId="284"/>
            <ac:spMk id="3" creationId="{D50296D5-0449-4892-9239-FD579784314B}"/>
          </ac:spMkLst>
        </pc:spChg>
        <pc:picChg chg="mod">
          <ac:chgData name="Wanyi Lai" userId="b9141c39d24f4df0" providerId="LiveId" clId="{7578E750-0995-4A05-9C47-5068B97DDA11}" dt="2024-07-22T21:56:15.111" v="63" actId="1076"/>
          <ac:picMkLst>
            <pc:docMk/>
            <pc:sldMk cId="673791939" sldId="284"/>
            <ac:picMk id="5" creationId="{9A481715-F38B-4BD5-BFF7-9E036BA06D8A}"/>
          </ac:picMkLst>
        </pc:picChg>
      </pc:sldChg>
      <pc:sldChg chg="modSp mod">
        <pc:chgData name="Wanyi Lai" userId="b9141c39d24f4df0" providerId="LiveId" clId="{7578E750-0995-4A05-9C47-5068B97DDA11}" dt="2024-07-22T21:43:06.764" v="31" actId="20577"/>
        <pc:sldMkLst>
          <pc:docMk/>
          <pc:sldMk cId="3372719933" sldId="288"/>
        </pc:sldMkLst>
        <pc:spChg chg="mod">
          <ac:chgData name="Wanyi Lai" userId="b9141c39d24f4df0" providerId="LiveId" clId="{7578E750-0995-4A05-9C47-5068B97DDA11}" dt="2024-07-22T21:43:06.764" v="31" actId="20577"/>
          <ac:spMkLst>
            <pc:docMk/>
            <pc:sldMk cId="3372719933" sldId="288"/>
            <ac:spMk id="3" creationId="{484595B0-DBE0-41C4-BFED-6998A7C73427}"/>
          </ac:spMkLst>
        </pc:spChg>
      </pc:sldChg>
      <pc:sldChg chg="modSp mod">
        <pc:chgData name="Wanyi Lai" userId="b9141c39d24f4df0" providerId="LiveId" clId="{7578E750-0995-4A05-9C47-5068B97DDA11}" dt="2024-07-22T21:44:14.213" v="50" actId="27636"/>
        <pc:sldMkLst>
          <pc:docMk/>
          <pc:sldMk cId="2449721198" sldId="289"/>
        </pc:sldMkLst>
        <pc:spChg chg="mod">
          <ac:chgData name="Wanyi Lai" userId="b9141c39d24f4df0" providerId="LiveId" clId="{7578E750-0995-4A05-9C47-5068B97DDA11}" dt="2024-07-22T21:44:14.213" v="50" actId="27636"/>
          <ac:spMkLst>
            <pc:docMk/>
            <pc:sldMk cId="2449721198" sldId="289"/>
            <ac:spMk id="3" creationId="{C11B88CF-E2DB-4AC2-BFC2-59112B3070B7}"/>
          </ac:spMkLst>
        </pc:spChg>
        <pc:picChg chg="mod">
          <ac:chgData name="Wanyi Lai" userId="b9141c39d24f4df0" providerId="LiveId" clId="{7578E750-0995-4A05-9C47-5068B97DDA11}" dt="2024-07-22T21:44:03.984" v="45" actId="1076"/>
          <ac:picMkLst>
            <pc:docMk/>
            <pc:sldMk cId="2449721198" sldId="289"/>
            <ac:picMk id="5" creationId="{5E1C92FF-016A-469E-9247-29FCE63190CA}"/>
          </ac:picMkLst>
        </pc:picChg>
      </pc:sldChg>
      <pc:sldChg chg="modSp mod">
        <pc:chgData name="Wanyi Lai" userId="b9141c39d24f4df0" providerId="LiveId" clId="{7578E750-0995-4A05-9C47-5068B97DDA11}" dt="2024-07-22T21:58:13.219" v="94" actId="27636"/>
        <pc:sldMkLst>
          <pc:docMk/>
          <pc:sldMk cId="3279162158" sldId="291"/>
        </pc:sldMkLst>
        <pc:spChg chg="mod">
          <ac:chgData name="Wanyi Lai" userId="b9141c39d24f4df0" providerId="LiveId" clId="{7578E750-0995-4A05-9C47-5068B97DDA11}" dt="2024-07-22T21:58:13.219" v="94" actId="27636"/>
          <ac:spMkLst>
            <pc:docMk/>
            <pc:sldMk cId="3279162158" sldId="291"/>
            <ac:spMk id="3" creationId="{D50296D5-0449-4892-9239-FD579784314B}"/>
          </ac:spMkLst>
        </pc:spChg>
      </pc:sldChg>
      <pc:sldChg chg="modSp mod">
        <pc:chgData name="Wanyi Lai" userId="b9141c39d24f4df0" providerId="LiveId" clId="{7578E750-0995-4A05-9C47-5068B97DDA11}" dt="2024-07-24T21:23:08.250" v="103" actId="14100"/>
        <pc:sldMkLst>
          <pc:docMk/>
          <pc:sldMk cId="1344397167" sldId="293"/>
        </pc:sldMkLst>
        <pc:spChg chg="mod">
          <ac:chgData name="Wanyi Lai" userId="b9141c39d24f4df0" providerId="LiveId" clId="{7578E750-0995-4A05-9C47-5068B97DDA11}" dt="2024-07-24T21:22:55.065" v="102" actId="20577"/>
          <ac:spMkLst>
            <pc:docMk/>
            <pc:sldMk cId="1344397167" sldId="293"/>
            <ac:spMk id="6" creationId="{186F8919-36EE-47B8-8BF5-426DFEF57FF1}"/>
          </ac:spMkLst>
        </pc:spChg>
        <pc:picChg chg="mod">
          <ac:chgData name="Wanyi Lai" userId="b9141c39d24f4df0" providerId="LiveId" clId="{7578E750-0995-4A05-9C47-5068B97DDA11}" dt="2024-07-24T21:23:08.250" v="103" actId="14100"/>
          <ac:picMkLst>
            <pc:docMk/>
            <pc:sldMk cId="1344397167" sldId="293"/>
            <ac:picMk id="3" creationId="{1D3D2312-F178-A837-F045-D2BA6F29AA6F}"/>
          </ac:picMkLst>
        </pc:picChg>
      </pc:sldChg>
      <pc:sldChg chg="modSp mod">
        <pc:chgData name="Wanyi Lai" userId="b9141c39d24f4df0" providerId="LiveId" clId="{7578E750-0995-4A05-9C47-5068B97DDA11}" dt="2024-07-22T21:57:57.116" v="92" actId="1076"/>
        <pc:sldMkLst>
          <pc:docMk/>
          <pc:sldMk cId="1928474369" sldId="295"/>
        </pc:sldMkLst>
        <pc:spChg chg="mod">
          <ac:chgData name="Wanyi Lai" userId="b9141c39d24f4df0" providerId="LiveId" clId="{7578E750-0995-4A05-9C47-5068B97DDA11}" dt="2024-07-22T21:57:50.981" v="91" actId="27636"/>
          <ac:spMkLst>
            <pc:docMk/>
            <pc:sldMk cId="1928474369" sldId="295"/>
            <ac:spMk id="6" creationId="{40884447-D895-A908-0780-1921B97C4233}"/>
          </ac:spMkLst>
        </pc:spChg>
        <pc:picChg chg="mod">
          <ac:chgData name="Wanyi Lai" userId="b9141c39d24f4df0" providerId="LiveId" clId="{7578E750-0995-4A05-9C47-5068B97DDA11}" dt="2024-07-22T21:57:57.116" v="92" actId="1076"/>
          <ac:picMkLst>
            <pc:docMk/>
            <pc:sldMk cId="1928474369" sldId="295"/>
            <ac:picMk id="5" creationId="{F7E8C4C6-3E9B-46EE-8690-5C76D548259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9178B-4502-4536-BEC3-750AD18AE5E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BDDDA-1A3C-45D6-86D4-35C12F5F3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67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2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5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6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65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49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2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0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F6C1B96-3DFB-D74E-B152-BD13750AB05C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76880E-8E73-9E43-9400-F3EDBCB3C0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71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i2gn_9m3hx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IB1FVbo8T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E73D-04EE-56DA-2115-21BFF901C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E7102-4DFE-422D-D549-4BF5D3AEB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B73-2DA3-4765-9DA1-8EA1E8F1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9F48-D64A-44DD-8EC4-10D0F941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197091"/>
            <a:ext cx="8770571" cy="3010281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Openness to experience: tendency to enjoy new intellectual experiences and new ideas.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High: Variety of interests, willingness to try new things, curious, enjoys surprises.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Low: Traditional, practical, cautious, prefers familiar routines, people, and ideas.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E.g. High more likely to enroll in liberal arts programs, change careers more often, play a musical instrument, exhibit less racial prejudice.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286D6-E280-4AC9-A893-20CC5F36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39" y="5141588"/>
            <a:ext cx="4828122" cy="16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C1FF-0909-4AB3-9B18-272CC7B5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95B0-DBE0-41C4-BFED-6998A7C7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0061"/>
            <a:ext cx="8770571" cy="30955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Conscientiousness: tendency to show self-discipline, be dutiful, strive for achievement and competence.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High: organized, goal-directed, responsible, careful, disciplined.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Low: impulsive, disorganized, careless.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High more likely to receive high ratings for job performance, drink less, smoke less, drive more safely, follow healthy diet, live longer.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2EFF4-73DF-40AE-9997-ADD85FEB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25" y="5196809"/>
            <a:ext cx="5379485" cy="14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1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F389-875A-4398-9991-BA97FFAF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DA76-5021-4427-8F85-88EF0260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189487"/>
            <a:ext cx="8770571" cy="3131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Extraversion: tendency to seek stimulation and enjoy the company of other people.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High: sociable, high-energy, assertive, talkative, enjoys meeting new people.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Low: reserved, quiet, dislikes being center of attention, prefers solitude.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High more likely to attend parties and be rated as popular by peers, live with and work with more people, less disturbed by loud sounds or intense stimuli.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A645A-C2E7-4DBC-9F67-E2A1BAA2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86" y="5202078"/>
            <a:ext cx="6031475" cy="13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8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7435-46EA-42FD-A947-59B8AEA3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88CF-E2DB-4AC2-BFC2-59112B307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8171"/>
            <a:ext cx="8710482" cy="2882341"/>
          </a:xfrm>
        </p:spPr>
        <p:txBody>
          <a:bodyPr>
            <a:normAutofit/>
          </a:bodyPr>
          <a:lstStyle/>
          <a:p>
            <a:r>
              <a:rPr lang="en-US" dirty="0"/>
              <a:t>Agreeableness: tendency to be compassionate toward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High: cooperative, polite, friendly, trusting, shows concern for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Low: suspicious, skeptical, uncooperative.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High more willing to lend money, fewer behavioral problems during childhood, manifests less arrests in adulthood.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C92FF-016A-469E-9247-29FCE6319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10" y="5138838"/>
            <a:ext cx="5833179" cy="15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288-06EB-4E2C-A662-00915B21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3B8D-4C39-49E7-99A9-47D9797B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188641"/>
            <a:ext cx="8770571" cy="294107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Neuroticism/ Emotional Stability: emotional stability is the tendency to minimize unpleasant emotions.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High: anxious, worried, angry, insecure, emotionally reactive, pessimistic.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Low: calm, composed, secure, satisfied with 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High pays more attention to and exhibits better recall of threats and unpleasant information, manifest more distress when given a surprise math test, more susceptible to mental health issues.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DA6BF-3DC8-4AB1-A8EA-8D359A18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071" y="5031623"/>
            <a:ext cx="4498154" cy="17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0AF5-02D3-4AD7-ADF4-787D0ED2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D074-9FF0-435B-99D2-66EE50AC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55223"/>
            <a:ext cx="8770571" cy="3908557"/>
          </a:xfrm>
        </p:spPr>
        <p:txBody>
          <a:bodyPr/>
          <a:lstStyle/>
          <a:p>
            <a:r>
              <a:rPr lang="en-US" dirty="0"/>
              <a:t>HEXACO Model of Personality: Honesty-Humility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High: honest, modest, fair, generous, avoid manipulating others for personal gain.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Low: selfish, cruel, manipulative.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E174915-5733-4ADD-999D-4F6907806343}"/>
              </a:ext>
            </a:extLst>
          </p:cNvPr>
          <p:cNvGraphicFramePr>
            <a:graphicFrameLocks noGrp="1"/>
          </p:cNvGraphicFramePr>
          <p:nvPr/>
        </p:nvGraphicFramePr>
        <p:xfrm>
          <a:off x="2002971" y="3988527"/>
          <a:ext cx="8687840" cy="276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920">
                  <a:extLst>
                    <a:ext uri="{9D8B030D-6E8A-4147-A177-3AD203B41FA5}">
                      <a16:colId xmlns:a16="http://schemas.microsoft.com/office/drawing/2014/main" val="1796415690"/>
                    </a:ext>
                  </a:extLst>
                </a:gridCol>
                <a:gridCol w="4343920">
                  <a:extLst>
                    <a:ext uri="{9D8B030D-6E8A-4147-A177-3AD203B41FA5}">
                      <a16:colId xmlns:a16="http://schemas.microsoft.com/office/drawing/2014/main" val="2100574181"/>
                    </a:ext>
                  </a:extLst>
                </a:gridCol>
              </a:tblGrid>
              <a:tr h="68775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 wouldn’t use flattery to get a promotion at work, even if I thought it would succeed.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If I want something from someone I dislike, I will act very nicely toward that person is order to get it.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39706"/>
                  </a:ext>
                </a:extLst>
              </a:tr>
              <a:tr h="516040">
                <a:tc>
                  <a:txBody>
                    <a:bodyPr/>
                    <a:lstStyle/>
                    <a:p>
                      <a:r>
                        <a:rPr lang="en-US" sz="1400" dirty="0"/>
                        <a:t>I wouldn’t pretend to like someone just to get that person to do favors for me.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I want something from someone, I will laugh at that person’s worst jokes.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96991"/>
                  </a:ext>
                </a:extLst>
              </a:tr>
              <a:tr h="516040">
                <a:tc>
                  <a:txBody>
                    <a:bodyPr/>
                    <a:lstStyle/>
                    <a:p>
                      <a:r>
                        <a:rPr lang="en-US" sz="1400" dirty="0"/>
                        <a:t>I am an ordinary person who is no better than others.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I knew I would never get caught, I would be willing to steal a million dollars.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156608"/>
                  </a:ext>
                </a:extLst>
              </a:tr>
              <a:tr h="516040">
                <a:tc>
                  <a:txBody>
                    <a:bodyPr/>
                    <a:lstStyle/>
                    <a:p>
                      <a:r>
                        <a:rPr lang="en-US" sz="1400" dirty="0"/>
                        <a:t>Having a lot of money is not especially important to me.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would like to be seen driving around in a very expensive car.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885474"/>
                  </a:ext>
                </a:extLst>
              </a:tr>
              <a:tr h="516040">
                <a:tc>
                  <a:txBody>
                    <a:bodyPr/>
                    <a:lstStyle/>
                    <a:p>
                      <a:r>
                        <a:rPr lang="en-US" sz="1400" dirty="0"/>
                        <a:t>I would never accept a bribe, even if it were very large.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 think that I am entitled to more respect than the average person.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1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3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3314-B811-484E-A639-F7BDD51E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56EB-D833-4B49-997B-0C7C18F89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0" y="2193186"/>
            <a:ext cx="4160520" cy="4437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trait is an individual construct.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Continuum instead of categories.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Effectively captures change.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reliability and validity.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in predictive power.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aggregate traits the way MBTI does.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EDB15-A216-01B4-309D-F92F9488C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0290" y="2193185"/>
            <a:ext cx="4160520" cy="39028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encompass all of personality.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Culture differences.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all positive.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9881-75CB-459C-AEE8-FBD96921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Five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44911-B506-4406-A1A5-0C65C14A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02511"/>
            <a:ext cx="8770571" cy="46554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does the Big Five predict?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Conscientiousness related to job performance across jobs.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Conscientiousness predictive of academic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Conscientiousness related to good health and life expectancy.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Extraversion related to job performance in sales and managerial jobs.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neuroticism associated with higher rates of physical and mental illness.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agreeableness related to increased helping behaviors.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Video game choice, in-game behaviors. </a:t>
            </a:r>
          </a:p>
        </p:txBody>
      </p:sp>
    </p:spTree>
    <p:extLst>
      <p:ext uri="{BB962C8B-B14F-4D97-AF65-F5344CB8AC3E}">
        <p14:creationId xmlns:p14="http://schemas.microsoft.com/office/powerpoint/2010/main" val="420462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25AF-4D13-481D-AB77-1F057E5A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BF8C-FABB-4F77-8356-B442A490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120" y="2338402"/>
            <a:ext cx="3750080" cy="4519598"/>
          </a:xfrm>
        </p:spPr>
        <p:txBody>
          <a:bodyPr>
            <a:normAutofit/>
          </a:bodyPr>
          <a:lstStyle/>
          <a:p>
            <a:r>
              <a:rPr lang="en-US" dirty="0"/>
              <a:t>Zero acquaintance 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Participants able to predict all Big Five traits from people’s bedrooms.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offices, participants able to predict extraversion, conscientiousness, and openness.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bed_Hi_Conc">
            <a:extLst>
              <a:ext uri="{FF2B5EF4-FFF2-40B4-BE49-F238E27FC236}">
                <a16:creationId xmlns:a16="http://schemas.microsoft.com/office/drawing/2014/main" id="{34776147-7E28-4421-8379-FA6E7005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38" y="2338400"/>
            <a:ext cx="2907147" cy="437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ed_Lo_Conc">
            <a:extLst>
              <a:ext uri="{FF2B5EF4-FFF2-40B4-BE49-F238E27FC236}">
                <a16:creationId xmlns:a16="http://schemas.microsoft.com/office/drawing/2014/main" id="{1E2BB4A5-03C7-4B98-875F-953016ED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79" y="2338401"/>
            <a:ext cx="2907147" cy="437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E1BC-8A9C-45FF-8A36-FCE7F0A0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Five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FEE2E-35F3-40B4-B524-D8A1439E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72" y="2225189"/>
            <a:ext cx="6941008" cy="454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F983-43CB-208E-8DF3-E9B9B561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E580-E543-B1FB-7E55-E13CFDA6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470909"/>
          </a:xfrm>
        </p:spPr>
        <p:txBody>
          <a:bodyPr>
            <a:normAutofit/>
          </a:bodyPr>
          <a:lstStyle/>
          <a:p>
            <a:r>
              <a:rPr lang="en-US" dirty="0"/>
              <a:t>Personality: a person’s characteristic pattern of thinking, feeling, and acting.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CD58-AE19-4AD5-A0BA-9EE7399D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74AC-9CC2-4E81-AAFC-722F05B7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545725"/>
          </a:xfrm>
        </p:spPr>
        <p:txBody>
          <a:bodyPr>
            <a:normAutofit/>
          </a:bodyPr>
          <a:lstStyle/>
          <a:p>
            <a:r>
              <a:rPr lang="en-US" dirty="0"/>
              <a:t>Personality traits are relatively stable over time. Research does find evidence of some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Openness declines with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Agreeableness increases in 30s through 60s.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Conscientiousness begins to increase in 20s.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Extraversion increases during 20s to 60s.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Maturity principle: people generally become more agreeable, more conscientious, and less neurotic with 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B631-D539-4854-8366-EBFF56D8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Social-Cognitive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6694-DF9C-4174-9AA7-26ED3907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5164"/>
            <a:ext cx="8956766" cy="4826526"/>
          </a:xfrm>
        </p:spPr>
        <p:txBody>
          <a:bodyPr>
            <a:normAutofit/>
          </a:bodyPr>
          <a:lstStyle/>
          <a:p>
            <a:r>
              <a:rPr lang="en-US" dirty="0"/>
              <a:t>Personality x situation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Traits are more easily expressed in some situations than 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people choose different environments.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personality shapes how we interpret and react to events.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personalities create situations to which we react.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Improving predictive power of a personality test by using an explicit frame-of-reference.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predictor of future behavior is the person’s past behavior in similar situations.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5B04-88D3-4FCD-9003-24955474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Personality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96D5-0449-4892-9239-FD579784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0894"/>
            <a:ext cx="6348450" cy="49349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Projective tests: people interpret ambiguous stimuli. </a:t>
            </a:r>
          </a:p>
          <a:p>
            <a:r>
              <a:rPr lang="en-US" dirty="0"/>
              <a:t>Thematic Apperception Test (TAT)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Interpretation of an ambiguous photo reveals our unconscious 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https://www.youtube.com/watch?v=i2gn_9m3hx0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psychometric properties (validity, reliability).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empirical support for identifying problem solving style and interpersonal dynamics. </a:t>
            </a:r>
          </a:p>
          <a:p>
            <a:r>
              <a:rPr lang="en-US" dirty="0"/>
              <a:t>Rorschach inkblot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psychometric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 does not yield information that could not be obtained through biographical reports or other measures.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81715-F38B-4BD5-BFF7-9E036BA06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690" y="2730775"/>
            <a:ext cx="2318165" cy="26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9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9920-6594-43E6-877F-3A79C08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Personality Approaches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8C4C6-3E9B-46EE-8690-5C76D5482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95" y="3894423"/>
            <a:ext cx="8677816" cy="251208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84447-D895-A908-0780-1921B97C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61903"/>
            <a:ext cx="8770571" cy="1732520"/>
          </a:xfrm>
        </p:spPr>
        <p:txBody>
          <a:bodyPr>
            <a:normAutofit/>
          </a:bodyPr>
          <a:lstStyle/>
          <a:p>
            <a:r>
              <a:rPr lang="en-US" dirty="0"/>
              <a:t>Conditional reasoning: given a scenario, participants are asked to make logical inferences.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Justification mechanisms: the way people defend their own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5B04-88D3-4FCD-9003-24955474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Personality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96D5-0449-4892-9239-FD579784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51422"/>
            <a:ext cx="8770571" cy="4333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Humanistic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a person’s ideal self to actual 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 story approach: collecting a rich narrative of a person’s life.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Criticisms: focuses on actualizing ideal self without addressing our capacity to do bad things, too vague and subjective.</a:t>
            </a:r>
          </a:p>
          <a:p>
            <a:r>
              <a:rPr lang="en-US" dirty="0"/>
              <a:t>Psychoanalytic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Freud: personality is attributed to unconscious motives, largely repressed.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Criticism: post hoc, no way to empirically verify.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1E39-B7CB-4FB2-9165-673621F8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on Personality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3110-1684-4DFE-AF7F-EEE83DCA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11977"/>
            <a:ext cx="8770571" cy="4493624"/>
          </a:xfrm>
        </p:spPr>
        <p:txBody>
          <a:bodyPr/>
          <a:lstStyle/>
          <a:p>
            <a:r>
              <a:rPr lang="en-US" dirty="0"/>
              <a:t>Impression management: making ourselves look better than we 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can and do fake when stakes are high, such as in employment settings.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desirability scales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31496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1E39-B7CB-4FB2-9165-673621F8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on Personality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3110-1684-4DFE-AF7F-EEE83DCA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7455"/>
            <a:ext cx="8770571" cy="45581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Threatens validity.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until it’s not.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Might pass over a candidate who’s a better fit.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Faking might not translate to behaviors on the job (e.g. emotional labor). </a:t>
            </a:r>
          </a:p>
          <a:p>
            <a:r>
              <a:rPr lang="en-US" dirty="0"/>
              <a:t>No: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Being able to identify the socially desirable response and fake it can be a valuable skill.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</a:t>
            </a:r>
            <a:r>
              <a:rPr lang="en-US" dirty="0"/>
              <a:t>results predict job performance, why does it matter?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Attitudes and behaviors link: saying will become believing.</a:t>
            </a:r>
          </a:p>
        </p:txBody>
      </p:sp>
    </p:spTree>
    <p:extLst>
      <p:ext uri="{BB962C8B-B14F-4D97-AF65-F5344CB8AC3E}">
        <p14:creationId xmlns:p14="http://schemas.microsoft.com/office/powerpoint/2010/main" val="29386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Barnum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Barnum effect: tendency of people to accept descriptions that apply to almost everyone as applying specifically to them. </a:t>
            </a:r>
          </a:p>
          <a:p>
            <a:r>
              <a:rPr lang="en-US" dirty="0"/>
              <a:t>What to look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Beware of all-purpose descriptions that could apply to anyone.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Beware of your own selective perceptions.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Resist flattery.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E650-9CF3-4692-A876-A47A625A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 Based Theories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7AEB-4124-4AA5-BFAE-2E7F4C30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3975313"/>
          </a:xfrm>
        </p:spPr>
        <p:txBody>
          <a:bodyPr>
            <a:normAutofit/>
          </a:bodyPr>
          <a:lstStyle/>
          <a:p>
            <a:r>
              <a:rPr lang="en-US" dirty="0"/>
              <a:t>Traits: a characteristic pattern of behavior or a disposition to feel and 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Assessed by self-report inventories and peer reports.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Traits are enduring, states are temporary (e.g. a state of anger vs. an aggressive personality). </a:t>
            </a:r>
          </a:p>
          <a:p>
            <a:r>
              <a:rPr lang="en-US" dirty="0"/>
              <a:t>Trait based theories: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describing individual traits, not explaining their causes. </a:t>
            </a:r>
          </a:p>
        </p:txBody>
      </p:sp>
    </p:spTree>
    <p:extLst>
      <p:ext uri="{BB962C8B-B14F-4D97-AF65-F5344CB8AC3E}">
        <p14:creationId xmlns:p14="http://schemas.microsoft.com/office/powerpoint/2010/main" val="12161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CFF27-6C02-4E52-8565-DB051BBE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F8919-36EE-47B8-8BF5-426DFEF5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4772"/>
            <a:ext cx="4948073" cy="4683228"/>
          </a:xfrm>
        </p:spPr>
        <p:txBody>
          <a:bodyPr>
            <a:normAutofit fontScale="92500"/>
          </a:bodyPr>
          <a:lstStyle/>
          <a:p>
            <a:r>
              <a:rPr lang="en-US" dirty="0"/>
              <a:t>Minnesota Multiphasic Personality Inventory (MMPI)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Describes a person’s psychological processes and how they respond to stress.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clinical scales developed to detect symptoms of mental health disorders.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True/False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Valid, but susceptible to faking.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D2312-F178-A837-F045-D2BA6F29A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61" y="2422561"/>
            <a:ext cx="3956700" cy="39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A121-C280-4976-B83F-5E219A15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D5FA-589A-4D3C-94E6-91BEC7B9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9829" y="2381946"/>
            <a:ext cx="2887931" cy="3651504"/>
          </a:xfrm>
        </p:spPr>
        <p:txBody>
          <a:bodyPr>
            <a:normAutofit/>
          </a:bodyPr>
          <a:lstStyle/>
          <a:p>
            <a:r>
              <a:rPr lang="en-US" dirty="0"/>
              <a:t>Myers-Briggs Type Inventory (MBTI)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Introversion/ Extraversion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Sensing/ Intuition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Thinking/ Feeling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Judging/ Perceiving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8696C-5457-46D7-8D93-AAB42A92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4" y="2643420"/>
            <a:ext cx="8628439" cy="28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8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A121-C280-4976-B83F-5E219A1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172" y="579120"/>
            <a:ext cx="3840363" cy="1389017"/>
          </a:xfrm>
        </p:spPr>
        <p:txBody>
          <a:bodyPr/>
          <a:lstStyle/>
          <a:p>
            <a:r>
              <a:rPr lang="en-US" dirty="0"/>
              <a:t>MBTI Pros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C5C73D-6399-4DCA-A34B-50B1BED95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4172" y="1907177"/>
            <a:ext cx="3910032" cy="46685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bad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people agree with their type profile.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Tidy way to sort people into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Built-in schema for each category.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Self-fulfilling prophecy, confirmation bias.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AAE37-3595-488D-B92B-2CD79309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695" y="302449"/>
            <a:ext cx="6376590" cy="64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A121-C280-4976-B83F-5E219A1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3048" y="422265"/>
            <a:ext cx="3227715" cy="1066800"/>
          </a:xfrm>
        </p:spPr>
        <p:txBody>
          <a:bodyPr/>
          <a:lstStyle/>
          <a:p>
            <a:r>
              <a:rPr lang="en-US" dirty="0"/>
              <a:t>MBTI 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98E4-4964-4790-A59A-B35105EE0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3048" y="1372917"/>
            <a:ext cx="3471176" cy="53413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Barnum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validity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Represented by categories rather than continuum.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predictive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people fall somewhere in between, not extreme ends.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E9AC07-A499-4A9A-BF81-CF809B79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" y="293741"/>
            <a:ext cx="6376590" cy="64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A121-C280-4976-B83F-5E219A15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24803"/>
            <a:ext cx="8770571" cy="1345269"/>
          </a:xfrm>
        </p:spPr>
        <p:txBody>
          <a:bodyPr/>
          <a:lstStyle/>
          <a:p>
            <a:r>
              <a:rPr lang="en-US" dirty="0"/>
              <a:t>The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D5FA-589A-4D3C-94E6-91BEC7B9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280113"/>
          </a:xfrm>
        </p:spPr>
        <p:txBody>
          <a:bodyPr>
            <a:normAutofit/>
          </a:bodyPr>
          <a:lstStyle/>
          <a:p>
            <a:r>
              <a:rPr lang="en-US" dirty="0"/>
              <a:t>The Big Five: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O</a:t>
            </a:r>
            <a:r>
              <a:rPr lang="en-US" dirty="0"/>
              <a:t>penness to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C</a:t>
            </a:r>
            <a:r>
              <a:rPr lang="en-US" dirty="0"/>
              <a:t>onscientiousness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E</a:t>
            </a:r>
            <a:r>
              <a:rPr lang="en-US" dirty="0"/>
              <a:t>xtraversion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</a:t>
            </a:r>
            <a:r>
              <a:rPr lang="en-US" dirty="0"/>
              <a:t>greeableness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N</a:t>
            </a:r>
            <a:r>
              <a:rPr lang="en-US" dirty="0"/>
              <a:t>euroticism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https://www.youtube.com/watch?v=IB1FVbo8TSs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normal curve">
            <a:extLst>
              <a:ext uri="{FF2B5EF4-FFF2-40B4-BE49-F238E27FC236}">
                <a16:creationId xmlns:a16="http://schemas.microsoft.com/office/drawing/2014/main" id="{984AE706-B7DE-408A-8CFD-548E6772E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67" y="2664782"/>
            <a:ext cx="5094044" cy="270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3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lines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" id="{BB681411-12E0-244B-82F1-F7E2107878B7}" vid="{9B583425-D83A-C443-9C32-AA84799BD5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13008</TotalTime>
  <Words>1416</Words>
  <Application>Microsoft Office PowerPoint</Application>
  <PresentationFormat>Widescreen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Meiryo</vt:lpstr>
      <vt:lpstr>Sketchlines</vt:lpstr>
      <vt:lpstr>Personality</vt:lpstr>
      <vt:lpstr>Personality</vt:lpstr>
      <vt:lpstr>Barnum Effect</vt:lpstr>
      <vt:lpstr>Trait Based Theories</vt:lpstr>
      <vt:lpstr>MMPI</vt:lpstr>
      <vt:lpstr>MBTI</vt:lpstr>
      <vt:lpstr>MBTI Pros</vt:lpstr>
      <vt:lpstr>MBTI Cons</vt:lpstr>
      <vt:lpstr>The Big Five</vt:lpstr>
      <vt:lpstr>The Big Five</vt:lpstr>
      <vt:lpstr>The Big Five</vt:lpstr>
      <vt:lpstr>The Big Five</vt:lpstr>
      <vt:lpstr>The Big Five</vt:lpstr>
      <vt:lpstr>The Big Five</vt:lpstr>
      <vt:lpstr>The Big Five</vt:lpstr>
      <vt:lpstr>The Big Five</vt:lpstr>
      <vt:lpstr>The Big Five</vt:lpstr>
      <vt:lpstr>The Big Five</vt:lpstr>
      <vt:lpstr>The Big Five</vt:lpstr>
      <vt:lpstr>Personality Over Time</vt:lpstr>
      <vt:lpstr>Social-Cognitive Perspective</vt:lpstr>
      <vt:lpstr>Other Personality Approaches</vt:lpstr>
      <vt:lpstr>Other Personality Approaches</vt:lpstr>
      <vt:lpstr>Other Personality Approaches</vt:lpstr>
      <vt:lpstr>Faking on Personality Tests</vt:lpstr>
      <vt:lpstr>Faking on Personality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</dc:title>
  <dc:creator>Wanyi Lai</dc:creator>
  <cp:lastModifiedBy>Wanyi Lai</cp:lastModifiedBy>
  <cp:revision>17</cp:revision>
  <dcterms:created xsi:type="dcterms:W3CDTF">2023-03-29T16:27:44Z</dcterms:created>
  <dcterms:modified xsi:type="dcterms:W3CDTF">2024-07-25T20:28:06Z</dcterms:modified>
</cp:coreProperties>
</file>