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7" r:id="rId4"/>
    <p:sldId id="258" r:id="rId5"/>
    <p:sldId id="286" r:id="rId6"/>
    <p:sldId id="291" r:id="rId7"/>
    <p:sldId id="293" r:id="rId8"/>
    <p:sldId id="279" r:id="rId9"/>
    <p:sldId id="278" r:id="rId10"/>
    <p:sldId id="259" r:id="rId11"/>
    <p:sldId id="263" r:id="rId12"/>
    <p:sldId id="288" r:id="rId13"/>
    <p:sldId id="262" r:id="rId14"/>
    <p:sldId id="264" r:id="rId15"/>
    <p:sldId id="265" r:id="rId16"/>
    <p:sldId id="266" r:id="rId17"/>
    <p:sldId id="267" r:id="rId18"/>
    <p:sldId id="289" r:id="rId19"/>
    <p:sldId id="268" r:id="rId20"/>
    <p:sldId id="270" r:id="rId21"/>
    <p:sldId id="271" r:id="rId22"/>
    <p:sldId id="280" r:id="rId23"/>
    <p:sldId id="272" r:id="rId24"/>
    <p:sldId id="273" r:id="rId25"/>
    <p:sldId id="274" r:id="rId26"/>
    <p:sldId id="275" r:id="rId27"/>
    <p:sldId id="276" r:id="rId28"/>
    <p:sldId id="294" r:id="rId29"/>
    <p:sldId id="287" r:id="rId30"/>
    <p:sldId id="281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7A84D2-CB42-4D44-817F-9663AB5E4EFB}" v="2" dt="2024-07-17T20:02:45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96" autoAdjust="0"/>
    <p:restoredTop sz="96327"/>
  </p:normalViewPr>
  <p:slideViewPr>
    <p:cSldViewPr snapToGrid="0">
      <p:cViewPr varScale="1">
        <p:scale>
          <a:sx n="87" d="100"/>
          <a:sy n="87" d="100"/>
        </p:scale>
        <p:origin x="84" y="16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yi Lai" userId="b9141c39d24f4df0" providerId="LiveId" clId="{D9E84993-352C-4836-BC76-756EB2E4FEB3}"/>
    <pc:docChg chg="undo custSel delSld modSld">
      <pc:chgData name="Wanyi Lai" userId="b9141c39d24f4df0" providerId="LiveId" clId="{D9E84993-352C-4836-BC76-756EB2E4FEB3}" dt="2023-07-03T23:22:25.903" v="719" actId="20577"/>
      <pc:docMkLst>
        <pc:docMk/>
      </pc:docMkLst>
      <pc:sldChg chg="del">
        <pc:chgData name="Wanyi Lai" userId="b9141c39d24f4df0" providerId="LiveId" clId="{D9E84993-352C-4836-BC76-756EB2E4FEB3}" dt="2023-06-28T17:46:32.859" v="22" actId="47"/>
        <pc:sldMkLst>
          <pc:docMk/>
          <pc:sldMk cId="897612285" sldId="260"/>
        </pc:sldMkLst>
      </pc:sldChg>
      <pc:sldChg chg="addSp delSp modSp mod">
        <pc:chgData name="Wanyi Lai" userId="b9141c39d24f4df0" providerId="LiveId" clId="{D9E84993-352C-4836-BC76-756EB2E4FEB3}" dt="2023-06-28T17:55:06.099" v="100" actId="20577"/>
        <pc:sldMkLst>
          <pc:docMk/>
          <pc:sldMk cId="3273741833" sldId="263"/>
        </pc:sldMkLst>
        <pc:spChg chg="mod">
          <ac:chgData name="Wanyi Lai" userId="b9141c39d24f4df0" providerId="LiveId" clId="{D9E84993-352C-4836-BC76-756EB2E4FEB3}" dt="2023-06-28T17:55:06.099" v="100" actId="20577"/>
          <ac:spMkLst>
            <pc:docMk/>
            <pc:sldMk cId="3273741833" sldId="263"/>
            <ac:spMk id="3" creationId="{5922BA1B-3283-419B-B898-BFF0F78A94F0}"/>
          </ac:spMkLst>
        </pc:spChg>
        <pc:cxnChg chg="add del">
          <ac:chgData name="Wanyi Lai" userId="b9141c39d24f4df0" providerId="LiveId" clId="{D9E84993-352C-4836-BC76-756EB2E4FEB3}" dt="2023-06-28T17:47:39.161" v="26" actId="11529"/>
          <ac:cxnSpMkLst>
            <pc:docMk/>
            <pc:sldMk cId="3273741833" sldId="263"/>
            <ac:cxnSpMk id="5" creationId="{69C41FFE-0B38-D650-AF88-04F0CBD3F83B}"/>
          </ac:cxnSpMkLst>
        </pc:cxnChg>
      </pc:sldChg>
      <pc:sldChg chg="del">
        <pc:chgData name="Wanyi Lai" userId="b9141c39d24f4df0" providerId="LiveId" clId="{D9E84993-352C-4836-BC76-756EB2E4FEB3}" dt="2023-06-28T18:03:12.729" v="101" actId="47"/>
        <pc:sldMkLst>
          <pc:docMk/>
          <pc:sldMk cId="2012159819" sldId="269"/>
        </pc:sldMkLst>
      </pc:sldChg>
      <pc:sldChg chg="modSp mod">
        <pc:chgData name="Wanyi Lai" userId="b9141c39d24f4df0" providerId="LiveId" clId="{D9E84993-352C-4836-BC76-756EB2E4FEB3}" dt="2023-07-03T23:20:54.643" v="718" actId="27636"/>
        <pc:sldMkLst>
          <pc:docMk/>
          <pc:sldMk cId="1921906303" sldId="270"/>
        </pc:sldMkLst>
        <pc:spChg chg="mod">
          <ac:chgData name="Wanyi Lai" userId="b9141c39d24f4df0" providerId="LiveId" clId="{D9E84993-352C-4836-BC76-756EB2E4FEB3}" dt="2023-07-03T23:20:54.643" v="718" actId="27636"/>
          <ac:spMkLst>
            <pc:docMk/>
            <pc:sldMk cId="1921906303" sldId="270"/>
            <ac:spMk id="3" creationId="{E4B2FCCD-CF0D-4FCA-A5B6-6A167A8F4AD0}"/>
          </ac:spMkLst>
        </pc:spChg>
      </pc:sldChg>
      <pc:sldChg chg="modSp mod">
        <pc:chgData name="Wanyi Lai" userId="b9141c39d24f4df0" providerId="LiveId" clId="{D9E84993-352C-4836-BC76-756EB2E4FEB3}" dt="2023-06-28T17:39:40.179" v="21" actId="20577"/>
        <pc:sldMkLst>
          <pc:docMk/>
          <pc:sldMk cId="1019706214" sldId="279"/>
        </pc:sldMkLst>
        <pc:spChg chg="mod">
          <ac:chgData name="Wanyi Lai" userId="b9141c39d24f4df0" providerId="LiveId" clId="{D9E84993-352C-4836-BC76-756EB2E4FEB3}" dt="2023-06-28T17:39:40.179" v="21" actId="20577"/>
          <ac:spMkLst>
            <pc:docMk/>
            <pc:sldMk cId="1019706214" sldId="279"/>
            <ac:spMk id="3" creationId="{8C037879-1C33-497B-81A8-5FFA6B82EC2F}"/>
          </ac:spMkLst>
        </pc:spChg>
      </pc:sldChg>
      <pc:sldChg chg="modSp mod">
        <pc:chgData name="Wanyi Lai" userId="b9141c39d24f4df0" providerId="LiveId" clId="{D9E84993-352C-4836-BC76-756EB2E4FEB3}" dt="2023-07-03T23:22:25.903" v="719" actId="20577"/>
        <pc:sldMkLst>
          <pc:docMk/>
          <pc:sldMk cId="3357147137" sldId="280"/>
        </pc:sldMkLst>
        <pc:spChg chg="mod">
          <ac:chgData name="Wanyi Lai" userId="b9141c39d24f4df0" providerId="LiveId" clId="{D9E84993-352C-4836-BC76-756EB2E4FEB3}" dt="2023-07-03T23:22:25.903" v="719" actId="20577"/>
          <ac:spMkLst>
            <pc:docMk/>
            <pc:sldMk cId="3357147137" sldId="280"/>
            <ac:spMk id="3" creationId="{E0B534B5-2F33-4D64-8BB0-19FEB0553F33}"/>
          </ac:spMkLst>
        </pc:spChg>
      </pc:sldChg>
      <pc:sldChg chg="delSp modSp mod">
        <pc:chgData name="Wanyi Lai" userId="b9141c39d24f4df0" providerId="LiveId" clId="{D9E84993-352C-4836-BC76-756EB2E4FEB3}" dt="2023-07-03T22:14:45.096" v="715" actId="14100"/>
        <pc:sldMkLst>
          <pc:docMk/>
          <pc:sldMk cId="1004141536" sldId="281"/>
        </pc:sldMkLst>
        <pc:spChg chg="mod">
          <ac:chgData name="Wanyi Lai" userId="b9141c39d24f4df0" providerId="LiveId" clId="{D9E84993-352C-4836-BC76-756EB2E4FEB3}" dt="2023-07-03T22:14:45.096" v="715" actId="14100"/>
          <ac:spMkLst>
            <pc:docMk/>
            <pc:sldMk cId="1004141536" sldId="281"/>
            <ac:spMk id="3" creationId="{8FA028BE-123B-43B7-955D-EEB6BF6EC671}"/>
          </ac:spMkLst>
        </pc:spChg>
        <pc:picChg chg="del">
          <ac:chgData name="Wanyi Lai" userId="b9141c39d24f4df0" providerId="LiveId" clId="{D9E84993-352C-4836-BC76-756EB2E4FEB3}" dt="2023-07-03T22:14:40.294" v="711" actId="478"/>
          <ac:picMkLst>
            <pc:docMk/>
            <pc:sldMk cId="1004141536" sldId="281"/>
            <ac:picMk id="7" creationId="{4EE087F7-AB94-4FF5-A434-03979683FABB}"/>
          </ac:picMkLst>
        </pc:picChg>
      </pc:sldChg>
      <pc:sldChg chg="del">
        <pc:chgData name="Wanyi Lai" userId="b9141c39d24f4df0" providerId="LiveId" clId="{D9E84993-352C-4836-BC76-756EB2E4FEB3}" dt="2023-07-01T17:16:34.506" v="285" actId="47"/>
        <pc:sldMkLst>
          <pc:docMk/>
          <pc:sldMk cId="3049853221" sldId="283"/>
        </pc:sldMkLst>
      </pc:sldChg>
      <pc:sldChg chg="del">
        <pc:chgData name="Wanyi Lai" userId="b9141c39d24f4df0" providerId="LiveId" clId="{D9E84993-352C-4836-BC76-756EB2E4FEB3}" dt="2023-07-01T17:16:32.387" v="284" actId="47"/>
        <pc:sldMkLst>
          <pc:docMk/>
          <pc:sldMk cId="1957827377" sldId="284"/>
        </pc:sldMkLst>
      </pc:sldChg>
      <pc:sldChg chg="modSp mod">
        <pc:chgData name="Wanyi Lai" userId="b9141c39d24f4df0" providerId="LiveId" clId="{D9E84993-352C-4836-BC76-756EB2E4FEB3}" dt="2023-07-03T22:22:14.291" v="716" actId="20577"/>
        <pc:sldMkLst>
          <pc:docMk/>
          <pc:sldMk cId="3862002956" sldId="285"/>
        </pc:sldMkLst>
        <pc:spChg chg="mod">
          <ac:chgData name="Wanyi Lai" userId="b9141c39d24f4df0" providerId="LiveId" clId="{D9E84993-352C-4836-BC76-756EB2E4FEB3}" dt="2023-07-03T22:22:14.291" v="716" actId="20577"/>
          <ac:spMkLst>
            <pc:docMk/>
            <pc:sldMk cId="3862002956" sldId="285"/>
            <ac:spMk id="3" creationId="{338FFCB2-D707-4ED3-AACD-38D9CBDAD608}"/>
          </ac:spMkLst>
        </pc:spChg>
      </pc:sldChg>
      <pc:sldChg chg="modSp mod">
        <pc:chgData name="Wanyi Lai" userId="b9141c39d24f4df0" providerId="LiveId" clId="{D9E84993-352C-4836-BC76-756EB2E4FEB3}" dt="2023-06-28T21:49:09.495" v="283" actId="20577"/>
        <pc:sldMkLst>
          <pc:docMk/>
          <pc:sldMk cId="3506194029" sldId="286"/>
        </pc:sldMkLst>
        <pc:spChg chg="mod">
          <ac:chgData name="Wanyi Lai" userId="b9141c39d24f4df0" providerId="LiveId" clId="{D9E84993-352C-4836-BC76-756EB2E4FEB3}" dt="2023-06-28T21:49:09.495" v="283" actId="20577"/>
          <ac:spMkLst>
            <pc:docMk/>
            <pc:sldMk cId="3506194029" sldId="286"/>
            <ac:spMk id="3" creationId="{B64F662A-F471-450D-9071-4F2E77997429}"/>
          </ac:spMkLst>
        </pc:spChg>
      </pc:sldChg>
      <pc:sldChg chg="addSp delSp modSp mod">
        <pc:chgData name="Wanyi Lai" userId="b9141c39d24f4df0" providerId="LiveId" clId="{D9E84993-352C-4836-BC76-756EB2E4FEB3}" dt="2023-07-03T22:13:57.821" v="710" actId="14100"/>
        <pc:sldMkLst>
          <pc:docMk/>
          <pc:sldMk cId="1797158965" sldId="287"/>
        </pc:sldMkLst>
        <pc:spChg chg="mod">
          <ac:chgData name="Wanyi Lai" userId="b9141c39d24f4df0" providerId="LiveId" clId="{D9E84993-352C-4836-BC76-756EB2E4FEB3}" dt="2023-07-01T17:20:55.580" v="318" actId="20577"/>
          <ac:spMkLst>
            <pc:docMk/>
            <pc:sldMk cId="1797158965" sldId="287"/>
            <ac:spMk id="2" creationId="{00000000-0000-0000-0000-000000000000}"/>
          </ac:spMkLst>
        </pc:spChg>
        <pc:spChg chg="mod">
          <ac:chgData name="Wanyi Lai" userId="b9141c39d24f4df0" providerId="LiveId" clId="{D9E84993-352C-4836-BC76-756EB2E4FEB3}" dt="2023-07-03T22:13:57.821" v="710" actId="14100"/>
          <ac:spMkLst>
            <pc:docMk/>
            <pc:sldMk cId="1797158965" sldId="287"/>
            <ac:spMk id="3" creationId="{00000000-0000-0000-0000-000000000000}"/>
          </ac:spMkLst>
        </pc:spChg>
        <pc:spChg chg="add del mod">
          <ac:chgData name="Wanyi Lai" userId="b9141c39d24f4df0" providerId="LiveId" clId="{D9E84993-352C-4836-BC76-756EB2E4FEB3}" dt="2023-07-03T21:34:21.002" v="602"/>
          <ac:spMkLst>
            <pc:docMk/>
            <pc:sldMk cId="1797158965" sldId="287"/>
            <ac:spMk id="6" creationId="{1F48F865-EA93-F5C4-28B0-E2E8BDB835DF}"/>
          </ac:spMkLst>
        </pc:spChg>
        <pc:graphicFrameChg chg="add del mod">
          <ac:chgData name="Wanyi Lai" userId="b9141c39d24f4df0" providerId="LiveId" clId="{D9E84993-352C-4836-BC76-756EB2E4FEB3}" dt="2023-07-03T21:34:21.002" v="602"/>
          <ac:graphicFrameMkLst>
            <pc:docMk/>
            <pc:sldMk cId="1797158965" sldId="287"/>
            <ac:graphicFrameMk id="4" creationId="{8D7EFD82-AF37-7F0B-ACDB-150E64319F02}"/>
          </ac:graphicFrameMkLst>
        </pc:graphicFrameChg>
        <pc:picChg chg="add del mod">
          <ac:chgData name="Wanyi Lai" userId="b9141c39d24f4df0" providerId="LiveId" clId="{D9E84993-352C-4836-BC76-756EB2E4FEB3}" dt="2023-07-03T21:34:10.044" v="600" actId="478"/>
          <ac:picMkLst>
            <pc:docMk/>
            <pc:sldMk cId="1797158965" sldId="287"/>
            <ac:picMk id="5" creationId="{6EDF9F49-6AC5-F8C2-5830-259524097159}"/>
          </ac:picMkLst>
        </pc:picChg>
        <pc:picChg chg="add mod">
          <ac:chgData name="Wanyi Lai" userId="b9141c39d24f4df0" providerId="LiveId" clId="{D9E84993-352C-4836-BC76-756EB2E4FEB3}" dt="2023-07-03T21:44:48.010" v="707" actId="14100"/>
          <ac:picMkLst>
            <pc:docMk/>
            <pc:sldMk cId="1797158965" sldId="287"/>
            <ac:picMk id="8" creationId="{733A5D06-AD2B-DE1A-18E0-F784F069470D}"/>
          </ac:picMkLst>
        </pc:picChg>
      </pc:sldChg>
    </pc:docChg>
  </pc:docChgLst>
  <pc:docChgLst>
    <pc:chgData name="Wanyi Lai" userId="b9141c39d24f4df0" providerId="LiveId" clId="{A3AC1FC6-28FB-44A4-B837-A9567920B6D9}"/>
    <pc:docChg chg="undo custSel addSld modSld sldOrd">
      <pc:chgData name="Wanyi Lai" userId="b9141c39d24f4df0" providerId="LiveId" clId="{A3AC1FC6-28FB-44A4-B837-A9567920B6D9}" dt="2023-11-16T22:58:32.362" v="549"/>
      <pc:docMkLst>
        <pc:docMk/>
      </pc:docMkLst>
      <pc:sldChg chg="modSp mod">
        <pc:chgData name="Wanyi Lai" userId="b9141c39d24f4df0" providerId="LiveId" clId="{A3AC1FC6-28FB-44A4-B837-A9567920B6D9}" dt="2023-11-06T22:47:13.205" v="106" actId="20577"/>
        <pc:sldMkLst>
          <pc:docMk/>
          <pc:sldMk cId="15423090" sldId="259"/>
        </pc:sldMkLst>
        <pc:spChg chg="mod">
          <ac:chgData name="Wanyi Lai" userId="b9141c39d24f4df0" providerId="LiveId" clId="{A3AC1FC6-28FB-44A4-B837-A9567920B6D9}" dt="2023-11-06T22:47:13.205" v="106" actId="20577"/>
          <ac:spMkLst>
            <pc:docMk/>
            <pc:sldMk cId="15423090" sldId="259"/>
            <ac:spMk id="3" creationId="{BE69D773-DFBB-5847-18C5-D355060EFD73}"/>
          </ac:spMkLst>
        </pc:spChg>
      </pc:sldChg>
      <pc:sldChg chg="modSp mod">
        <pc:chgData name="Wanyi Lai" userId="b9141c39d24f4df0" providerId="LiveId" clId="{A3AC1FC6-28FB-44A4-B837-A9567920B6D9}" dt="2023-11-06T23:01:07.317" v="170" actId="20577"/>
        <pc:sldMkLst>
          <pc:docMk/>
          <pc:sldMk cId="3273741833" sldId="263"/>
        </pc:sldMkLst>
        <pc:spChg chg="mod">
          <ac:chgData name="Wanyi Lai" userId="b9141c39d24f4df0" providerId="LiveId" clId="{A3AC1FC6-28FB-44A4-B837-A9567920B6D9}" dt="2023-11-06T23:01:07.317" v="170" actId="20577"/>
          <ac:spMkLst>
            <pc:docMk/>
            <pc:sldMk cId="3273741833" sldId="263"/>
            <ac:spMk id="3" creationId="{5922BA1B-3283-419B-B898-BFF0F78A94F0}"/>
          </ac:spMkLst>
        </pc:spChg>
      </pc:sldChg>
      <pc:sldChg chg="modSp mod">
        <pc:chgData name="Wanyi Lai" userId="b9141c39d24f4df0" providerId="LiveId" clId="{A3AC1FC6-28FB-44A4-B837-A9567920B6D9}" dt="2023-11-06T23:13:53.253" v="173" actId="1076"/>
        <pc:sldMkLst>
          <pc:docMk/>
          <pc:sldMk cId="1428740015" sldId="265"/>
        </pc:sldMkLst>
        <pc:spChg chg="mod">
          <ac:chgData name="Wanyi Lai" userId="b9141c39d24f4df0" providerId="LiveId" clId="{A3AC1FC6-28FB-44A4-B837-A9567920B6D9}" dt="2023-11-06T23:13:47.737" v="171" actId="14100"/>
          <ac:spMkLst>
            <pc:docMk/>
            <pc:sldMk cId="1428740015" sldId="265"/>
            <ac:spMk id="3" creationId="{0842F237-95C7-453A-8164-3D1448B762DB}"/>
          </ac:spMkLst>
        </pc:spChg>
        <pc:picChg chg="mod">
          <ac:chgData name="Wanyi Lai" userId="b9141c39d24f4df0" providerId="LiveId" clId="{A3AC1FC6-28FB-44A4-B837-A9567920B6D9}" dt="2023-11-06T23:13:53.253" v="173" actId="1076"/>
          <ac:picMkLst>
            <pc:docMk/>
            <pc:sldMk cId="1428740015" sldId="265"/>
            <ac:picMk id="5" creationId="{6CC1AD66-9BF9-463A-8F15-FA6551CA66C2}"/>
          </ac:picMkLst>
        </pc:picChg>
      </pc:sldChg>
      <pc:sldChg chg="modSp mod">
        <pc:chgData name="Wanyi Lai" userId="b9141c39d24f4df0" providerId="LiveId" clId="{A3AC1FC6-28FB-44A4-B837-A9567920B6D9}" dt="2023-11-06T23:19:58.047" v="179" actId="14100"/>
        <pc:sldMkLst>
          <pc:docMk/>
          <pc:sldMk cId="1389304320" sldId="267"/>
        </pc:sldMkLst>
        <pc:spChg chg="mod">
          <ac:chgData name="Wanyi Lai" userId="b9141c39d24f4df0" providerId="LiveId" clId="{A3AC1FC6-28FB-44A4-B837-A9567920B6D9}" dt="2023-11-06T23:19:58.047" v="179" actId="14100"/>
          <ac:spMkLst>
            <pc:docMk/>
            <pc:sldMk cId="1389304320" sldId="267"/>
            <ac:spMk id="3" creationId="{4529C6AC-9E8D-48BF-8151-470CABD99DAF}"/>
          </ac:spMkLst>
        </pc:spChg>
      </pc:sldChg>
      <pc:sldChg chg="modSp mod">
        <pc:chgData name="Wanyi Lai" userId="b9141c39d24f4df0" providerId="LiveId" clId="{A3AC1FC6-28FB-44A4-B837-A9567920B6D9}" dt="2023-11-06T23:24:19.926" v="195" actId="14100"/>
        <pc:sldMkLst>
          <pc:docMk/>
          <pc:sldMk cId="4161557328" sldId="268"/>
        </pc:sldMkLst>
        <pc:spChg chg="mod">
          <ac:chgData name="Wanyi Lai" userId="b9141c39d24f4df0" providerId="LiveId" clId="{A3AC1FC6-28FB-44A4-B837-A9567920B6D9}" dt="2023-11-06T23:24:19.926" v="195" actId="14100"/>
          <ac:spMkLst>
            <pc:docMk/>
            <pc:sldMk cId="4161557328" sldId="268"/>
            <ac:spMk id="3" creationId="{CE44523F-62AF-414B-8A09-7F57EB18D602}"/>
          </ac:spMkLst>
        </pc:spChg>
        <pc:picChg chg="mod">
          <ac:chgData name="Wanyi Lai" userId="b9141c39d24f4df0" providerId="LiveId" clId="{A3AC1FC6-28FB-44A4-B837-A9567920B6D9}" dt="2023-11-06T23:24:16.354" v="193" actId="1076"/>
          <ac:picMkLst>
            <pc:docMk/>
            <pc:sldMk cId="4161557328" sldId="268"/>
            <ac:picMk id="5" creationId="{4B479FEA-C035-4229-B44B-516E06E40CD7}"/>
          </ac:picMkLst>
        </pc:picChg>
        <pc:picChg chg="mod">
          <ac:chgData name="Wanyi Lai" userId="b9141c39d24f4df0" providerId="LiveId" clId="{A3AC1FC6-28FB-44A4-B837-A9567920B6D9}" dt="2023-11-06T23:24:17.724" v="194" actId="1076"/>
          <ac:picMkLst>
            <pc:docMk/>
            <pc:sldMk cId="4161557328" sldId="268"/>
            <ac:picMk id="7" creationId="{3195F57A-897B-4F51-A48F-83063B543FAE}"/>
          </ac:picMkLst>
        </pc:picChg>
      </pc:sldChg>
      <pc:sldChg chg="modSp mod">
        <pc:chgData name="Wanyi Lai" userId="b9141c39d24f4df0" providerId="LiveId" clId="{A3AC1FC6-28FB-44A4-B837-A9567920B6D9}" dt="2023-11-06T23:25:58.950" v="196" actId="14100"/>
        <pc:sldMkLst>
          <pc:docMk/>
          <pc:sldMk cId="2800133432" sldId="271"/>
        </pc:sldMkLst>
        <pc:spChg chg="mod">
          <ac:chgData name="Wanyi Lai" userId="b9141c39d24f4df0" providerId="LiveId" clId="{A3AC1FC6-28FB-44A4-B837-A9567920B6D9}" dt="2023-11-06T23:25:58.950" v="196" actId="14100"/>
          <ac:spMkLst>
            <pc:docMk/>
            <pc:sldMk cId="2800133432" sldId="271"/>
            <ac:spMk id="3" creationId="{E0B534B5-2F33-4D64-8BB0-19FEB0553F33}"/>
          </ac:spMkLst>
        </pc:spChg>
      </pc:sldChg>
      <pc:sldChg chg="modSp mod">
        <pc:chgData name="Wanyi Lai" userId="b9141c39d24f4df0" providerId="LiveId" clId="{A3AC1FC6-28FB-44A4-B837-A9567920B6D9}" dt="2023-11-13T21:11:03.095" v="355" actId="5793"/>
        <pc:sldMkLst>
          <pc:docMk/>
          <pc:sldMk cId="1084343245" sldId="272"/>
        </pc:sldMkLst>
        <pc:spChg chg="mod">
          <ac:chgData name="Wanyi Lai" userId="b9141c39d24f4df0" providerId="LiveId" clId="{A3AC1FC6-28FB-44A4-B837-A9567920B6D9}" dt="2023-11-13T21:11:03.095" v="355" actId="5793"/>
          <ac:spMkLst>
            <pc:docMk/>
            <pc:sldMk cId="1084343245" sldId="272"/>
            <ac:spMk id="3" creationId="{AD5F8971-E799-464A-9352-CC663ACD82B8}"/>
          </ac:spMkLst>
        </pc:spChg>
      </pc:sldChg>
      <pc:sldChg chg="addSp delSp mod">
        <pc:chgData name="Wanyi Lai" userId="b9141c39d24f4df0" providerId="LiveId" clId="{A3AC1FC6-28FB-44A4-B837-A9567920B6D9}" dt="2023-11-13T21:19:54.745" v="375" actId="478"/>
        <pc:sldMkLst>
          <pc:docMk/>
          <pc:sldMk cId="1815508635" sldId="273"/>
        </pc:sldMkLst>
        <pc:picChg chg="add del">
          <ac:chgData name="Wanyi Lai" userId="b9141c39d24f4df0" providerId="LiveId" clId="{A3AC1FC6-28FB-44A4-B837-A9567920B6D9}" dt="2023-11-13T21:19:54.745" v="375" actId="478"/>
          <ac:picMkLst>
            <pc:docMk/>
            <pc:sldMk cId="1815508635" sldId="273"/>
            <ac:picMk id="7" creationId="{2D2A3A3E-AC69-49A3-AE5F-303022689CD2}"/>
          </ac:picMkLst>
        </pc:picChg>
      </pc:sldChg>
      <pc:sldChg chg="addSp delSp modSp mod">
        <pc:chgData name="Wanyi Lai" userId="b9141c39d24f4df0" providerId="LiveId" clId="{A3AC1FC6-28FB-44A4-B837-A9567920B6D9}" dt="2023-11-13T21:29:33.533" v="429" actId="1076"/>
        <pc:sldMkLst>
          <pc:docMk/>
          <pc:sldMk cId="1548142856" sldId="274"/>
        </pc:sldMkLst>
        <pc:picChg chg="del">
          <ac:chgData name="Wanyi Lai" userId="b9141c39d24f4df0" providerId="LiveId" clId="{A3AC1FC6-28FB-44A4-B837-A9567920B6D9}" dt="2023-11-13T21:27:14.068" v="379" actId="21"/>
          <ac:picMkLst>
            <pc:docMk/>
            <pc:sldMk cId="1548142856" sldId="274"/>
            <ac:picMk id="5" creationId="{01FB9932-2E54-47B2-9094-02AA97BC6883}"/>
          </ac:picMkLst>
        </pc:picChg>
        <pc:picChg chg="add del mod">
          <ac:chgData name="Wanyi Lai" userId="b9141c39d24f4df0" providerId="LiveId" clId="{A3AC1FC6-28FB-44A4-B837-A9567920B6D9}" dt="2023-11-13T21:29:13.293" v="420" actId="21"/>
          <ac:picMkLst>
            <pc:docMk/>
            <pc:sldMk cId="1548142856" sldId="274"/>
            <ac:picMk id="6" creationId="{F1C1F8A8-F915-93DB-F1D4-C80A7DBB85E8}"/>
          </ac:picMkLst>
        </pc:picChg>
        <pc:picChg chg="add mod">
          <ac:chgData name="Wanyi Lai" userId="b9141c39d24f4df0" providerId="LiveId" clId="{A3AC1FC6-28FB-44A4-B837-A9567920B6D9}" dt="2023-11-13T21:29:33.533" v="429" actId="1076"/>
          <ac:picMkLst>
            <pc:docMk/>
            <pc:sldMk cId="1548142856" sldId="274"/>
            <ac:picMk id="7" creationId="{2FF65B53-4320-B8E4-68DE-B468E4CCE0C2}"/>
          </ac:picMkLst>
        </pc:picChg>
      </pc:sldChg>
      <pc:sldChg chg="addSp delSp modSp mod">
        <pc:chgData name="Wanyi Lai" userId="b9141c39d24f4df0" providerId="LiveId" clId="{A3AC1FC6-28FB-44A4-B837-A9567920B6D9}" dt="2023-11-13T21:29:24.410" v="426" actId="1076"/>
        <pc:sldMkLst>
          <pc:docMk/>
          <pc:sldMk cId="3812054506" sldId="275"/>
        </pc:sldMkLst>
        <pc:spChg chg="mod">
          <ac:chgData name="Wanyi Lai" userId="b9141c39d24f4df0" providerId="LiveId" clId="{A3AC1FC6-28FB-44A4-B837-A9567920B6D9}" dt="2023-11-13T21:29:20.179" v="423" actId="14100"/>
          <ac:spMkLst>
            <pc:docMk/>
            <pc:sldMk cId="3812054506" sldId="275"/>
            <ac:spMk id="3" creationId="{571793E6-2C4D-4A52-BFA7-BAE5BF9C2113}"/>
          </ac:spMkLst>
        </pc:spChg>
        <pc:picChg chg="add del mod">
          <ac:chgData name="Wanyi Lai" userId="b9141c39d24f4df0" providerId="LiveId" clId="{A3AC1FC6-28FB-44A4-B837-A9567920B6D9}" dt="2023-11-13T21:29:08.456" v="417" actId="21"/>
          <ac:picMkLst>
            <pc:docMk/>
            <pc:sldMk cId="3812054506" sldId="275"/>
            <ac:picMk id="4" creationId="{E4EB7FDE-F073-198D-DB14-4EB1BF1AC38D}"/>
          </ac:picMkLst>
        </pc:picChg>
        <pc:picChg chg="add mod">
          <ac:chgData name="Wanyi Lai" userId="b9141c39d24f4df0" providerId="LiveId" clId="{A3AC1FC6-28FB-44A4-B837-A9567920B6D9}" dt="2023-11-13T21:29:24.410" v="426" actId="1076"/>
          <ac:picMkLst>
            <pc:docMk/>
            <pc:sldMk cId="3812054506" sldId="275"/>
            <ac:picMk id="5" creationId="{0C463289-CC15-8EA1-FA55-08CAF95EDE42}"/>
          </ac:picMkLst>
        </pc:picChg>
      </pc:sldChg>
      <pc:sldChg chg="modSp mod">
        <pc:chgData name="Wanyi Lai" userId="b9141c39d24f4df0" providerId="LiveId" clId="{A3AC1FC6-28FB-44A4-B837-A9567920B6D9}" dt="2023-11-13T21:34:51.083" v="450" actId="20577"/>
        <pc:sldMkLst>
          <pc:docMk/>
          <pc:sldMk cId="832237015" sldId="276"/>
        </pc:sldMkLst>
        <pc:spChg chg="mod">
          <ac:chgData name="Wanyi Lai" userId="b9141c39d24f4df0" providerId="LiveId" clId="{A3AC1FC6-28FB-44A4-B837-A9567920B6D9}" dt="2023-11-13T21:34:51.083" v="450" actId="20577"/>
          <ac:spMkLst>
            <pc:docMk/>
            <pc:sldMk cId="832237015" sldId="276"/>
            <ac:spMk id="2" creationId="{6A68171B-8268-416E-B420-DCC3F621DED6}"/>
          </ac:spMkLst>
        </pc:spChg>
      </pc:sldChg>
      <pc:sldChg chg="addSp delSp modSp mod">
        <pc:chgData name="Wanyi Lai" userId="b9141c39d24f4df0" providerId="LiveId" clId="{A3AC1FC6-28FB-44A4-B837-A9567920B6D9}" dt="2023-11-08T17:13:14.069" v="198" actId="14100"/>
        <pc:sldMkLst>
          <pc:docMk/>
          <pc:sldMk cId="2632059248" sldId="278"/>
        </pc:sldMkLst>
        <pc:spChg chg="mod">
          <ac:chgData name="Wanyi Lai" userId="b9141c39d24f4df0" providerId="LiveId" clId="{A3AC1FC6-28FB-44A4-B837-A9567920B6D9}" dt="2023-11-06T22:34:31.483" v="80" actId="20577"/>
          <ac:spMkLst>
            <pc:docMk/>
            <pc:sldMk cId="2632059248" sldId="278"/>
            <ac:spMk id="2" creationId="{3E3DA2AD-7850-4A76-8253-BFA34BBE95DB}"/>
          </ac:spMkLst>
        </pc:spChg>
        <pc:spChg chg="mod">
          <ac:chgData name="Wanyi Lai" userId="b9141c39d24f4df0" providerId="LiveId" clId="{A3AC1FC6-28FB-44A4-B837-A9567920B6D9}" dt="2023-11-08T17:13:14.069" v="198" actId="14100"/>
          <ac:spMkLst>
            <pc:docMk/>
            <pc:sldMk cId="2632059248" sldId="278"/>
            <ac:spMk id="3" creationId="{776E8639-A517-4B59-9562-FE468B159E70}"/>
          </ac:spMkLst>
        </pc:spChg>
        <pc:picChg chg="add del mod">
          <ac:chgData name="Wanyi Lai" userId="b9141c39d24f4df0" providerId="LiveId" clId="{A3AC1FC6-28FB-44A4-B837-A9567920B6D9}" dt="2023-11-08T17:13:10.368" v="197" actId="478"/>
          <ac:picMkLst>
            <pc:docMk/>
            <pc:sldMk cId="2632059248" sldId="278"/>
            <ac:picMk id="5" creationId="{26776EA8-4801-9224-5D89-8CAD3FBAB10D}"/>
          </ac:picMkLst>
        </pc:picChg>
      </pc:sldChg>
      <pc:sldChg chg="addSp modSp mod">
        <pc:chgData name="Wanyi Lai" userId="b9141c39d24f4df0" providerId="LiveId" clId="{A3AC1FC6-28FB-44A4-B837-A9567920B6D9}" dt="2023-11-06T22:38:49.874" v="93" actId="1076"/>
        <pc:sldMkLst>
          <pc:docMk/>
          <pc:sldMk cId="1019706214" sldId="279"/>
        </pc:sldMkLst>
        <pc:spChg chg="mod">
          <ac:chgData name="Wanyi Lai" userId="b9141c39d24f4df0" providerId="LiveId" clId="{A3AC1FC6-28FB-44A4-B837-A9567920B6D9}" dt="2023-11-06T22:38:23.105" v="89" actId="27636"/>
          <ac:spMkLst>
            <pc:docMk/>
            <pc:sldMk cId="1019706214" sldId="279"/>
            <ac:spMk id="3" creationId="{8C037879-1C33-497B-81A8-5FFA6B82EC2F}"/>
          </ac:spMkLst>
        </pc:spChg>
        <pc:picChg chg="add mod">
          <ac:chgData name="Wanyi Lai" userId="b9141c39d24f4df0" providerId="LiveId" clId="{A3AC1FC6-28FB-44A4-B837-A9567920B6D9}" dt="2023-11-06T22:38:49.874" v="93" actId="1076"/>
          <ac:picMkLst>
            <pc:docMk/>
            <pc:sldMk cId="1019706214" sldId="279"/>
            <ac:picMk id="5" creationId="{990DD562-27B4-55D2-D757-2BD395D2EFFC}"/>
          </ac:picMkLst>
        </pc:picChg>
      </pc:sldChg>
      <pc:sldChg chg="modSp mod">
        <pc:chgData name="Wanyi Lai" userId="b9141c39d24f4df0" providerId="LiveId" clId="{A3AC1FC6-28FB-44A4-B837-A9567920B6D9}" dt="2023-11-13T21:00:21.558" v="283" actId="20577"/>
        <pc:sldMkLst>
          <pc:docMk/>
          <pc:sldMk cId="3357147137" sldId="280"/>
        </pc:sldMkLst>
        <pc:spChg chg="mod">
          <ac:chgData name="Wanyi Lai" userId="b9141c39d24f4df0" providerId="LiveId" clId="{A3AC1FC6-28FB-44A4-B837-A9567920B6D9}" dt="2023-11-13T21:00:21.558" v="283" actId="20577"/>
          <ac:spMkLst>
            <pc:docMk/>
            <pc:sldMk cId="3357147137" sldId="280"/>
            <ac:spMk id="3" creationId="{E0B534B5-2F33-4D64-8BB0-19FEB0553F33}"/>
          </ac:spMkLst>
        </pc:spChg>
      </pc:sldChg>
      <pc:sldChg chg="modSp mod">
        <pc:chgData name="Wanyi Lai" userId="b9141c39d24f4df0" providerId="LiveId" clId="{A3AC1FC6-28FB-44A4-B837-A9567920B6D9}" dt="2023-11-16T22:58:32.362" v="549"/>
        <pc:sldMkLst>
          <pc:docMk/>
          <pc:sldMk cId="1004141536" sldId="281"/>
        </pc:sldMkLst>
        <pc:spChg chg="mod">
          <ac:chgData name="Wanyi Lai" userId="b9141c39d24f4df0" providerId="LiveId" clId="{A3AC1FC6-28FB-44A4-B837-A9567920B6D9}" dt="2023-11-16T22:58:32.362" v="549"/>
          <ac:spMkLst>
            <pc:docMk/>
            <pc:sldMk cId="1004141536" sldId="281"/>
            <ac:spMk id="3" creationId="{8FA028BE-123B-43B7-955D-EEB6BF6EC671}"/>
          </ac:spMkLst>
        </pc:spChg>
      </pc:sldChg>
      <pc:sldChg chg="ord">
        <pc:chgData name="Wanyi Lai" userId="b9141c39d24f4df0" providerId="LiveId" clId="{A3AC1FC6-28FB-44A4-B837-A9567920B6D9}" dt="2023-11-13T21:41:17.219" v="452"/>
        <pc:sldMkLst>
          <pc:docMk/>
          <pc:sldMk cId="3862002956" sldId="285"/>
        </pc:sldMkLst>
      </pc:sldChg>
      <pc:sldChg chg="modSp mod">
        <pc:chgData name="Wanyi Lai" userId="b9141c39d24f4df0" providerId="LiveId" clId="{A3AC1FC6-28FB-44A4-B837-A9567920B6D9}" dt="2023-11-06T22:14:40.604" v="65" actId="20577"/>
        <pc:sldMkLst>
          <pc:docMk/>
          <pc:sldMk cId="3506194029" sldId="286"/>
        </pc:sldMkLst>
        <pc:spChg chg="mod">
          <ac:chgData name="Wanyi Lai" userId="b9141c39d24f4df0" providerId="LiveId" clId="{A3AC1FC6-28FB-44A4-B837-A9567920B6D9}" dt="2023-11-06T22:14:40.604" v="65" actId="20577"/>
          <ac:spMkLst>
            <pc:docMk/>
            <pc:sldMk cId="3506194029" sldId="286"/>
            <ac:spMk id="3" creationId="{B64F662A-F471-450D-9071-4F2E77997429}"/>
          </ac:spMkLst>
        </pc:spChg>
      </pc:sldChg>
      <pc:sldChg chg="addSp delSp modSp mod ord">
        <pc:chgData name="Wanyi Lai" userId="b9141c39d24f4df0" providerId="LiveId" clId="{A3AC1FC6-28FB-44A4-B837-A9567920B6D9}" dt="2023-11-16T21:16:42.538" v="546"/>
        <pc:sldMkLst>
          <pc:docMk/>
          <pc:sldMk cId="1797158965" sldId="287"/>
        </pc:sldMkLst>
        <pc:spChg chg="mod">
          <ac:chgData name="Wanyi Lai" userId="b9141c39d24f4df0" providerId="LiveId" clId="{A3AC1FC6-28FB-44A4-B837-A9567920B6D9}" dt="2023-11-15T00:37:41.180" v="544" actId="20577"/>
          <ac:spMkLst>
            <pc:docMk/>
            <pc:sldMk cId="1797158965" sldId="287"/>
            <ac:spMk id="2" creationId="{00000000-0000-0000-0000-000000000000}"/>
          </ac:spMkLst>
        </pc:spChg>
        <pc:spChg chg="mod">
          <ac:chgData name="Wanyi Lai" userId="b9141c39d24f4df0" providerId="LiveId" clId="{A3AC1FC6-28FB-44A4-B837-A9567920B6D9}" dt="2023-11-13T22:59:55.623" v="519" actId="14100"/>
          <ac:spMkLst>
            <pc:docMk/>
            <pc:sldMk cId="1797158965" sldId="287"/>
            <ac:spMk id="3" creationId="{00000000-0000-0000-0000-000000000000}"/>
          </ac:spMkLst>
        </pc:spChg>
        <pc:picChg chg="add mod">
          <ac:chgData name="Wanyi Lai" userId="b9141c39d24f4df0" providerId="LiveId" clId="{A3AC1FC6-28FB-44A4-B837-A9567920B6D9}" dt="2023-11-13T22:59:57.239" v="520" actId="1076"/>
          <ac:picMkLst>
            <pc:docMk/>
            <pc:sldMk cId="1797158965" sldId="287"/>
            <ac:picMk id="5" creationId="{71D79E5F-7174-2794-279A-AD0C6F5CAD34}"/>
          </ac:picMkLst>
        </pc:picChg>
        <pc:picChg chg="del">
          <ac:chgData name="Wanyi Lai" userId="b9141c39d24f4df0" providerId="LiveId" clId="{A3AC1FC6-28FB-44A4-B837-A9567920B6D9}" dt="2023-11-13T22:57:58.815" v="487" actId="478"/>
          <ac:picMkLst>
            <pc:docMk/>
            <pc:sldMk cId="1797158965" sldId="287"/>
            <ac:picMk id="8" creationId="{733A5D06-AD2B-DE1A-18E0-F784F069470D}"/>
          </ac:picMkLst>
        </pc:picChg>
      </pc:sldChg>
      <pc:sldChg chg="modSp new mod">
        <pc:chgData name="Wanyi Lai" userId="b9141c39d24f4df0" providerId="LiveId" clId="{A3AC1FC6-28FB-44A4-B837-A9567920B6D9}" dt="2023-11-06T23:00:49.161" v="135"/>
        <pc:sldMkLst>
          <pc:docMk/>
          <pc:sldMk cId="1475369385" sldId="288"/>
        </pc:sldMkLst>
        <pc:spChg chg="mod">
          <ac:chgData name="Wanyi Lai" userId="b9141c39d24f4df0" providerId="LiveId" clId="{A3AC1FC6-28FB-44A4-B837-A9567920B6D9}" dt="2023-11-06T23:00:49.161" v="135"/>
          <ac:spMkLst>
            <pc:docMk/>
            <pc:sldMk cId="1475369385" sldId="288"/>
            <ac:spMk id="2" creationId="{4247C6E0-C07C-5FAB-8059-9A0617BC0862}"/>
          </ac:spMkLst>
        </pc:spChg>
        <pc:spChg chg="mod">
          <ac:chgData name="Wanyi Lai" userId="b9141c39d24f4df0" providerId="LiveId" clId="{A3AC1FC6-28FB-44A4-B837-A9567920B6D9}" dt="2023-11-06T23:00:39.913" v="134" actId="20577"/>
          <ac:spMkLst>
            <pc:docMk/>
            <pc:sldMk cId="1475369385" sldId="288"/>
            <ac:spMk id="3" creationId="{A23F064F-DDD3-BD43-C699-9683C3CE2427}"/>
          </ac:spMkLst>
        </pc:spChg>
      </pc:sldChg>
      <pc:sldChg chg="modSp new mod">
        <pc:chgData name="Wanyi Lai" userId="b9141c39d24f4df0" providerId="LiveId" clId="{A3AC1FC6-28FB-44A4-B837-A9567920B6D9}" dt="2023-11-06T23:19:53.804" v="178"/>
        <pc:sldMkLst>
          <pc:docMk/>
          <pc:sldMk cId="3900426741" sldId="289"/>
        </pc:sldMkLst>
        <pc:spChg chg="mod">
          <ac:chgData name="Wanyi Lai" userId="b9141c39d24f4df0" providerId="LiveId" clId="{A3AC1FC6-28FB-44A4-B837-A9567920B6D9}" dt="2023-11-06T23:19:48.605" v="175"/>
          <ac:spMkLst>
            <pc:docMk/>
            <pc:sldMk cId="3900426741" sldId="289"/>
            <ac:spMk id="2" creationId="{F10DD4B2-3B04-20E1-5E72-77C7E545A26D}"/>
          </ac:spMkLst>
        </pc:spChg>
        <pc:spChg chg="mod">
          <ac:chgData name="Wanyi Lai" userId="b9141c39d24f4df0" providerId="LiveId" clId="{A3AC1FC6-28FB-44A4-B837-A9567920B6D9}" dt="2023-11-06T23:19:53.804" v="178"/>
          <ac:spMkLst>
            <pc:docMk/>
            <pc:sldMk cId="3900426741" sldId="289"/>
            <ac:spMk id="3" creationId="{ED5A4E87-1CBF-DFB9-9179-31B005ED2EFA}"/>
          </ac:spMkLst>
        </pc:spChg>
      </pc:sldChg>
      <pc:sldChg chg="addSp delSp modSp new mod">
        <pc:chgData name="Wanyi Lai" userId="b9141c39d24f4df0" providerId="LiveId" clId="{A3AC1FC6-28FB-44A4-B837-A9567920B6D9}" dt="2023-11-13T21:13:32.198" v="373" actId="1076"/>
        <pc:sldMkLst>
          <pc:docMk/>
          <pc:sldMk cId="879189745" sldId="290"/>
        </pc:sldMkLst>
        <pc:spChg chg="mod">
          <ac:chgData name="Wanyi Lai" userId="b9141c39d24f4df0" providerId="LiveId" clId="{A3AC1FC6-28FB-44A4-B837-A9567920B6D9}" dt="2023-11-13T21:11:15.144" v="365" actId="20577"/>
          <ac:spMkLst>
            <pc:docMk/>
            <pc:sldMk cId="879189745" sldId="290"/>
            <ac:spMk id="2" creationId="{624B1E37-5C98-208B-B7D6-22E41537E8D6}"/>
          </ac:spMkLst>
        </pc:spChg>
        <pc:spChg chg="del mod">
          <ac:chgData name="Wanyi Lai" userId="b9141c39d24f4df0" providerId="LiveId" clId="{A3AC1FC6-28FB-44A4-B837-A9567920B6D9}" dt="2023-11-13T21:13:25.804" v="371" actId="478"/>
          <ac:spMkLst>
            <pc:docMk/>
            <pc:sldMk cId="879189745" sldId="290"/>
            <ac:spMk id="3" creationId="{AAE1A1DD-5DFD-8654-77FE-F4EBE50BE2AE}"/>
          </ac:spMkLst>
        </pc:spChg>
        <pc:spChg chg="add del mod">
          <ac:chgData name="Wanyi Lai" userId="b9141c39d24f4df0" providerId="LiveId" clId="{A3AC1FC6-28FB-44A4-B837-A9567920B6D9}" dt="2023-11-13T21:13:28.822" v="372" actId="478"/>
          <ac:spMkLst>
            <pc:docMk/>
            <pc:sldMk cId="879189745" sldId="290"/>
            <ac:spMk id="7" creationId="{6D7FBE19-4CA1-B321-D812-6E9ED79DD6C2}"/>
          </ac:spMkLst>
        </pc:spChg>
        <pc:picChg chg="add mod">
          <ac:chgData name="Wanyi Lai" userId="b9141c39d24f4df0" providerId="LiveId" clId="{A3AC1FC6-28FB-44A4-B837-A9567920B6D9}" dt="2023-11-13T21:13:32.198" v="373" actId="1076"/>
          <ac:picMkLst>
            <pc:docMk/>
            <pc:sldMk cId="879189745" sldId="290"/>
            <ac:picMk id="5" creationId="{EED26BB7-5C14-5725-BCED-E3FCEEAD4122}"/>
          </ac:picMkLst>
        </pc:picChg>
      </pc:sldChg>
    </pc:docChg>
  </pc:docChgLst>
  <pc:docChgLst>
    <pc:chgData name="Wanyi Lai" userId="b9141c39d24f4df0" providerId="LiveId" clId="{E4A92E5C-2ADB-4653-8D7B-55A213F7DD02}"/>
    <pc:docChg chg="delSld">
      <pc:chgData name="Wanyi Lai" userId="b9141c39d24f4df0" providerId="LiveId" clId="{E4A92E5C-2ADB-4653-8D7B-55A213F7DD02}" dt="2023-11-17T19:40:50.388" v="0" actId="47"/>
      <pc:docMkLst>
        <pc:docMk/>
      </pc:docMkLst>
      <pc:sldChg chg="del">
        <pc:chgData name="Wanyi Lai" userId="b9141c39d24f4df0" providerId="LiveId" clId="{E4A92E5C-2ADB-4653-8D7B-55A213F7DD02}" dt="2023-11-17T19:40:50.388" v="0" actId="47"/>
        <pc:sldMkLst>
          <pc:docMk/>
          <pc:sldMk cId="1797158965" sldId="287"/>
        </pc:sldMkLst>
      </pc:sldChg>
    </pc:docChg>
  </pc:docChgLst>
  <pc:docChgLst>
    <pc:chgData name="Wanyi Lai" userId="b9141c39d24f4df0" providerId="LiveId" clId="{89089DE9-F1F8-4783-B198-BB74F50EF423}"/>
    <pc:docChg chg="undo custSel addSld delSld modSld sldOrd">
      <pc:chgData name="Wanyi Lai" userId="b9141c39d24f4df0" providerId="LiveId" clId="{89089DE9-F1F8-4783-B198-BB74F50EF423}" dt="2023-04-04T17:28:27.887" v="11446" actId="27636"/>
      <pc:docMkLst>
        <pc:docMk/>
      </pc:docMkLst>
      <pc:sldChg chg="modSp mod">
        <pc:chgData name="Wanyi Lai" userId="b9141c39d24f4df0" providerId="LiveId" clId="{89089DE9-F1F8-4783-B198-BB74F50EF423}" dt="2023-04-02T20:28:52.766" v="10586" actId="14100"/>
        <pc:sldMkLst>
          <pc:docMk/>
          <pc:sldMk cId="3506286337" sldId="258"/>
        </pc:sldMkLst>
        <pc:spChg chg="mod">
          <ac:chgData name="Wanyi Lai" userId="b9141c39d24f4df0" providerId="LiveId" clId="{89089DE9-F1F8-4783-B198-BB74F50EF423}" dt="2023-04-02T20:28:52.766" v="10586" actId="14100"/>
          <ac:spMkLst>
            <pc:docMk/>
            <pc:sldMk cId="3506286337" sldId="258"/>
            <ac:spMk id="3" creationId="{7B100E2F-72B8-4B16-5626-8ACD97237C79}"/>
          </ac:spMkLst>
        </pc:spChg>
      </pc:sldChg>
      <pc:sldChg chg="modSp mod">
        <pc:chgData name="Wanyi Lai" userId="b9141c39d24f4df0" providerId="LiveId" clId="{89089DE9-F1F8-4783-B198-BB74F50EF423}" dt="2023-04-02T20:43:03.630" v="10950" actId="20577"/>
        <pc:sldMkLst>
          <pc:docMk/>
          <pc:sldMk cId="15423090" sldId="259"/>
        </pc:sldMkLst>
        <pc:spChg chg="mod">
          <ac:chgData name="Wanyi Lai" userId="b9141c39d24f4df0" providerId="LiveId" clId="{89089DE9-F1F8-4783-B198-BB74F50EF423}" dt="2023-04-02T20:43:03.630" v="10950" actId="20577"/>
          <ac:spMkLst>
            <pc:docMk/>
            <pc:sldMk cId="15423090" sldId="259"/>
            <ac:spMk id="3" creationId="{BE69D773-DFBB-5847-18C5-D355060EFD73}"/>
          </ac:spMkLst>
        </pc:spChg>
      </pc:sldChg>
      <pc:sldChg chg="addSp delSp modSp new mod ord chgLayout">
        <pc:chgData name="Wanyi Lai" userId="b9141c39d24f4df0" providerId="LiveId" clId="{89089DE9-F1F8-4783-B198-BB74F50EF423}" dt="2023-04-02T20:41:51.352" v="10766" actId="27636"/>
        <pc:sldMkLst>
          <pc:docMk/>
          <pc:sldMk cId="897612285" sldId="260"/>
        </pc:sldMkLst>
        <pc:spChg chg="mod ord">
          <ac:chgData name="Wanyi Lai" userId="b9141c39d24f4df0" providerId="LiveId" clId="{89089DE9-F1F8-4783-B198-BB74F50EF423}" dt="2023-04-02T20:39:47.588" v="10658" actId="700"/>
          <ac:spMkLst>
            <pc:docMk/>
            <pc:sldMk cId="897612285" sldId="260"/>
            <ac:spMk id="2" creationId="{E177DDF0-F74D-465F-9712-C07DDAAFAD62}"/>
          </ac:spMkLst>
        </pc:spChg>
        <pc:spChg chg="add del mod">
          <ac:chgData name="Wanyi Lai" userId="b9141c39d24f4df0" providerId="LiveId" clId="{89089DE9-F1F8-4783-B198-BB74F50EF423}" dt="2023-03-31T02:29:57.370" v="1248" actId="478"/>
          <ac:spMkLst>
            <pc:docMk/>
            <pc:sldMk cId="897612285" sldId="260"/>
            <ac:spMk id="3" creationId="{B1098520-3F4E-4EF5-A902-9A149A9330A5}"/>
          </ac:spMkLst>
        </pc:spChg>
        <pc:spChg chg="add del mod">
          <ac:chgData name="Wanyi Lai" userId="b9141c39d24f4df0" providerId="LiveId" clId="{89089DE9-F1F8-4783-B198-BB74F50EF423}" dt="2023-04-01T02:14:39.319" v="8456" actId="478"/>
          <ac:spMkLst>
            <pc:docMk/>
            <pc:sldMk cId="897612285" sldId="260"/>
            <ac:spMk id="4" creationId="{16912327-A152-4C90-A66B-440CE93B632B}"/>
          </ac:spMkLst>
        </pc:spChg>
        <pc:spChg chg="add del mod">
          <ac:chgData name="Wanyi Lai" userId="b9141c39d24f4df0" providerId="LiveId" clId="{89089DE9-F1F8-4783-B198-BB74F50EF423}" dt="2023-03-31T02:30:00.881" v="1249" actId="478"/>
          <ac:spMkLst>
            <pc:docMk/>
            <pc:sldMk cId="897612285" sldId="260"/>
            <ac:spMk id="5" creationId="{1E1F9598-4BE9-43DF-9641-9B3F4CA5B535}"/>
          </ac:spMkLst>
        </pc:spChg>
        <pc:spChg chg="add del mod">
          <ac:chgData name="Wanyi Lai" userId="b9141c39d24f4df0" providerId="LiveId" clId="{89089DE9-F1F8-4783-B198-BB74F50EF423}" dt="2023-04-01T02:14:42.597" v="8457" actId="478"/>
          <ac:spMkLst>
            <pc:docMk/>
            <pc:sldMk cId="897612285" sldId="260"/>
            <ac:spMk id="5" creationId="{C933872C-54CB-43CC-ACF9-F2F0F9D32D25}"/>
          </ac:spMkLst>
        </pc:spChg>
        <pc:spChg chg="add del mod">
          <ac:chgData name="Wanyi Lai" userId="b9141c39d24f4df0" providerId="LiveId" clId="{89089DE9-F1F8-4783-B198-BB74F50EF423}" dt="2023-03-30T21:20:34.312" v="183" actId="478"/>
          <ac:spMkLst>
            <pc:docMk/>
            <pc:sldMk cId="897612285" sldId="260"/>
            <ac:spMk id="6" creationId="{33976B7D-E2F2-493C-9303-14647C15B57A}"/>
          </ac:spMkLst>
        </pc:spChg>
        <pc:spChg chg="add mod ord">
          <ac:chgData name="Wanyi Lai" userId="b9141c39d24f4df0" providerId="LiveId" clId="{89089DE9-F1F8-4783-B198-BB74F50EF423}" dt="2023-04-02T20:41:51.352" v="10766" actId="27636"/>
          <ac:spMkLst>
            <pc:docMk/>
            <pc:sldMk cId="897612285" sldId="260"/>
            <ac:spMk id="6" creationId="{42AE8221-A94C-4F28-8B13-B4BA25A9CF6A}"/>
          </ac:spMkLst>
        </pc:spChg>
        <pc:spChg chg="add del mod">
          <ac:chgData name="Wanyi Lai" userId="b9141c39d24f4df0" providerId="LiveId" clId="{89089DE9-F1F8-4783-B198-BB74F50EF423}" dt="2023-03-30T21:20:34.312" v="183" actId="478"/>
          <ac:spMkLst>
            <pc:docMk/>
            <pc:sldMk cId="897612285" sldId="260"/>
            <ac:spMk id="7" creationId="{759BB0F9-A63E-4567-B086-64B8C2AC7298}"/>
          </ac:spMkLst>
        </pc:spChg>
        <pc:spChg chg="add del mod">
          <ac:chgData name="Wanyi Lai" userId="b9141c39d24f4df0" providerId="LiveId" clId="{89089DE9-F1F8-4783-B198-BB74F50EF423}" dt="2023-03-30T21:20:34.312" v="183" actId="478"/>
          <ac:spMkLst>
            <pc:docMk/>
            <pc:sldMk cId="897612285" sldId="260"/>
            <ac:spMk id="8" creationId="{7083AC7F-33BE-4722-BA4E-68D7170FDF6B}"/>
          </ac:spMkLst>
        </pc:spChg>
        <pc:spChg chg="add del mod">
          <ac:chgData name="Wanyi Lai" userId="b9141c39d24f4df0" providerId="LiveId" clId="{89089DE9-F1F8-4783-B198-BB74F50EF423}" dt="2023-03-30T21:20:34.312" v="183" actId="478"/>
          <ac:spMkLst>
            <pc:docMk/>
            <pc:sldMk cId="897612285" sldId="260"/>
            <ac:spMk id="9" creationId="{80B011AB-7183-4FD8-AEBA-A17D6CBD3AF8}"/>
          </ac:spMkLst>
        </pc:spChg>
        <pc:spChg chg="add del mod">
          <ac:chgData name="Wanyi Lai" userId="b9141c39d24f4df0" providerId="LiveId" clId="{89089DE9-F1F8-4783-B198-BB74F50EF423}" dt="2023-03-30T21:20:34.312" v="183" actId="478"/>
          <ac:spMkLst>
            <pc:docMk/>
            <pc:sldMk cId="897612285" sldId="260"/>
            <ac:spMk id="19" creationId="{FED85EB9-6687-4376-994E-B09847729C4F}"/>
          </ac:spMkLst>
        </pc:spChg>
        <pc:picChg chg="add del mod">
          <ac:chgData name="Wanyi Lai" userId="b9141c39d24f4df0" providerId="LiveId" clId="{89089DE9-F1F8-4783-B198-BB74F50EF423}" dt="2023-03-30T21:11:33.578" v="33" actId="478"/>
          <ac:picMkLst>
            <pc:docMk/>
            <pc:sldMk cId="897612285" sldId="260"/>
            <ac:picMk id="5" creationId="{67DDB08C-3B4C-4E4A-9D33-31B9D0D20F87}"/>
          </ac:picMkLst>
        </pc:picChg>
        <pc:picChg chg="add mod">
          <ac:chgData name="Wanyi Lai" userId="b9141c39d24f4df0" providerId="LiveId" clId="{89089DE9-F1F8-4783-B198-BB74F50EF423}" dt="2023-04-02T20:41:44.363" v="10758" actId="1076"/>
          <ac:picMkLst>
            <pc:docMk/>
            <pc:sldMk cId="897612285" sldId="260"/>
            <ac:picMk id="28" creationId="{9AE3D2CA-47DC-4A7F-B066-8021BCCF56C4}"/>
          </ac:picMkLst>
        </pc:picChg>
        <pc:cxnChg chg="add del mod">
          <ac:chgData name="Wanyi Lai" userId="b9141c39d24f4df0" providerId="LiveId" clId="{89089DE9-F1F8-4783-B198-BB74F50EF423}" dt="2023-03-30T21:20:34.312" v="183" actId="478"/>
          <ac:cxnSpMkLst>
            <pc:docMk/>
            <pc:sldMk cId="897612285" sldId="260"/>
            <ac:cxnSpMk id="11" creationId="{91DE5727-1276-4013-8A57-019FDEFEAB09}"/>
          </ac:cxnSpMkLst>
        </pc:cxnChg>
        <pc:cxnChg chg="add del mod">
          <ac:chgData name="Wanyi Lai" userId="b9141c39d24f4df0" providerId="LiveId" clId="{89089DE9-F1F8-4783-B198-BB74F50EF423}" dt="2023-03-30T21:20:34.312" v="183" actId="478"/>
          <ac:cxnSpMkLst>
            <pc:docMk/>
            <pc:sldMk cId="897612285" sldId="260"/>
            <ac:cxnSpMk id="14" creationId="{084589B6-7D7A-442E-BDCF-444661D30A06}"/>
          </ac:cxnSpMkLst>
        </pc:cxnChg>
        <pc:cxnChg chg="add del mod">
          <ac:chgData name="Wanyi Lai" userId="b9141c39d24f4df0" providerId="LiveId" clId="{89089DE9-F1F8-4783-B198-BB74F50EF423}" dt="2023-03-30T21:20:34.312" v="183" actId="478"/>
          <ac:cxnSpMkLst>
            <pc:docMk/>
            <pc:sldMk cId="897612285" sldId="260"/>
            <ac:cxnSpMk id="18" creationId="{2EADDBBA-DFC8-46D4-B835-3539C91EBED8}"/>
          </ac:cxnSpMkLst>
        </pc:cxnChg>
        <pc:cxnChg chg="add del mod">
          <ac:chgData name="Wanyi Lai" userId="b9141c39d24f4df0" providerId="LiveId" clId="{89089DE9-F1F8-4783-B198-BB74F50EF423}" dt="2023-03-30T21:20:34.312" v="183" actId="478"/>
          <ac:cxnSpMkLst>
            <pc:docMk/>
            <pc:sldMk cId="897612285" sldId="260"/>
            <ac:cxnSpMk id="23" creationId="{DCD8682F-8B23-4AD9-926C-E3D13F058986}"/>
          </ac:cxnSpMkLst>
        </pc:cxnChg>
      </pc:sldChg>
      <pc:sldChg chg="modSp new del mod">
        <pc:chgData name="Wanyi Lai" userId="b9141c39d24f4df0" providerId="LiveId" clId="{89089DE9-F1F8-4783-B198-BB74F50EF423}" dt="2023-03-31T02:15:58.810" v="797" actId="47"/>
        <pc:sldMkLst>
          <pc:docMk/>
          <pc:sldMk cId="1725570257" sldId="261"/>
        </pc:sldMkLst>
        <pc:spChg chg="mod">
          <ac:chgData name="Wanyi Lai" userId="b9141c39d24f4df0" providerId="LiveId" clId="{89089DE9-F1F8-4783-B198-BB74F50EF423}" dt="2023-03-30T21:39:11.115" v="622" actId="20577"/>
          <ac:spMkLst>
            <pc:docMk/>
            <pc:sldMk cId="1725570257" sldId="261"/>
            <ac:spMk id="2" creationId="{C5867904-97CB-4D4E-96AF-BD321CEB3C1B}"/>
          </ac:spMkLst>
        </pc:spChg>
        <pc:spChg chg="mod">
          <ac:chgData name="Wanyi Lai" userId="b9141c39d24f4df0" providerId="LiveId" clId="{89089DE9-F1F8-4783-B198-BB74F50EF423}" dt="2023-03-30T21:39:38.516" v="716" actId="20577"/>
          <ac:spMkLst>
            <pc:docMk/>
            <pc:sldMk cId="1725570257" sldId="261"/>
            <ac:spMk id="3" creationId="{C4ECBD04-36EE-45D6-B0E3-96F4C872830B}"/>
          </ac:spMkLst>
        </pc:spChg>
      </pc:sldChg>
      <pc:sldChg chg="modSp new mod">
        <pc:chgData name="Wanyi Lai" userId="b9141c39d24f4df0" providerId="LiveId" clId="{89089DE9-F1F8-4783-B198-BB74F50EF423}" dt="2023-04-02T21:16:21.740" v="11017" actId="14100"/>
        <pc:sldMkLst>
          <pc:docMk/>
          <pc:sldMk cId="2814425166" sldId="262"/>
        </pc:sldMkLst>
        <pc:spChg chg="mod">
          <ac:chgData name="Wanyi Lai" userId="b9141c39d24f4df0" providerId="LiveId" clId="{89089DE9-F1F8-4783-B198-BB74F50EF423}" dt="2023-03-31T18:38:08.048" v="2477" actId="20577"/>
          <ac:spMkLst>
            <pc:docMk/>
            <pc:sldMk cId="2814425166" sldId="262"/>
            <ac:spMk id="2" creationId="{5F033586-20B3-4C6C-894F-6A868CB679CF}"/>
          </ac:spMkLst>
        </pc:spChg>
        <pc:spChg chg="mod">
          <ac:chgData name="Wanyi Lai" userId="b9141c39d24f4df0" providerId="LiveId" clId="{89089DE9-F1F8-4783-B198-BB74F50EF423}" dt="2023-04-02T21:16:21.740" v="11017" actId="14100"/>
          <ac:spMkLst>
            <pc:docMk/>
            <pc:sldMk cId="2814425166" sldId="262"/>
            <ac:spMk id="3" creationId="{99189417-0052-40B7-ADF6-A400A27BE0C7}"/>
          </ac:spMkLst>
        </pc:spChg>
      </pc:sldChg>
      <pc:sldChg chg="addSp delSp modSp new mod">
        <pc:chgData name="Wanyi Lai" userId="b9141c39d24f4df0" providerId="LiveId" clId="{89089DE9-F1F8-4783-B198-BB74F50EF423}" dt="2023-04-02T20:53:57.490" v="10979" actId="20577"/>
        <pc:sldMkLst>
          <pc:docMk/>
          <pc:sldMk cId="3273741833" sldId="263"/>
        </pc:sldMkLst>
        <pc:spChg chg="mod">
          <ac:chgData name="Wanyi Lai" userId="b9141c39d24f4df0" providerId="LiveId" clId="{89089DE9-F1F8-4783-B198-BB74F50EF423}" dt="2023-03-31T17:25:27.954" v="1598" actId="20577"/>
          <ac:spMkLst>
            <pc:docMk/>
            <pc:sldMk cId="3273741833" sldId="263"/>
            <ac:spMk id="2" creationId="{E8373C15-385F-4C44-8149-EB3D6138C641}"/>
          </ac:spMkLst>
        </pc:spChg>
        <pc:spChg chg="mod">
          <ac:chgData name="Wanyi Lai" userId="b9141c39d24f4df0" providerId="LiveId" clId="{89089DE9-F1F8-4783-B198-BB74F50EF423}" dt="2023-04-02T20:53:57.490" v="10979" actId="20577"/>
          <ac:spMkLst>
            <pc:docMk/>
            <pc:sldMk cId="3273741833" sldId="263"/>
            <ac:spMk id="3" creationId="{5922BA1B-3283-419B-B898-BFF0F78A94F0}"/>
          </ac:spMkLst>
        </pc:spChg>
        <pc:cxnChg chg="add del">
          <ac:chgData name="Wanyi Lai" userId="b9141c39d24f4df0" providerId="LiveId" clId="{89089DE9-F1F8-4783-B198-BB74F50EF423}" dt="2023-03-31T02:33:57.072" v="1529" actId="11529"/>
          <ac:cxnSpMkLst>
            <pc:docMk/>
            <pc:sldMk cId="3273741833" sldId="263"/>
            <ac:cxnSpMk id="5" creationId="{69692106-1A5B-4853-9955-B0DEA5F0A7EC}"/>
          </ac:cxnSpMkLst>
        </pc:cxnChg>
      </pc:sldChg>
      <pc:sldChg chg="addSp delSp modSp new mod chgLayout">
        <pc:chgData name="Wanyi Lai" userId="b9141c39d24f4df0" providerId="LiveId" clId="{89089DE9-F1F8-4783-B198-BB74F50EF423}" dt="2023-04-02T21:15:52.693" v="11002"/>
        <pc:sldMkLst>
          <pc:docMk/>
          <pc:sldMk cId="2100236665" sldId="264"/>
        </pc:sldMkLst>
        <pc:spChg chg="mod ord">
          <ac:chgData name="Wanyi Lai" userId="b9141c39d24f4df0" providerId="LiveId" clId="{89089DE9-F1F8-4783-B198-BB74F50EF423}" dt="2023-04-02T21:14:59.163" v="10993" actId="700"/>
          <ac:spMkLst>
            <pc:docMk/>
            <pc:sldMk cId="2100236665" sldId="264"/>
            <ac:spMk id="2" creationId="{39D8EF2D-BE34-4187-BB20-CAD957B55DC9}"/>
          </ac:spMkLst>
        </pc:spChg>
        <pc:spChg chg="mod ord">
          <ac:chgData name="Wanyi Lai" userId="b9141c39d24f4df0" providerId="LiveId" clId="{89089DE9-F1F8-4783-B198-BB74F50EF423}" dt="2023-04-02T21:15:52.693" v="11002"/>
          <ac:spMkLst>
            <pc:docMk/>
            <pc:sldMk cId="2100236665" sldId="264"/>
            <ac:spMk id="3" creationId="{BE9196FC-DB2A-4A8C-A4C7-A42C94B12771}"/>
          </ac:spMkLst>
        </pc:spChg>
        <pc:spChg chg="add del mod">
          <ac:chgData name="Wanyi Lai" userId="b9141c39d24f4df0" providerId="LiveId" clId="{89089DE9-F1F8-4783-B198-BB74F50EF423}" dt="2023-04-02T21:14:56.145" v="10992" actId="22"/>
          <ac:spMkLst>
            <pc:docMk/>
            <pc:sldMk cId="2100236665" sldId="264"/>
            <ac:spMk id="5" creationId="{D9AFDB71-1F27-43B6-BC22-2F01124F4493}"/>
          </ac:spMkLst>
        </pc:spChg>
      </pc:sldChg>
      <pc:sldChg chg="addSp modSp new mod">
        <pc:chgData name="Wanyi Lai" userId="b9141c39d24f4df0" providerId="LiveId" clId="{89089DE9-F1F8-4783-B198-BB74F50EF423}" dt="2023-04-02T21:20:51.975" v="11024" actId="20577"/>
        <pc:sldMkLst>
          <pc:docMk/>
          <pc:sldMk cId="1428740015" sldId="265"/>
        </pc:sldMkLst>
        <pc:spChg chg="mod">
          <ac:chgData name="Wanyi Lai" userId="b9141c39d24f4df0" providerId="LiveId" clId="{89089DE9-F1F8-4783-B198-BB74F50EF423}" dt="2023-03-31T18:38:26.980" v="2518" actId="313"/>
          <ac:spMkLst>
            <pc:docMk/>
            <pc:sldMk cId="1428740015" sldId="265"/>
            <ac:spMk id="2" creationId="{515EFBA5-1251-48D3-B6E5-DD0EFEC4CF7F}"/>
          </ac:spMkLst>
        </pc:spChg>
        <pc:spChg chg="mod">
          <ac:chgData name="Wanyi Lai" userId="b9141c39d24f4df0" providerId="LiveId" clId="{89089DE9-F1F8-4783-B198-BB74F50EF423}" dt="2023-04-02T21:20:51.975" v="11024" actId="20577"/>
          <ac:spMkLst>
            <pc:docMk/>
            <pc:sldMk cId="1428740015" sldId="265"/>
            <ac:spMk id="3" creationId="{0842F237-95C7-453A-8164-3D1448B762DB}"/>
          </ac:spMkLst>
        </pc:spChg>
        <pc:picChg chg="add mod">
          <ac:chgData name="Wanyi Lai" userId="b9141c39d24f4df0" providerId="LiveId" clId="{89089DE9-F1F8-4783-B198-BB74F50EF423}" dt="2023-03-31T18:39:42.554" v="2600" actId="1038"/>
          <ac:picMkLst>
            <pc:docMk/>
            <pc:sldMk cId="1428740015" sldId="265"/>
            <ac:picMk id="5" creationId="{6CC1AD66-9BF9-463A-8F15-FA6551CA66C2}"/>
          </ac:picMkLst>
        </pc:picChg>
      </pc:sldChg>
      <pc:sldChg chg="modSp new mod">
        <pc:chgData name="Wanyi Lai" userId="b9141c39d24f4df0" providerId="LiveId" clId="{89089DE9-F1F8-4783-B198-BB74F50EF423}" dt="2023-04-01T02:49:51.593" v="8858" actId="27636"/>
        <pc:sldMkLst>
          <pc:docMk/>
          <pc:sldMk cId="1617436583" sldId="266"/>
        </pc:sldMkLst>
        <pc:spChg chg="mod">
          <ac:chgData name="Wanyi Lai" userId="b9141c39d24f4df0" providerId="LiveId" clId="{89089DE9-F1F8-4783-B198-BB74F50EF423}" dt="2023-03-31T18:41:26.958" v="2634" actId="20577"/>
          <ac:spMkLst>
            <pc:docMk/>
            <pc:sldMk cId="1617436583" sldId="266"/>
            <ac:spMk id="2" creationId="{EA3AE9D9-B271-4418-85B3-21F9FE4B9EFD}"/>
          </ac:spMkLst>
        </pc:spChg>
        <pc:spChg chg="mod">
          <ac:chgData name="Wanyi Lai" userId="b9141c39d24f4df0" providerId="LiveId" clId="{89089DE9-F1F8-4783-B198-BB74F50EF423}" dt="2023-04-01T02:49:51.593" v="8858" actId="27636"/>
          <ac:spMkLst>
            <pc:docMk/>
            <pc:sldMk cId="1617436583" sldId="266"/>
            <ac:spMk id="3" creationId="{E8F822EA-9E0D-41F5-B741-8D16EE815E5B}"/>
          </ac:spMkLst>
        </pc:spChg>
      </pc:sldChg>
      <pc:sldChg chg="modSp new mod">
        <pc:chgData name="Wanyi Lai" userId="b9141c39d24f4df0" providerId="LiveId" clId="{89089DE9-F1F8-4783-B198-BB74F50EF423}" dt="2023-04-02T21:27:05.497" v="11187" actId="20577"/>
        <pc:sldMkLst>
          <pc:docMk/>
          <pc:sldMk cId="1389304320" sldId="267"/>
        </pc:sldMkLst>
        <pc:spChg chg="mod">
          <ac:chgData name="Wanyi Lai" userId="b9141c39d24f4df0" providerId="LiveId" clId="{89089DE9-F1F8-4783-B198-BB74F50EF423}" dt="2023-03-31T19:44:23.042" v="2945" actId="20577"/>
          <ac:spMkLst>
            <pc:docMk/>
            <pc:sldMk cId="1389304320" sldId="267"/>
            <ac:spMk id="2" creationId="{9B255560-349F-444C-A69F-9E721494E066}"/>
          </ac:spMkLst>
        </pc:spChg>
        <pc:spChg chg="mod">
          <ac:chgData name="Wanyi Lai" userId="b9141c39d24f4df0" providerId="LiveId" clId="{89089DE9-F1F8-4783-B198-BB74F50EF423}" dt="2023-04-02T21:27:05.497" v="11187" actId="20577"/>
          <ac:spMkLst>
            <pc:docMk/>
            <pc:sldMk cId="1389304320" sldId="267"/>
            <ac:spMk id="3" creationId="{4529C6AC-9E8D-48BF-8151-470CABD99DAF}"/>
          </ac:spMkLst>
        </pc:spChg>
      </pc:sldChg>
      <pc:sldChg chg="addSp modSp new mod">
        <pc:chgData name="Wanyi Lai" userId="b9141c39d24f4df0" providerId="LiveId" clId="{89089DE9-F1F8-4783-B198-BB74F50EF423}" dt="2023-04-01T02:37:09.442" v="8768" actId="1076"/>
        <pc:sldMkLst>
          <pc:docMk/>
          <pc:sldMk cId="4161557328" sldId="268"/>
        </pc:sldMkLst>
        <pc:spChg chg="mod">
          <ac:chgData name="Wanyi Lai" userId="b9141c39d24f4df0" providerId="LiveId" clId="{89089DE9-F1F8-4783-B198-BB74F50EF423}" dt="2023-03-31T20:13:50.050" v="3759" actId="20577"/>
          <ac:spMkLst>
            <pc:docMk/>
            <pc:sldMk cId="4161557328" sldId="268"/>
            <ac:spMk id="2" creationId="{7014DE41-9A29-4CA5-BA01-1B1D0A3F2BF8}"/>
          </ac:spMkLst>
        </pc:spChg>
        <pc:spChg chg="mod">
          <ac:chgData name="Wanyi Lai" userId="b9141c39d24f4df0" providerId="LiveId" clId="{89089DE9-F1F8-4783-B198-BB74F50EF423}" dt="2023-04-01T02:37:09.442" v="8768" actId="1076"/>
          <ac:spMkLst>
            <pc:docMk/>
            <pc:sldMk cId="4161557328" sldId="268"/>
            <ac:spMk id="3" creationId="{CE44523F-62AF-414B-8A09-7F57EB18D602}"/>
          </ac:spMkLst>
        </pc:spChg>
        <pc:picChg chg="add mod">
          <ac:chgData name="Wanyi Lai" userId="b9141c39d24f4df0" providerId="LiveId" clId="{89089DE9-F1F8-4783-B198-BB74F50EF423}" dt="2023-04-01T02:37:02.855" v="8766" actId="1076"/>
          <ac:picMkLst>
            <pc:docMk/>
            <pc:sldMk cId="4161557328" sldId="268"/>
            <ac:picMk id="5" creationId="{4B479FEA-C035-4229-B44B-516E06E40CD7}"/>
          </ac:picMkLst>
        </pc:picChg>
        <pc:picChg chg="add mod">
          <ac:chgData name="Wanyi Lai" userId="b9141c39d24f4df0" providerId="LiveId" clId="{89089DE9-F1F8-4783-B198-BB74F50EF423}" dt="2023-04-01T02:36:59.679" v="8765" actId="1076"/>
          <ac:picMkLst>
            <pc:docMk/>
            <pc:sldMk cId="4161557328" sldId="268"/>
            <ac:picMk id="7" creationId="{3195F57A-897B-4F51-A48F-83063B543FAE}"/>
          </ac:picMkLst>
        </pc:picChg>
      </pc:sldChg>
      <pc:sldChg chg="addSp modSp new mod ord">
        <pc:chgData name="Wanyi Lai" userId="b9141c39d24f4df0" providerId="LiveId" clId="{89089DE9-F1F8-4783-B198-BB74F50EF423}" dt="2023-04-02T21:27:28.908" v="11202" actId="1035"/>
        <pc:sldMkLst>
          <pc:docMk/>
          <pc:sldMk cId="2012159819" sldId="269"/>
        </pc:sldMkLst>
        <pc:spChg chg="mod">
          <ac:chgData name="Wanyi Lai" userId="b9141c39d24f4df0" providerId="LiveId" clId="{89089DE9-F1F8-4783-B198-BB74F50EF423}" dt="2023-03-31T20:14:57.769" v="3776" actId="20577"/>
          <ac:spMkLst>
            <pc:docMk/>
            <pc:sldMk cId="2012159819" sldId="269"/>
            <ac:spMk id="2" creationId="{29B3903F-1419-4E1F-A3C6-0376E36E7DCE}"/>
          </ac:spMkLst>
        </pc:spChg>
        <pc:spChg chg="mod">
          <ac:chgData name="Wanyi Lai" userId="b9141c39d24f4df0" providerId="LiveId" clId="{89089DE9-F1F8-4783-B198-BB74F50EF423}" dt="2023-04-02T21:27:28.908" v="11202" actId="1035"/>
          <ac:spMkLst>
            <pc:docMk/>
            <pc:sldMk cId="2012159819" sldId="269"/>
            <ac:spMk id="3" creationId="{0ABC6DCF-998F-4BFC-A7F5-136DDACC98DD}"/>
          </ac:spMkLst>
        </pc:spChg>
        <pc:picChg chg="add mod">
          <ac:chgData name="Wanyi Lai" userId="b9141c39d24f4df0" providerId="LiveId" clId="{89089DE9-F1F8-4783-B198-BB74F50EF423}" dt="2023-03-31T20:16:12.260" v="3787" actId="1076"/>
          <ac:picMkLst>
            <pc:docMk/>
            <pc:sldMk cId="2012159819" sldId="269"/>
            <ac:picMk id="5" creationId="{F2DF4C44-D87A-4613-992B-906B3FEAD07F}"/>
          </ac:picMkLst>
        </pc:picChg>
      </pc:sldChg>
      <pc:sldChg chg="modSp new mod">
        <pc:chgData name="Wanyi Lai" userId="b9141c39d24f4df0" providerId="LiveId" clId="{89089DE9-F1F8-4783-B198-BB74F50EF423}" dt="2023-04-01T02:41:29.844" v="8851" actId="20577"/>
        <pc:sldMkLst>
          <pc:docMk/>
          <pc:sldMk cId="1921906303" sldId="270"/>
        </pc:sldMkLst>
        <pc:spChg chg="mod">
          <ac:chgData name="Wanyi Lai" userId="b9141c39d24f4df0" providerId="LiveId" clId="{89089DE9-F1F8-4783-B198-BB74F50EF423}" dt="2023-03-31T20:25:22.022" v="3993" actId="20577"/>
          <ac:spMkLst>
            <pc:docMk/>
            <pc:sldMk cId="1921906303" sldId="270"/>
            <ac:spMk id="2" creationId="{F6C764D4-E254-4562-9851-B1ADE96E044C}"/>
          </ac:spMkLst>
        </pc:spChg>
        <pc:spChg chg="mod">
          <ac:chgData name="Wanyi Lai" userId="b9141c39d24f4df0" providerId="LiveId" clId="{89089DE9-F1F8-4783-B198-BB74F50EF423}" dt="2023-04-01T02:41:29.844" v="8851" actId="20577"/>
          <ac:spMkLst>
            <pc:docMk/>
            <pc:sldMk cId="1921906303" sldId="270"/>
            <ac:spMk id="3" creationId="{E4B2FCCD-CF0D-4FCA-A5B6-6A167A8F4AD0}"/>
          </ac:spMkLst>
        </pc:spChg>
      </pc:sldChg>
      <pc:sldChg chg="modSp new mod">
        <pc:chgData name="Wanyi Lai" userId="b9141c39d24f4df0" providerId="LiveId" clId="{89089DE9-F1F8-4783-B198-BB74F50EF423}" dt="2023-04-04T17:22:08.204" v="11430" actId="20577"/>
        <pc:sldMkLst>
          <pc:docMk/>
          <pc:sldMk cId="2800133432" sldId="271"/>
        </pc:sldMkLst>
        <pc:spChg chg="mod">
          <ac:chgData name="Wanyi Lai" userId="b9141c39d24f4df0" providerId="LiveId" clId="{89089DE9-F1F8-4783-B198-BB74F50EF423}" dt="2023-03-31T20:30:02.060" v="4290" actId="20577"/>
          <ac:spMkLst>
            <pc:docMk/>
            <pc:sldMk cId="2800133432" sldId="271"/>
            <ac:spMk id="2" creationId="{58DDA97F-C2A0-410F-A20C-7D6E258CBB70}"/>
          </ac:spMkLst>
        </pc:spChg>
        <pc:spChg chg="mod">
          <ac:chgData name="Wanyi Lai" userId="b9141c39d24f4df0" providerId="LiveId" clId="{89089DE9-F1F8-4783-B198-BB74F50EF423}" dt="2023-04-04T17:22:08.204" v="11430" actId="20577"/>
          <ac:spMkLst>
            <pc:docMk/>
            <pc:sldMk cId="2800133432" sldId="271"/>
            <ac:spMk id="3" creationId="{E0B534B5-2F33-4D64-8BB0-19FEB0553F33}"/>
          </ac:spMkLst>
        </pc:spChg>
      </pc:sldChg>
      <pc:sldChg chg="addSp modSp new mod">
        <pc:chgData name="Wanyi Lai" userId="b9141c39d24f4df0" providerId="LiveId" clId="{89089DE9-F1F8-4783-B198-BB74F50EF423}" dt="2023-04-04T17:23:52.742" v="11444" actId="27636"/>
        <pc:sldMkLst>
          <pc:docMk/>
          <pc:sldMk cId="1084343245" sldId="272"/>
        </pc:sldMkLst>
        <pc:spChg chg="mod">
          <ac:chgData name="Wanyi Lai" userId="b9141c39d24f4df0" providerId="LiveId" clId="{89089DE9-F1F8-4783-B198-BB74F50EF423}" dt="2023-03-31T20:54:01.893" v="4872" actId="20577"/>
          <ac:spMkLst>
            <pc:docMk/>
            <pc:sldMk cId="1084343245" sldId="272"/>
            <ac:spMk id="2" creationId="{6C7F12B5-2B09-444F-A82D-B6C802FB73D0}"/>
          </ac:spMkLst>
        </pc:spChg>
        <pc:spChg chg="mod">
          <ac:chgData name="Wanyi Lai" userId="b9141c39d24f4df0" providerId="LiveId" clId="{89089DE9-F1F8-4783-B198-BB74F50EF423}" dt="2023-04-04T17:23:52.742" v="11444" actId="27636"/>
          <ac:spMkLst>
            <pc:docMk/>
            <pc:sldMk cId="1084343245" sldId="272"/>
            <ac:spMk id="3" creationId="{AD5F8971-E799-464A-9352-CC663ACD82B8}"/>
          </ac:spMkLst>
        </pc:spChg>
        <pc:picChg chg="add mod">
          <ac:chgData name="Wanyi Lai" userId="b9141c39d24f4df0" providerId="LiveId" clId="{89089DE9-F1F8-4783-B198-BB74F50EF423}" dt="2023-03-31T21:05:40.315" v="5126" actId="1076"/>
          <ac:picMkLst>
            <pc:docMk/>
            <pc:sldMk cId="1084343245" sldId="272"/>
            <ac:picMk id="5" creationId="{1ED94E11-A0A4-4261-84B3-976F8FAF4341}"/>
          </ac:picMkLst>
        </pc:picChg>
      </pc:sldChg>
      <pc:sldChg chg="addSp delSp modSp new mod">
        <pc:chgData name="Wanyi Lai" userId="b9141c39d24f4df0" providerId="LiveId" clId="{89089DE9-F1F8-4783-B198-BB74F50EF423}" dt="2023-03-31T22:36:01.606" v="6801" actId="1076"/>
        <pc:sldMkLst>
          <pc:docMk/>
          <pc:sldMk cId="1815508635" sldId="273"/>
        </pc:sldMkLst>
        <pc:spChg chg="mod">
          <ac:chgData name="Wanyi Lai" userId="b9141c39d24f4df0" providerId="LiveId" clId="{89089DE9-F1F8-4783-B198-BB74F50EF423}" dt="2023-03-31T21:09:36.093" v="5176" actId="20577"/>
          <ac:spMkLst>
            <pc:docMk/>
            <pc:sldMk cId="1815508635" sldId="273"/>
            <ac:spMk id="2" creationId="{00B4743E-04B8-406A-8EEB-12A871FB5E94}"/>
          </ac:spMkLst>
        </pc:spChg>
        <pc:spChg chg="mod">
          <ac:chgData name="Wanyi Lai" userId="b9141c39d24f4df0" providerId="LiveId" clId="{89089DE9-F1F8-4783-B198-BB74F50EF423}" dt="2023-03-31T21:20:21.060" v="5395" actId="20577"/>
          <ac:spMkLst>
            <pc:docMk/>
            <pc:sldMk cId="1815508635" sldId="273"/>
            <ac:spMk id="3" creationId="{C2439960-3224-4424-BF80-09438E9ECAC9}"/>
          </ac:spMkLst>
        </pc:spChg>
        <pc:picChg chg="add del mod">
          <ac:chgData name="Wanyi Lai" userId="b9141c39d24f4df0" providerId="LiveId" clId="{89089DE9-F1F8-4783-B198-BB74F50EF423}" dt="2023-03-31T22:35:18.957" v="6797" actId="478"/>
          <ac:picMkLst>
            <pc:docMk/>
            <pc:sldMk cId="1815508635" sldId="273"/>
            <ac:picMk id="5" creationId="{12735763-C69C-4741-A241-30E7A80C1186}"/>
          </ac:picMkLst>
        </pc:picChg>
        <pc:picChg chg="add mod">
          <ac:chgData name="Wanyi Lai" userId="b9141c39d24f4df0" providerId="LiveId" clId="{89089DE9-F1F8-4783-B198-BB74F50EF423}" dt="2023-03-31T22:36:01.606" v="6801" actId="1076"/>
          <ac:picMkLst>
            <pc:docMk/>
            <pc:sldMk cId="1815508635" sldId="273"/>
            <ac:picMk id="7" creationId="{2D2A3A3E-AC69-49A3-AE5F-303022689CD2}"/>
          </ac:picMkLst>
        </pc:picChg>
      </pc:sldChg>
      <pc:sldChg chg="addSp modSp new mod">
        <pc:chgData name="Wanyi Lai" userId="b9141c39d24f4df0" providerId="LiveId" clId="{89089DE9-F1F8-4783-B198-BB74F50EF423}" dt="2023-03-31T21:48:27.193" v="5637" actId="1036"/>
        <pc:sldMkLst>
          <pc:docMk/>
          <pc:sldMk cId="1548142856" sldId="274"/>
        </pc:sldMkLst>
        <pc:spChg chg="mod">
          <ac:chgData name="Wanyi Lai" userId="b9141c39d24f4df0" providerId="LiveId" clId="{89089DE9-F1F8-4783-B198-BB74F50EF423}" dt="2023-03-31T21:25:42.973" v="5404" actId="20577"/>
          <ac:spMkLst>
            <pc:docMk/>
            <pc:sldMk cId="1548142856" sldId="274"/>
            <ac:spMk id="2" creationId="{C25CBA05-EC3B-408B-87F5-17C17BDE8756}"/>
          </ac:spMkLst>
        </pc:spChg>
        <pc:spChg chg="mod">
          <ac:chgData name="Wanyi Lai" userId="b9141c39d24f4df0" providerId="LiveId" clId="{89089DE9-F1F8-4783-B198-BB74F50EF423}" dt="2023-03-31T21:48:10.111" v="5626" actId="1035"/>
          <ac:spMkLst>
            <pc:docMk/>
            <pc:sldMk cId="1548142856" sldId="274"/>
            <ac:spMk id="3" creationId="{FDB9AF11-45F4-4B06-9ADE-611F8C139D37}"/>
          </ac:spMkLst>
        </pc:spChg>
        <pc:picChg chg="add mod">
          <ac:chgData name="Wanyi Lai" userId="b9141c39d24f4df0" providerId="LiveId" clId="{89089DE9-F1F8-4783-B198-BB74F50EF423}" dt="2023-03-31T21:48:27.193" v="5637" actId="1036"/>
          <ac:picMkLst>
            <pc:docMk/>
            <pc:sldMk cId="1548142856" sldId="274"/>
            <ac:picMk id="5" creationId="{01FB9932-2E54-47B2-9094-02AA97BC6883}"/>
          </ac:picMkLst>
        </pc:picChg>
      </pc:sldChg>
      <pc:sldChg chg="modSp new mod">
        <pc:chgData name="Wanyi Lai" userId="b9141c39d24f4df0" providerId="LiveId" clId="{89089DE9-F1F8-4783-B198-BB74F50EF423}" dt="2023-04-02T21:49:09.875" v="11254" actId="20577"/>
        <pc:sldMkLst>
          <pc:docMk/>
          <pc:sldMk cId="3812054506" sldId="275"/>
        </pc:sldMkLst>
        <pc:spChg chg="mod">
          <ac:chgData name="Wanyi Lai" userId="b9141c39d24f4df0" providerId="LiveId" clId="{89089DE9-F1F8-4783-B198-BB74F50EF423}" dt="2023-03-31T21:50:19.303" v="5646" actId="20577"/>
          <ac:spMkLst>
            <pc:docMk/>
            <pc:sldMk cId="3812054506" sldId="275"/>
            <ac:spMk id="2" creationId="{49C49467-318B-4710-A0E6-1922A0F6B651}"/>
          </ac:spMkLst>
        </pc:spChg>
        <pc:spChg chg="mod">
          <ac:chgData name="Wanyi Lai" userId="b9141c39d24f4df0" providerId="LiveId" clId="{89089DE9-F1F8-4783-B198-BB74F50EF423}" dt="2023-04-02T21:49:09.875" v="11254" actId="20577"/>
          <ac:spMkLst>
            <pc:docMk/>
            <pc:sldMk cId="3812054506" sldId="275"/>
            <ac:spMk id="3" creationId="{571793E6-2C4D-4A52-BFA7-BAE5BF9C2113}"/>
          </ac:spMkLst>
        </pc:spChg>
      </pc:sldChg>
      <pc:sldChg chg="modSp new mod">
        <pc:chgData name="Wanyi Lai" userId="b9141c39d24f4df0" providerId="LiveId" clId="{89089DE9-F1F8-4783-B198-BB74F50EF423}" dt="2023-04-04T17:28:27.887" v="11446" actId="27636"/>
        <pc:sldMkLst>
          <pc:docMk/>
          <pc:sldMk cId="832237015" sldId="276"/>
        </pc:sldMkLst>
        <pc:spChg chg="mod">
          <ac:chgData name="Wanyi Lai" userId="b9141c39d24f4df0" providerId="LiveId" clId="{89089DE9-F1F8-4783-B198-BB74F50EF423}" dt="2023-03-31T21:55:01.967" v="6109" actId="20577"/>
          <ac:spMkLst>
            <pc:docMk/>
            <pc:sldMk cId="832237015" sldId="276"/>
            <ac:spMk id="2" creationId="{6A68171B-8268-416E-B420-DCC3F621DED6}"/>
          </ac:spMkLst>
        </pc:spChg>
        <pc:spChg chg="mod">
          <ac:chgData name="Wanyi Lai" userId="b9141c39d24f4df0" providerId="LiveId" clId="{89089DE9-F1F8-4783-B198-BB74F50EF423}" dt="2023-04-04T17:28:27.887" v="11446" actId="27636"/>
          <ac:spMkLst>
            <pc:docMk/>
            <pc:sldMk cId="832237015" sldId="276"/>
            <ac:spMk id="3" creationId="{BF4BFDFC-F0FE-47C0-8B6A-76E6552503A5}"/>
          </ac:spMkLst>
        </pc:spChg>
      </pc:sldChg>
      <pc:sldChg chg="modSp new mod">
        <pc:chgData name="Wanyi Lai" userId="b9141c39d24f4df0" providerId="LiveId" clId="{89089DE9-F1F8-4783-B198-BB74F50EF423}" dt="2023-03-31T22:11:38.803" v="6719" actId="20577"/>
        <pc:sldMkLst>
          <pc:docMk/>
          <pc:sldMk cId="1107458266" sldId="277"/>
        </pc:sldMkLst>
        <pc:spChg chg="mod">
          <ac:chgData name="Wanyi Lai" userId="b9141c39d24f4df0" providerId="LiveId" clId="{89089DE9-F1F8-4783-B198-BB74F50EF423}" dt="2023-03-31T22:11:38.803" v="6719" actId="20577"/>
          <ac:spMkLst>
            <pc:docMk/>
            <pc:sldMk cId="1107458266" sldId="277"/>
            <ac:spMk id="2" creationId="{3FC34EDC-B0B3-4D25-A496-24BB9B1E2E48}"/>
          </ac:spMkLst>
        </pc:spChg>
        <pc:spChg chg="mod">
          <ac:chgData name="Wanyi Lai" userId="b9141c39d24f4df0" providerId="LiveId" clId="{89089DE9-F1F8-4783-B198-BB74F50EF423}" dt="2023-03-31T22:11:11.981" v="6709" actId="27636"/>
          <ac:spMkLst>
            <pc:docMk/>
            <pc:sldMk cId="1107458266" sldId="277"/>
            <ac:spMk id="3" creationId="{1090E7F9-003F-45AF-9176-7EF885E8FD56}"/>
          </ac:spMkLst>
        </pc:spChg>
      </pc:sldChg>
      <pc:sldChg chg="modSp new mod ord">
        <pc:chgData name="Wanyi Lai" userId="b9141c39d24f4df0" providerId="LiveId" clId="{89089DE9-F1F8-4783-B198-BB74F50EF423}" dt="2023-04-02T20:38:43.563" v="10654" actId="5793"/>
        <pc:sldMkLst>
          <pc:docMk/>
          <pc:sldMk cId="2632059248" sldId="278"/>
        </pc:sldMkLst>
        <pc:spChg chg="mod">
          <ac:chgData name="Wanyi Lai" userId="b9141c39d24f4df0" providerId="LiveId" clId="{89089DE9-F1F8-4783-B198-BB74F50EF423}" dt="2023-03-31T22:40:06.674" v="6826" actId="20577"/>
          <ac:spMkLst>
            <pc:docMk/>
            <pc:sldMk cId="2632059248" sldId="278"/>
            <ac:spMk id="2" creationId="{3E3DA2AD-7850-4A76-8253-BFA34BBE95DB}"/>
          </ac:spMkLst>
        </pc:spChg>
        <pc:spChg chg="mod">
          <ac:chgData name="Wanyi Lai" userId="b9141c39d24f4df0" providerId="LiveId" clId="{89089DE9-F1F8-4783-B198-BB74F50EF423}" dt="2023-04-02T20:38:43.563" v="10654" actId="5793"/>
          <ac:spMkLst>
            <pc:docMk/>
            <pc:sldMk cId="2632059248" sldId="278"/>
            <ac:spMk id="3" creationId="{776E8639-A517-4B59-9562-FE468B159E70}"/>
          </ac:spMkLst>
        </pc:spChg>
      </pc:sldChg>
      <pc:sldChg chg="modSp new mod">
        <pc:chgData name="Wanyi Lai" userId="b9141c39d24f4df0" providerId="LiveId" clId="{89089DE9-F1F8-4783-B198-BB74F50EF423}" dt="2023-04-02T20:35:43.175" v="10649" actId="27636"/>
        <pc:sldMkLst>
          <pc:docMk/>
          <pc:sldMk cId="1019706214" sldId="279"/>
        </pc:sldMkLst>
        <pc:spChg chg="mod">
          <ac:chgData name="Wanyi Lai" userId="b9141c39d24f4df0" providerId="LiveId" clId="{89089DE9-F1F8-4783-B198-BB74F50EF423}" dt="2023-03-31T22:51:32.221" v="7227" actId="20577"/>
          <ac:spMkLst>
            <pc:docMk/>
            <pc:sldMk cId="1019706214" sldId="279"/>
            <ac:spMk id="2" creationId="{BC8FAC2E-EB70-480E-BA1B-44E5499A6392}"/>
          </ac:spMkLst>
        </pc:spChg>
        <pc:spChg chg="mod">
          <ac:chgData name="Wanyi Lai" userId="b9141c39d24f4df0" providerId="LiveId" clId="{89089DE9-F1F8-4783-B198-BB74F50EF423}" dt="2023-04-02T20:35:43.175" v="10649" actId="27636"/>
          <ac:spMkLst>
            <pc:docMk/>
            <pc:sldMk cId="1019706214" sldId="279"/>
            <ac:spMk id="3" creationId="{8C037879-1C33-497B-81A8-5FFA6B82EC2F}"/>
          </ac:spMkLst>
        </pc:spChg>
      </pc:sldChg>
      <pc:sldChg chg="modSp add mod">
        <pc:chgData name="Wanyi Lai" userId="b9141c39d24f4df0" providerId="LiveId" clId="{89089DE9-F1F8-4783-B198-BB74F50EF423}" dt="2023-04-04T17:23:25.760" v="11437" actId="27636"/>
        <pc:sldMkLst>
          <pc:docMk/>
          <pc:sldMk cId="3357147137" sldId="280"/>
        </pc:sldMkLst>
        <pc:spChg chg="mod">
          <ac:chgData name="Wanyi Lai" userId="b9141c39d24f4df0" providerId="LiveId" clId="{89089DE9-F1F8-4783-B198-BB74F50EF423}" dt="2023-04-04T17:23:25.760" v="11437" actId="27636"/>
          <ac:spMkLst>
            <pc:docMk/>
            <pc:sldMk cId="3357147137" sldId="280"/>
            <ac:spMk id="3" creationId="{E0B534B5-2F33-4D64-8BB0-19FEB0553F33}"/>
          </ac:spMkLst>
        </pc:spChg>
      </pc:sldChg>
      <pc:sldChg chg="addSp delSp modSp new mod">
        <pc:chgData name="Wanyi Lai" userId="b9141c39d24f4df0" providerId="LiveId" clId="{89089DE9-F1F8-4783-B198-BB74F50EF423}" dt="2023-04-02T21:59:05.441" v="11412" actId="20577"/>
        <pc:sldMkLst>
          <pc:docMk/>
          <pc:sldMk cId="1004141536" sldId="281"/>
        </pc:sldMkLst>
        <pc:spChg chg="mod">
          <ac:chgData name="Wanyi Lai" userId="b9141c39d24f4df0" providerId="LiveId" clId="{89089DE9-F1F8-4783-B198-BB74F50EF423}" dt="2023-04-01T03:00:04.286" v="8890" actId="20577"/>
          <ac:spMkLst>
            <pc:docMk/>
            <pc:sldMk cId="1004141536" sldId="281"/>
            <ac:spMk id="2" creationId="{8525DB54-BECB-434E-A726-610B1616AE83}"/>
          </ac:spMkLst>
        </pc:spChg>
        <pc:spChg chg="mod">
          <ac:chgData name="Wanyi Lai" userId="b9141c39d24f4df0" providerId="LiveId" clId="{89089DE9-F1F8-4783-B198-BB74F50EF423}" dt="2023-04-02T21:59:05.441" v="11412" actId="20577"/>
          <ac:spMkLst>
            <pc:docMk/>
            <pc:sldMk cId="1004141536" sldId="281"/>
            <ac:spMk id="3" creationId="{8FA028BE-123B-43B7-955D-EEB6BF6EC671}"/>
          </ac:spMkLst>
        </pc:spChg>
        <pc:picChg chg="add del mod">
          <ac:chgData name="Wanyi Lai" userId="b9141c39d24f4df0" providerId="LiveId" clId="{89089DE9-F1F8-4783-B198-BB74F50EF423}" dt="2023-04-02T19:35:22.900" v="10451" actId="478"/>
          <ac:picMkLst>
            <pc:docMk/>
            <pc:sldMk cId="1004141536" sldId="281"/>
            <ac:picMk id="5" creationId="{56297A01-BF21-4393-8AA0-A1290133A9D7}"/>
          </ac:picMkLst>
        </pc:picChg>
        <pc:picChg chg="add mod">
          <ac:chgData name="Wanyi Lai" userId="b9141c39d24f4df0" providerId="LiveId" clId="{89089DE9-F1F8-4783-B198-BB74F50EF423}" dt="2023-04-02T19:35:26.746" v="10454" actId="1076"/>
          <ac:picMkLst>
            <pc:docMk/>
            <pc:sldMk cId="1004141536" sldId="281"/>
            <ac:picMk id="7" creationId="{4EE087F7-AB94-4FF5-A434-03979683FABB}"/>
          </ac:picMkLst>
        </pc:picChg>
      </pc:sldChg>
      <pc:sldChg chg="new del">
        <pc:chgData name="Wanyi Lai" userId="b9141c39d24f4df0" providerId="LiveId" clId="{89089DE9-F1F8-4783-B198-BB74F50EF423}" dt="2023-04-01T02:13:03.256" v="8376" actId="47"/>
        <pc:sldMkLst>
          <pc:docMk/>
          <pc:sldMk cId="4158811439" sldId="281"/>
        </pc:sldMkLst>
      </pc:sldChg>
      <pc:sldChg chg="modSp new del mod">
        <pc:chgData name="Wanyi Lai" userId="b9141c39d24f4df0" providerId="LiveId" clId="{89089DE9-F1F8-4783-B198-BB74F50EF423}" dt="2023-04-02T18:53:52.314" v="10439" actId="47"/>
        <pc:sldMkLst>
          <pc:docMk/>
          <pc:sldMk cId="3015614524" sldId="282"/>
        </pc:sldMkLst>
        <pc:spChg chg="mod">
          <ac:chgData name="Wanyi Lai" userId="b9141c39d24f4df0" providerId="LiveId" clId="{89089DE9-F1F8-4783-B198-BB74F50EF423}" dt="2023-04-01T04:04:02.737" v="8916" actId="20577"/>
          <ac:spMkLst>
            <pc:docMk/>
            <pc:sldMk cId="3015614524" sldId="282"/>
            <ac:spMk id="2" creationId="{17522DDD-C313-4984-AEF5-A55DF8A9351E}"/>
          </ac:spMkLst>
        </pc:spChg>
      </pc:sldChg>
      <pc:sldChg chg="modSp new mod">
        <pc:chgData name="Wanyi Lai" userId="b9141c39d24f4df0" providerId="LiveId" clId="{89089DE9-F1F8-4783-B198-BB74F50EF423}" dt="2023-04-02T18:29:46.453" v="10204" actId="14100"/>
        <pc:sldMkLst>
          <pc:docMk/>
          <pc:sldMk cId="3049853221" sldId="283"/>
        </pc:sldMkLst>
        <pc:spChg chg="mod">
          <ac:chgData name="Wanyi Lai" userId="b9141c39d24f4df0" providerId="LiveId" clId="{89089DE9-F1F8-4783-B198-BB74F50EF423}" dt="2023-04-02T18:26:35.254" v="9598" actId="20577"/>
          <ac:spMkLst>
            <pc:docMk/>
            <pc:sldMk cId="3049853221" sldId="283"/>
            <ac:spMk id="2" creationId="{4F778277-73E9-4024-AA30-2B1233D857EC}"/>
          </ac:spMkLst>
        </pc:spChg>
        <pc:spChg chg="mod">
          <ac:chgData name="Wanyi Lai" userId="b9141c39d24f4df0" providerId="LiveId" clId="{89089DE9-F1F8-4783-B198-BB74F50EF423}" dt="2023-04-02T18:29:46.453" v="10204" actId="14100"/>
          <ac:spMkLst>
            <pc:docMk/>
            <pc:sldMk cId="3049853221" sldId="283"/>
            <ac:spMk id="3" creationId="{BB640C64-7A84-4809-8020-B5BF55AAB38F}"/>
          </ac:spMkLst>
        </pc:spChg>
      </pc:sldChg>
      <pc:sldChg chg="modSp new mod">
        <pc:chgData name="Wanyi Lai" userId="b9141c39d24f4df0" providerId="LiveId" clId="{89089DE9-F1F8-4783-B198-BB74F50EF423}" dt="2023-04-02T21:53:30.506" v="11375" actId="20577"/>
        <pc:sldMkLst>
          <pc:docMk/>
          <pc:sldMk cId="1957827377" sldId="284"/>
        </pc:sldMkLst>
        <pc:spChg chg="mod">
          <ac:chgData name="Wanyi Lai" userId="b9141c39d24f4df0" providerId="LiveId" clId="{89089DE9-F1F8-4783-B198-BB74F50EF423}" dt="2023-04-02T18:31:48.260" v="10206"/>
          <ac:spMkLst>
            <pc:docMk/>
            <pc:sldMk cId="1957827377" sldId="284"/>
            <ac:spMk id="2" creationId="{2C6DA8FD-5B7C-4248-92BF-9F6AA31188B9}"/>
          </ac:spMkLst>
        </pc:spChg>
        <pc:spChg chg="mod">
          <ac:chgData name="Wanyi Lai" userId="b9141c39d24f4df0" providerId="LiveId" clId="{89089DE9-F1F8-4783-B198-BB74F50EF423}" dt="2023-04-02T21:53:30.506" v="11375" actId="20577"/>
          <ac:spMkLst>
            <pc:docMk/>
            <pc:sldMk cId="1957827377" sldId="284"/>
            <ac:spMk id="3" creationId="{38B31F63-C5DB-4A5E-BE99-686B0C576B99}"/>
          </ac:spMkLst>
        </pc:spChg>
      </pc:sldChg>
      <pc:sldChg chg="modSp new mod">
        <pc:chgData name="Wanyi Lai" userId="b9141c39d24f4df0" providerId="LiveId" clId="{89089DE9-F1F8-4783-B198-BB74F50EF423}" dt="2023-04-02T22:03:01.226" v="11429" actId="20577"/>
        <pc:sldMkLst>
          <pc:docMk/>
          <pc:sldMk cId="3862002956" sldId="285"/>
        </pc:sldMkLst>
        <pc:spChg chg="mod">
          <ac:chgData name="Wanyi Lai" userId="b9141c39d24f4df0" providerId="LiveId" clId="{89089DE9-F1F8-4783-B198-BB74F50EF423}" dt="2023-04-02T18:55:40.952" v="10441"/>
          <ac:spMkLst>
            <pc:docMk/>
            <pc:sldMk cId="3862002956" sldId="285"/>
            <ac:spMk id="2" creationId="{C9900B23-BFFF-4CFF-826A-174144B9ADB2}"/>
          </ac:spMkLst>
        </pc:spChg>
        <pc:spChg chg="mod">
          <ac:chgData name="Wanyi Lai" userId="b9141c39d24f4df0" providerId="LiveId" clId="{89089DE9-F1F8-4783-B198-BB74F50EF423}" dt="2023-04-02T22:03:01.226" v="11429" actId="20577"/>
          <ac:spMkLst>
            <pc:docMk/>
            <pc:sldMk cId="3862002956" sldId="285"/>
            <ac:spMk id="3" creationId="{338FFCB2-D707-4ED3-AACD-38D9CBDAD608}"/>
          </ac:spMkLst>
        </pc:spChg>
      </pc:sldChg>
      <pc:sldChg chg="modSp new mod">
        <pc:chgData name="Wanyi Lai" userId="b9141c39d24f4df0" providerId="LiveId" clId="{89089DE9-F1F8-4783-B198-BB74F50EF423}" dt="2023-04-02T20:29:06.487" v="10617" actId="20577"/>
        <pc:sldMkLst>
          <pc:docMk/>
          <pc:sldMk cId="3506194029" sldId="286"/>
        </pc:sldMkLst>
        <pc:spChg chg="mod">
          <ac:chgData name="Wanyi Lai" userId="b9141c39d24f4df0" providerId="LiveId" clId="{89089DE9-F1F8-4783-B198-BB74F50EF423}" dt="2023-04-02T20:29:06.487" v="10617" actId="20577"/>
          <ac:spMkLst>
            <pc:docMk/>
            <pc:sldMk cId="3506194029" sldId="286"/>
            <ac:spMk id="2" creationId="{1759803F-5DE3-43B1-9454-F8BEB8B9527D}"/>
          </ac:spMkLst>
        </pc:spChg>
        <pc:spChg chg="mod">
          <ac:chgData name="Wanyi Lai" userId="b9141c39d24f4df0" providerId="LiveId" clId="{89089DE9-F1F8-4783-B198-BB74F50EF423}" dt="2023-04-02T20:28:48.335" v="10585"/>
          <ac:spMkLst>
            <pc:docMk/>
            <pc:sldMk cId="3506194029" sldId="286"/>
            <ac:spMk id="3" creationId="{B64F662A-F471-450D-9071-4F2E77997429}"/>
          </ac:spMkLst>
        </pc:spChg>
      </pc:sldChg>
      <pc:sldChg chg="add del">
        <pc:chgData name="Wanyi Lai" userId="b9141c39d24f4df0" providerId="LiveId" clId="{89089DE9-F1F8-4783-B198-BB74F50EF423}" dt="2023-04-02T21:15:26.185" v="10997"/>
        <pc:sldMkLst>
          <pc:docMk/>
          <pc:sldMk cId="385979696" sldId="287"/>
        </pc:sldMkLst>
      </pc:sldChg>
      <pc:sldChg chg="modSp add del mod">
        <pc:chgData name="Wanyi Lai" userId="b9141c39d24f4df0" providerId="LiveId" clId="{89089DE9-F1F8-4783-B198-BB74F50EF423}" dt="2023-04-02T21:16:25.466" v="11018" actId="47"/>
        <pc:sldMkLst>
          <pc:docMk/>
          <pc:sldMk cId="2419834601" sldId="287"/>
        </pc:sldMkLst>
        <pc:spChg chg="mod">
          <ac:chgData name="Wanyi Lai" userId="b9141c39d24f4df0" providerId="LiveId" clId="{89089DE9-F1F8-4783-B198-BB74F50EF423}" dt="2023-04-02T21:16:04.500" v="11004" actId="21"/>
          <ac:spMkLst>
            <pc:docMk/>
            <pc:sldMk cId="2419834601" sldId="287"/>
            <ac:spMk id="3" creationId="{BE9196FC-DB2A-4A8C-A4C7-A42C94B12771}"/>
          </ac:spMkLst>
        </pc:spChg>
      </pc:sldChg>
    </pc:docChg>
  </pc:docChgLst>
  <pc:docChgLst>
    <pc:chgData name="Wanyi Lai" userId="b9141c39d24f4df0" providerId="LiveId" clId="{B67A84D2-CB42-4D44-817F-9663AB5E4EFB}"/>
    <pc:docChg chg="undo custSel addSld modSld">
      <pc:chgData name="Wanyi Lai" userId="b9141c39d24f4df0" providerId="LiveId" clId="{B67A84D2-CB42-4D44-817F-9663AB5E4EFB}" dt="2024-07-22T20:57:10.535" v="437" actId="20577"/>
      <pc:docMkLst>
        <pc:docMk/>
      </pc:docMkLst>
      <pc:sldChg chg="modSp mod">
        <pc:chgData name="Wanyi Lai" userId="b9141c39d24f4df0" providerId="LiveId" clId="{B67A84D2-CB42-4D44-817F-9663AB5E4EFB}" dt="2024-07-17T20:19:28.537" v="246" actId="1036"/>
        <pc:sldMkLst>
          <pc:docMk/>
          <pc:sldMk cId="15423090" sldId="259"/>
        </pc:sldMkLst>
        <pc:spChg chg="mod">
          <ac:chgData name="Wanyi Lai" userId="b9141c39d24f4df0" providerId="LiveId" clId="{B67A84D2-CB42-4D44-817F-9663AB5E4EFB}" dt="2024-07-17T20:19:28.537" v="246" actId="1036"/>
          <ac:spMkLst>
            <pc:docMk/>
            <pc:sldMk cId="15423090" sldId="259"/>
            <ac:spMk id="3" creationId="{BE69D773-DFBB-5847-18C5-D355060EFD73}"/>
          </ac:spMkLst>
        </pc:spChg>
      </pc:sldChg>
      <pc:sldChg chg="modSp mod">
        <pc:chgData name="Wanyi Lai" userId="b9141c39d24f4df0" providerId="LiveId" clId="{B67A84D2-CB42-4D44-817F-9663AB5E4EFB}" dt="2024-07-17T20:41:26.614" v="267" actId="1076"/>
        <pc:sldMkLst>
          <pc:docMk/>
          <pc:sldMk cId="2814425166" sldId="262"/>
        </pc:sldMkLst>
        <pc:spChg chg="mod">
          <ac:chgData name="Wanyi Lai" userId="b9141c39d24f4df0" providerId="LiveId" clId="{B67A84D2-CB42-4D44-817F-9663AB5E4EFB}" dt="2024-07-17T20:41:26.614" v="267" actId="1076"/>
          <ac:spMkLst>
            <pc:docMk/>
            <pc:sldMk cId="2814425166" sldId="262"/>
            <ac:spMk id="3" creationId="{99189417-0052-40B7-ADF6-A400A27BE0C7}"/>
          </ac:spMkLst>
        </pc:spChg>
      </pc:sldChg>
      <pc:sldChg chg="modSp mod">
        <pc:chgData name="Wanyi Lai" userId="b9141c39d24f4df0" providerId="LiveId" clId="{B67A84D2-CB42-4D44-817F-9663AB5E4EFB}" dt="2024-07-17T20:29:10.517" v="266" actId="207"/>
        <pc:sldMkLst>
          <pc:docMk/>
          <pc:sldMk cId="3273741833" sldId="263"/>
        </pc:sldMkLst>
        <pc:spChg chg="mod">
          <ac:chgData name="Wanyi Lai" userId="b9141c39d24f4df0" providerId="LiveId" clId="{B67A84D2-CB42-4D44-817F-9663AB5E4EFB}" dt="2024-07-17T20:21:18.343" v="247" actId="20577"/>
          <ac:spMkLst>
            <pc:docMk/>
            <pc:sldMk cId="3273741833" sldId="263"/>
            <ac:spMk id="2" creationId="{E8373C15-385F-4C44-8149-EB3D6138C641}"/>
          </ac:spMkLst>
        </pc:spChg>
        <pc:spChg chg="mod">
          <ac:chgData name="Wanyi Lai" userId="b9141c39d24f4df0" providerId="LiveId" clId="{B67A84D2-CB42-4D44-817F-9663AB5E4EFB}" dt="2024-07-17T20:29:10.517" v="266" actId="207"/>
          <ac:spMkLst>
            <pc:docMk/>
            <pc:sldMk cId="3273741833" sldId="263"/>
            <ac:spMk id="3" creationId="{5922BA1B-3283-419B-B898-BFF0F78A94F0}"/>
          </ac:spMkLst>
        </pc:spChg>
      </pc:sldChg>
      <pc:sldChg chg="modSp mod">
        <pc:chgData name="Wanyi Lai" userId="b9141c39d24f4df0" providerId="LiveId" clId="{B67A84D2-CB42-4D44-817F-9663AB5E4EFB}" dt="2024-07-17T20:57:58.663" v="285" actId="20577"/>
        <pc:sldMkLst>
          <pc:docMk/>
          <pc:sldMk cId="2800133432" sldId="271"/>
        </pc:sldMkLst>
        <pc:spChg chg="mod">
          <ac:chgData name="Wanyi Lai" userId="b9141c39d24f4df0" providerId="LiveId" clId="{B67A84D2-CB42-4D44-817F-9663AB5E4EFB}" dt="2024-07-17T20:57:58.663" v="285" actId="20577"/>
          <ac:spMkLst>
            <pc:docMk/>
            <pc:sldMk cId="2800133432" sldId="271"/>
            <ac:spMk id="3" creationId="{E0B534B5-2F33-4D64-8BB0-19FEB0553F33}"/>
          </ac:spMkLst>
        </pc:spChg>
      </pc:sldChg>
      <pc:sldChg chg="modSp mod">
        <pc:chgData name="Wanyi Lai" userId="b9141c39d24f4df0" providerId="LiveId" clId="{B67A84D2-CB42-4D44-817F-9663AB5E4EFB}" dt="2024-07-17T20:00:11.467" v="3" actId="27636"/>
        <pc:sldMkLst>
          <pc:docMk/>
          <pc:sldMk cId="1084343245" sldId="272"/>
        </pc:sldMkLst>
        <pc:spChg chg="mod">
          <ac:chgData name="Wanyi Lai" userId="b9141c39d24f4df0" providerId="LiveId" clId="{B67A84D2-CB42-4D44-817F-9663AB5E4EFB}" dt="2024-07-17T20:00:11.467" v="3" actId="27636"/>
          <ac:spMkLst>
            <pc:docMk/>
            <pc:sldMk cId="1084343245" sldId="272"/>
            <ac:spMk id="3" creationId="{AD5F8971-E799-464A-9352-CC663ACD82B8}"/>
          </ac:spMkLst>
        </pc:spChg>
      </pc:sldChg>
      <pc:sldChg chg="modSp mod">
        <pc:chgData name="Wanyi Lai" userId="b9141c39d24f4df0" providerId="LiveId" clId="{B67A84D2-CB42-4D44-817F-9663AB5E4EFB}" dt="2024-07-17T20:10:38.136" v="235" actId="1076"/>
        <pc:sldMkLst>
          <pc:docMk/>
          <pc:sldMk cId="1019706214" sldId="279"/>
        </pc:sldMkLst>
        <pc:spChg chg="mod">
          <ac:chgData name="Wanyi Lai" userId="b9141c39d24f4df0" providerId="LiveId" clId="{B67A84D2-CB42-4D44-817F-9663AB5E4EFB}" dt="2024-07-17T20:10:35.529" v="234" actId="14100"/>
          <ac:spMkLst>
            <pc:docMk/>
            <pc:sldMk cId="1019706214" sldId="279"/>
            <ac:spMk id="3" creationId="{8C037879-1C33-497B-81A8-5FFA6B82EC2F}"/>
          </ac:spMkLst>
        </pc:spChg>
        <pc:picChg chg="mod">
          <ac:chgData name="Wanyi Lai" userId="b9141c39d24f4df0" providerId="LiveId" clId="{B67A84D2-CB42-4D44-817F-9663AB5E4EFB}" dt="2024-07-17T20:10:38.136" v="235" actId="1076"/>
          <ac:picMkLst>
            <pc:docMk/>
            <pc:sldMk cId="1019706214" sldId="279"/>
            <ac:picMk id="5" creationId="{990DD562-27B4-55D2-D757-2BD395D2EFFC}"/>
          </ac:picMkLst>
        </pc:picChg>
      </pc:sldChg>
      <pc:sldChg chg="modSp mod">
        <pc:chgData name="Wanyi Lai" userId="b9141c39d24f4df0" providerId="LiveId" clId="{B67A84D2-CB42-4D44-817F-9663AB5E4EFB}" dt="2024-07-22T20:57:10.535" v="437" actId="20577"/>
        <pc:sldMkLst>
          <pc:docMk/>
          <pc:sldMk cId="1797158965" sldId="287"/>
        </pc:sldMkLst>
        <pc:spChg chg="mod">
          <ac:chgData name="Wanyi Lai" userId="b9141c39d24f4df0" providerId="LiveId" clId="{B67A84D2-CB42-4D44-817F-9663AB5E4EFB}" dt="2024-07-22T20:57:10.535" v="437" actId="20577"/>
          <ac:spMkLst>
            <pc:docMk/>
            <pc:sldMk cId="1797158965" sldId="287"/>
            <ac:spMk id="3" creationId="{00000000-0000-0000-0000-000000000000}"/>
          </ac:spMkLst>
        </pc:spChg>
      </pc:sldChg>
      <pc:sldChg chg="modSp mod">
        <pc:chgData name="Wanyi Lai" userId="b9141c39d24f4df0" providerId="LiveId" clId="{B67A84D2-CB42-4D44-817F-9663AB5E4EFB}" dt="2024-07-17T20:21:21.882" v="248" actId="20577"/>
        <pc:sldMkLst>
          <pc:docMk/>
          <pc:sldMk cId="1475369385" sldId="288"/>
        </pc:sldMkLst>
        <pc:spChg chg="mod">
          <ac:chgData name="Wanyi Lai" userId="b9141c39d24f4df0" providerId="LiveId" clId="{B67A84D2-CB42-4D44-817F-9663AB5E4EFB}" dt="2024-07-17T20:21:21.882" v="248" actId="20577"/>
          <ac:spMkLst>
            <pc:docMk/>
            <pc:sldMk cId="1475369385" sldId="288"/>
            <ac:spMk id="2" creationId="{4247C6E0-C07C-5FAB-8059-9A0617BC0862}"/>
          </ac:spMkLst>
        </pc:spChg>
      </pc:sldChg>
      <pc:sldChg chg="addSp delSp modSp mod">
        <pc:chgData name="Wanyi Lai" userId="b9141c39d24f4df0" providerId="LiveId" clId="{B67A84D2-CB42-4D44-817F-9663AB5E4EFB}" dt="2024-07-17T20:02:40.454" v="160" actId="1076"/>
        <pc:sldMkLst>
          <pc:docMk/>
          <pc:sldMk cId="547163618" sldId="291"/>
        </pc:sldMkLst>
        <pc:spChg chg="del">
          <ac:chgData name="Wanyi Lai" userId="b9141c39d24f4df0" providerId="LiveId" clId="{B67A84D2-CB42-4D44-817F-9663AB5E4EFB}" dt="2024-07-17T20:00:22.905" v="6" actId="478"/>
          <ac:spMkLst>
            <pc:docMk/>
            <pc:sldMk cId="547163618" sldId="291"/>
            <ac:spMk id="3" creationId="{99E708FC-FF43-9882-4F45-E992C2F69FB3}"/>
          </ac:spMkLst>
        </pc:spChg>
        <pc:spChg chg="add del mod">
          <ac:chgData name="Wanyi Lai" userId="b9141c39d24f4df0" providerId="LiveId" clId="{B67A84D2-CB42-4D44-817F-9663AB5E4EFB}" dt="2024-07-17T20:01:11.548" v="155" actId="14100"/>
          <ac:spMkLst>
            <pc:docMk/>
            <pc:sldMk cId="547163618" sldId="291"/>
            <ac:spMk id="6" creationId="{3F5CC504-FC39-8D1F-A92F-D1670BCF181B}"/>
          </ac:spMkLst>
        </pc:spChg>
        <pc:picChg chg="mod">
          <ac:chgData name="Wanyi Lai" userId="b9141c39d24f4df0" providerId="LiveId" clId="{B67A84D2-CB42-4D44-817F-9663AB5E4EFB}" dt="2024-07-17T20:02:40.454" v="160" actId="1076"/>
          <ac:picMkLst>
            <pc:docMk/>
            <pc:sldMk cId="547163618" sldId="291"/>
            <ac:picMk id="5" creationId="{9ECFAA43-9508-EE15-79F5-C4D52D93BB62}"/>
          </ac:picMkLst>
        </pc:picChg>
      </pc:sldChg>
      <pc:sldChg chg="addSp delSp modSp add mod">
        <pc:chgData name="Wanyi Lai" userId="b9141c39d24f4df0" providerId="LiveId" clId="{B67A84D2-CB42-4D44-817F-9663AB5E4EFB}" dt="2024-07-17T20:03:46.834" v="233" actId="20577"/>
        <pc:sldMkLst>
          <pc:docMk/>
          <pc:sldMk cId="204304096" sldId="293"/>
        </pc:sldMkLst>
        <pc:spChg chg="mod">
          <ac:chgData name="Wanyi Lai" userId="b9141c39d24f4df0" providerId="LiveId" clId="{B67A84D2-CB42-4D44-817F-9663AB5E4EFB}" dt="2024-07-17T20:03:46.834" v="233" actId="20577"/>
          <ac:spMkLst>
            <pc:docMk/>
            <pc:sldMk cId="204304096" sldId="293"/>
            <ac:spMk id="3" creationId="{99E708FC-FF43-9882-4F45-E992C2F69FB3}"/>
          </ac:spMkLst>
        </pc:spChg>
        <pc:picChg chg="add mod">
          <ac:chgData name="Wanyi Lai" userId="b9141c39d24f4df0" providerId="LiveId" clId="{B67A84D2-CB42-4D44-817F-9663AB5E4EFB}" dt="2024-07-17T20:03:43.178" v="230" actId="1076"/>
          <ac:picMkLst>
            <pc:docMk/>
            <pc:sldMk cId="204304096" sldId="293"/>
            <ac:picMk id="4" creationId="{6318FBC4-B652-13C7-EB82-2FB95731C3EB}"/>
          </ac:picMkLst>
        </pc:picChg>
        <pc:picChg chg="del">
          <ac:chgData name="Wanyi Lai" userId="b9141c39d24f4df0" providerId="LiveId" clId="{B67A84D2-CB42-4D44-817F-9663AB5E4EFB}" dt="2024-07-17T20:00:14.787" v="4" actId="478"/>
          <ac:picMkLst>
            <pc:docMk/>
            <pc:sldMk cId="204304096" sldId="293"/>
            <ac:picMk id="5" creationId="{9ECFAA43-9508-EE15-79F5-C4D52D93BB62}"/>
          </ac:picMkLst>
        </pc:picChg>
      </pc:sldChg>
      <pc:sldChg chg="modSp new mod">
        <pc:chgData name="Wanyi Lai" userId="b9141c39d24f4df0" providerId="LiveId" clId="{B67A84D2-CB42-4D44-817F-9663AB5E4EFB}" dt="2024-07-22T20:38:09.534" v="377" actId="20577"/>
        <pc:sldMkLst>
          <pc:docMk/>
          <pc:sldMk cId="1459016930" sldId="294"/>
        </pc:sldMkLst>
        <pc:spChg chg="mod">
          <ac:chgData name="Wanyi Lai" userId="b9141c39d24f4df0" providerId="LiveId" clId="{B67A84D2-CB42-4D44-817F-9663AB5E4EFB}" dt="2024-07-22T20:33:23.091" v="300" actId="20577"/>
          <ac:spMkLst>
            <pc:docMk/>
            <pc:sldMk cId="1459016930" sldId="294"/>
            <ac:spMk id="2" creationId="{9766DCD4-4A22-A85D-95D3-E677836D8D27}"/>
          </ac:spMkLst>
        </pc:spChg>
        <pc:spChg chg="mod">
          <ac:chgData name="Wanyi Lai" userId="b9141c39d24f4df0" providerId="LiveId" clId="{B67A84D2-CB42-4D44-817F-9663AB5E4EFB}" dt="2024-07-22T20:38:09.534" v="377" actId="20577"/>
          <ac:spMkLst>
            <pc:docMk/>
            <pc:sldMk cId="1459016930" sldId="294"/>
            <ac:spMk id="3" creationId="{475579A3-0ED1-C4C5-FCDB-87BA5E612289}"/>
          </ac:spMkLst>
        </pc:spChg>
      </pc:sldChg>
    </pc:docChg>
  </pc:docChgLst>
  <pc:docChgLst>
    <pc:chgData name="Wanyi Lai" userId="b9141c39d24f4df0" providerId="LiveId" clId="{AFCD13DB-9DA0-4A7B-93A5-288705B630D8}"/>
    <pc:docChg chg="custSel addSld delSld modSld">
      <pc:chgData name="Wanyi Lai" userId="b9141c39d24f4df0" providerId="LiveId" clId="{AFCD13DB-9DA0-4A7B-93A5-288705B630D8}" dt="2024-04-03T20:46:58.406" v="684" actId="20577"/>
      <pc:docMkLst>
        <pc:docMk/>
      </pc:docMkLst>
      <pc:sldChg chg="modSp mod">
        <pc:chgData name="Wanyi Lai" userId="b9141c39d24f4df0" providerId="LiveId" clId="{AFCD13DB-9DA0-4A7B-93A5-288705B630D8}" dt="2024-04-01T21:49:03.493" v="396" actId="20577"/>
        <pc:sldMkLst>
          <pc:docMk/>
          <pc:sldMk cId="15423090" sldId="259"/>
        </pc:sldMkLst>
        <pc:spChg chg="mod">
          <ac:chgData name="Wanyi Lai" userId="b9141c39d24f4df0" providerId="LiveId" clId="{AFCD13DB-9DA0-4A7B-93A5-288705B630D8}" dt="2024-04-01T21:49:03.493" v="396" actId="20577"/>
          <ac:spMkLst>
            <pc:docMk/>
            <pc:sldMk cId="15423090" sldId="259"/>
            <ac:spMk id="3" creationId="{BE69D773-DFBB-5847-18C5-D355060EFD73}"/>
          </ac:spMkLst>
        </pc:spChg>
      </pc:sldChg>
      <pc:sldChg chg="modSp mod">
        <pc:chgData name="Wanyi Lai" userId="b9141c39d24f4df0" providerId="LiveId" clId="{AFCD13DB-9DA0-4A7B-93A5-288705B630D8}" dt="2024-04-01T22:06:21.977" v="433" actId="20577"/>
        <pc:sldMkLst>
          <pc:docMk/>
          <pc:sldMk cId="3273741833" sldId="263"/>
        </pc:sldMkLst>
        <pc:spChg chg="mod">
          <ac:chgData name="Wanyi Lai" userId="b9141c39d24f4df0" providerId="LiveId" clId="{AFCD13DB-9DA0-4A7B-93A5-288705B630D8}" dt="2024-04-01T22:06:21.977" v="433" actId="20577"/>
          <ac:spMkLst>
            <pc:docMk/>
            <pc:sldMk cId="3273741833" sldId="263"/>
            <ac:spMk id="3" creationId="{5922BA1B-3283-419B-B898-BFF0F78A94F0}"/>
          </ac:spMkLst>
        </pc:spChg>
      </pc:sldChg>
      <pc:sldChg chg="modSp mod">
        <pc:chgData name="Wanyi Lai" userId="b9141c39d24f4df0" providerId="LiveId" clId="{AFCD13DB-9DA0-4A7B-93A5-288705B630D8}" dt="2024-04-01T22:16:40.991" v="472" actId="20577"/>
        <pc:sldMkLst>
          <pc:docMk/>
          <pc:sldMk cId="2100236665" sldId="264"/>
        </pc:sldMkLst>
        <pc:spChg chg="mod">
          <ac:chgData name="Wanyi Lai" userId="b9141c39d24f4df0" providerId="LiveId" clId="{AFCD13DB-9DA0-4A7B-93A5-288705B630D8}" dt="2024-04-01T22:16:40.991" v="472" actId="20577"/>
          <ac:spMkLst>
            <pc:docMk/>
            <pc:sldMk cId="2100236665" sldId="264"/>
            <ac:spMk id="3" creationId="{BE9196FC-DB2A-4A8C-A4C7-A42C94B12771}"/>
          </ac:spMkLst>
        </pc:spChg>
      </pc:sldChg>
      <pc:sldChg chg="modSp mod">
        <pc:chgData name="Wanyi Lai" userId="b9141c39d24f4df0" providerId="LiveId" clId="{AFCD13DB-9DA0-4A7B-93A5-288705B630D8}" dt="2024-04-01T22:26:27.892" v="591" actId="14100"/>
        <pc:sldMkLst>
          <pc:docMk/>
          <pc:sldMk cId="1921906303" sldId="270"/>
        </pc:sldMkLst>
        <pc:spChg chg="mod">
          <ac:chgData name="Wanyi Lai" userId="b9141c39d24f4df0" providerId="LiveId" clId="{AFCD13DB-9DA0-4A7B-93A5-288705B630D8}" dt="2024-04-01T22:26:27.892" v="591" actId="14100"/>
          <ac:spMkLst>
            <pc:docMk/>
            <pc:sldMk cId="1921906303" sldId="270"/>
            <ac:spMk id="3" creationId="{E4B2FCCD-CF0D-4FCA-A5B6-6A167A8F4AD0}"/>
          </ac:spMkLst>
        </pc:spChg>
      </pc:sldChg>
      <pc:sldChg chg="addSp delSp modSp mod">
        <pc:chgData name="Wanyi Lai" userId="b9141c39d24f4df0" providerId="LiveId" clId="{AFCD13DB-9DA0-4A7B-93A5-288705B630D8}" dt="2024-04-03T19:48:35.452" v="607" actId="1076"/>
        <pc:sldMkLst>
          <pc:docMk/>
          <pc:sldMk cId="1084343245" sldId="272"/>
        </pc:sldMkLst>
        <pc:spChg chg="mod">
          <ac:chgData name="Wanyi Lai" userId="b9141c39d24f4df0" providerId="LiveId" clId="{AFCD13DB-9DA0-4A7B-93A5-288705B630D8}" dt="2024-04-03T19:48:29.210" v="604" actId="27636"/>
          <ac:spMkLst>
            <pc:docMk/>
            <pc:sldMk cId="1084343245" sldId="272"/>
            <ac:spMk id="3" creationId="{AD5F8971-E799-464A-9352-CC663ACD82B8}"/>
          </ac:spMkLst>
        </pc:spChg>
        <pc:picChg chg="add mod">
          <ac:chgData name="Wanyi Lai" userId="b9141c39d24f4df0" providerId="LiveId" clId="{AFCD13DB-9DA0-4A7B-93A5-288705B630D8}" dt="2024-04-03T19:48:35.452" v="607" actId="1076"/>
          <ac:picMkLst>
            <pc:docMk/>
            <pc:sldMk cId="1084343245" sldId="272"/>
            <ac:picMk id="4" creationId="{EED26BB7-5C14-5725-BCED-E3FCEEAD4122}"/>
          </ac:picMkLst>
        </pc:picChg>
        <pc:picChg chg="del">
          <ac:chgData name="Wanyi Lai" userId="b9141c39d24f4df0" providerId="LiveId" clId="{AFCD13DB-9DA0-4A7B-93A5-288705B630D8}" dt="2024-04-03T19:48:28.363" v="602" actId="478"/>
          <ac:picMkLst>
            <pc:docMk/>
            <pc:sldMk cId="1084343245" sldId="272"/>
            <ac:picMk id="5" creationId="{1ED94E11-A0A4-4261-84B3-976F8FAF4341}"/>
          </ac:picMkLst>
        </pc:picChg>
      </pc:sldChg>
      <pc:sldChg chg="delSp modSp mod">
        <pc:chgData name="Wanyi Lai" userId="b9141c39d24f4df0" providerId="LiveId" clId="{AFCD13DB-9DA0-4A7B-93A5-288705B630D8}" dt="2024-04-03T20:21:40.996" v="615" actId="14100"/>
        <pc:sldMkLst>
          <pc:docMk/>
          <pc:sldMk cId="1815508635" sldId="273"/>
        </pc:sldMkLst>
        <pc:spChg chg="mod">
          <ac:chgData name="Wanyi Lai" userId="b9141c39d24f4df0" providerId="LiveId" clId="{AFCD13DB-9DA0-4A7B-93A5-288705B630D8}" dt="2024-04-03T20:21:40.996" v="615" actId="14100"/>
          <ac:spMkLst>
            <pc:docMk/>
            <pc:sldMk cId="1815508635" sldId="273"/>
            <ac:spMk id="3" creationId="{C2439960-3224-4424-BF80-09438E9ECAC9}"/>
          </ac:spMkLst>
        </pc:spChg>
        <pc:picChg chg="del">
          <ac:chgData name="Wanyi Lai" userId="b9141c39d24f4df0" providerId="LiveId" clId="{AFCD13DB-9DA0-4A7B-93A5-288705B630D8}" dt="2024-04-03T20:21:18.197" v="609" actId="478"/>
          <ac:picMkLst>
            <pc:docMk/>
            <pc:sldMk cId="1815508635" sldId="273"/>
            <ac:picMk id="7" creationId="{2D2A3A3E-AC69-49A3-AE5F-303022689CD2}"/>
          </ac:picMkLst>
        </pc:picChg>
      </pc:sldChg>
      <pc:sldChg chg="modSp mod">
        <pc:chgData name="Wanyi Lai" userId="b9141c39d24f4df0" providerId="LiveId" clId="{AFCD13DB-9DA0-4A7B-93A5-288705B630D8}" dt="2024-04-03T20:32:51.641" v="662" actId="20577"/>
        <pc:sldMkLst>
          <pc:docMk/>
          <pc:sldMk cId="3812054506" sldId="275"/>
        </pc:sldMkLst>
        <pc:spChg chg="mod">
          <ac:chgData name="Wanyi Lai" userId="b9141c39d24f4df0" providerId="LiveId" clId="{AFCD13DB-9DA0-4A7B-93A5-288705B630D8}" dt="2024-04-03T20:32:51.641" v="662" actId="20577"/>
          <ac:spMkLst>
            <pc:docMk/>
            <pc:sldMk cId="3812054506" sldId="275"/>
            <ac:spMk id="3" creationId="{571793E6-2C4D-4A52-BFA7-BAE5BF9C2113}"/>
          </ac:spMkLst>
        </pc:spChg>
      </pc:sldChg>
      <pc:sldChg chg="modSp mod">
        <pc:chgData name="Wanyi Lai" userId="b9141c39d24f4df0" providerId="LiveId" clId="{AFCD13DB-9DA0-4A7B-93A5-288705B630D8}" dt="2024-04-01T21:40:42.381" v="361" actId="20577"/>
        <pc:sldMkLst>
          <pc:docMk/>
          <pc:sldMk cId="2632059248" sldId="278"/>
        </pc:sldMkLst>
        <pc:spChg chg="mod">
          <ac:chgData name="Wanyi Lai" userId="b9141c39d24f4df0" providerId="LiveId" clId="{AFCD13DB-9DA0-4A7B-93A5-288705B630D8}" dt="2024-04-01T21:40:42.381" v="361" actId="20577"/>
          <ac:spMkLst>
            <pc:docMk/>
            <pc:sldMk cId="2632059248" sldId="278"/>
            <ac:spMk id="3" creationId="{776E8639-A517-4B59-9562-FE468B159E70}"/>
          </ac:spMkLst>
        </pc:spChg>
      </pc:sldChg>
      <pc:sldChg chg="modSp mod">
        <pc:chgData name="Wanyi Lai" userId="b9141c39d24f4df0" providerId="LiveId" clId="{AFCD13DB-9DA0-4A7B-93A5-288705B630D8}" dt="2024-03-29T17:37:09.252" v="9" actId="1076"/>
        <pc:sldMkLst>
          <pc:docMk/>
          <pc:sldMk cId="1019706214" sldId="279"/>
        </pc:sldMkLst>
        <pc:spChg chg="mod">
          <ac:chgData name="Wanyi Lai" userId="b9141c39d24f4df0" providerId="LiveId" clId="{AFCD13DB-9DA0-4A7B-93A5-288705B630D8}" dt="2024-03-29T17:37:06.483" v="8" actId="14100"/>
          <ac:spMkLst>
            <pc:docMk/>
            <pc:sldMk cId="1019706214" sldId="279"/>
            <ac:spMk id="3" creationId="{8C037879-1C33-497B-81A8-5FFA6B82EC2F}"/>
          </ac:spMkLst>
        </pc:spChg>
        <pc:picChg chg="mod">
          <ac:chgData name="Wanyi Lai" userId="b9141c39d24f4df0" providerId="LiveId" clId="{AFCD13DB-9DA0-4A7B-93A5-288705B630D8}" dt="2024-03-29T17:37:09.252" v="9" actId="1076"/>
          <ac:picMkLst>
            <pc:docMk/>
            <pc:sldMk cId="1019706214" sldId="279"/>
            <ac:picMk id="5" creationId="{990DD562-27B4-55D2-D757-2BD395D2EFFC}"/>
          </ac:picMkLst>
        </pc:picChg>
      </pc:sldChg>
      <pc:sldChg chg="modSp mod">
        <pc:chgData name="Wanyi Lai" userId="b9141c39d24f4df0" providerId="LiveId" clId="{AFCD13DB-9DA0-4A7B-93A5-288705B630D8}" dt="2024-04-03T19:41:22.366" v="600" actId="20577"/>
        <pc:sldMkLst>
          <pc:docMk/>
          <pc:sldMk cId="3357147137" sldId="280"/>
        </pc:sldMkLst>
        <pc:spChg chg="mod">
          <ac:chgData name="Wanyi Lai" userId="b9141c39d24f4df0" providerId="LiveId" clId="{AFCD13DB-9DA0-4A7B-93A5-288705B630D8}" dt="2024-04-03T19:41:22.366" v="600" actId="20577"/>
          <ac:spMkLst>
            <pc:docMk/>
            <pc:sldMk cId="3357147137" sldId="280"/>
            <ac:spMk id="3" creationId="{E0B534B5-2F33-4D64-8BB0-19FEB0553F33}"/>
          </ac:spMkLst>
        </pc:spChg>
      </pc:sldChg>
      <pc:sldChg chg="modSp add mod">
        <pc:chgData name="Wanyi Lai" userId="b9141c39d24f4df0" providerId="LiveId" clId="{AFCD13DB-9DA0-4A7B-93A5-288705B630D8}" dt="2024-04-03T20:46:31.437" v="673" actId="20577"/>
        <pc:sldMkLst>
          <pc:docMk/>
          <pc:sldMk cId="1797158965" sldId="287"/>
        </pc:sldMkLst>
        <pc:spChg chg="mod">
          <ac:chgData name="Wanyi Lai" userId="b9141c39d24f4df0" providerId="LiveId" clId="{AFCD13DB-9DA0-4A7B-93A5-288705B630D8}" dt="2024-04-03T20:46:31.437" v="673" actId="20577"/>
          <ac:spMkLst>
            <pc:docMk/>
            <pc:sldMk cId="1797158965" sldId="287"/>
            <ac:spMk id="2" creationId="{00000000-0000-0000-0000-000000000000}"/>
          </ac:spMkLst>
        </pc:spChg>
      </pc:sldChg>
      <pc:sldChg chg="delSp del mod">
        <pc:chgData name="Wanyi Lai" userId="b9141c39d24f4df0" providerId="LiveId" clId="{AFCD13DB-9DA0-4A7B-93A5-288705B630D8}" dt="2024-04-03T19:48:39.251" v="608" actId="47"/>
        <pc:sldMkLst>
          <pc:docMk/>
          <pc:sldMk cId="879189745" sldId="290"/>
        </pc:sldMkLst>
        <pc:picChg chg="del">
          <ac:chgData name="Wanyi Lai" userId="b9141c39d24f4df0" providerId="LiveId" clId="{AFCD13DB-9DA0-4A7B-93A5-288705B630D8}" dt="2024-04-03T19:48:25.901" v="601" actId="21"/>
          <ac:picMkLst>
            <pc:docMk/>
            <pc:sldMk cId="879189745" sldId="290"/>
            <ac:picMk id="5" creationId="{EED26BB7-5C14-5725-BCED-E3FCEEAD4122}"/>
          </ac:picMkLst>
        </pc:picChg>
      </pc:sldChg>
      <pc:sldChg chg="addSp modSp new mod">
        <pc:chgData name="Wanyi Lai" userId="b9141c39d24f4df0" providerId="LiveId" clId="{AFCD13DB-9DA0-4A7B-93A5-288705B630D8}" dt="2024-04-01T21:30:23.037" v="198" actId="1076"/>
        <pc:sldMkLst>
          <pc:docMk/>
          <pc:sldMk cId="547163618" sldId="291"/>
        </pc:sldMkLst>
        <pc:spChg chg="mod">
          <ac:chgData name="Wanyi Lai" userId="b9141c39d24f4df0" providerId="LiveId" clId="{AFCD13DB-9DA0-4A7B-93A5-288705B630D8}" dt="2024-04-01T21:24:56.531" v="11"/>
          <ac:spMkLst>
            <pc:docMk/>
            <pc:sldMk cId="547163618" sldId="291"/>
            <ac:spMk id="2" creationId="{1BAC9B81-2613-1FC4-9A40-71B3C1C14D59}"/>
          </ac:spMkLst>
        </pc:spChg>
        <pc:spChg chg="mod">
          <ac:chgData name="Wanyi Lai" userId="b9141c39d24f4df0" providerId="LiveId" clId="{AFCD13DB-9DA0-4A7B-93A5-288705B630D8}" dt="2024-04-01T21:28:00.979" v="195" actId="20577"/>
          <ac:spMkLst>
            <pc:docMk/>
            <pc:sldMk cId="547163618" sldId="291"/>
            <ac:spMk id="3" creationId="{99E708FC-FF43-9882-4F45-E992C2F69FB3}"/>
          </ac:spMkLst>
        </pc:spChg>
        <pc:picChg chg="add mod">
          <ac:chgData name="Wanyi Lai" userId="b9141c39d24f4df0" providerId="LiveId" clId="{AFCD13DB-9DA0-4A7B-93A5-288705B630D8}" dt="2024-04-01T21:30:23.037" v="198" actId="1076"/>
          <ac:picMkLst>
            <pc:docMk/>
            <pc:sldMk cId="547163618" sldId="291"/>
            <ac:picMk id="5" creationId="{9ECFAA43-9508-EE15-79F5-C4D52D93BB62}"/>
          </ac:picMkLst>
        </pc:picChg>
      </pc:sldChg>
      <pc:sldChg chg="modSp add mod">
        <pc:chgData name="Wanyi Lai" userId="b9141c39d24f4df0" providerId="LiveId" clId="{AFCD13DB-9DA0-4A7B-93A5-288705B630D8}" dt="2024-04-03T20:46:58.406" v="684" actId="20577"/>
        <pc:sldMkLst>
          <pc:docMk/>
          <pc:sldMk cId="1775912605" sldId="292"/>
        </pc:sldMkLst>
        <pc:spChg chg="mod">
          <ac:chgData name="Wanyi Lai" userId="b9141c39d24f4df0" providerId="LiveId" clId="{AFCD13DB-9DA0-4A7B-93A5-288705B630D8}" dt="2024-04-03T20:46:58.406" v="684" actId="20577"/>
          <ac:spMkLst>
            <pc:docMk/>
            <pc:sldMk cId="1775912605" sldId="292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0CAE0239-2339-AE40-BBA7-E211AF786D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DF50157D-900B-8E44-A119-C550DC4F35B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900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0239-2339-AE40-BBA7-E211AF786D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57D-900B-8E44-A119-C550DC4F3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0CAE0239-2339-AE40-BBA7-E211AF786D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DF50157D-900B-8E44-A119-C550DC4F35B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00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0239-2339-AE40-BBA7-E211AF786D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57D-900B-8E44-A119-C550DC4F3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4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57D-900B-8E44-A119-C550DC4F35B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0CAE0239-2339-AE40-BBA7-E211AF786D45}" type="datetimeFigureOut">
              <a:rPr lang="en-US" smtClean="0"/>
              <a:t>7/22/2024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1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0239-2339-AE40-BBA7-E211AF786D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57D-900B-8E44-A119-C550DC4F3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5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0239-2339-AE40-BBA7-E211AF786D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57D-900B-8E44-A119-C550DC4F35B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254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0239-2339-AE40-BBA7-E211AF786D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57D-900B-8E44-A119-C550DC4F3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1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0239-2339-AE40-BBA7-E211AF786D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57D-900B-8E44-A119-C550DC4F3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36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0CAE0239-2339-AE40-BBA7-E211AF786D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57D-900B-8E44-A119-C550DC4F3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2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0CAE0239-2339-AE40-BBA7-E211AF786D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0157D-900B-8E44-A119-C550DC4F3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0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CAE0239-2339-AE40-BBA7-E211AF786D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F50157D-900B-8E44-A119-C550DC4F35B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75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ZwfNs1pqG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yDDyT1lDh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Kzd6Ew3Tra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implicit.harvard.edu/implicit/selectatest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OSsPfbup0ac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PRuxMprSDQ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5D11-1582-0176-646B-76DA57D84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3EF69-413F-7D10-1E85-0D9831A96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00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E9021-D34C-12DE-608F-B1A788D0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Attitudes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9D773-DFBB-5847-18C5-D355060EF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59921"/>
            <a:ext cx="8770571" cy="485131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Feelings, often influenced by our beliefs, that predispose us to respond in a particular way to objects, people, and events.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Tendency to evaluate stimuli with some degree of favor or disfavor.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affective, behavioral, and cognitive component.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Affective: feelings, influenced by memories, personal experiences,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Behavioral: can influenced by external sources and our own cognition.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Cognition: beliefs, knowledge.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3C15-385F-4C44-8149-EB3D6138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Attitudes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2BA1B-3283-419B-B898-BFF0F78A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51363"/>
            <a:ext cx="8770571" cy="50554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Attitudes ↔ Behavior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Attitudes influence behavior.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Behavior influences attitudes</a:t>
            </a:r>
            <a:r>
              <a:rPr lang="en-US" dirty="0">
                <a:sym typeface="Wingdings" panose="05000000000000000000" pitchFamily="2" charset="2"/>
              </a:rPr>
              <a:t>. 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Doing becomes believing. 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Role-playing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Stanford Prison experiment:</a:t>
            </a:r>
          </a:p>
          <a:p>
            <a:r>
              <a:rPr lang="en-US" dirty="0">
                <a:sym typeface="Wingdings" panose="05000000000000000000" pitchFamily="2" charset="2"/>
                <a:hlinkClick r:id="rId2"/>
              </a:rPr>
              <a:t>https://www.youtube.com/watch?v=sZwfNs1pqG0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41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C6E0-C07C-5FAB-8059-9A0617BC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Attitudes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F064F-DDD3-BD43-C699-9683C3CE2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Foot-in-door phenomenon: tendency for people who have first agreed to a small request to comply later with a larger request.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Cognitive dissonance: theory that we act in reduce the discomfort (dissonance) we feel when our thoughts (cognitions) are inconsistent with our behaviors.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69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3586-20B3-4C6C-894F-6A868CB6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Influence: Conformity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9417-0052-40B7-ADF6-A400A27BE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196" y="2083699"/>
            <a:ext cx="8770571" cy="4865614"/>
          </a:xfrm>
        </p:spPr>
        <p:txBody>
          <a:bodyPr>
            <a:normAutofit/>
          </a:bodyPr>
          <a:lstStyle/>
          <a:p>
            <a:r>
              <a:rPr lang="en-US" dirty="0"/>
              <a:t>Conformity: adjusting one’s behavior or thinking to coincide with a group standard. </a:t>
            </a:r>
          </a:p>
          <a:p>
            <a:r>
              <a:rPr lang="en-US" dirty="0">
                <a:hlinkClick r:id="rId2"/>
              </a:rPr>
              <a:t>https://www.youtube.com/watch?v=NyDDyT1lDhA</a:t>
            </a:r>
            <a:endParaRPr lang="en-US" dirty="0"/>
          </a:p>
          <a:p>
            <a:r>
              <a:rPr lang="en-US" dirty="0"/>
              <a:t>Normative social influence: influence resulting from a person’s desire to gain approval or avoid disapproval.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Normative influence is stronger when task is easy. </a:t>
            </a:r>
          </a:p>
          <a:p>
            <a:r>
              <a:rPr lang="en-US" dirty="0"/>
              <a:t>Informational social influence: influence resulting from one’s willingness to accept others’ opinions about reality.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Informational influence is stronger when task is difficult or ambiguous.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25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EF2D-BE34-4187-BB20-CAD957B5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Influence: Conformity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96FC-DB2A-4A8C-A4C7-A42C94B12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8770571" cy="4214359"/>
          </a:xfrm>
        </p:spPr>
        <p:txBody>
          <a:bodyPr/>
          <a:lstStyle/>
          <a:p>
            <a:r>
              <a:rPr lang="en-US" dirty="0"/>
              <a:t>Conformity increases when: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has three or more people.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is unanimous.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One’s behavior is observed.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is made to feel incompetent or insecure.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Cultural differences in conformity.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36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FBA5-1251-48D3-B6E5-DD0EFEC4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Influence: Obedience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2F237-95C7-453A-8164-3D1448B76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042160"/>
            <a:ext cx="9278224" cy="1094868"/>
          </a:xfrm>
        </p:spPr>
        <p:txBody>
          <a:bodyPr>
            <a:normAutofit/>
          </a:bodyPr>
          <a:lstStyle/>
          <a:p>
            <a:r>
              <a:rPr lang="en-US" dirty="0"/>
              <a:t>Milgram’s obedience studies:</a:t>
            </a:r>
          </a:p>
          <a:p>
            <a:r>
              <a:rPr lang="en-US" dirty="0">
                <a:hlinkClick r:id="rId2"/>
              </a:rPr>
              <a:t>https://www.youtube.com/watch?v=Kzd6Ew3TraA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C1AD66-9BF9-463A-8F15-FA6551CA6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962" y="3137028"/>
            <a:ext cx="6669540" cy="332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40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AE9D9-B271-4418-85B3-21F9FE4B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Influence: Obedience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822EA-9E0D-41F5-B741-8D16EE815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Obedience is highest when: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Person giving orders is close at hand.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Victim was depersonalized or at a distance.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Person giving order is perceived to be a legitimate authority figure.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Authority figure was associated with a prestigious institution.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role models for defiance. </a:t>
            </a:r>
          </a:p>
        </p:txBody>
      </p:sp>
    </p:spTree>
    <p:extLst>
      <p:ext uri="{BB962C8B-B14F-4D97-AF65-F5344CB8AC3E}">
        <p14:creationId xmlns:p14="http://schemas.microsoft.com/office/powerpoint/2010/main" val="1617436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5560-349F-444C-A69F-9E721494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Influence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9C6AC-9E8D-48BF-8151-470CABD99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51364"/>
            <a:ext cx="8770571" cy="4778610"/>
          </a:xfrm>
        </p:spPr>
        <p:txBody>
          <a:bodyPr>
            <a:normAutofit/>
          </a:bodyPr>
          <a:lstStyle/>
          <a:p>
            <a:r>
              <a:rPr lang="en-US" dirty="0"/>
              <a:t>Social facilitation: stronger responses on simple or well-learned tasks in the presence of others.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Arousal strengthens the most likely response.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Choking under pressure: pressure creates distracting thoughts that interfere with the limited capacity of working memory.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04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D4B2-3B04-20E1-5E72-77C7E545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Influence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A4E87-1CBF-DFB9-9179-31B005ED2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loafing: tendency for people in a group to exert less effort when pooling their efforts toward attaining a common goal than when individually accountable.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individual contributions as dispensable.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likely to loaf if you are personally highly motivated or if you strongly identify with the group.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26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DE41-9A29-4CA5-BA01-1B1D0A3F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4523F-62AF-414B-8A09-7F57EB18D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357" y="4915492"/>
            <a:ext cx="4509858" cy="1954926"/>
          </a:xfrm>
        </p:spPr>
        <p:txBody>
          <a:bodyPr>
            <a:normAutofit/>
          </a:bodyPr>
          <a:lstStyle/>
          <a:p>
            <a:r>
              <a:rPr lang="en-US" dirty="0"/>
              <a:t>Group polarization: the enhancement of a group’s prevailing inclinations through discussion within the group.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79FEA-C035-4229-B44B-516E06E40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2413678"/>
            <a:ext cx="3985193" cy="3479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95F57A-897B-4F51-A48F-83063B543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357" y="2349862"/>
            <a:ext cx="3985193" cy="256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5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897D-8DA4-A6BD-ADB0-9E9CED16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Psychology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DD6E4-0ED7-88C8-F143-5B6645B81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psychology: the scientific study of how we think about, influence, and relate to one another. </a:t>
            </a:r>
          </a:p>
          <a:p>
            <a:endParaRPr lang="en-US" dirty="0"/>
          </a:p>
          <a:p>
            <a:r>
              <a:rPr lang="en-US" dirty="0"/>
              <a:t>Activity: Attribution scale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33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64D4-E254-4562-9851-B1ADE96E0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2FCCD-CF0D-4FCA-A5B6-6A167A8F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39926"/>
            <a:ext cx="8770571" cy="46180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Groupthink: the mode of thinking that occurs when desire for harmony in a decision-making group overrides a realistic appraisal of alternatives.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Members of a group suppress their doubts about a group’s decision for fear of disrupting group harmony. </a:t>
            </a:r>
          </a:p>
          <a:p>
            <a:r>
              <a:rPr lang="en-US" dirty="0"/>
              <a:t>Preventable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leader welcomes various opinions.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Leader refrains from advocating their own view.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Invite expert critiques.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Assign people to identify possible problems.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06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A97F-C2A0-410F-A20C-7D6E258C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Prejudice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534B5-2F33-4D64-8BB0-19FEB0553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95945"/>
            <a:ext cx="8770571" cy="4775306"/>
          </a:xfrm>
        </p:spPr>
        <p:txBody>
          <a:bodyPr>
            <a:normAutofit/>
          </a:bodyPr>
          <a:lstStyle/>
          <a:p>
            <a:r>
              <a:rPr lang="en-US" dirty="0"/>
              <a:t>Personal identity vs. Social identity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Self-esteem depends not only on our accomplishments, but on the achievements of the groups with which we identify.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In-group bias: favoring of our own group (“us vs. </a:t>
            </a:r>
            <a:r>
              <a:rPr lang="en-US"/>
              <a:t>them”). </a:t>
            </a:r>
            <a:endParaRPr lang="en-US" dirty="0"/>
          </a:p>
          <a:p>
            <a:r>
              <a:rPr lang="en-US" dirty="0"/>
              <a:t>Stereotype: a generalized belief about a group of people.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we view others in terms of their social identities rather than their personal identities.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Rely on heuristics.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133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A97F-C2A0-410F-A20C-7D6E258C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Prejudice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534B5-2F33-4D64-8BB0-19FEB0553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64359"/>
            <a:ext cx="8770571" cy="4806892"/>
          </a:xfrm>
        </p:spPr>
        <p:txBody>
          <a:bodyPr>
            <a:normAutofit/>
          </a:bodyPr>
          <a:lstStyle/>
          <a:p>
            <a:r>
              <a:rPr lang="en-US" dirty="0"/>
              <a:t>Prejudice: an unjustifiable (and usually negative) attitude toward a group and its members.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Generally involves stereotyped beliefs, negative feelings, and predisposition to discriminatory action.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explicit or implicit. </a:t>
            </a:r>
          </a:p>
          <a:p>
            <a:r>
              <a:rPr lang="en-US" dirty="0"/>
              <a:t>Implicit attitudes: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Micro-aggressions, non-verbal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Unconscious group associations (IAT)</a:t>
            </a:r>
          </a:p>
          <a:p>
            <a:r>
              <a:rPr lang="en-US" dirty="0">
                <a:hlinkClick r:id="rId2"/>
              </a:rPr>
              <a:t>https://implicit.harvard.edu/implicit/selectatest.html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47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2B5-2B09-444F-A82D-B6C802FB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F8971-E799-464A-9352-CC663ACD8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2312" y="2105638"/>
            <a:ext cx="4335396" cy="4655890"/>
          </a:xfrm>
        </p:spPr>
        <p:txBody>
          <a:bodyPr>
            <a:normAutofit/>
          </a:bodyPr>
          <a:lstStyle/>
          <a:p>
            <a:r>
              <a:rPr lang="en-US" dirty="0"/>
              <a:t>Aggression: any physical or verbal behavior intended to harm.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Biochemical influences (e.g. hormones, alcohol, drugs).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Reinforcement and modeling.</a:t>
            </a:r>
          </a:p>
          <a:p>
            <a:r>
              <a:rPr lang="en-US" dirty="0"/>
              <a:t>Frustration-aggression principle: frustration creates anger, which can generate aggression. </a:t>
            </a:r>
          </a:p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D26BB7-5C14-5725-BCED-E3FCEEAD4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477" y="2536140"/>
            <a:ext cx="5986001" cy="293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43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4743E-04B8-406A-8EEB-12A871FB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39960-3224-4424-BF80-09438E9EC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7410"/>
            <a:ext cx="8770571" cy="4174131"/>
          </a:xfrm>
        </p:spPr>
        <p:txBody>
          <a:bodyPr>
            <a:normAutofit/>
          </a:bodyPr>
          <a:lstStyle/>
          <a:p>
            <a:r>
              <a:rPr lang="en-US" dirty="0"/>
              <a:t>Proximity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Mere exposure effect: phenomenon that repeated exposure to novel stimuli increases liking of them. </a:t>
            </a:r>
          </a:p>
          <a:p>
            <a:r>
              <a:rPr lang="en-US" dirty="0"/>
              <a:t>Physical attractiveness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impressions</a:t>
            </a:r>
          </a:p>
          <a:p>
            <a:r>
              <a:rPr lang="en-US" dirty="0"/>
              <a:t>Similarity</a:t>
            </a:r>
          </a:p>
        </p:txBody>
      </p:sp>
    </p:spTree>
    <p:extLst>
      <p:ext uri="{BB962C8B-B14F-4D97-AF65-F5344CB8AC3E}">
        <p14:creationId xmlns:p14="http://schemas.microsoft.com/office/powerpoint/2010/main" val="1815508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BA05-EC3B-408B-87F5-17C17BDE8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Altruism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AF11-45F4-4B06-9ADE-611F8C139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19330"/>
            <a:ext cx="8770571" cy="3651504"/>
          </a:xfrm>
        </p:spPr>
        <p:txBody>
          <a:bodyPr/>
          <a:lstStyle/>
          <a:p>
            <a:r>
              <a:rPr lang="en-US" dirty="0"/>
              <a:t>Altruism: an unselfish concern for the welfare of others. </a:t>
            </a:r>
          </a:p>
          <a:p>
            <a:r>
              <a:rPr lang="en-US" dirty="0"/>
              <a:t>Bystander effect: the tendency for any given bystander to be less likely to give aid if other bystanders are present.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Diffusion of responsibility</a:t>
            </a:r>
          </a:p>
          <a:p>
            <a:r>
              <a:rPr lang="en-US" dirty="0">
                <a:hlinkClick r:id="rId2"/>
              </a:rPr>
              <a:t>https://www.youtube.com/watch?v=OSsPfbup0ac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F65B53-4320-B8E4-68DE-B468E4CCE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467" y="4655024"/>
            <a:ext cx="6048812" cy="194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42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9467-318B-4710-A0E6-1922A0F6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Altruism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93E6-2C4D-4A52-BFA7-BAE5BF9C2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1" y="2191657"/>
            <a:ext cx="6079332" cy="47752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Odds of helping highest when: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Person appears to need and deserve help.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Person is similar to us in some way.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just observed someone else being helpful.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 good mood (feel-good-do-good phenomenon).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 small town or rural area.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in a hurry.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bystanders.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63289-CC15-8EA1-FA55-08CAF95ED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573" y="2702711"/>
            <a:ext cx="3004315" cy="311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54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171B-8268-416E-B420-DCC3F621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Prosocial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BFDFC-F0FE-47C0-8B6A-76E65525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8770571" cy="4704541"/>
          </a:xfrm>
        </p:spPr>
        <p:txBody>
          <a:bodyPr>
            <a:normAutofit/>
          </a:bodyPr>
          <a:lstStyle/>
          <a:p>
            <a:r>
              <a:rPr lang="en-US" dirty="0"/>
              <a:t>Social exchange theory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Theory that our social behavior is an exchange process, the aim of which is to maximize benefits and minimize costs.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Cost-benefit analysis of social interactions. </a:t>
            </a:r>
          </a:p>
          <a:p>
            <a:r>
              <a:rPr lang="en-US" dirty="0"/>
              <a:t>Reciprocity norm: the expectation that we should return help to those who have helped us.  </a:t>
            </a:r>
          </a:p>
          <a:p>
            <a:r>
              <a:rPr lang="en-US" dirty="0"/>
              <a:t>Social responsibility norm: the expectation that we should help those who need our help, even if the costs outweigh the benefits.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37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DCD4-4A22-A85D-95D3-E677836D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579A3-0ED1-C4C5-FCDB-87BA5E612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four groups.</a:t>
            </a:r>
          </a:p>
          <a:p>
            <a:endParaRPr lang="en-US" dirty="0"/>
          </a:p>
          <a:p>
            <a:r>
              <a:rPr lang="en-US" dirty="0"/>
              <a:t>Each group will get 2 notecards.  </a:t>
            </a:r>
          </a:p>
        </p:txBody>
      </p:sp>
    </p:spTree>
    <p:extLst>
      <p:ext uri="{BB962C8B-B14F-4D97-AF65-F5344CB8AC3E}">
        <p14:creationId xmlns:p14="http://schemas.microsoft.com/office/powerpoint/2010/main" val="1459016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 As Much As You 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6348" y="2204224"/>
            <a:ext cx="3431030" cy="4653776"/>
          </a:xfrm>
        </p:spPr>
        <p:txBody>
          <a:bodyPr>
            <a:normAutofit/>
          </a:bodyPr>
          <a:lstStyle/>
          <a:p>
            <a:r>
              <a:rPr lang="en-US" dirty="0"/>
              <a:t>Objective: to get the highest positive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rounds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Round 5: points x3.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Round 8: points x5.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Round 10: points x10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Representatives </a:t>
            </a:r>
            <a:r>
              <a:rPr lang="en-US" dirty="0"/>
              <a:t>confer before rounds 5, 8, and 10.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6E9FBA-5DB9-7B0B-1F96-4E7227C47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2443466"/>
            <a:ext cx="5476108" cy="363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15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4EDC-B0B3-4D25-A496-24BB9B1E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Attribution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0E7F9-003F-45AF-9176-7EF885E8F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Attribution: a claim about the cause of someone’s behavior. </a:t>
            </a:r>
          </a:p>
          <a:p>
            <a:endParaRPr lang="en-US" dirty="0"/>
          </a:p>
          <a:p>
            <a:r>
              <a:rPr lang="en-US" dirty="0"/>
              <a:t>Attribution Theory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theory in which we explain someone’s behavior by crediting either the situation or the person’s disposition.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Dispositional attribution vs. situational attribution.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58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DB54-BECB-434E-A726-610B1616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Dilemmas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028BE-123B-43B7-955D-EEB6BF6EC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482" y="2290194"/>
            <a:ext cx="8900173" cy="4567806"/>
          </a:xfrm>
        </p:spPr>
        <p:txBody>
          <a:bodyPr>
            <a:normAutofit/>
          </a:bodyPr>
          <a:lstStyle/>
          <a:p>
            <a:r>
              <a:rPr lang="en-US" dirty="0"/>
              <a:t>Social trap: a situation in which the conflicting parties, by each rationally pursuing their self-interest, become caught in mutually destructive behavior.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Prisoner’s dilemma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goods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Ultimatum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Realistic Conflict Theory</a:t>
            </a:r>
          </a:p>
          <a:p>
            <a:r>
              <a:rPr lang="en-US" dirty="0">
                <a:hlinkClick r:id="rId2"/>
              </a:rPr>
              <a:t>https://www.youtube.com/watch?v=8PRuxMprSDQ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41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0B23-BFFF-4CFF-826A-174144B9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Dilemmas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FFCB2-D707-4ED3-AACD-38D9CBDA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545724"/>
          </a:xfrm>
        </p:spPr>
        <p:txBody>
          <a:bodyPr>
            <a:normAutofit/>
          </a:bodyPr>
          <a:lstStyle/>
          <a:p>
            <a:r>
              <a:rPr lang="en-US" dirty="0"/>
              <a:t>To decrease conflict and increase cooperation: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Superordinate goals: shared goals that override differences among people and require their cooperation.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Shared social identity.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Communication (with mediator, if needed).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Conciliation: initiating one or more small, conciliatory acts to lessen the hostility.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0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84DFD-B44E-69EE-D411-2318DB3F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Attribution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00E2F-72B8-4B16-5626-8ACD97237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5361"/>
            <a:ext cx="8770571" cy="4559417"/>
          </a:xfrm>
        </p:spPr>
        <p:txBody>
          <a:bodyPr>
            <a:normAutofit/>
          </a:bodyPr>
          <a:lstStyle/>
          <a:p>
            <a:r>
              <a:rPr lang="en-US" dirty="0"/>
              <a:t>Three questions we ask when we make an attribution: </a:t>
            </a:r>
          </a:p>
          <a:p>
            <a:pPr marL="342900" indent="-342900">
              <a:buAutoNum type="arabicPeriod"/>
            </a:pPr>
            <a:r>
              <a:rPr lang="en-US" dirty="0"/>
              <a:t>Does this person regularly behave this way in this situation? </a:t>
            </a:r>
          </a:p>
          <a:p>
            <a:pPr marL="342900" indent="-342900">
              <a:buAutoNum type="arabicPeriod"/>
            </a:pPr>
            <a:r>
              <a:rPr lang="en-US" dirty="0"/>
              <a:t>Do many other people regularly behave this way in this situation?</a:t>
            </a:r>
          </a:p>
          <a:p>
            <a:pPr marL="342900" indent="-342900">
              <a:buAutoNum type="arabicPeriod"/>
            </a:pPr>
            <a:r>
              <a:rPr lang="en-US" dirty="0"/>
              <a:t>Does this person behave this way in many other situations?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8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9803F-5DE3-43B1-9454-F8BEB8B9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Attribution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F662A-F471-450D-9071-4F2E77997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62646"/>
            <a:ext cx="8770571" cy="4485763"/>
          </a:xfrm>
        </p:spPr>
        <p:txBody>
          <a:bodyPr>
            <a:normAutofit/>
          </a:bodyPr>
          <a:lstStyle/>
          <a:p>
            <a:r>
              <a:rPr lang="en-US" dirty="0"/>
              <a:t>Fundamental Attribution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tendency for observers, when analyzing another’s behavior, to overestimate the influence of personality and underestimate the influence of situations.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Partially due to heuristics (e.g. cognitive shortcut when tired or preoccupied).</a:t>
            </a:r>
          </a:p>
          <a:p>
            <a:r>
              <a:rPr lang="en-US" dirty="0"/>
              <a:t>Score the assessment.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experience ourselves in all different situations, but others in only a few situations.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9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9B81-2613-1FC4-9A40-71B3C1C1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Attribution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FAA43-9508-EE15-79F5-C4D52D93B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541" y="3184604"/>
            <a:ext cx="4753866" cy="260307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5CC504-FC39-8D1F-A92F-D1670BCF1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3651504"/>
          </a:xfrm>
        </p:spPr>
        <p:txBody>
          <a:bodyPr/>
          <a:lstStyle/>
          <a:p>
            <a:r>
              <a:rPr lang="en-US" dirty="0"/>
              <a:t>Describe the behavior of the fish with the arrow above it. </a:t>
            </a:r>
          </a:p>
        </p:txBody>
      </p:sp>
    </p:spTree>
    <p:extLst>
      <p:ext uri="{BB962C8B-B14F-4D97-AF65-F5344CB8AC3E}">
        <p14:creationId xmlns:p14="http://schemas.microsoft.com/office/powerpoint/2010/main" val="547163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9B81-2613-1FC4-9A40-71B3C1C1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Attribution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708FC-FF43-9882-4F45-E992C2F69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1" y="2174240"/>
            <a:ext cx="8770570" cy="3789540"/>
          </a:xfrm>
        </p:spPr>
        <p:txBody>
          <a:bodyPr/>
          <a:lstStyle/>
          <a:p>
            <a:r>
              <a:rPr lang="en-US" dirty="0"/>
              <a:t>Cultural differences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Individualist societies tend to make more dispositional attributions.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Collectivist societies tend to make more situational attributions.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8FBC4-B652-13C7-EB82-2FB95731C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560" y="4623419"/>
            <a:ext cx="3653628" cy="200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AC2E-EB70-480E-BA1B-44E5499A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Self-Esteem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37879-1C33-497B-81A8-5FFA6B82E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091109"/>
            <a:ext cx="6282267" cy="4667138"/>
          </a:xfrm>
        </p:spPr>
        <p:txBody>
          <a:bodyPr>
            <a:normAutofit fontScale="92500"/>
          </a:bodyPr>
          <a:lstStyle/>
          <a:p>
            <a:r>
              <a:rPr lang="en-US" dirty="0"/>
              <a:t>Self-esteem: one’s feeling of approval and acceptance of oneself.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Rather than being derived from one’s own self-judgment, self esteem is based largely on a person’s sense of others’ attitudes toward oneself.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glass self: we infer what others think of us from their reactions and use those inferences to build our own self-concepts.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Evolutionary purpose of self-esteem: to motivate us to act in ways that promote our acceptance by others.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DD562-27B4-55D2-D757-2BD395D2E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507" y="2908383"/>
            <a:ext cx="2749694" cy="232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0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A2AD-7850-4A76-8253-BFA34BBE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Perceptions of 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E8639-A517-4B59-9562-FE468B159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099032"/>
            <a:ext cx="8770571" cy="4429663"/>
          </a:xfrm>
        </p:spPr>
        <p:txBody>
          <a:bodyPr/>
          <a:lstStyle/>
          <a:p>
            <a:r>
              <a:rPr lang="en-US" dirty="0"/>
              <a:t>Self-fulfilling prophecy/ Pygmalion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beliefs and expectations of others create reality by influencing a person’s self-concept and behavior.</a:t>
            </a:r>
          </a:p>
          <a:p>
            <a:r>
              <a:rPr lang="en-US" dirty="0"/>
              <a:t>Self-serving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tendency of people to attribute their successes to their own inner qualities and their failures to the situation. </a:t>
            </a:r>
          </a:p>
          <a:p>
            <a:r>
              <a:rPr lang="en-US" dirty="0"/>
              <a:t>Self-handicapping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people intentionally put themselves at a disadvantage to provide an excuse for failure. </a:t>
            </a:r>
          </a:p>
        </p:txBody>
      </p:sp>
    </p:spTree>
    <p:extLst>
      <p:ext uri="{BB962C8B-B14F-4D97-AF65-F5344CB8AC3E}">
        <p14:creationId xmlns:p14="http://schemas.microsoft.com/office/powerpoint/2010/main" val="263205924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" id="{BB681411-12E0-244B-82F1-F7E2107878B7}" vid="{9B583425-D83A-C443-9C32-AA84799BD5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Sketchlines</Template>
  <TotalTime>14418</TotalTime>
  <Words>1447</Words>
  <Application>Microsoft Office PowerPoint</Application>
  <PresentationFormat>Widescreen</PresentationFormat>
  <Paragraphs>175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Meiryo</vt:lpstr>
      <vt:lpstr>Arial</vt:lpstr>
      <vt:lpstr>Corbel</vt:lpstr>
      <vt:lpstr>Wingdings</vt:lpstr>
      <vt:lpstr>Sketchlines</vt:lpstr>
      <vt:lpstr>Social Psychology</vt:lpstr>
      <vt:lpstr>Social Psychology</vt:lpstr>
      <vt:lpstr>Attribution Theory</vt:lpstr>
      <vt:lpstr>Attribution Theory</vt:lpstr>
      <vt:lpstr>Fundamental Attribution Error</vt:lpstr>
      <vt:lpstr>Fundamental Attribution Error</vt:lpstr>
      <vt:lpstr>Fundamental Attribution Error</vt:lpstr>
      <vt:lpstr>Self-Esteem</vt:lpstr>
      <vt:lpstr>Perceptions of Self</vt:lpstr>
      <vt:lpstr>Attitudes</vt:lpstr>
      <vt:lpstr>Attitudes</vt:lpstr>
      <vt:lpstr>Attitudes</vt:lpstr>
      <vt:lpstr>Social Influence: Conformity</vt:lpstr>
      <vt:lpstr>Social Influence: Conformity</vt:lpstr>
      <vt:lpstr>Social Influence: Obedience </vt:lpstr>
      <vt:lpstr>Social Influence: Obedience</vt:lpstr>
      <vt:lpstr>Group Influence</vt:lpstr>
      <vt:lpstr>Group Influence</vt:lpstr>
      <vt:lpstr>Group Interaction</vt:lpstr>
      <vt:lpstr>Group Interaction</vt:lpstr>
      <vt:lpstr>Prejudice</vt:lpstr>
      <vt:lpstr>Prejudice</vt:lpstr>
      <vt:lpstr>Aggression</vt:lpstr>
      <vt:lpstr>Attraction</vt:lpstr>
      <vt:lpstr>Altruism</vt:lpstr>
      <vt:lpstr>Altruism</vt:lpstr>
      <vt:lpstr>Prosocial Relations</vt:lpstr>
      <vt:lpstr>Class Activity</vt:lpstr>
      <vt:lpstr>Win As Much As You Can</vt:lpstr>
      <vt:lpstr>Social Dilemmas</vt:lpstr>
      <vt:lpstr>Social Dilemmas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Psychology</dc:title>
  <dc:creator>Wanyi Lai</dc:creator>
  <cp:lastModifiedBy>Wanyi Lai</cp:lastModifiedBy>
  <cp:revision>13</cp:revision>
  <dcterms:created xsi:type="dcterms:W3CDTF">2023-03-30T18:23:28Z</dcterms:created>
  <dcterms:modified xsi:type="dcterms:W3CDTF">2024-07-22T20:57:15Z</dcterms:modified>
</cp:coreProperties>
</file>