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84" r:id="rId6"/>
    <p:sldId id="330" r:id="rId7"/>
    <p:sldId id="326" r:id="rId8"/>
    <p:sldId id="327" r:id="rId9"/>
    <p:sldId id="328" r:id="rId10"/>
    <p:sldId id="329" r:id="rId11"/>
    <p:sldId id="323" r:id="rId12"/>
    <p:sldId id="324" r:id="rId13"/>
    <p:sldId id="325" r:id="rId14"/>
    <p:sldId id="321" r:id="rId15"/>
    <p:sldId id="331" r:id="rId16"/>
    <p:sldId id="289" r:id="rId17"/>
    <p:sldId id="285" r:id="rId18"/>
    <p:sldId id="261" r:id="rId19"/>
    <p:sldId id="334" r:id="rId20"/>
    <p:sldId id="332" r:id="rId21"/>
    <p:sldId id="286" r:id="rId22"/>
    <p:sldId id="262" r:id="rId23"/>
    <p:sldId id="263" r:id="rId24"/>
    <p:sldId id="280" r:id="rId25"/>
    <p:sldId id="264" r:id="rId26"/>
    <p:sldId id="265" r:id="rId27"/>
    <p:sldId id="266" r:id="rId28"/>
    <p:sldId id="277" r:id="rId29"/>
    <p:sldId id="276" r:id="rId30"/>
    <p:sldId id="268" r:id="rId31"/>
    <p:sldId id="281" r:id="rId32"/>
    <p:sldId id="269" r:id="rId33"/>
    <p:sldId id="270" r:id="rId34"/>
    <p:sldId id="288" r:id="rId35"/>
    <p:sldId id="271" r:id="rId36"/>
    <p:sldId id="291" r:id="rId37"/>
    <p:sldId id="272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D2A98E77-683B-4A37-AA4E-FA7D63B3C84F}"/>
    <pc:docChg chg="undo custSel addSld delSld modSld sldOrd">
      <pc:chgData name="Wanyi Lai" userId="b9141c39d24f4df0" providerId="LiveId" clId="{D2A98E77-683B-4A37-AA4E-FA7D63B3C84F}" dt="2023-09-13T18:31:32.915" v="909" actId="47"/>
      <pc:docMkLst>
        <pc:docMk/>
      </pc:docMkLst>
      <pc:sldChg chg="modSp mod">
        <pc:chgData name="Wanyi Lai" userId="b9141c39d24f4df0" providerId="LiveId" clId="{D2A98E77-683B-4A37-AA4E-FA7D63B3C84F}" dt="2023-09-08T03:30:44.362" v="111" actId="14100"/>
        <pc:sldMkLst>
          <pc:docMk/>
          <pc:sldMk cId="834141484" sldId="257"/>
        </pc:sldMkLst>
        <pc:spChg chg="mod">
          <ac:chgData name="Wanyi Lai" userId="b9141c39d24f4df0" providerId="LiveId" clId="{D2A98E77-683B-4A37-AA4E-FA7D63B3C84F}" dt="2023-09-08T03:30:44.362" v="111" actId="14100"/>
          <ac:spMkLst>
            <pc:docMk/>
            <pc:sldMk cId="834141484" sldId="257"/>
            <ac:spMk id="3" creationId="{41D09150-6D03-9D15-1486-9DD7DAD8C42B}"/>
          </ac:spMkLst>
        </pc:spChg>
      </pc:sldChg>
      <pc:sldChg chg="del">
        <pc:chgData name="Wanyi Lai" userId="b9141c39d24f4df0" providerId="LiveId" clId="{D2A98E77-683B-4A37-AA4E-FA7D63B3C84F}" dt="2023-09-07T02:35:06.774" v="66" actId="47"/>
        <pc:sldMkLst>
          <pc:docMk/>
          <pc:sldMk cId="3840476308" sldId="260"/>
        </pc:sldMkLst>
      </pc:sldChg>
      <pc:sldChg chg="modSp mod">
        <pc:chgData name="Wanyi Lai" userId="b9141c39d24f4df0" providerId="LiveId" clId="{D2A98E77-683B-4A37-AA4E-FA7D63B3C84F}" dt="2023-09-12T01:15:58.979" v="703" actId="20577"/>
        <pc:sldMkLst>
          <pc:docMk/>
          <pc:sldMk cId="4016638177" sldId="261"/>
        </pc:sldMkLst>
        <pc:spChg chg="mod">
          <ac:chgData name="Wanyi Lai" userId="b9141c39d24f4df0" providerId="LiveId" clId="{D2A98E77-683B-4A37-AA4E-FA7D63B3C84F}" dt="2023-09-12T01:15:58.979" v="703" actId="20577"/>
          <ac:spMkLst>
            <pc:docMk/>
            <pc:sldMk cId="4016638177" sldId="261"/>
            <ac:spMk id="3" creationId="{B6A19FD7-BDFE-8D74-F6DD-2D2FC231A7CC}"/>
          </ac:spMkLst>
        </pc:spChg>
      </pc:sldChg>
      <pc:sldChg chg="modSp mod">
        <pc:chgData name="Wanyi Lai" userId="b9141c39d24f4df0" providerId="LiveId" clId="{D2A98E77-683B-4A37-AA4E-FA7D63B3C84F}" dt="2023-09-07T01:28:11.192" v="18"/>
        <pc:sldMkLst>
          <pc:docMk/>
          <pc:sldMk cId="438666611" sldId="262"/>
        </pc:sldMkLst>
        <pc:spChg chg="mod">
          <ac:chgData name="Wanyi Lai" userId="b9141c39d24f4df0" providerId="LiveId" clId="{D2A98E77-683B-4A37-AA4E-FA7D63B3C84F}" dt="2023-09-07T01:28:11.192" v="18"/>
          <ac:spMkLst>
            <pc:docMk/>
            <pc:sldMk cId="438666611" sldId="262"/>
            <ac:spMk id="3" creationId="{217AA45D-058A-CE9F-9BD4-2D4231CBEEC2}"/>
          </ac:spMkLst>
        </pc:spChg>
      </pc:sldChg>
      <pc:sldChg chg="addSp delSp modSp mod">
        <pc:chgData name="Wanyi Lai" userId="b9141c39d24f4df0" providerId="LiveId" clId="{D2A98E77-683B-4A37-AA4E-FA7D63B3C84F}" dt="2023-09-12T01:28:28.013" v="710" actId="1076"/>
        <pc:sldMkLst>
          <pc:docMk/>
          <pc:sldMk cId="3898926713" sldId="263"/>
        </pc:sldMkLst>
        <pc:spChg chg="add mod">
          <ac:chgData name="Wanyi Lai" userId="b9141c39d24f4df0" providerId="LiveId" clId="{D2A98E77-683B-4A37-AA4E-FA7D63B3C84F}" dt="2023-09-12T01:28:28.013" v="710" actId="1076"/>
          <ac:spMkLst>
            <pc:docMk/>
            <pc:sldMk cId="3898926713" sldId="263"/>
            <ac:spMk id="2" creationId="{6F1C50AA-C4EF-9EE7-4C78-BDC08A847415}"/>
          </ac:spMkLst>
        </pc:spChg>
        <pc:spChg chg="add del mod">
          <ac:chgData name="Wanyi Lai" userId="b9141c39d24f4df0" providerId="LiveId" clId="{D2A98E77-683B-4A37-AA4E-FA7D63B3C84F}" dt="2023-09-09T18:01:22.538" v="245" actId="478"/>
          <ac:spMkLst>
            <pc:docMk/>
            <pc:sldMk cId="3898926713" sldId="263"/>
            <ac:spMk id="3" creationId="{C1A158CE-93A6-F677-3F89-1A2BBCFFA83E}"/>
          </ac:spMkLst>
        </pc:spChg>
        <pc:picChg chg="mod">
          <ac:chgData name="Wanyi Lai" userId="b9141c39d24f4df0" providerId="LiveId" clId="{D2A98E77-683B-4A37-AA4E-FA7D63B3C84F}" dt="2023-09-09T18:01:41.300" v="260" actId="1076"/>
          <ac:picMkLst>
            <pc:docMk/>
            <pc:sldMk cId="3898926713" sldId="263"/>
            <ac:picMk id="5" creationId="{C938D2F0-20BD-2F5C-89DB-4E0304547337}"/>
          </ac:picMkLst>
        </pc:picChg>
      </pc:sldChg>
      <pc:sldChg chg="modSp mod">
        <pc:chgData name="Wanyi Lai" userId="b9141c39d24f4df0" providerId="LiveId" clId="{D2A98E77-683B-4A37-AA4E-FA7D63B3C84F}" dt="2023-09-07T02:39:29.937" v="84" actId="20577"/>
        <pc:sldMkLst>
          <pc:docMk/>
          <pc:sldMk cId="1290209814" sldId="265"/>
        </pc:sldMkLst>
        <pc:spChg chg="mod">
          <ac:chgData name="Wanyi Lai" userId="b9141c39d24f4df0" providerId="LiveId" clId="{D2A98E77-683B-4A37-AA4E-FA7D63B3C84F}" dt="2023-09-07T02:39:29.937" v="84" actId="20577"/>
          <ac:spMkLst>
            <pc:docMk/>
            <pc:sldMk cId="1290209814" sldId="265"/>
            <ac:spMk id="3" creationId="{1135E148-A378-806C-D1EA-8D8554041A62}"/>
          </ac:spMkLst>
        </pc:spChg>
      </pc:sldChg>
      <pc:sldChg chg="ord">
        <pc:chgData name="Wanyi Lai" userId="b9141c39d24f4df0" providerId="LiveId" clId="{D2A98E77-683B-4A37-AA4E-FA7D63B3C84F}" dt="2023-09-09T18:11:09.639" v="332"/>
        <pc:sldMkLst>
          <pc:docMk/>
          <pc:sldMk cId="2448753696" sldId="266"/>
        </pc:sldMkLst>
      </pc:sldChg>
      <pc:sldChg chg="del">
        <pc:chgData name="Wanyi Lai" userId="b9141c39d24f4df0" providerId="LiveId" clId="{D2A98E77-683B-4A37-AA4E-FA7D63B3C84F}" dt="2023-09-12T02:42:20.779" v="799" actId="47"/>
        <pc:sldMkLst>
          <pc:docMk/>
          <pc:sldMk cId="800749439" sldId="267"/>
        </pc:sldMkLst>
      </pc:sldChg>
      <pc:sldChg chg="del">
        <pc:chgData name="Wanyi Lai" userId="b9141c39d24f4df0" providerId="LiveId" clId="{D2A98E77-683B-4A37-AA4E-FA7D63B3C84F}" dt="2023-09-09T18:13:56.667" v="333" actId="2696"/>
        <pc:sldMkLst>
          <pc:docMk/>
          <pc:sldMk cId="1534102695" sldId="267"/>
        </pc:sldMkLst>
      </pc:sldChg>
      <pc:sldChg chg="modSp mod">
        <pc:chgData name="Wanyi Lai" userId="b9141c39d24f4df0" providerId="LiveId" clId="{D2A98E77-683B-4A37-AA4E-FA7D63B3C84F}" dt="2023-09-12T02:34:51.808" v="791" actId="20577"/>
        <pc:sldMkLst>
          <pc:docMk/>
          <pc:sldMk cId="1371683488" sldId="268"/>
        </pc:sldMkLst>
        <pc:spChg chg="mod">
          <ac:chgData name="Wanyi Lai" userId="b9141c39d24f4df0" providerId="LiveId" clId="{D2A98E77-683B-4A37-AA4E-FA7D63B3C84F}" dt="2023-09-12T02:34:51.808" v="791" actId="20577"/>
          <ac:spMkLst>
            <pc:docMk/>
            <pc:sldMk cId="1371683488" sldId="268"/>
            <ac:spMk id="3" creationId="{91D566DD-8055-CFAA-4766-D7C0A5E76CFB}"/>
          </ac:spMkLst>
        </pc:spChg>
      </pc:sldChg>
      <pc:sldChg chg="modSp mod">
        <pc:chgData name="Wanyi Lai" userId="b9141c39d24f4df0" providerId="LiveId" clId="{D2A98E77-683B-4A37-AA4E-FA7D63B3C84F}" dt="2023-09-12T02:33:30.346" v="772" actId="20577"/>
        <pc:sldMkLst>
          <pc:docMk/>
          <pc:sldMk cId="1097308362" sldId="269"/>
        </pc:sldMkLst>
        <pc:spChg chg="mod">
          <ac:chgData name="Wanyi Lai" userId="b9141c39d24f4df0" providerId="LiveId" clId="{D2A98E77-683B-4A37-AA4E-FA7D63B3C84F}" dt="2023-09-12T02:33:30.346" v="772" actId="20577"/>
          <ac:spMkLst>
            <pc:docMk/>
            <pc:sldMk cId="1097308362" sldId="269"/>
            <ac:spMk id="3" creationId="{7615D320-2A02-9B17-3BFE-FA4C98169FE9}"/>
          </ac:spMkLst>
        </pc:spChg>
      </pc:sldChg>
      <pc:sldChg chg="addSp delSp modSp mod">
        <pc:chgData name="Wanyi Lai" userId="b9141c39d24f4df0" providerId="LiveId" clId="{D2A98E77-683B-4A37-AA4E-FA7D63B3C84F}" dt="2023-09-07T01:34:42.314" v="55"/>
        <pc:sldMkLst>
          <pc:docMk/>
          <pc:sldMk cId="2033074062" sldId="270"/>
        </pc:sldMkLst>
        <pc:spChg chg="del">
          <ac:chgData name="Wanyi Lai" userId="b9141c39d24f4df0" providerId="LiveId" clId="{D2A98E77-683B-4A37-AA4E-FA7D63B3C84F}" dt="2023-09-07T01:34:36.380" v="53" actId="478"/>
          <ac:spMkLst>
            <pc:docMk/>
            <pc:sldMk cId="2033074062" sldId="270"/>
            <ac:spMk id="3" creationId="{7615D320-2A02-9B17-3BFE-FA4C98169FE9}"/>
          </ac:spMkLst>
        </pc:spChg>
        <pc:spChg chg="add del mod">
          <ac:chgData name="Wanyi Lai" userId="b9141c39d24f4df0" providerId="LiveId" clId="{D2A98E77-683B-4A37-AA4E-FA7D63B3C84F}" dt="2023-09-07T01:34:38.549" v="54" actId="478"/>
          <ac:spMkLst>
            <pc:docMk/>
            <pc:sldMk cId="2033074062" sldId="270"/>
            <ac:spMk id="5" creationId="{7E2B6847-ED0C-867E-3C5A-7064D1D97C8C}"/>
          </ac:spMkLst>
        </pc:spChg>
        <pc:spChg chg="add mod">
          <ac:chgData name="Wanyi Lai" userId="b9141c39d24f4df0" providerId="LiveId" clId="{D2A98E77-683B-4A37-AA4E-FA7D63B3C84F}" dt="2023-09-07T01:34:42.314" v="55"/>
          <ac:spMkLst>
            <pc:docMk/>
            <pc:sldMk cId="2033074062" sldId="270"/>
            <ac:spMk id="6" creationId="{CCD0F40D-5478-3CB2-FA23-4E6EB4BA74C9}"/>
          </ac:spMkLst>
        </pc:spChg>
      </pc:sldChg>
      <pc:sldChg chg="addSp delSp modSp mod">
        <pc:chgData name="Wanyi Lai" userId="b9141c39d24f4df0" providerId="LiveId" clId="{D2A98E77-683B-4A37-AA4E-FA7D63B3C84F}" dt="2023-09-09T18:22:24.529" v="392" actId="27636"/>
        <pc:sldMkLst>
          <pc:docMk/>
          <pc:sldMk cId="4131614016" sldId="271"/>
        </pc:sldMkLst>
        <pc:spChg chg="del">
          <ac:chgData name="Wanyi Lai" userId="b9141c39d24f4df0" providerId="LiveId" clId="{D2A98E77-683B-4A37-AA4E-FA7D63B3C84F}" dt="2023-09-07T01:34:53.354" v="56" actId="478"/>
          <ac:spMkLst>
            <pc:docMk/>
            <pc:sldMk cId="4131614016" sldId="271"/>
            <ac:spMk id="3" creationId="{7615D320-2A02-9B17-3BFE-FA4C98169FE9}"/>
          </ac:spMkLst>
        </pc:spChg>
        <pc:spChg chg="add del mod">
          <ac:chgData name="Wanyi Lai" userId="b9141c39d24f4df0" providerId="LiveId" clId="{D2A98E77-683B-4A37-AA4E-FA7D63B3C84F}" dt="2023-09-07T01:34:54.669" v="57" actId="478"/>
          <ac:spMkLst>
            <pc:docMk/>
            <pc:sldMk cId="4131614016" sldId="271"/>
            <ac:spMk id="5" creationId="{5A490F3C-1FFE-47C5-12D3-15FCFCA30367}"/>
          </ac:spMkLst>
        </pc:spChg>
        <pc:spChg chg="add mod">
          <ac:chgData name="Wanyi Lai" userId="b9141c39d24f4df0" providerId="LiveId" clId="{D2A98E77-683B-4A37-AA4E-FA7D63B3C84F}" dt="2023-09-09T18:22:24.529" v="392" actId="27636"/>
          <ac:spMkLst>
            <pc:docMk/>
            <pc:sldMk cId="4131614016" sldId="271"/>
            <ac:spMk id="6" creationId="{CCEA5ABE-7A84-8652-1C48-E7D3E99BDBBA}"/>
          </ac:spMkLst>
        </pc:spChg>
        <pc:picChg chg="add mod">
          <ac:chgData name="Wanyi Lai" userId="b9141c39d24f4df0" providerId="LiveId" clId="{D2A98E77-683B-4A37-AA4E-FA7D63B3C84F}" dt="2023-09-09T18:22:20.831" v="389" actId="1076"/>
          <ac:picMkLst>
            <pc:docMk/>
            <pc:sldMk cId="4131614016" sldId="271"/>
            <ac:picMk id="3" creationId="{BBD47CD3-62B3-9234-9659-3B4845C3E17A}"/>
          </ac:picMkLst>
        </pc:picChg>
      </pc:sldChg>
      <pc:sldChg chg="delSp modSp add del mod ord">
        <pc:chgData name="Wanyi Lai" userId="b9141c39d24f4df0" providerId="LiveId" clId="{D2A98E77-683B-4A37-AA4E-FA7D63B3C84F}" dt="2023-09-12T02:41:51.927" v="798" actId="20577"/>
        <pc:sldMkLst>
          <pc:docMk/>
          <pc:sldMk cId="3635735409" sldId="272"/>
        </pc:sldMkLst>
        <pc:spChg chg="mod">
          <ac:chgData name="Wanyi Lai" userId="b9141c39d24f4df0" providerId="LiveId" clId="{D2A98E77-683B-4A37-AA4E-FA7D63B3C84F}" dt="2023-09-09T18:22:49.895" v="407" actId="20577"/>
          <ac:spMkLst>
            <pc:docMk/>
            <pc:sldMk cId="3635735409" sldId="272"/>
            <ac:spMk id="2" creationId="{37A15976-C939-DA83-13FE-F96FF0A6F641}"/>
          </ac:spMkLst>
        </pc:spChg>
        <pc:spChg chg="mod">
          <ac:chgData name="Wanyi Lai" userId="b9141c39d24f4df0" providerId="LiveId" clId="{D2A98E77-683B-4A37-AA4E-FA7D63B3C84F}" dt="2023-09-12T02:41:51.927" v="798" actId="20577"/>
          <ac:spMkLst>
            <pc:docMk/>
            <pc:sldMk cId="3635735409" sldId="272"/>
            <ac:spMk id="3" creationId="{7615D320-2A02-9B17-3BFE-FA4C98169FE9}"/>
          </ac:spMkLst>
        </pc:spChg>
        <pc:picChg chg="del">
          <ac:chgData name="Wanyi Lai" userId="b9141c39d24f4df0" providerId="LiveId" clId="{D2A98E77-683B-4A37-AA4E-FA7D63B3C84F}" dt="2023-09-09T18:22:11.790" v="383" actId="21"/>
          <ac:picMkLst>
            <pc:docMk/>
            <pc:sldMk cId="3635735409" sldId="272"/>
            <ac:picMk id="5" creationId="{86A17F0C-9D4B-B942-7007-89A4B67B9BAF}"/>
          </ac:picMkLst>
        </pc:picChg>
        <pc:picChg chg="mod">
          <ac:chgData name="Wanyi Lai" userId="b9141c39d24f4df0" providerId="LiveId" clId="{D2A98E77-683B-4A37-AA4E-FA7D63B3C84F}" dt="2023-09-12T02:41:39.431" v="795" actId="1076"/>
          <ac:picMkLst>
            <pc:docMk/>
            <pc:sldMk cId="3635735409" sldId="272"/>
            <ac:picMk id="7" creationId="{202C9CE8-7796-3F85-B261-CAC97194D189}"/>
          </ac:picMkLst>
        </pc:picChg>
      </pc:sldChg>
      <pc:sldChg chg="del">
        <pc:chgData name="Wanyi Lai" userId="b9141c39d24f4df0" providerId="LiveId" clId="{D2A98E77-683B-4A37-AA4E-FA7D63B3C84F}" dt="2023-09-07T01:35:52.065" v="60" actId="47"/>
        <pc:sldMkLst>
          <pc:docMk/>
          <pc:sldMk cId="2181802852" sldId="273"/>
        </pc:sldMkLst>
      </pc:sldChg>
      <pc:sldChg chg="modSp mod">
        <pc:chgData name="Wanyi Lai" userId="b9141c39d24f4df0" providerId="LiveId" clId="{D2A98E77-683B-4A37-AA4E-FA7D63B3C84F}" dt="2023-09-12T02:42:54.863" v="906" actId="20577"/>
        <pc:sldMkLst>
          <pc:docMk/>
          <pc:sldMk cId="4227858951" sldId="274"/>
        </pc:sldMkLst>
        <pc:spChg chg="mod">
          <ac:chgData name="Wanyi Lai" userId="b9141c39d24f4df0" providerId="LiveId" clId="{D2A98E77-683B-4A37-AA4E-FA7D63B3C84F}" dt="2023-09-12T02:42:54.863" v="906" actId="20577"/>
          <ac:spMkLst>
            <pc:docMk/>
            <pc:sldMk cId="4227858951" sldId="274"/>
            <ac:spMk id="3" creationId="{DE59EDC6-D658-A914-E6B1-68AC9A74A026}"/>
          </ac:spMkLst>
        </pc:spChg>
      </pc:sldChg>
      <pc:sldChg chg="addSp delSp modSp mod">
        <pc:chgData name="Wanyi Lai" userId="b9141c39d24f4df0" providerId="LiveId" clId="{D2A98E77-683B-4A37-AA4E-FA7D63B3C84F}" dt="2023-09-09T18:27:20.437" v="540" actId="27636"/>
        <pc:sldMkLst>
          <pc:docMk/>
          <pc:sldMk cId="1691525045" sldId="275"/>
        </pc:sldMkLst>
        <pc:spChg chg="del">
          <ac:chgData name="Wanyi Lai" userId="b9141c39d24f4df0" providerId="LiveId" clId="{D2A98E77-683B-4A37-AA4E-FA7D63B3C84F}" dt="2023-09-07T01:36:18.635" v="61" actId="478"/>
          <ac:spMkLst>
            <pc:docMk/>
            <pc:sldMk cId="1691525045" sldId="275"/>
            <ac:spMk id="3" creationId="{DE59EDC6-D658-A914-E6B1-68AC9A74A026}"/>
          </ac:spMkLst>
        </pc:spChg>
        <pc:spChg chg="add del mod">
          <ac:chgData name="Wanyi Lai" userId="b9141c39d24f4df0" providerId="LiveId" clId="{D2A98E77-683B-4A37-AA4E-FA7D63B3C84F}" dt="2023-09-07T01:36:21.132" v="62" actId="478"/>
          <ac:spMkLst>
            <pc:docMk/>
            <pc:sldMk cId="1691525045" sldId="275"/>
            <ac:spMk id="5" creationId="{6A32AC6B-10D7-ED9F-D0A7-5C00BA4D1C07}"/>
          </ac:spMkLst>
        </pc:spChg>
        <pc:spChg chg="add mod">
          <ac:chgData name="Wanyi Lai" userId="b9141c39d24f4df0" providerId="LiveId" clId="{D2A98E77-683B-4A37-AA4E-FA7D63B3C84F}" dt="2023-09-09T18:27:20.437" v="540" actId="27636"/>
          <ac:spMkLst>
            <pc:docMk/>
            <pc:sldMk cId="1691525045" sldId="275"/>
            <ac:spMk id="6" creationId="{6AAB69C5-9AEA-E993-3301-9D5AF6CA8D88}"/>
          </ac:spMkLst>
        </pc:spChg>
      </pc:sldChg>
      <pc:sldChg chg="modSp mod">
        <pc:chgData name="Wanyi Lai" userId="b9141c39d24f4df0" providerId="LiveId" clId="{D2A98E77-683B-4A37-AA4E-FA7D63B3C84F}" dt="2023-09-12T01:35:15.966" v="758" actId="20577"/>
        <pc:sldMkLst>
          <pc:docMk/>
          <pc:sldMk cId="2999161009" sldId="276"/>
        </pc:sldMkLst>
        <pc:spChg chg="mod">
          <ac:chgData name="Wanyi Lai" userId="b9141c39d24f4df0" providerId="LiveId" clId="{D2A98E77-683B-4A37-AA4E-FA7D63B3C84F}" dt="2023-09-12T01:35:14.012" v="757" actId="27636"/>
          <ac:spMkLst>
            <pc:docMk/>
            <pc:sldMk cId="2999161009" sldId="276"/>
            <ac:spMk id="2" creationId="{D8E3706B-7606-8D4E-23FA-77D3BDA9F443}"/>
          </ac:spMkLst>
        </pc:spChg>
        <pc:spChg chg="mod">
          <ac:chgData name="Wanyi Lai" userId="b9141c39d24f4df0" providerId="LiveId" clId="{D2A98E77-683B-4A37-AA4E-FA7D63B3C84F}" dt="2023-09-12T01:35:15.966" v="758" actId="20577"/>
          <ac:spMkLst>
            <pc:docMk/>
            <pc:sldMk cId="2999161009" sldId="276"/>
            <ac:spMk id="3" creationId="{B42C29B5-131D-19BD-A1FA-F16C7454F405}"/>
          </ac:spMkLst>
        </pc:spChg>
      </pc:sldChg>
      <pc:sldChg chg="modSp mod">
        <pc:chgData name="Wanyi Lai" userId="b9141c39d24f4df0" providerId="LiveId" clId="{D2A98E77-683B-4A37-AA4E-FA7D63B3C84F}" dt="2023-09-12T01:35:03.344" v="733" actId="27636"/>
        <pc:sldMkLst>
          <pc:docMk/>
          <pc:sldMk cId="4261254419" sldId="277"/>
        </pc:sldMkLst>
        <pc:spChg chg="mod">
          <ac:chgData name="Wanyi Lai" userId="b9141c39d24f4df0" providerId="LiveId" clId="{D2A98E77-683B-4A37-AA4E-FA7D63B3C84F}" dt="2023-09-12T01:35:01.049" v="731" actId="20577"/>
          <ac:spMkLst>
            <pc:docMk/>
            <pc:sldMk cId="4261254419" sldId="277"/>
            <ac:spMk id="2" creationId="{19C1FE4A-95B4-B545-A1C9-7B64AF68997E}"/>
          </ac:spMkLst>
        </pc:spChg>
        <pc:spChg chg="mod">
          <ac:chgData name="Wanyi Lai" userId="b9141c39d24f4df0" providerId="LiveId" clId="{D2A98E77-683B-4A37-AA4E-FA7D63B3C84F}" dt="2023-09-12T01:35:03.344" v="733" actId="27636"/>
          <ac:spMkLst>
            <pc:docMk/>
            <pc:sldMk cId="4261254419" sldId="277"/>
            <ac:spMk id="3" creationId="{25A427F8-DF54-C190-9994-91EA982C7644}"/>
          </ac:spMkLst>
        </pc:spChg>
      </pc:sldChg>
      <pc:sldChg chg="del">
        <pc:chgData name="Wanyi Lai" userId="b9141c39d24f4df0" providerId="LiveId" clId="{D2A98E77-683B-4A37-AA4E-FA7D63B3C84F}" dt="2023-09-09T17:59:30.953" v="195" actId="47"/>
        <pc:sldMkLst>
          <pc:docMk/>
          <pc:sldMk cId="3721293613" sldId="278"/>
        </pc:sldMkLst>
      </pc:sldChg>
      <pc:sldChg chg="del">
        <pc:chgData name="Wanyi Lai" userId="b9141c39d24f4df0" providerId="LiveId" clId="{D2A98E77-683B-4A37-AA4E-FA7D63B3C84F}" dt="2023-09-09T17:59:42.599" v="199" actId="47"/>
        <pc:sldMkLst>
          <pc:docMk/>
          <pc:sldMk cId="3201729896" sldId="279"/>
        </pc:sldMkLst>
      </pc:sldChg>
      <pc:sldChg chg="modSp mod">
        <pc:chgData name="Wanyi Lai" userId="b9141c39d24f4df0" providerId="LiveId" clId="{D2A98E77-683B-4A37-AA4E-FA7D63B3C84F}" dt="2023-09-07T01:29:00.618" v="26" actId="27636"/>
        <pc:sldMkLst>
          <pc:docMk/>
          <pc:sldMk cId="1546703548" sldId="280"/>
        </pc:sldMkLst>
        <pc:spChg chg="mod">
          <ac:chgData name="Wanyi Lai" userId="b9141c39d24f4df0" providerId="LiveId" clId="{D2A98E77-683B-4A37-AA4E-FA7D63B3C84F}" dt="2023-09-07T01:29:00.618" v="26" actId="27636"/>
          <ac:spMkLst>
            <pc:docMk/>
            <pc:sldMk cId="1546703548" sldId="280"/>
            <ac:spMk id="3" creationId="{0E70E297-0338-D7C3-5FBD-2D782E7E2B94}"/>
          </ac:spMkLst>
        </pc:spChg>
      </pc:sldChg>
      <pc:sldChg chg="modSp mod">
        <pc:chgData name="Wanyi Lai" userId="b9141c39d24f4df0" providerId="LiveId" clId="{D2A98E77-683B-4A37-AA4E-FA7D63B3C84F}" dt="2023-09-07T02:40:09.447" v="94" actId="20577"/>
        <pc:sldMkLst>
          <pc:docMk/>
          <pc:sldMk cId="2503142974" sldId="281"/>
        </pc:sldMkLst>
        <pc:spChg chg="mod">
          <ac:chgData name="Wanyi Lai" userId="b9141c39d24f4df0" providerId="LiveId" clId="{D2A98E77-683B-4A37-AA4E-FA7D63B3C84F}" dt="2023-09-07T02:40:09.447" v="94" actId="20577"/>
          <ac:spMkLst>
            <pc:docMk/>
            <pc:sldMk cId="2503142974" sldId="281"/>
            <ac:spMk id="3" creationId="{518C9362-5FAB-64D2-16A5-6B60D92D3378}"/>
          </ac:spMkLst>
        </pc:spChg>
      </pc:sldChg>
      <pc:sldChg chg="del">
        <pc:chgData name="Wanyi Lai" userId="b9141c39d24f4df0" providerId="LiveId" clId="{D2A98E77-683B-4A37-AA4E-FA7D63B3C84F}" dt="2023-09-07T01:58:38.746" v="65" actId="47"/>
        <pc:sldMkLst>
          <pc:docMk/>
          <pc:sldMk cId="826715177" sldId="282"/>
        </pc:sldMkLst>
      </pc:sldChg>
      <pc:sldChg chg="del">
        <pc:chgData name="Wanyi Lai" userId="b9141c39d24f4df0" providerId="LiveId" clId="{D2A98E77-683B-4A37-AA4E-FA7D63B3C84F}" dt="2023-09-07T01:36:40.100" v="64" actId="47"/>
        <pc:sldMkLst>
          <pc:docMk/>
          <pc:sldMk cId="421368689" sldId="283"/>
        </pc:sldMkLst>
      </pc:sldChg>
      <pc:sldChg chg="modSp mod">
        <pc:chgData name="Wanyi Lai" userId="b9141c39d24f4df0" providerId="LiveId" clId="{D2A98E77-683B-4A37-AA4E-FA7D63B3C84F}" dt="2023-09-12T01:12:06.712" v="648" actId="20577"/>
        <pc:sldMkLst>
          <pc:docMk/>
          <pc:sldMk cId="2678383117" sldId="284"/>
        </pc:sldMkLst>
        <pc:spChg chg="mod">
          <ac:chgData name="Wanyi Lai" userId="b9141c39d24f4df0" providerId="LiveId" clId="{D2A98E77-683B-4A37-AA4E-FA7D63B3C84F}" dt="2023-09-12T01:12:06.712" v="648" actId="20577"/>
          <ac:spMkLst>
            <pc:docMk/>
            <pc:sldMk cId="2678383117" sldId="284"/>
            <ac:spMk id="3" creationId="{0A644C8C-2D36-2503-8373-872B35FFCA0A}"/>
          </ac:spMkLst>
        </pc:spChg>
      </pc:sldChg>
      <pc:sldChg chg="addSp delSp modSp mod delAnim modAnim">
        <pc:chgData name="Wanyi Lai" userId="b9141c39d24f4df0" providerId="LiveId" clId="{D2A98E77-683B-4A37-AA4E-FA7D63B3C84F}" dt="2023-09-09T17:55:33.554" v="187" actId="478"/>
        <pc:sldMkLst>
          <pc:docMk/>
          <pc:sldMk cId="1731161817" sldId="285"/>
        </pc:sldMkLst>
        <pc:spChg chg="mod">
          <ac:chgData name="Wanyi Lai" userId="b9141c39d24f4df0" providerId="LiveId" clId="{D2A98E77-683B-4A37-AA4E-FA7D63B3C84F}" dt="2023-09-07T01:26:33.982" v="9" actId="20577"/>
          <ac:spMkLst>
            <pc:docMk/>
            <pc:sldMk cId="1731161817" sldId="285"/>
            <ac:spMk id="3" creationId="{36D38D81-4D41-A6AD-F8AA-7F2B1798BEA1}"/>
          </ac:spMkLst>
        </pc:spChg>
        <pc:picChg chg="add del mod">
          <ac:chgData name="Wanyi Lai" userId="b9141c39d24f4df0" providerId="LiveId" clId="{D2A98E77-683B-4A37-AA4E-FA7D63B3C84F}" dt="2023-09-09T17:55:33.554" v="187" actId="478"/>
          <ac:picMkLst>
            <pc:docMk/>
            <pc:sldMk cId="1731161817" sldId="285"/>
            <ac:picMk id="4" creationId="{16FBB281-229E-4984-A2FA-E38E9F903F9E}"/>
          </ac:picMkLst>
        </pc:picChg>
      </pc:sldChg>
      <pc:sldChg chg="modSp mod">
        <pc:chgData name="Wanyi Lai" userId="b9141c39d24f4df0" providerId="LiveId" clId="{D2A98E77-683B-4A37-AA4E-FA7D63B3C84F}" dt="2023-09-12T01:24:44.480" v="706" actId="20577"/>
        <pc:sldMkLst>
          <pc:docMk/>
          <pc:sldMk cId="2710306178" sldId="286"/>
        </pc:sldMkLst>
        <pc:spChg chg="mod">
          <ac:chgData name="Wanyi Lai" userId="b9141c39d24f4df0" providerId="LiveId" clId="{D2A98E77-683B-4A37-AA4E-FA7D63B3C84F}" dt="2023-09-12T01:24:44.480" v="706" actId="20577"/>
          <ac:spMkLst>
            <pc:docMk/>
            <pc:sldMk cId="2710306178" sldId="286"/>
            <ac:spMk id="3" creationId="{1965CC1A-876C-B0C1-2E72-50FB7929E3FD}"/>
          </ac:spMkLst>
        </pc:spChg>
      </pc:sldChg>
      <pc:sldChg chg="del">
        <pc:chgData name="Wanyi Lai" userId="b9141c39d24f4df0" providerId="LiveId" clId="{D2A98E77-683B-4A37-AA4E-FA7D63B3C84F}" dt="2023-09-07T01:27:53.253" v="17" actId="47"/>
        <pc:sldMkLst>
          <pc:docMk/>
          <pc:sldMk cId="1049471992" sldId="287"/>
        </pc:sldMkLst>
      </pc:sldChg>
      <pc:sldChg chg="addSp delSp modSp mod ord">
        <pc:chgData name="Wanyi Lai" userId="b9141c39d24f4df0" providerId="LiveId" clId="{D2A98E77-683B-4A37-AA4E-FA7D63B3C84F}" dt="2023-09-12T01:27:09.822" v="708"/>
        <pc:sldMkLst>
          <pc:docMk/>
          <pc:sldMk cId="4197590150" sldId="288"/>
        </pc:sldMkLst>
        <pc:spChg chg="mod">
          <ac:chgData name="Wanyi Lai" userId="b9141c39d24f4df0" providerId="LiveId" clId="{D2A98E77-683B-4A37-AA4E-FA7D63B3C84F}" dt="2023-09-07T01:33:50.397" v="52" actId="20577"/>
          <ac:spMkLst>
            <pc:docMk/>
            <pc:sldMk cId="4197590150" sldId="288"/>
            <ac:spMk id="2" creationId="{D9C7B5F7-7E2A-84DA-0146-893C3702BCC9}"/>
          </ac:spMkLst>
        </pc:spChg>
        <pc:spChg chg="del">
          <ac:chgData name="Wanyi Lai" userId="b9141c39d24f4df0" providerId="LiveId" clId="{D2A98E77-683B-4A37-AA4E-FA7D63B3C84F}" dt="2023-09-07T01:33:38.710" v="45" actId="478"/>
          <ac:spMkLst>
            <pc:docMk/>
            <pc:sldMk cId="4197590150" sldId="288"/>
            <ac:spMk id="3" creationId="{F02C27A6-E2F5-57B5-B2E9-64B09E4CFCFC}"/>
          </ac:spMkLst>
        </pc:spChg>
        <pc:spChg chg="add del mod">
          <ac:chgData name="Wanyi Lai" userId="b9141c39d24f4df0" providerId="LiveId" clId="{D2A98E77-683B-4A37-AA4E-FA7D63B3C84F}" dt="2023-09-07T01:33:40.668" v="46" actId="478"/>
          <ac:spMkLst>
            <pc:docMk/>
            <pc:sldMk cId="4197590150" sldId="288"/>
            <ac:spMk id="5" creationId="{9FC817E1-9457-DC22-2BD4-257A7F5261DF}"/>
          </ac:spMkLst>
        </pc:spChg>
        <pc:spChg chg="add mod">
          <ac:chgData name="Wanyi Lai" userId="b9141c39d24f4df0" providerId="LiveId" clId="{D2A98E77-683B-4A37-AA4E-FA7D63B3C84F}" dt="2023-09-07T02:40:03.459" v="93" actId="20577"/>
          <ac:spMkLst>
            <pc:docMk/>
            <pc:sldMk cId="4197590150" sldId="288"/>
            <ac:spMk id="6" creationId="{DC9A3D1D-5AFC-822E-BB60-0EC22F26414D}"/>
          </ac:spMkLst>
        </pc:spChg>
      </pc:sldChg>
      <pc:sldChg chg="modSp mod">
        <pc:chgData name="Wanyi Lai" userId="b9141c39d24f4df0" providerId="LiveId" clId="{D2A98E77-683B-4A37-AA4E-FA7D63B3C84F}" dt="2023-09-12T01:13:16.107" v="658" actId="20577"/>
        <pc:sldMkLst>
          <pc:docMk/>
          <pc:sldMk cId="1569922131" sldId="289"/>
        </pc:sldMkLst>
        <pc:spChg chg="mod">
          <ac:chgData name="Wanyi Lai" userId="b9141c39d24f4df0" providerId="LiveId" clId="{D2A98E77-683B-4A37-AA4E-FA7D63B3C84F}" dt="2023-09-12T01:13:16.107" v="658" actId="20577"/>
          <ac:spMkLst>
            <pc:docMk/>
            <pc:sldMk cId="1569922131" sldId="289"/>
            <ac:spMk id="3" creationId="{F48CC593-6792-A048-CDB9-AD8C7D2C8FBD}"/>
          </ac:spMkLst>
        </pc:spChg>
      </pc:sldChg>
      <pc:sldChg chg="del">
        <pc:chgData name="Wanyi Lai" userId="b9141c39d24f4df0" providerId="LiveId" clId="{D2A98E77-683B-4A37-AA4E-FA7D63B3C84F}" dt="2023-09-12T02:42:22.129" v="800" actId="47"/>
        <pc:sldMkLst>
          <pc:docMk/>
          <pc:sldMk cId="1656060805" sldId="290"/>
        </pc:sldMkLst>
      </pc:sldChg>
      <pc:sldChg chg="add del">
        <pc:chgData name="Wanyi Lai" userId="b9141c39d24f4df0" providerId="LiveId" clId="{D2A98E77-683B-4A37-AA4E-FA7D63B3C84F}" dt="2023-09-09T18:13:56.667" v="333" actId="2696"/>
        <pc:sldMkLst>
          <pc:docMk/>
          <pc:sldMk cId="1977473906" sldId="290"/>
        </pc:sldMkLst>
      </pc:sldChg>
      <pc:sldChg chg="modSp mod">
        <pc:chgData name="Wanyi Lai" userId="b9141c39d24f4df0" providerId="LiveId" clId="{D2A98E77-683B-4A37-AA4E-FA7D63B3C84F}" dt="2023-09-09T18:23:39.534" v="415" actId="1076"/>
        <pc:sldMkLst>
          <pc:docMk/>
          <pc:sldMk cId="532064924" sldId="291"/>
        </pc:sldMkLst>
        <pc:spChg chg="mod">
          <ac:chgData name="Wanyi Lai" userId="b9141c39d24f4df0" providerId="LiveId" clId="{D2A98E77-683B-4A37-AA4E-FA7D63B3C84F}" dt="2023-09-09T18:23:39.534" v="415" actId="1076"/>
          <ac:spMkLst>
            <pc:docMk/>
            <pc:sldMk cId="532064924" sldId="291"/>
            <ac:spMk id="3" creationId="{7615D320-2A02-9B17-3BFE-FA4C98169FE9}"/>
          </ac:spMkLst>
        </pc:spChg>
      </pc:sldChg>
      <pc:sldChg chg="modSp new del mod ord">
        <pc:chgData name="Wanyi Lai" userId="b9141c39d24f4df0" providerId="LiveId" clId="{D2A98E77-683B-4A37-AA4E-FA7D63B3C84F}" dt="2023-09-13T18:31:32.915" v="909" actId="47"/>
        <pc:sldMkLst>
          <pc:docMk/>
          <pc:sldMk cId="1234976856" sldId="292"/>
        </pc:sldMkLst>
        <pc:spChg chg="mod">
          <ac:chgData name="Wanyi Lai" userId="b9141c39d24f4df0" providerId="LiveId" clId="{D2A98E77-683B-4A37-AA4E-FA7D63B3C84F}" dt="2023-09-12T02:42:29.795" v="828" actId="20577"/>
          <ac:spMkLst>
            <pc:docMk/>
            <pc:sldMk cId="1234976856" sldId="292"/>
            <ac:spMk id="2" creationId="{8FA3337C-646B-C167-1266-07B4F7CE5A51}"/>
          </ac:spMkLst>
        </pc:spChg>
      </pc:sldChg>
    </pc:docChg>
  </pc:docChgLst>
  <pc:docChgLst>
    <pc:chgData name="Wanyi Lai" userId="b9141c39d24f4df0" providerId="LiveId" clId="{8D199311-D405-4139-A5AB-62A293A28173}"/>
    <pc:docChg chg="custSel addSld delSld modSld">
      <pc:chgData name="Wanyi Lai" userId="b9141c39d24f4df0" providerId="LiveId" clId="{8D199311-D405-4139-A5AB-62A293A28173}" dt="2024-01-29T18:49:16.247" v="1026" actId="20577"/>
      <pc:docMkLst>
        <pc:docMk/>
      </pc:docMkLst>
      <pc:sldChg chg="modSp mod">
        <pc:chgData name="Wanyi Lai" userId="b9141c39d24f4df0" providerId="LiveId" clId="{8D199311-D405-4139-A5AB-62A293A28173}" dt="2024-01-29T18:49:16.247" v="1026" actId="20577"/>
        <pc:sldMkLst>
          <pc:docMk/>
          <pc:sldMk cId="4016638177" sldId="261"/>
        </pc:sldMkLst>
        <pc:spChg chg="mod">
          <ac:chgData name="Wanyi Lai" userId="b9141c39d24f4df0" providerId="LiveId" clId="{8D199311-D405-4139-A5AB-62A293A28173}" dt="2024-01-29T18:49:16.247" v="1026" actId="20577"/>
          <ac:spMkLst>
            <pc:docMk/>
            <pc:sldMk cId="4016638177" sldId="261"/>
            <ac:spMk id="3" creationId="{B6A19FD7-BDFE-8D74-F6DD-2D2FC231A7CC}"/>
          </ac:spMkLst>
        </pc:spChg>
      </pc:sldChg>
      <pc:sldChg chg="modSp mod">
        <pc:chgData name="Wanyi Lai" userId="b9141c39d24f4df0" providerId="LiveId" clId="{8D199311-D405-4139-A5AB-62A293A28173}" dt="2024-01-23T05:12:30.367" v="942" actId="14100"/>
        <pc:sldMkLst>
          <pc:docMk/>
          <pc:sldMk cId="438666611" sldId="262"/>
        </pc:sldMkLst>
        <pc:spChg chg="mod">
          <ac:chgData name="Wanyi Lai" userId="b9141c39d24f4df0" providerId="LiveId" clId="{8D199311-D405-4139-A5AB-62A293A28173}" dt="2024-01-23T05:12:30.367" v="942" actId="14100"/>
          <ac:spMkLst>
            <pc:docMk/>
            <pc:sldMk cId="438666611" sldId="262"/>
            <ac:spMk id="3" creationId="{217AA45D-058A-CE9F-9BD4-2D4231CBEEC2}"/>
          </ac:spMkLst>
        </pc:spChg>
      </pc:sldChg>
      <pc:sldChg chg="modSp mod">
        <pc:chgData name="Wanyi Lai" userId="b9141c39d24f4df0" providerId="LiveId" clId="{8D199311-D405-4139-A5AB-62A293A28173}" dt="2024-01-23T05:20:55.534" v="1019" actId="12"/>
        <pc:sldMkLst>
          <pc:docMk/>
          <pc:sldMk cId="1371683488" sldId="268"/>
        </pc:sldMkLst>
        <pc:spChg chg="mod">
          <ac:chgData name="Wanyi Lai" userId="b9141c39d24f4df0" providerId="LiveId" clId="{8D199311-D405-4139-A5AB-62A293A28173}" dt="2024-01-23T05:20:55.534" v="1019" actId="12"/>
          <ac:spMkLst>
            <pc:docMk/>
            <pc:sldMk cId="1371683488" sldId="268"/>
            <ac:spMk id="3" creationId="{91D566DD-8055-CFAA-4766-D7C0A5E76CFB}"/>
          </ac:spMkLst>
        </pc:spChg>
      </pc:sldChg>
      <pc:sldChg chg="modSp mod">
        <pc:chgData name="Wanyi Lai" userId="b9141c39d24f4df0" providerId="LiveId" clId="{8D199311-D405-4139-A5AB-62A293A28173}" dt="2024-01-22T23:03:29.087" v="668" actId="20577"/>
        <pc:sldMkLst>
          <pc:docMk/>
          <pc:sldMk cId="4227858951" sldId="274"/>
        </pc:sldMkLst>
        <pc:spChg chg="mod">
          <ac:chgData name="Wanyi Lai" userId="b9141c39d24f4df0" providerId="LiveId" clId="{8D199311-D405-4139-A5AB-62A293A28173}" dt="2024-01-22T23:03:29.087" v="668" actId="20577"/>
          <ac:spMkLst>
            <pc:docMk/>
            <pc:sldMk cId="4227858951" sldId="274"/>
            <ac:spMk id="3" creationId="{DE59EDC6-D658-A914-E6B1-68AC9A74A026}"/>
          </ac:spMkLst>
        </pc:spChg>
      </pc:sldChg>
      <pc:sldChg chg="modSp mod">
        <pc:chgData name="Wanyi Lai" userId="b9141c39d24f4df0" providerId="LiveId" clId="{8D199311-D405-4139-A5AB-62A293A28173}" dt="2024-01-23T05:20:13.933" v="1015" actId="27636"/>
        <pc:sldMkLst>
          <pc:docMk/>
          <pc:sldMk cId="2999161009" sldId="276"/>
        </pc:sldMkLst>
        <pc:spChg chg="mod">
          <ac:chgData name="Wanyi Lai" userId="b9141c39d24f4df0" providerId="LiveId" clId="{8D199311-D405-4139-A5AB-62A293A28173}" dt="2024-01-23T05:20:13.933" v="1015" actId="27636"/>
          <ac:spMkLst>
            <pc:docMk/>
            <pc:sldMk cId="2999161009" sldId="276"/>
            <ac:spMk id="3" creationId="{B42C29B5-131D-19BD-A1FA-F16C7454F405}"/>
          </ac:spMkLst>
        </pc:spChg>
      </pc:sldChg>
      <pc:sldChg chg="modSp mod">
        <pc:chgData name="Wanyi Lai" userId="b9141c39d24f4df0" providerId="LiveId" clId="{8D199311-D405-4139-A5AB-62A293A28173}" dt="2024-01-23T04:53:24.631" v="750" actId="20577"/>
        <pc:sldMkLst>
          <pc:docMk/>
          <pc:sldMk cId="2678383117" sldId="284"/>
        </pc:sldMkLst>
        <pc:spChg chg="mod">
          <ac:chgData name="Wanyi Lai" userId="b9141c39d24f4df0" providerId="LiveId" clId="{8D199311-D405-4139-A5AB-62A293A28173}" dt="2024-01-23T04:53:24.631" v="750" actId="20577"/>
          <ac:spMkLst>
            <pc:docMk/>
            <pc:sldMk cId="2678383117" sldId="284"/>
            <ac:spMk id="3" creationId="{0A644C8C-2D36-2503-8373-872B35FFCA0A}"/>
          </ac:spMkLst>
        </pc:spChg>
      </pc:sldChg>
      <pc:sldChg chg="modSp mod">
        <pc:chgData name="Wanyi Lai" userId="b9141c39d24f4df0" providerId="LiveId" clId="{8D199311-D405-4139-A5AB-62A293A28173}" dt="2024-01-23T05:07:35.890" v="882" actId="14100"/>
        <pc:sldMkLst>
          <pc:docMk/>
          <pc:sldMk cId="2710306178" sldId="286"/>
        </pc:sldMkLst>
        <pc:spChg chg="mod">
          <ac:chgData name="Wanyi Lai" userId="b9141c39d24f4df0" providerId="LiveId" clId="{8D199311-D405-4139-A5AB-62A293A28173}" dt="2024-01-23T05:07:35.890" v="882" actId="14100"/>
          <ac:spMkLst>
            <pc:docMk/>
            <pc:sldMk cId="2710306178" sldId="286"/>
            <ac:spMk id="3" creationId="{1965CC1A-876C-B0C1-2E72-50FB7929E3FD}"/>
          </ac:spMkLst>
        </pc:spChg>
      </pc:sldChg>
      <pc:sldChg chg="del">
        <pc:chgData name="Wanyi Lai" userId="b9141c39d24f4df0" providerId="LiveId" clId="{8D199311-D405-4139-A5AB-62A293A28173}" dt="2024-01-22T19:42:28.212" v="71" actId="2696"/>
        <pc:sldMkLst>
          <pc:docMk/>
          <pc:sldMk cId="1569922131" sldId="289"/>
        </pc:sldMkLst>
      </pc:sldChg>
      <pc:sldChg chg="modSp add mod">
        <pc:chgData name="Wanyi Lai" userId="b9141c39d24f4df0" providerId="LiveId" clId="{8D199311-D405-4139-A5AB-62A293A28173}" dt="2024-01-23T05:00:10.439" v="844" actId="14100"/>
        <pc:sldMkLst>
          <pc:docMk/>
          <pc:sldMk cId="2646369182" sldId="289"/>
        </pc:sldMkLst>
        <pc:spChg chg="mod">
          <ac:chgData name="Wanyi Lai" userId="b9141c39d24f4df0" providerId="LiveId" clId="{8D199311-D405-4139-A5AB-62A293A28173}" dt="2024-01-23T05:00:08.028" v="843" actId="1076"/>
          <ac:spMkLst>
            <pc:docMk/>
            <pc:sldMk cId="2646369182" sldId="289"/>
            <ac:spMk id="3" creationId="{F48CC593-6792-A048-CDB9-AD8C7D2C8FBD}"/>
          </ac:spMkLst>
        </pc:spChg>
        <pc:picChg chg="mod">
          <ac:chgData name="Wanyi Lai" userId="b9141c39d24f4df0" providerId="LiveId" clId="{8D199311-D405-4139-A5AB-62A293A28173}" dt="2024-01-23T05:00:10.439" v="844" actId="14100"/>
          <ac:picMkLst>
            <pc:docMk/>
            <pc:sldMk cId="2646369182" sldId="289"/>
            <ac:picMk id="5" creationId="{6363CABE-6987-54EC-1ACE-39B37BD100B3}"/>
          </ac:picMkLst>
        </pc:picChg>
      </pc:sldChg>
      <pc:sldChg chg="add">
        <pc:chgData name="Wanyi Lai" userId="b9141c39d24f4df0" providerId="LiveId" clId="{8D199311-D405-4139-A5AB-62A293A28173}" dt="2024-01-22T19:42:14.739" v="70"/>
        <pc:sldMkLst>
          <pc:docMk/>
          <pc:sldMk cId="1843046280" sldId="321"/>
        </pc:sldMkLst>
      </pc:sldChg>
      <pc:sldChg chg="addSp delSp modSp add del mod modClrScheme chgLayout">
        <pc:chgData name="Wanyi Lai" userId="b9141c39d24f4df0" providerId="LiveId" clId="{8D199311-D405-4139-A5AB-62A293A28173}" dt="2024-01-22T19:42:11.288" v="69" actId="2696"/>
        <pc:sldMkLst>
          <pc:docMk/>
          <pc:sldMk cId="2133668994" sldId="321"/>
        </pc:sldMkLst>
        <pc:spChg chg="del mod ord">
          <ac:chgData name="Wanyi Lai" userId="b9141c39d24f4df0" providerId="LiveId" clId="{8D199311-D405-4139-A5AB-62A293A28173}" dt="2024-01-22T19:40:33.065" v="59" actId="478"/>
          <ac:spMkLst>
            <pc:docMk/>
            <pc:sldMk cId="2133668994" sldId="321"/>
            <ac:spMk id="2" creationId="{E7D587B6-45FC-82F9-D661-9279E7B67967}"/>
          </ac:spMkLst>
        </pc:spChg>
        <pc:graphicFrameChg chg="del">
          <ac:chgData name="Wanyi Lai" userId="b9141c39d24f4df0" providerId="LiveId" clId="{8D199311-D405-4139-A5AB-62A293A28173}" dt="2024-01-22T19:37:45.565" v="54" actId="478"/>
          <ac:graphicFrameMkLst>
            <pc:docMk/>
            <pc:sldMk cId="2133668994" sldId="321"/>
            <ac:graphicFrameMk id="4" creationId="{D0A562BF-1FDF-E921-1906-AFDCCD57BFDF}"/>
          </ac:graphicFrameMkLst>
        </pc:graphicFrameChg>
        <pc:picChg chg="add">
          <ac:chgData name="Wanyi Lai" userId="b9141c39d24f4df0" providerId="LiveId" clId="{8D199311-D405-4139-A5AB-62A293A28173}" dt="2024-01-22T19:37:38.694" v="53" actId="22"/>
          <ac:picMkLst>
            <pc:docMk/>
            <pc:sldMk cId="2133668994" sldId="321"/>
            <ac:picMk id="5" creationId="{EC46C943-41A0-EEEC-139A-476E3A836DB9}"/>
          </ac:picMkLst>
        </pc:picChg>
      </pc:sldChg>
      <pc:sldChg chg="modSp add del mod">
        <pc:chgData name="Wanyi Lai" userId="b9141c39d24f4df0" providerId="LiveId" clId="{8D199311-D405-4139-A5AB-62A293A28173}" dt="2024-01-22T19:42:07.989" v="68" actId="47"/>
        <pc:sldMkLst>
          <pc:docMk/>
          <pc:sldMk cId="3402984675" sldId="322"/>
        </pc:sldMkLst>
        <pc:spChg chg="mod">
          <ac:chgData name="Wanyi Lai" userId="b9141c39d24f4df0" providerId="LiveId" clId="{8D199311-D405-4139-A5AB-62A293A28173}" dt="2024-01-22T19:36:24.316" v="44" actId="20577"/>
          <ac:spMkLst>
            <pc:docMk/>
            <pc:sldMk cId="3402984675" sldId="322"/>
            <ac:spMk id="2" creationId="{ED8EF3EE-AFF4-00F7-1E28-D503B38505FE}"/>
          </ac:spMkLst>
        </pc:spChg>
      </pc:sldChg>
      <pc:sldChg chg="addSp delSp add mod">
        <pc:chgData name="Wanyi Lai" userId="b9141c39d24f4df0" providerId="LiveId" clId="{8D199311-D405-4139-A5AB-62A293A28173}" dt="2024-01-22T21:43:08.411" v="277" actId="22"/>
        <pc:sldMkLst>
          <pc:docMk/>
          <pc:sldMk cId="1842101234" sldId="323"/>
        </pc:sldMkLst>
        <pc:picChg chg="add">
          <ac:chgData name="Wanyi Lai" userId="b9141c39d24f4df0" providerId="LiveId" clId="{8D199311-D405-4139-A5AB-62A293A28173}" dt="2024-01-22T21:43:08.411" v="277" actId="22"/>
          <ac:picMkLst>
            <pc:docMk/>
            <pc:sldMk cId="1842101234" sldId="323"/>
            <ac:picMk id="3" creationId="{E06CD01C-2C30-368A-85C2-AA5523A6905B}"/>
          </ac:picMkLst>
        </pc:picChg>
        <pc:picChg chg="del">
          <ac:chgData name="Wanyi Lai" userId="b9141c39d24f4df0" providerId="LiveId" clId="{8D199311-D405-4139-A5AB-62A293A28173}" dt="2024-01-22T21:42:52.322" v="274" actId="478"/>
          <ac:picMkLst>
            <pc:docMk/>
            <pc:sldMk cId="1842101234" sldId="323"/>
            <ac:picMk id="5" creationId="{A3B7DC6B-0DB5-9F46-3758-7DEE9717E642}"/>
          </ac:picMkLst>
        </pc:picChg>
      </pc:sldChg>
      <pc:sldChg chg="addSp delSp new del mod modClrScheme chgLayout">
        <pc:chgData name="Wanyi Lai" userId="b9141c39d24f4df0" providerId="LiveId" clId="{8D199311-D405-4139-A5AB-62A293A28173}" dt="2024-01-22T19:42:11.288" v="69" actId="2696"/>
        <pc:sldMkLst>
          <pc:docMk/>
          <pc:sldMk cId="2012793158" sldId="323"/>
        </pc:sldMkLst>
        <pc:spChg chg="del">
          <ac:chgData name="Wanyi Lai" userId="b9141c39d24f4df0" providerId="LiveId" clId="{8D199311-D405-4139-A5AB-62A293A28173}" dt="2024-01-22T19:40:18.057" v="55" actId="700"/>
          <ac:spMkLst>
            <pc:docMk/>
            <pc:sldMk cId="2012793158" sldId="323"/>
            <ac:spMk id="2" creationId="{E2923A58-20A5-66EA-6668-1DFBE1F3AC33}"/>
          </ac:spMkLst>
        </pc:spChg>
        <pc:spChg chg="del">
          <ac:chgData name="Wanyi Lai" userId="b9141c39d24f4df0" providerId="LiveId" clId="{8D199311-D405-4139-A5AB-62A293A28173}" dt="2024-01-22T19:40:18.057" v="55" actId="700"/>
          <ac:spMkLst>
            <pc:docMk/>
            <pc:sldMk cId="2012793158" sldId="323"/>
            <ac:spMk id="3" creationId="{C2E5C87E-173C-9D17-AED6-1B15CEB4638F}"/>
          </ac:spMkLst>
        </pc:spChg>
        <pc:picChg chg="add">
          <ac:chgData name="Wanyi Lai" userId="b9141c39d24f4df0" providerId="LiveId" clId="{8D199311-D405-4139-A5AB-62A293A28173}" dt="2024-01-22T19:36:48.924" v="46" actId="22"/>
          <ac:picMkLst>
            <pc:docMk/>
            <pc:sldMk cId="2012793158" sldId="323"/>
            <ac:picMk id="5" creationId="{A3B7DC6B-0DB5-9F46-3758-7DEE9717E642}"/>
          </ac:picMkLst>
        </pc:picChg>
      </pc:sldChg>
      <pc:sldChg chg="addSp delSp add mod">
        <pc:chgData name="Wanyi Lai" userId="b9141c39d24f4df0" providerId="LiveId" clId="{8D199311-D405-4139-A5AB-62A293A28173}" dt="2024-01-22T21:43:21.623" v="278" actId="22"/>
        <pc:sldMkLst>
          <pc:docMk/>
          <pc:sldMk cId="2750308371" sldId="324"/>
        </pc:sldMkLst>
        <pc:picChg chg="add">
          <ac:chgData name="Wanyi Lai" userId="b9141c39d24f4df0" providerId="LiveId" clId="{8D199311-D405-4139-A5AB-62A293A28173}" dt="2024-01-22T21:43:21.623" v="278" actId="22"/>
          <ac:picMkLst>
            <pc:docMk/>
            <pc:sldMk cId="2750308371" sldId="324"/>
            <ac:picMk id="3" creationId="{1564A103-BF9D-F46E-2512-B01D73517511}"/>
          </ac:picMkLst>
        </pc:picChg>
        <pc:picChg chg="del">
          <ac:chgData name="Wanyi Lai" userId="b9141c39d24f4df0" providerId="LiveId" clId="{8D199311-D405-4139-A5AB-62A293A28173}" dt="2024-01-22T21:42:53.704" v="275" actId="478"/>
          <ac:picMkLst>
            <pc:docMk/>
            <pc:sldMk cId="2750308371" sldId="324"/>
            <ac:picMk id="6" creationId="{161EA00D-3754-A620-4E58-222517ADFD76}"/>
          </ac:picMkLst>
        </pc:picChg>
      </pc:sldChg>
      <pc:sldChg chg="addSp delSp add del mod modClrScheme chgLayout">
        <pc:chgData name="Wanyi Lai" userId="b9141c39d24f4df0" providerId="LiveId" clId="{8D199311-D405-4139-A5AB-62A293A28173}" dt="2024-01-22T19:42:11.288" v="69" actId="2696"/>
        <pc:sldMkLst>
          <pc:docMk/>
          <pc:sldMk cId="2756249893" sldId="324"/>
        </pc:sldMkLst>
        <pc:spChg chg="del">
          <ac:chgData name="Wanyi Lai" userId="b9141c39d24f4df0" providerId="LiveId" clId="{8D199311-D405-4139-A5AB-62A293A28173}" dt="2024-01-22T19:40:22.042" v="56" actId="700"/>
          <ac:spMkLst>
            <pc:docMk/>
            <pc:sldMk cId="2756249893" sldId="324"/>
            <ac:spMk id="2" creationId="{E2923A58-20A5-66EA-6668-1DFBE1F3AC33}"/>
          </ac:spMkLst>
        </pc:spChg>
        <pc:spChg chg="del">
          <ac:chgData name="Wanyi Lai" userId="b9141c39d24f4df0" providerId="LiveId" clId="{8D199311-D405-4139-A5AB-62A293A28173}" dt="2024-01-22T19:40:22.042" v="56" actId="700"/>
          <ac:spMkLst>
            <pc:docMk/>
            <pc:sldMk cId="2756249893" sldId="324"/>
            <ac:spMk id="3" creationId="{C2E5C87E-173C-9D17-AED6-1B15CEB4638F}"/>
          </ac:spMkLst>
        </pc:spChg>
        <pc:picChg chg="del">
          <ac:chgData name="Wanyi Lai" userId="b9141c39d24f4df0" providerId="LiveId" clId="{8D199311-D405-4139-A5AB-62A293A28173}" dt="2024-01-22T19:36:56.518" v="49" actId="478"/>
          <ac:picMkLst>
            <pc:docMk/>
            <pc:sldMk cId="2756249893" sldId="324"/>
            <ac:picMk id="5" creationId="{A3B7DC6B-0DB5-9F46-3758-7DEE9717E642}"/>
          </ac:picMkLst>
        </pc:picChg>
        <pc:picChg chg="add">
          <ac:chgData name="Wanyi Lai" userId="b9141c39d24f4df0" providerId="LiveId" clId="{8D199311-D405-4139-A5AB-62A293A28173}" dt="2024-01-22T19:37:12.575" v="51" actId="22"/>
          <ac:picMkLst>
            <pc:docMk/>
            <pc:sldMk cId="2756249893" sldId="324"/>
            <ac:picMk id="6" creationId="{161EA00D-3754-A620-4E58-222517ADFD76}"/>
          </ac:picMkLst>
        </pc:picChg>
      </pc:sldChg>
      <pc:sldChg chg="addSp delSp add del mod modClrScheme chgLayout">
        <pc:chgData name="Wanyi Lai" userId="b9141c39d24f4df0" providerId="LiveId" clId="{8D199311-D405-4139-A5AB-62A293A28173}" dt="2024-01-22T19:42:11.288" v="69" actId="2696"/>
        <pc:sldMkLst>
          <pc:docMk/>
          <pc:sldMk cId="2601347339" sldId="325"/>
        </pc:sldMkLst>
        <pc:spChg chg="del">
          <ac:chgData name="Wanyi Lai" userId="b9141c39d24f4df0" providerId="LiveId" clId="{8D199311-D405-4139-A5AB-62A293A28173}" dt="2024-01-22T19:40:25.685" v="57" actId="700"/>
          <ac:spMkLst>
            <pc:docMk/>
            <pc:sldMk cId="2601347339" sldId="325"/>
            <ac:spMk id="2" creationId="{E2923A58-20A5-66EA-6668-1DFBE1F3AC33}"/>
          </ac:spMkLst>
        </pc:spChg>
        <pc:spChg chg="del">
          <ac:chgData name="Wanyi Lai" userId="b9141c39d24f4df0" providerId="LiveId" clId="{8D199311-D405-4139-A5AB-62A293A28173}" dt="2024-01-22T19:40:25.685" v="57" actId="700"/>
          <ac:spMkLst>
            <pc:docMk/>
            <pc:sldMk cId="2601347339" sldId="325"/>
            <ac:spMk id="3" creationId="{C2E5C87E-173C-9D17-AED6-1B15CEB4638F}"/>
          </ac:spMkLst>
        </pc:spChg>
        <pc:picChg chg="del">
          <ac:chgData name="Wanyi Lai" userId="b9141c39d24f4df0" providerId="LiveId" clId="{8D199311-D405-4139-A5AB-62A293A28173}" dt="2024-01-22T19:36:58.020" v="50" actId="478"/>
          <ac:picMkLst>
            <pc:docMk/>
            <pc:sldMk cId="2601347339" sldId="325"/>
            <ac:picMk id="5" creationId="{A3B7DC6B-0DB5-9F46-3758-7DEE9717E642}"/>
          </ac:picMkLst>
        </pc:picChg>
        <pc:picChg chg="add">
          <ac:chgData name="Wanyi Lai" userId="b9141c39d24f4df0" providerId="LiveId" clId="{8D199311-D405-4139-A5AB-62A293A28173}" dt="2024-01-22T19:37:25.583" v="52" actId="22"/>
          <ac:picMkLst>
            <pc:docMk/>
            <pc:sldMk cId="2601347339" sldId="325"/>
            <ac:picMk id="6" creationId="{ED4CDFC4-1F82-FC66-DF96-7902B16A64E8}"/>
          </ac:picMkLst>
        </pc:picChg>
      </pc:sldChg>
      <pc:sldChg chg="addSp delSp add mod">
        <pc:chgData name="Wanyi Lai" userId="b9141c39d24f4df0" providerId="LiveId" clId="{8D199311-D405-4139-A5AB-62A293A28173}" dt="2024-01-22T21:43:34.882" v="279" actId="22"/>
        <pc:sldMkLst>
          <pc:docMk/>
          <pc:sldMk cId="4199756328" sldId="325"/>
        </pc:sldMkLst>
        <pc:picChg chg="add">
          <ac:chgData name="Wanyi Lai" userId="b9141c39d24f4df0" providerId="LiveId" clId="{8D199311-D405-4139-A5AB-62A293A28173}" dt="2024-01-22T21:43:34.882" v="279" actId="22"/>
          <ac:picMkLst>
            <pc:docMk/>
            <pc:sldMk cId="4199756328" sldId="325"/>
            <ac:picMk id="3" creationId="{2835CFDF-B9A7-5EB5-EB21-AA627F2969A6}"/>
          </ac:picMkLst>
        </pc:picChg>
        <pc:picChg chg="del">
          <ac:chgData name="Wanyi Lai" userId="b9141c39d24f4df0" providerId="LiveId" clId="{8D199311-D405-4139-A5AB-62A293A28173}" dt="2024-01-22T21:42:55.357" v="276" actId="478"/>
          <ac:picMkLst>
            <pc:docMk/>
            <pc:sldMk cId="4199756328" sldId="325"/>
            <ac:picMk id="6" creationId="{ED4CDFC4-1F82-FC66-DF96-7902B16A64E8}"/>
          </ac:picMkLst>
        </pc:picChg>
      </pc:sldChg>
      <pc:sldChg chg="addSp new mod">
        <pc:chgData name="Wanyi Lai" userId="b9141c39d24f4df0" providerId="LiveId" clId="{8D199311-D405-4139-A5AB-62A293A28173}" dt="2024-01-22T19:41:28.497" v="64" actId="22"/>
        <pc:sldMkLst>
          <pc:docMk/>
          <pc:sldMk cId="728302008" sldId="326"/>
        </pc:sldMkLst>
        <pc:picChg chg="add">
          <ac:chgData name="Wanyi Lai" userId="b9141c39d24f4df0" providerId="LiveId" clId="{8D199311-D405-4139-A5AB-62A293A28173}" dt="2024-01-22T19:41:28.497" v="64" actId="22"/>
          <ac:picMkLst>
            <pc:docMk/>
            <pc:sldMk cId="728302008" sldId="326"/>
            <ac:picMk id="3" creationId="{4769A788-4B70-8B42-BA94-CC13A5CBA2DF}"/>
          </ac:picMkLst>
        </pc:picChg>
      </pc:sldChg>
      <pc:sldChg chg="addSp add mod">
        <pc:chgData name="Wanyi Lai" userId="b9141c39d24f4df0" providerId="LiveId" clId="{8D199311-D405-4139-A5AB-62A293A28173}" dt="2024-01-22T19:41:42.638" v="65" actId="22"/>
        <pc:sldMkLst>
          <pc:docMk/>
          <pc:sldMk cId="1724244662" sldId="327"/>
        </pc:sldMkLst>
        <pc:picChg chg="add">
          <ac:chgData name="Wanyi Lai" userId="b9141c39d24f4df0" providerId="LiveId" clId="{8D199311-D405-4139-A5AB-62A293A28173}" dt="2024-01-22T19:41:42.638" v="65" actId="22"/>
          <ac:picMkLst>
            <pc:docMk/>
            <pc:sldMk cId="1724244662" sldId="327"/>
            <ac:picMk id="3" creationId="{2898F44B-1F34-2E39-637C-98948E5EC05E}"/>
          </ac:picMkLst>
        </pc:picChg>
      </pc:sldChg>
      <pc:sldChg chg="addSp add mod">
        <pc:chgData name="Wanyi Lai" userId="b9141c39d24f4df0" providerId="LiveId" clId="{8D199311-D405-4139-A5AB-62A293A28173}" dt="2024-01-22T19:41:53.615" v="66" actId="22"/>
        <pc:sldMkLst>
          <pc:docMk/>
          <pc:sldMk cId="1007317830" sldId="328"/>
        </pc:sldMkLst>
        <pc:picChg chg="add">
          <ac:chgData name="Wanyi Lai" userId="b9141c39d24f4df0" providerId="LiveId" clId="{8D199311-D405-4139-A5AB-62A293A28173}" dt="2024-01-22T19:41:53.615" v="66" actId="22"/>
          <ac:picMkLst>
            <pc:docMk/>
            <pc:sldMk cId="1007317830" sldId="328"/>
            <ac:picMk id="3" creationId="{51E0E1CB-ED6D-17ED-64D4-577738C965FB}"/>
          </ac:picMkLst>
        </pc:picChg>
      </pc:sldChg>
      <pc:sldChg chg="addSp add mod">
        <pc:chgData name="Wanyi Lai" userId="b9141c39d24f4df0" providerId="LiveId" clId="{8D199311-D405-4139-A5AB-62A293A28173}" dt="2024-01-22T19:42:05.380" v="67" actId="22"/>
        <pc:sldMkLst>
          <pc:docMk/>
          <pc:sldMk cId="864001975" sldId="329"/>
        </pc:sldMkLst>
        <pc:picChg chg="add">
          <ac:chgData name="Wanyi Lai" userId="b9141c39d24f4df0" providerId="LiveId" clId="{8D199311-D405-4139-A5AB-62A293A28173}" dt="2024-01-22T19:42:05.380" v="67" actId="22"/>
          <ac:picMkLst>
            <pc:docMk/>
            <pc:sldMk cId="864001975" sldId="329"/>
            <ac:picMk id="3" creationId="{54D09EF5-AACE-E1F7-DA1C-52A48DA65B12}"/>
          </ac:picMkLst>
        </pc:picChg>
      </pc:sldChg>
      <pc:sldChg chg="modSp new mod">
        <pc:chgData name="Wanyi Lai" userId="b9141c39d24f4df0" providerId="LiveId" clId="{8D199311-D405-4139-A5AB-62A293A28173}" dt="2024-01-22T21:03:11.432" v="90" actId="27636"/>
        <pc:sldMkLst>
          <pc:docMk/>
          <pc:sldMk cId="2243450789" sldId="330"/>
        </pc:sldMkLst>
        <pc:spChg chg="mod">
          <ac:chgData name="Wanyi Lai" userId="b9141c39d24f4df0" providerId="LiveId" clId="{8D199311-D405-4139-A5AB-62A293A28173}" dt="2024-01-22T21:03:03.576" v="86" actId="20577"/>
          <ac:spMkLst>
            <pc:docMk/>
            <pc:sldMk cId="2243450789" sldId="330"/>
            <ac:spMk id="2" creationId="{D84CF59B-1D4F-92A4-CC32-DD9D849FDF62}"/>
          </ac:spMkLst>
        </pc:spChg>
        <pc:spChg chg="mod">
          <ac:chgData name="Wanyi Lai" userId="b9141c39d24f4df0" providerId="LiveId" clId="{8D199311-D405-4139-A5AB-62A293A28173}" dt="2024-01-22T21:03:11.432" v="90" actId="27636"/>
          <ac:spMkLst>
            <pc:docMk/>
            <pc:sldMk cId="2243450789" sldId="330"/>
            <ac:spMk id="3" creationId="{2687DDC2-6B09-25B4-A144-F90CA97E96B4}"/>
          </ac:spMkLst>
        </pc:spChg>
      </pc:sldChg>
      <pc:sldChg chg="addSp modSp new mod modClrScheme chgLayout">
        <pc:chgData name="Wanyi Lai" userId="b9141c39d24f4df0" providerId="LiveId" clId="{8D199311-D405-4139-A5AB-62A293A28173}" dt="2024-01-23T04:58:23.199" v="777" actId="1076"/>
        <pc:sldMkLst>
          <pc:docMk/>
          <pc:sldMk cId="4040313485" sldId="331"/>
        </pc:sldMkLst>
        <pc:spChg chg="add mod">
          <ac:chgData name="Wanyi Lai" userId="b9141c39d24f4df0" providerId="LiveId" clId="{8D199311-D405-4139-A5AB-62A293A28173}" dt="2024-01-22T21:39:11.695" v="270"/>
          <ac:spMkLst>
            <pc:docMk/>
            <pc:sldMk cId="4040313485" sldId="331"/>
            <ac:spMk id="2" creationId="{81F95690-EF5A-CDFF-1276-440201CCC82C}"/>
          </ac:spMkLst>
        </pc:spChg>
        <pc:spChg chg="add mod">
          <ac:chgData name="Wanyi Lai" userId="b9141c39d24f4df0" providerId="LiveId" clId="{8D199311-D405-4139-A5AB-62A293A28173}" dt="2024-01-22T21:39:27.871" v="273"/>
          <ac:spMkLst>
            <pc:docMk/>
            <pc:sldMk cId="4040313485" sldId="331"/>
            <ac:spMk id="3" creationId="{0AC8CD5B-CF32-C432-171B-DEFEBB0BF8FF}"/>
          </ac:spMkLst>
        </pc:spChg>
        <pc:graphicFrameChg chg="add mod modGraphic">
          <ac:chgData name="Wanyi Lai" userId="b9141c39d24f4df0" providerId="LiveId" clId="{8D199311-D405-4139-A5AB-62A293A28173}" dt="2024-01-23T04:58:16.569" v="776" actId="1076"/>
          <ac:graphicFrameMkLst>
            <pc:docMk/>
            <pc:sldMk cId="4040313485" sldId="331"/>
            <ac:graphicFrameMk id="4" creationId="{99CD6866-85FA-B9FB-CC2E-6DA0C3A8C608}"/>
          </ac:graphicFrameMkLst>
        </pc:graphicFrameChg>
        <pc:graphicFrameChg chg="add mod modGraphic">
          <ac:chgData name="Wanyi Lai" userId="b9141c39d24f4df0" providerId="LiveId" clId="{8D199311-D405-4139-A5AB-62A293A28173}" dt="2024-01-23T04:58:23.199" v="777" actId="1076"/>
          <ac:graphicFrameMkLst>
            <pc:docMk/>
            <pc:sldMk cId="4040313485" sldId="331"/>
            <ac:graphicFrameMk id="5" creationId="{AF5FD723-807C-3616-243F-FB5149C4C4E0}"/>
          </ac:graphicFrameMkLst>
        </pc:graphicFrameChg>
      </pc:sldChg>
      <pc:sldChg chg="modSp new mod">
        <pc:chgData name="Wanyi Lai" userId="b9141c39d24f4df0" providerId="LiveId" clId="{8D199311-D405-4139-A5AB-62A293A28173}" dt="2024-01-23T05:06:39.084" v="881" actId="20577"/>
        <pc:sldMkLst>
          <pc:docMk/>
          <pc:sldMk cId="3130076916" sldId="332"/>
        </pc:sldMkLst>
        <pc:spChg chg="mod">
          <ac:chgData name="Wanyi Lai" userId="b9141c39d24f4df0" providerId="LiveId" clId="{8D199311-D405-4139-A5AB-62A293A28173}" dt="2024-01-22T22:05:07.268" v="295"/>
          <ac:spMkLst>
            <pc:docMk/>
            <pc:sldMk cId="3130076916" sldId="332"/>
            <ac:spMk id="2" creationId="{C4331924-D46F-8413-6EE8-BA617A50E1F8}"/>
          </ac:spMkLst>
        </pc:spChg>
        <pc:spChg chg="mod">
          <ac:chgData name="Wanyi Lai" userId="b9141c39d24f4df0" providerId="LiveId" clId="{8D199311-D405-4139-A5AB-62A293A28173}" dt="2024-01-23T05:06:39.084" v="881" actId="20577"/>
          <ac:spMkLst>
            <pc:docMk/>
            <pc:sldMk cId="3130076916" sldId="332"/>
            <ac:spMk id="3" creationId="{D60933C4-D6A2-B609-2D75-C56978FF52FC}"/>
          </ac:spMkLst>
        </pc:spChg>
      </pc:sldChg>
      <pc:sldChg chg="addSp delSp modSp new mod modClrScheme chgLayout">
        <pc:chgData name="Wanyi Lai" userId="b9141c39d24f4df0" providerId="LiveId" clId="{8D199311-D405-4139-A5AB-62A293A28173}" dt="2024-01-22T22:39:29.920" v="555" actId="1076"/>
        <pc:sldMkLst>
          <pc:docMk/>
          <pc:sldMk cId="1609010693" sldId="333"/>
        </pc:sldMkLst>
        <pc:spChg chg="del">
          <ac:chgData name="Wanyi Lai" userId="b9141c39d24f4df0" providerId="LiveId" clId="{8D199311-D405-4139-A5AB-62A293A28173}" dt="2024-01-22T22:39:10.630" v="552" actId="700"/>
          <ac:spMkLst>
            <pc:docMk/>
            <pc:sldMk cId="1609010693" sldId="333"/>
            <ac:spMk id="2" creationId="{19FA30C3-0069-444A-30C6-9637017B8F9C}"/>
          </ac:spMkLst>
        </pc:spChg>
        <pc:spChg chg="del">
          <ac:chgData name="Wanyi Lai" userId="b9141c39d24f4df0" providerId="LiveId" clId="{8D199311-D405-4139-A5AB-62A293A28173}" dt="2024-01-22T22:39:10.630" v="552" actId="700"/>
          <ac:spMkLst>
            <pc:docMk/>
            <pc:sldMk cId="1609010693" sldId="333"/>
            <ac:spMk id="3" creationId="{1C934A76-FD03-D092-CC46-35B6830A9B36}"/>
          </ac:spMkLst>
        </pc:spChg>
        <pc:picChg chg="add mod">
          <ac:chgData name="Wanyi Lai" userId="b9141c39d24f4df0" providerId="LiveId" clId="{8D199311-D405-4139-A5AB-62A293A28173}" dt="2024-01-22T22:39:29.920" v="555" actId="1076"/>
          <ac:picMkLst>
            <pc:docMk/>
            <pc:sldMk cId="1609010693" sldId="333"/>
            <ac:picMk id="5" creationId="{2D7C1EF2-4BAF-F9C1-C785-4B6B8B53DF38}"/>
          </ac:picMkLst>
        </pc:picChg>
      </pc:sldChg>
      <pc:sldChg chg="modSp new mod">
        <pc:chgData name="Wanyi Lai" userId="b9141c39d24f4df0" providerId="LiveId" clId="{8D199311-D405-4139-A5AB-62A293A28173}" dt="2024-01-23T05:06:31.662" v="880" actId="27636"/>
        <pc:sldMkLst>
          <pc:docMk/>
          <pc:sldMk cId="3307122297" sldId="334"/>
        </pc:sldMkLst>
        <pc:spChg chg="mod">
          <ac:chgData name="Wanyi Lai" userId="b9141c39d24f4df0" providerId="LiveId" clId="{8D199311-D405-4139-A5AB-62A293A28173}" dt="2024-01-23T05:01:50.146" v="846"/>
          <ac:spMkLst>
            <pc:docMk/>
            <pc:sldMk cId="3307122297" sldId="334"/>
            <ac:spMk id="2" creationId="{81B69553-7C87-3C30-A1C0-D42F8154131B}"/>
          </ac:spMkLst>
        </pc:spChg>
        <pc:spChg chg="mod">
          <ac:chgData name="Wanyi Lai" userId="b9141c39d24f4df0" providerId="LiveId" clId="{8D199311-D405-4139-A5AB-62A293A28173}" dt="2024-01-23T05:06:31.662" v="880" actId="27636"/>
          <ac:spMkLst>
            <pc:docMk/>
            <pc:sldMk cId="3307122297" sldId="334"/>
            <ac:spMk id="3" creationId="{099572BE-4992-5E30-809F-598924F4432D}"/>
          </ac:spMkLst>
        </pc:spChg>
      </pc:sldChg>
    </pc:docChg>
  </pc:docChgLst>
  <pc:docChgLst>
    <pc:chgData name="Wanyi Lai" userId="b9141c39d24f4df0" providerId="LiveId" clId="{9599BBB7-FB1E-4D5F-9A92-DCD631AB6EE1}"/>
    <pc:docChg chg="custSel delSld modSld">
      <pc:chgData name="Wanyi Lai" userId="b9141c39d24f4df0" providerId="LiveId" clId="{9599BBB7-FB1E-4D5F-9A92-DCD631AB6EE1}" dt="2024-05-22T20:45:23.964" v="235" actId="14100"/>
      <pc:docMkLst>
        <pc:docMk/>
      </pc:docMkLst>
      <pc:sldChg chg="modSp mod">
        <pc:chgData name="Wanyi Lai" userId="b9141c39d24f4df0" providerId="LiveId" clId="{9599BBB7-FB1E-4D5F-9A92-DCD631AB6EE1}" dt="2024-05-22T20:18:09.801" v="91" actId="20577"/>
        <pc:sldMkLst>
          <pc:docMk/>
          <pc:sldMk cId="4016638177" sldId="261"/>
        </pc:sldMkLst>
        <pc:spChg chg="mod">
          <ac:chgData name="Wanyi Lai" userId="b9141c39d24f4df0" providerId="LiveId" clId="{9599BBB7-FB1E-4D5F-9A92-DCD631AB6EE1}" dt="2024-05-22T20:18:09.801" v="91" actId="20577"/>
          <ac:spMkLst>
            <pc:docMk/>
            <pc:sldMk cId="4016638177" sldId="261"/>
            <ac:spMk id="3" creationId="{B6A19FD7-BDFE-8D74-F6DD-2D2FC231A7CC}"/>
          </ac:spMkLst>
        </pc:spChg>
      </pc:sldChg>
      <pc:sldChg chg="modSp mod">
        <pc:chgData name="Wanyi Lai" userId="b9141c39d24f4df0" providerId="LiveId" clId="{9599BBB7-FB1E-4D5F-9A92-DCD631AB6EE1}" dt="2024-05-22T20:27:17.465" v="164" actId="20577"/>
        <pc:sldMkLst>
          <pc:docMk/>
          <pc:sldMk cId="438666611" sldId="262"/>
        </pc:sldMkLst>
        <pc:spChg chg="mod">
          <ac:chgData name="Wanyi Lai" userId="b9141c39d24f4df0" providerId="LiveId" clId="{9599BBB7-FB1E-4D5F-9A92-DCD631AB6EE1}" dt="2024-05-22T20:27:17.465" v="164" actId="20577"/>
          <ac:spMkLst>
            <pc:docMk/>
            <pc:sldMk cId="438666611" sldId="262"/>
            <ac:spMk id="3" creationId="{217AA45D-058A-CE9F-9BD4-2D4231CBEEC2}"/>
          </ac:spMkLst>
        </pc:spChg>
      </pc:sldChg>
      <pc:sldChg chg="modSp mod">
        <pc:chgData name="Wanyi Lai" userId="b9141c39d24f4df0" providerId="LiveId" clId="{9599BBB7-FB1E-4D5F-9A92-DCD631AB6EE1}" dt="2024-05-22T20:42:24.971" v="208" actId="20577"/>
        <pc:sldMkLst>
          <pc:docMk/>
          <pc:sldMk cId="1097308362" sldId="269"/>
        </pc:sldMkLst>
        <pc:spChg chg="mod">
          <ac:chgData name="Wanyi Lai" userId="b9141c39d24f4df0" providerId="LiveId" clId="{9599BBB7-FB1E-4D5F-9A92-DCD631AB6EE1}" dt="2024-05-22T20:42:24.971" v="208" actId="20577"/>
          <ac:spMkLst>
            <pc:docMk/>
            <pc:sldMk cId="1097308362" sldId="269"/>
            <ac:spMk id="3" creationId="{7615D320-2A02-9B17-3BFE-FA4C98169FE9}"/>
          </ac:spMkLst>
        </pc:spChg>
      </pc:sldChg>
      <pc:sldChg chg="modSp mod">
        <pc:chgData name="Wanyi Lai" userId="b9141c39d24f4df0" providerId="LiveId" clId="{9599BBB7-FB1E-4D5F-9A92-DCD631AB6EE1}" dt="2024-05-22T20:45:23.964" v="235" actId="14100"/>
        <pc:sldMkLst>
          <pc:docMk/>
          <pc:sldMk cId="4131614016" sldId="271"/>
        </pc:sldMkLst>
        <pc:spChg chg="mod">
          <ac:chgData name="Wanyi Lai" userId="b9141c39d24f4df0" providerId="LiveId" clId="{9599BBB7-FB1E-4D5F-9A92-DCD631AB6EE1}" dt="2024-05-22T20:45:23.964" v="235" actId="14100"/>
          <ac:spMkLst>
            <pc:docMk/>
            <pc:sldMk cId="4131614016" sldId="271"/>
            <ac:spMk id="6" creationId="{CCEA5ABE-7A84-8652-1C48-E7D3E99BDBBA}"/>
          </ac:spMkLst>
        </pc:spChg>
      </pc:sldChg>
      <pc:sldChg chg="del">
        <pc:chgData name="Wanyi Lai" userId="b9141c39d24f4df0" providerId="LiveId" clId="{9599BBB7-FB1E-4D5F-9A92-DCD631AB6EE1}" dt="2024-05-22T19:42:25.487" v="0" actId="47"/>
        <pc:sldMkLst>
          <pc:docMk/>
          <pc:sldMk cId="1691525045" sldId="275"/>
        </pc:sldMkLst>
      </pc:sldChg>
      <pc:sldChg chg="modSp mod">
        <pc:chgData name="Wanyi Lai" userId="b9141c39d24f4df0" providerId="LiveId" clId="{9599BBB7-FB1E-4D5F-9A92-DCD631AB6EE1}" dt="2024-05-22T20:34:10.254" v="202" actId="20577"/>
        <pc:sldMkLst>
          <pc:docMk/>
          <pc:sldMk cId="1546703548" sldId="280"/>
        </pc:sldMkLst>
        <pc:spChg chg="mod">
          <ac:chgData name="Wanyi Lai" userId="b9141c39d24f4df0" providerId="LiveId" clId="{9599BBB7-FB1E-4D5F-9A92-DCD631AB6EE1}" dt="2024-05-22T20:34:10.254" v="202" actId="20577"/>
          <ac:spMkLst>
            <pc:docMk/>
            <pc:sldMk cId="1546703548" sldId="280"/>
            <ac:spMk id="3" creationId="{0E70E297-0338-D7C3-5FBD-2D782E7E2B94}"/>
          </ac:spMkLst>
        </pc:spChg>
      </pc:sldChg>
      <pc:sldChg chg="del">
        <pc:chgData name="Wanyi Lai" userId="b9141c39d24f4df0" providerId="LiveId" clId="{9599BBB7-FB1E-4D5F-9A92-DCD631AB6EE1}" dt="2024-05-22T20:33:24.910" v="165" actId="47"/>
        <pc:sldMkLst>
          <pc:docMk/>
          <pc:sldMk cId="1609010693" sldId="33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igHSsydm1Q" TargetMode="External"/><Relationship Id="rId2" Type="http://schemas.openxmlformats.org/officeDocument/2006/relationships/hyperlink" Target="https://www.youtube.com/watch?v=FWSxSQsspi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washington.edu/chudler/java/ready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PCZSAwSasdQ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cECcb8ujQ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QCzayaN4l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83F9-08A2-99F1-7BE0-4FCA2F55F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Consciousness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3233B-CA6C-D16E-D328-C7A398CFB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4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09EF5-AACE-E1F7-DA1C-52A48DA6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80" y="2431999"/>
            <a:ext cx="3702240" cy="19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0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D01C-2C30-368A-85C2-AA5523A6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30" y="2482801"/>
            <a:ext cx="3689540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0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4A103-BF9D-F46E-2512-B01D7351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30" y="2501852"/>
            <a:ext cx="3689540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0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5CFDF-B9A7-5EB5-EB21-AA627F29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755" y="2505027"/>
            <a:ext cx="3670489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6C943-41A0-EEEC-139A-476E3A83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29" y="2492327"/>
            <a:ext cx="2743341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4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5690-EF5A-CDFF-1276-440201C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Preconscious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CD5B-CF32-C432-171B-DEFEBB0B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Priming: the activation, by sensory input, of information that is already stored in long-term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 not experienced consciously, but influences consciousness.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CD6866-85FA-B9FB-CC2E-6DA0C3A8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62310"/>
              </p:ext>
            </p:extLst>
          </p:nvPr>
        </p:nvGraphicFramePr>
        <p:xfrm>
          <a:off x="2725127" y="4252259"/>
          <a:ext cx="3008780" cy="230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90">
                  <a:extLst>
                    <a:ext uri="{9D8B030D-6E8A-4147-A177-3AD203B41FA5}">
                      <a16:colId xmlns:a16="http://schemas.microsoft.com/office/drawing/2014/main" val="168467697"/>
                    </a:ext>
                  </a:extLst>
                </a:gridCol>
                <a:gridCol w="1504390">
                  <a:extLst>
                    <a:ext uri="{9D8B030D-6E8A-4147-A177-3AD203B41FA5}">
                      <a16:colId xmlns:a16="http://schemas.microsoft.com/office/drawing/2014/main" val="3472853253"/>
                    </a:ext>
                  </a:extLst>
                </a:gridCol>
              </a:tblGrid>
              <a:tr h="11541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TOWEL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SHOWER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35169"/>
                  </a:ext>
                </a:extLst>
              </a:tr>
              <a:tr h="11541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SHAMPOO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SO_P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5797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5FD723-807C-3616-243F-FB5149C4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03727"/>
              </p:ext>
            </p:extLst>
          </p:nvPr>
        </p:nvGraphicFramePr>
        <p:xfrm>
          <a:off x="6305525" y="4252259"/>
          <a:ext cx="3008780" cy="230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90">
                  <a:extLst>
                    <a:ext uri="{9D8B030D-6E8A-4147-A177-3AD203B41FA5}">
                      <a16:colId xmlns:a16="http://schemas.microsoft.com/office/drawing/2014/main" val="168467697"/>
                    </a:ext>
                  </a:extLst>
                </a:gridCol>
                <a:gridCol w="1504390">
                  <a:extLst>
                    <a:ext uri="{9D8B030D-6E8A-4147-A177-3AD203B41FA5}">
                      <a16:colId xmlns:a16="http://schemas.microsoft.com/office/drawing/2014/main" val="3472853253"/>
                    </a:ext>
                  </a:extLst>
                </a:gridCol>
              </a:tblGrid>
              <a:tr h="11541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BROTH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CHOWDER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35169"/>
                  </a:ext>
                </a:extLst>
              </a:tr>
              <a:tr h="11541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STEW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SO_P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57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1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53E9-04A6-3C15-5341-B22EE385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Preconscious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C593-6792-A048-CDB9-AD8C7D2C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364" y="2261937"/>
            <a:ext cx="3573034" cy="4699191"/>
          </a:xfrm>
        </p:spPr>
        <p:txBody>
          <a:bodyPr>
            <a:normAutofit/>
          </a:bodyPr>
          <a:lstStyle/>
          <a:p>
            <a:r>
              <a:rPr lang="en-US" dirty="0"/>
              <a:t>Preconscious awareness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that is available for cognitive processing but that currently lies outside of conscious awareness.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Priming is one of the ways to tap into the preconscious.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3CABE-6987-54EC-1ACE-39B37BD1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79" y="2976956"/>
            <a:ext cx="5389532" cy="30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9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A17-18CD-A38A-8732-B612E83F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D81-4D41-A6AD-F8AA-7F2B1798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your awareness.</a:t>
            </a:r>
          </a:p>
        </p:txBody>
      </p:sp>
    </p:spTree>
    <p:extLst>
      <p:ext uri="{BB962C8B-B14F-4D97-AF65-F5344CB8AC3E}">
        <p14:creationId xmlns:p14="http://schemas.microsoft.com/office/powerpoint/2010/main" val="173116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52C4-0B7C-8298-B724-093F3A52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9FD7-BDFE-8D74-F6DD-2D2FC23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61937"/>
            <a:ext cx="8770571" cy="4596062"/>
          </a:xfrm>
        </p:spPr>
        <p:txBody>
          <a:bodyPr>
            <a:normAutofit/>
          </a:bodyPr>
          <a:lstStyle/>
          <a:p>
            <a:r>
              <a:rPr lang="en-US" dirty="0"/>
              <a:t>Selective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conscious process in which we determine where we want to focus our attention.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Flashlight analogy.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Cocktail party phenomenon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shift attentional focus.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553-7C87-3C30-A1C0-D42F8154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72BE-4992-5E30-809F-598924F4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Selective Inattention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Inattentional blindness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Unconsciously divert attention from information around us that we don’t deem important.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unconscious process. </a:t>
            </a:r>
          </a:p>
          <a:p>
            <a:r>
              <a:rPr lang="en-US" dirty="0">
                <a:hlinkClick r:id="rId2"/>
              </a:rPr>
              <a:t>The "Door" Study - YouTube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https://www.youtube.com/watch?v=5igHSsydm1Q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2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8C4A-B2B3-EB7B-E3A1-32CD2AF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Consciousness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9150-6D03-9D15-1486-9DD7DAD8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31756"/>
            <a:ext cx="8770571" cy="4626244"/>
          </a:xfrm>
        </p:spPr>
        <p:txBody>
          <a:bodyPr>
            <a:normAutofit/>
          </a:bodyPr>
          <a:lstStyle/>
          <a:p>
            <a:r>
              <a:rPr lang="en-US" dirty="0"/>
              <a:t>Our awareness of ourselves and our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Awareness of external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Awareness of internal sensations.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Awareness of yourself as the unique being having these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Awareness of your thoughts about these experiences.</a:t>
            </a:r>
          </a:p>
          <a:p>
            <a:endParaRPr lang="en-US" dirty="0"/>
          </a:p>
          <a:p>
            <a:r>
              <a:rPr lang="en-US" dirty="0"/>
              <a:t>Consciousness allows us to assemble information, reflect on the past, and plan for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4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1924-D46F-8413-6EE8-BA617A50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33C4-D6A2-B609-2D75-C56978FF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3923519"/>
          </a:xfrm>
        </p:spPr>
        <p:txBody>
          <a:bodyPr/>
          <a:lstStyle/>
          <a:p>
            <a:r>
              <a:rPr lang="en-US" dirty="0"/>
              <a:t>Stroop test: </a:t>
            </a:r>
            <a:r>
              <a:rPr lang="en-US" dirty="0">
                <a:hlinkClick r:id="rId2"/>
              </a:rPr>
              <a:t>Stroop Effect (washington.edu)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processing of both relevant and irrelevant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processes interfering with controlled processes.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7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89AA-2F62-6C00-8D37-3ED1ACDC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CC1A-876C-B0C1-2E72-50FB7929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0062"/>
            <a:ext cx="8770571" cy="4695171"/>
          </a:xfrm>
        </p:spPr>
        <p:txBody>
          <a:bodyPr>
            <a:normAutofit/>
          </a:bodyPr>
          <a:lstStyle/>
          <a:p>
            <a:r>
              <a:rPr lang="en-US" dirty="0"/>
              <a:t>Green &amp; </a:t>
            </a:r>
            <a:r>
              <a:rPr lang="en-US" dirty="0" err="1"/>
              <a:t>Baveller</a:t>
            </a:r>
            <a:r>
              <a:rPr lang="en-US" dirty="0"/>
              <a:t> (2003) study on attentional capacity and action-playing gamers vs. non-gamers.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stimuli appeared in random places amid distracting stimuli: gamers correctly located twice as many target stimuli.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Non-gamers assigned to either play Medal of Honor or Tetris for 1 hour/day for 10 days, then tested on attentional capacity.</a:t>
            </a:r>
          </a:p>
        </p:txBody>
      </p:sp>
    </p:spTree>
    <p:extLst>
      <p:ext uri="{BB962C8B-B14F-4D97-AF65-F5344CB8AC3E}">
        <p14:creationId xmlns:p14="http://schemas.microsoft.com/office/powerpoint/2010/main" val="271030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6F8B-312F-8158-A587-EC687CAE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A45D-058A-CE9F-9BD4-2D4231CB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6310"/>
            <a:ext cx="8770571" cy="46716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Circadian rhythm: sleep/wake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Cyclical biological process revolving around daily cycles of light and dark.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Circadian rhythms change with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periods of darkness, our body produces hormones called melatonin that makes us sleepy.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Melatonin levels rise at night and diminish during the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melatonin linked to increased REM sleep.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Staring at a screen exposes eyes to excessive light and can disrupt melatonin production and circadian rhythm.</a:t>
            </a:r>
          </a:p>
        </p:txBody>
      </p:sp>
    </p:spTree>
    <p:extLst>
      <p:ext uri="{BB962C8B-B14F-4D97-AF65-F5344CB8AC3E}">
        <p14:creationId xmlns:p14="http://schemas.microsoft.com/office/powerpoint/2010/main" val="43866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8D2F0-20BD-2F5C-89DB-4E030454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1" y="289103"/>
            <a:ext cx="4962838" cy="6279792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F1C50AA-C4EF-9EE7-4C78-BDC08A847415}"/>
              </a:ext>
            </a:extLst>
          </p:cNvPr>
          <p:cNvSpPr txBox="1">
            <a:spLocks/>
          </p:cNvSpPr>
          <p:nvPr/>
        </p:nvSpPr>
        <p:spPr>
          <a:xfrm>
            <a:off x="6171803" y="283738"/>
            <a:ext cx="6074443" cy="716558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Roughly 5 cycles a night, 90 min. per cycle.</a:t>
            </a:r>
          </a:p>
          <a:p>
            <a:r>
              <a:rPr lang="en-US" dirty="0"/>
              <a:t>Stage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Relaxed</a:t>
            </a:r>
          </a:p>
          <a:p>
            <a:r>
              <a:rPr lang="en-US" dirty="0"/>
              <a:t>Stage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Brain waves slow, heart rate slows.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temperature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 spindles.</a:t>
            </a:r>
          </a:p>
          <a:p>
            <a:r>
              <a:rPr lang="en-US" dirty="0"/>
              <a:t>Stage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 deepens</a:t>
            </a:r>
          </a:p>
          <a:p>
            <a:r>
              <a:rPr lang="en-US" dirty="0"/>
              <a:t>Stage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Muscles relax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Rejuvenating sleep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2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CCF-5275-D570-4052-71386EB1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Sleep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E297-0338-D7C3-5FBD-2D782E7E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171" y="3339885"/>
            <a:ext cx="8665640" cy="3518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Eye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paralysis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Brain very active, similar to waking brain activity.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heart rate &amp; blood pressure.</a:t>
            </a:r>
          </a:p>
          <a:p>
            <a:r>
              <a:rPr lang="en-US" dirty="0">
                <a:hlinkClick r:id="rId2"/>
              </a:rPr>
              <a:t>https://www.youtube.com/watch?v=PCZSAwSasdQ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A587B-110F-9FF7-3502-FC128B8B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56" y="2343150"/>
            <a:ext cx="46196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0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26E53-73D1-B618-7A4D-8B798D7F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82" y="179302"/>
            <a:ext cx="9393836" cy="649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29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7C87-24D4-560B-6082-255E40A4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E148-A378-806C-D1EA-8D855404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33298"/>
          </a:xfrm>
        </p:spPr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Restores and repairs brain tissue.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Restores and rebuilds memories.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Boosts thinking and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Growth: pituitary gland releases growth hormone.</a:t>
            </a:r>
          </a:p>
        </p:txBody>
      </p:sp>
    </p:spTree>
    <p:extLst>
      <p:ext uri="{BB962C8B-B14F-4D97-AF65-F5344CB8AC3E}">
        <p14:creationId xmlns:p14="http://schemas.microsoft.com/office/powerpoint/2010/main" val="129020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1FECC-76EB-4864-BC8C-C28A896D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22" y="308687"/>
            <a:ext cx="7179156" cy="62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53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FE4A-95B4-B545-A1C9-7B64AF6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Deprivation: Short-term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27F8-DF54-C190-9994-91EA982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7512"/>
            <a:ext cx="8770571" cy="46804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Cognitive slowing: slower reaction times, difficulty learning new information, difficulty paying attention, problems thinking clearly and problem solving.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creativity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mood (e.g. irritable, moody, anxious)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Mild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likelihood of spacing out, daydreaming.</a:t>
            </a:r>
          </a:p>
          <a:p>
            <a:r>
              <a:rPr lang="en-US" dirty="0"/>
              <a:t>Sleep debt: requiring several nights of extra sleep to catch up.</a:t>
            </a:r>
          </a:p>
        </p:txBody>
      </p:sp>
    </p:spTree>
    <p:extLst>
      <p:ext uri="{BB962C8B-B14F-4D97-AF65-F5344CB8AC3E}">
        <p14:creationId xmlns:p14="http://schemas.microsoft.com/office/powerpoint/2010/main" val="426125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706B-7606-8D4E-23FA-77D3BDA9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Sleep Deprivation: Long-term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29B5-131D-19BD-A1FA-F16C7454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9435"/>
            <a:ext cx="8770571" cy="46785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functioning of immune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 gain: increases production of stress hormones (cortisol) which stimulates body to make fat.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Disrupts body’s natural circadian rhythm and melatonin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risk for high blood pressure, diabetes, heart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Severe sleep deprivation can lead to experiencing auditory or visual hallucinations.</a:t>
            </a:r>
          </a:p>
          <a:p>
            <a:r>
              <a:rPr lang="en-US" dirty="0">
                <a:hlinkClick r:id="rId2"/>
              </a:rPr>
              <a:t>https://www.youtube.com/watch?v=7cECcb8ujQU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FC2801-4FE2-D3BF-432B-5642962A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40" y="1452289"/>
            <a:ext cx="8662387" cy="39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8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7DC8-D3AC-FC1A-1047-F901AE46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Disorders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66DD-8055-CFAA-4766-D7C0A5E76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2014"/>
            <a:ext cx="8770571" cy="4765728"/>
          </a:xfrm>
        </p:spPr>
        <p:txBody>
          <a:bodyPr>
            <a:normAutofit/>
          </a:bodyPr>
          <a:lstStyle/>
          <a:p>
            <a:r>
              <a:rPr lang="en-US" dirty="0"/>
              <a:t>Common sleep disorders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Insomnia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Narcolepsy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 apnea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Sleep-walking, sleep-talking, sleep-eating, teeth grinding.</a:t>
            </a:r>
          </a:p>
          <a:p>
            <a:r>
              <a:rPr lang="en-US" dirty="0"/>
              <a:t>Consequences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Cognitive impairment</a:t>
            </a:r>
          </a:p>
        </p:txBody>
      </p:sp>
    </p:spTree>
    <p:extLst>
      <p:ext uri="{BB962C8B-B14F-4D97-AF65-F5344CB8AC3E}">
        <p14:creationId xmlns:p14="http://schemas.microsoft.com/office/powerpoint/2010/main" val="1371683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5A3-053A-1042-5E3A-75A7F15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Insomnia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9362-5FAB-64D2-16A5-6B60D92D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403317"/>
          </a:xfrm>
        </p:spPr>
        <p:txBody>
          <a:bodyPr>
            <a:normAutofit/>
          </a:bodyPr>
          <a:lstStyle/>
          <a:p>
            <a:r>
              <a:rPr lang="en-US" dirty="0"/>
              <a:t>Chronic inability to fall asleep, stay asleep, or feel fully rested.</a:t>
            </a:r>
          </a:p>
          <a:p>
            <a:r>
              <a:rPr lang="en-US" dirty="0"/>
              <a:t>Possible causes: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Illness/ Medical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Jet 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Napping</a:t>
            </a:r>
          </a:p>
        </p:txBody>
      </p:sp>
    </p:spTree>
    <p:extLst>
      <p:ext uri="{BB962C8B-B14F-4D97-AF65-F5344CB8AC3E}">
        <p14:creationId xmlns:p14="http://schemas.microsoft.com/office/powerpoint/2010/main" val="250314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976-C939-DA83-13FE-F96FF0A6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Insomnia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D320-2A02-9B17-3BFE-FA4C9816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r>
              <a:rPr lang="en-US" dirty="0"/>
              <a:t>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Sleeping pills (significantly disrupts sleep patterns).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regular sleep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caffeine after early afternoon.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bright lights/ screens before bedtime.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Relax before bedtime.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alcohol (reduces REM sleep).</a:t>
            </a:r>
          </a:p>
        </p:txBody>
      </p:sp>
    </p:spTree>
    <p:extLst>
      <p:ext uri="{BB962C8B-B14F-4D97-AF65-F5344CB8AC3E}">
        <p14:creationId xmlns:p14="http://schemas.microsoft.com/office/powerpoint/2010/main" val="1097308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976-C939-DA83-13FE-F96FF0A6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Narcolepsy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D0F40D-5478-3CB2-FA23-4E6EB4BA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4071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Excessive daytime sleepiness or sudden, uncontrollable lapses into sleep during the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Lasts a few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to absence of neurotransmitter or hormone that deals with alertness.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fall straight into REM sleep, leading to collapse/ loss of muscular tension (cataplexy).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cure, but keeping a schedule, frequent naps, stimulants can help.</a:t>
            </a:r>
          </a:p>
        </p:txBody>
      </p:sp>
    </p:spTree>
    <p:extLst>
      <p:ext uri="{BB962C8B-B14F-4D97-AF65-F5344CB8AC3E}">
        <p14:creationId xmlns:p14="http://schemas.microsoft.com/office/powerpoint/2010/main" val="2033074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B5F7-7E2A-84DA-0146-893C3702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Study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9A3D1D-5AFC-822E-BB60-0EC22F26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26674"/>
            <a:ext cx="8770571" cy="47313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Night study: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Hooked up to wires, investigated breathing problems,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abnormalities. </a:t>
            </a:r>
          </a:p>
          <a:p>
            <a:r>
              <a:rPr lang="en-US" dirty="0"/>
              <a:t>Day study: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hour after they wake you from the night study, they let you try to take a nap.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can’t fall asleep, try again the next hour, and so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fall asleep, let you sleep 30 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another chance to nap, on the hour.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She fell asleep for all 6 naps.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nap took less than 2 min to fall asleep.</a:t>
            </a:r>
          </a:p>
        </p:txBody>
      </p:sp>
    </p:spTree>
    <p:extLst>
      <p:ext uri="{BB962C8B-B14F-4D97-AF65-F5344CB8AC3E}">
        <p14:creationId xmlns:p14="http://schemas.microsoft.com/office/powerpoint/2010/main" val="4197590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976-C939-DA83-13FE-F96FF0A6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Apnea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EA5ABE-7A84-8652-1C48-E7D3E99B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49714"/>
            <a:ext cx="5743672" cy="434481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Repeatedly choking and gasping during sleep.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occur every 1-2 minutes (300-500 times a night), often with no recollection of waking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 tissue in back of throat relaxes, causing airway blockage.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Disrupts sleep rhythms, lack of REM sleep.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Characterized by excessive snoring.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47CD3-62B3-9234-9659-3B4845C3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802" y="2479728"/>
            <a:ext cx="2935996" cy="418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14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976-C939-DA83-13FE-F96FF0A6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Apnea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D320-2A02-9B17-3BFE-FA4C9816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50282"/>
            <a:ext cx="8770571" cy="45457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Associated with increased risk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 disease/ heart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blood pressure</a:t>
            </a:r>
          </a:p>
          <a:p>
            <a:r>
              <a:rPr lang="en-US" dirty="0"/>
              <a:t>Lifestyle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 smoking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alcohol, sleeping pills, sedatives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 regular sleep hours</a:t>
            </a:r>
          </a:p>
        </p:txBody>
      </p:sp>
    </p:spTree>
    <p:extLst>
      <p:ext uri="{BB962C8B-B14F-4D97-AF65-F5344CB8AC3E}">
        <p14:creationId xmlns:p14="http://schemas.microsoft.com/office/powerpoint/2010/main" val="532064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976-C939-DA83-13FE-F96FF0A6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Apnea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D320-2A02-9B17-3BFE-FA4C9816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654" y="2421128"/>
            <a:ext cx="5243157" cy="4436872"/>
          </a:xfrm>
        </p:spPr>
        <p:txBody>
          <a:bodyPr>
            <a:normAutofit/>
          </a:bodyPr>
          <a:lstStyle/>
          <a:p>
            <a:r>
              <a:rPr lang="en-US" dirty="0"/>
              <a:t>Medical treatments: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Surgery to remove sagging or excess tissue in throat.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Pressurized oxygen mask to keep airway open.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C9CE8-7796-3F85-B261-CAC97194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513384"/>
            <a:ext cx="3329707" cy="28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35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676C-AC73-B599-C2A6-DBCFEE2E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 Disorders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EDC6-D658-A914-E6B1-68AC9A74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403317"/>
          </a:xfrm>
        </p:spPr>
        <p:txBody>
          <a:bodyPr>
            <a:normAutofit/>
          </a:bodyPr>
          <a:lstStyle/>
          <a:p>
            <a:r>
              <a:rPr lang="en-US" dirty="0"/>
              <a:t>Sleep-walking, sleep-eating, sleep-talking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Occurs in Stage 3 or 4 of sleep.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often has no memory of these episodes.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absolute cures.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Correlated with other anxiety disorders.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to get adequate sleep and limit stress.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A2872-B9B8-92BF-5255-ABA3CD86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85" y="1346733"/>
            <a:ext cx="8536429" cy="41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1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C97-7F49-5ECC-7366-EF69D412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4C8C-2D36-2503-8373-872B35FF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24432"/>
            <a:ext cx="8770571" cy="4891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Dual- track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Controlled processing: generally govern novel or difficult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processing: generally govern familiar, well-practiced tasks or easy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tasks are mastered, they can become automatic.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 and cons to automatic processing.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Speculated that 80%-90% of what we do is unconscious (Kandel, 2008).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conscious awareness focuses on a limited aspect of all that we experience. </a:t>
            </a:r>
          </a:p>
        </p:txBody>
      </p:sp>
    </p:spTree>
    <p:extLst>
      <p:ext uri="{BB962C8B-B14F-4D97-AF65-F5344CB8AC3E}">
        <p14:creationId xmlns:p14="http://schemas.microsoft.com/office/powerpoint/2010/main" val="267838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F59B-1D4F-92A4-CC32-DD9D849F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DDC2-6B09-25B4-A144-F90CA97E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competing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mental resources on the task at hand and not be distracted by irrelevant stimuli.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stimuli that are irrelevant in order to shift attention immediately if necessary.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Trick your vision with disappearing red circle! Global Flash Suppression Demo (youtube.com)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5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9A788-4B70-8B42-BA94-CC13A5CB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04" y="2419298"/>
            <a:ext cx="3708591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8F44B-1F34-2E39-637C-98948E5E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30" y="2435174"/>
            <a:ext cx="3689540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4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0E1CB-ED6D-17ED-64D4-577738C9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04" y="2435174"/>
            <a:ext cx="3708591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78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3525</TotalTime>
  <Words>1178</Words>
  <Application>Microsoft Office PowerPoint</Application>
  <PresentationFormat>Widescreen</PresentationFormat>
  <Paragraphs>188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Meiryo</vt:lpstr>
      <vt:lpstr>Arial</vt:lpstr>
      <vt:lpstr>Corbel</vt:lpstr>
      <vt:lpstr>SketchLinesVTI</vt:lpstr>
      <vt:lpstr>Consciousness</vt:lpstr>
      <vt:lpstr>Consciousness</vt:lpstr>
      <vt:lpstr>PowerPoint Presentation</vt:lpstr>
      <vt:lpstr>PowerPoint Presentation</vt:lpstr>
      <vt:lpstr>Attention</vt:lpstr>
      <vt:lpstr>Attention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Preconscious</vt:lpstr>
      <vt:lpstr>Preconscious</vt:lpstr>
      <vt:lpstr>Attention Video</vt:lpstr>
      <vt:lpstr>Attention</vt:lpstr>
      <vt:lpstr>Attention</vt:lpstr>
      <vt:lpstr>Attention</vt:lpstr>
      <vt:lpstr>Attention</vt:lpstr>
      <vt:lpstr>Sleep</vt:lpstr>
      <vt:lpstr>PowerPoint Presentation</vt:lpstr>
      <vt:lpstr>Stages of Sleep</vt:lpstr>
      <vt:lpstr>PowerPoint Presentation</vt:lpstr>
      <vt:lpstr>Sleep Benefits</vt:lpstr>
      <vt:lpstr>PowerPoint Presentation</vt:lpstr>
      <vt:lpstr>Sleep Deprivation: Short-term Effects</vt:lpstr>
      <vt:lpstr>Sleep Deprivation: Long-term Effects</vt:lpstr>
      <vt:lpstr>Sleep Disorders</vt:lpstr>
      <vt:lpstr>Insomnia</vt:lpstr>
      <vt:lpstr>Insomnia</vt:lpstr>
      <vt:lpstr>Narcolepsy</vt:lpstr>
      <vt:lpstr>Sleep Study</vt:lpstr>
      <vt:lpstr>Sleep Apnea</vt:lpstr>
      <vt:lpstr>Sleep Apnea</vt:lpstr>
      <vt:lpstr>Sleep Apnea Treatments</vt:lpstr>
      <vt:lpstr>Sleep Disorders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Foundations</dc:title>
  <dc:creator>Wanyi Lai</dc:creator>
  <cp:lastModifiedBy>Wanyi Lai</cp:lastModifiedBy>
  <cp:revision>15</cp:revision>
  <dcterms:created xsi:type="dcterms:W3CDTF">2023-01-11T17:46:42Z</dcterms:created>
  <dcterms:modified xsi:type="dcterms:W3CDTF">2024-05-22T20:45:33Z</dcterms:modified>
</cp:coreProperties>
</file>