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57" r:id="rId3"/>
    <p:sldId id="258" r:id="rId4"/>
    <p:sldId id="263" r:id="rId5"/>
    <p:sldId id="259" r:id="rId6"/>
    <p:sldId id="264" r:id="rId7"/>
    <p:sldId id="305" r:id="rId8"/>
    <p:sldId id="265" r:id="rId9"/>
    <p:sldId id="266" r:id="rId10"/>
    <p:sldId id="269" r:id="rId11"/>
    <p:sldId id="301" r:id="rId12"/>
    <p:sldId id="306" r:id="rId13"/>
    <p:sldId id="311" r:id="rId14"/>
    <p:sldId id="307" r:id="rId15"/>
    <p:sldId id="296" r:id="rId16"/>
    <p:sldId id="312" r:id="rId17"/>
    <p:sldId id="262" r:id="rId18"/>
    <p:sldId id="268" r:id="rId19"/>
    <p:sldId id="302" r:id="rId20"/>
    <p:sldId id="267" r:id="rId21"/>
    <p:sldId id="261" r:id="rId22"/>
    <p:sldId id="308" r:id="rId23"/>
    <p:sldId id="270" r:id="rId24"/>
    <p:sldId id="260" r:id="rId25"/>
    <p:sldId id="271" r:id="rId26"/>
    <p:sldId id="272" r:id="rId27"/>
    <p:sldId id="291" r:id="rId28"/>
    <p:sldId id="273" r:id="rId29"/>
    <p:sldId id="274" r:id="rId30"/>
    <p:sldId id="275" r:id="rId31"/>
    <p:sldId id="276" r:id="rId32"/>
    <p:sldId id="317" r:id="rId33"/>
    <p:sldId id="316" r:id="rId34"/>
    <p:sldId id="318" r:id="rId35"/>
    <p:sldId id="277" r:id="rId36"/>
    <p:sldId id="278" r:id="rId37"/>
    <p:sldId id="280" r:id="rId38"/>
    <p:sldId id="281" r:id="rId39"/>
    <p:sldId id="297" r:id="rId40"/>
    <p:sldId id="314" r:id="rId41"/>
    <p:sldId id="279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319" r:id="rId51"/>
    <p:sldId id="309" r:id="rId52"/>
    <p:sldId id="290" r:id="rId53"/>
    <p:sldId id="292" r:id="rId54"/>
    <p:sldId id="299" r:id="rId55"/>
    <p:sldId id="2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EB21C-394E-47F0-87D6-3EC51262A0D2}" v="74" dt="2024-06-06T03:49:07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3CFEB21C-394E-47F0-87D6-3EC51262A0D2}"/>
    <pc:docChg chg="undo redo custSel addSld delSld modSld">
      <pc:chgData name="Wanyi Lai" userId="b9141c39d24f4df0" providerId="LiveId" clId="{3CFEB21C-394E-47F0-87D6-3EC51262A0D2}" dt="2024-06-12T00:02:22.873" v="1091" actId="20577"/>
      <pc:docMkLst>
        <pc:docMk/>
      </pc:docMkLst>
      <pc:sldChg chg="modSp mod">
        <pc:chgData name="Wanyi Lai" userId="b9141c39d24f4df0" providerId="LiveId" clId="{3CFEB21C-394E-47F0-87D6-3EC51262A0D2}" dt="2024-06-06T00:32:36.176" v="2" actId="20577"/>
        <pc:sldMkLst>
          <pc:docMk/>
          <pc:sldMk cId="2042606141" sldId="258"/>
        </pc:sldMkLst>
        <pc:spChg chg="mod">
          <ac:chgData name="Wanyi Lai" userId="b9141c39d24f4df0" providerId="LiveId" clId="{3CFEB21C-394E-47F0-87D6-3EC51262A0D2}" dt="2024-06-06T00:32:36.176" v="2" actId="20577"/>
          <ac:spMkLst>
            <pc:docMk/>
            <pc:sldMk cId="2042606141" sldId="258"/>
            <ac:spMk id="3" creationId="{5729E794-0F31-083E-BFCC-1FE7FD547253}"/>
          </ac:spMkLst>
        </pc:spChg>
      </pc:sldChg>
      <pc:sldChg chg="modSp mod">
        <pc:chgData name="Wanyi Lai" userId="b9141c39d24f4df0" providerId="LiveId" clId="{3CFEB21C-394E-47F0-87D6-3EC51262A0D2}" dt="2024-06-06T01:00:15.223" v="7" actId="1076"/>
        <pc:sldMkLst>
          <pc:docMk/>
          <pc:sldMk cId="2099054862" sldId="261"/>
        </pc:sldMkLst>
        <pc:spChg chg="mod">
          <ac:chgData name="Wanyi Lai" userId="b9141c39d24f4df0" providerId="LiveId" clId="{3CFEB21C-394E-47F0-87D6-3EC51262A0D2}" dt="2024-06-06T01:00:15.223" v="7" actId="1076"/>
          <ac:spMkLst>
            <pc:docMk/>
            <pc:sldMk cId="2099054862" sldId="261"/>
            <ac:spMk id="3" creationId="{AA14743D-6446-7E61-2326-8E2F824331F9}"/>
          </ac:spMkLst>
        </pc:spChg>
      </pc:sldChg>
      <pc:sldChg chg="modSp mod">
        <pc:chgData name="Wanyi Lai" userId="b9141c39d24f4df0" providerId="LiveId" clId="{3CFEB21C-394E-47F0-87D6-3EC51262A0D2}" dt="2024-06-06T00:51:53.897" v="4" actId="27636"/>
        <pc:sldMkLst>
          <pc:docMk/>
          <pc:sldMk cId="3904209526" sldId="268"/>
        </pc:sldMkLst>
        <pc:spChg chg="mod">
          <ac:chgData name="Wanyi Lai" userId="b9141c39d24f4df0" providerId="LiveId" clId="{3CFEB21C-394E-47F0-87D6-3EC51262A0D2}" dt="2024-06-06T00:51:53.897" v="4" actId="27636"/>
          <ac:spMkLst>
            <pc:docMk/>
            <pc:sldMk cId="3904209526" sldId="268"/>
            <ac:spMk id="3" creationId="{6D1BC056-610D-D5DA-B61D-CAD15EE95AC6}"/>
          </ac:spMkLst>
        </pc:spChg>
      </pc:sldChg>
      <pc:sldChg chg="modSp mod">
        <pc:chgData name="Wanyi Lai" userId="b9141c39d24f4df0" providerId="LiveId" clId="{3CFEB21C-394E-47F0-87D6-3EC51262A0D2}" dt="2024-06-10T16:47:58.482" v="983" actId="20577"/>
        <pc:sldMkLst>
          <pc:docMk/>
          <pc:sldMk cId="161689452" sldId="271"/>
        </pc:sldMkLst>
        <pc:graphicFrameChg chg="modGraphic">
          <ac:chgData name="Wanyi Lai" userId="b9141c39d24f4df0" providerId="LiveId" clId="{3CFEB21C-394E-47F0-87D6-3EC51262A0D2}" dt="2024-06-10T16:47:58.482" v="983" actId="20577"/>
          <ac:graphicFrameMkLst>
            <pc:docMk/>
            <pc:sldMk cId="161689452" sldId="271"/>
            <ac:graphicFrameMk id="4" creationId="{1FF47061-7A6A-EE1A-6D42-C670198F6889}"/>
          </ac:graphicFrameMkLst>
        </pc:graphicFrameChg>
      </pc:sldChg>
      <pc:sldChg chg="modAnim">
        <pc:chgData name="Wanyi Lai" userId="b9141c39d24f4df0" providerId="LiveId" clId="{3CFEB21C-394E-47F0-87D6-3EC51262A0D2}" dt="2024-06-06T01:46:46.999" v="93"/>
        <pc:sldMkLst>
          <pc:docMk/>
          <pc:sldMk cId="1990879694" sldId="276"/>
        </pc:sldMkLst>
      </pc:sldChg>
      <pc:sldChg chg="modSp mod modAnim">
        <pc:chgData name="Wanyi Lai" userId="b9141c39d24f4df0" providerId="LiveId" clId="{3CFEB21C-394E-47F0-87D6-3EC51262A0D2}" dt="2024-06-06T01:52:08.027" v="255"/>
        <pc:sldMkLst>
          <pc:docMk/>
          <pc:sldMk cId="3087377095" sldId="277"/>
        </pc:sldMkLst>
        <pc:spChg chg="mod">
          <ac:chgData name="Wanyi Lai" userId="b9141c39d24f4df0" providerId="LiveId" clId="{3CFEB21C-394E-47F0-87D6-3EC51262A0D2}" dt="2024-06-06T01:51:27.997" v="250" actId="255"/>
          <ac:spMkLst>
            <pc:docMk/>
            <pc:sldMk cId="3087377095" sldId="277"/>
            <ac:spMk id="3" creationId="{4A9FF4FC-E554-37A2-9F95-8E36A52B9ED9}"/>
          </ac:spMkLst>
        </pc:spChg>
      </pc:sldChg>
      <pc:sldChg chg="modSp mod modAnim">
        <pc:chgData name="Wanyi Lai" userId="b9141c39d24f4df0" providerId="LiveId" clId="{3CFEB21C-394E-47F0-87D6-3EC51262A0D2}" dt="2024-06-06T01:54:41.054" v="444"/>
        <pc:sldMkLst>
          <pc:docMk/>
          <pc:sldMk cId="3366488436" sldId="278"/>
        </pc:sldMkLst>
        <pc:spChg chg="mod">
          <ac:chgData name="Wanyi Lai" userId="b9141c39d24f4df0" providerId="LiveId" clId="{3CFEB21C-394E-47F0-87D6-3EC51262A0D2}" dt="2024-06-06T01:54:16.947" v="439" actId="27636"/>
          <ac:spMkLst>
            <pc:docMk/>
            <pc:sldMk cId="3366488436" sldId="278"/>
            <ac:spMk id="3" creationId="{4A9FF4FC-E554-37A2-9F95-8E36A52B9ED9}"/>
          </ac:spMkLst>
        </pc:spChg>
      </pc:sldChg>
      <pc:sldChg chg="modSp mod modAnim">
        <pc:chgData name="Wanyi Lai" userId="b9141c39d24f4df0" providerId="LiveId" clId="{3CFEB21C-394E-47F0-87D6-3EC51262A0D2}" dt="2024-06-06T01:58:19.010" v="644"/>
        <pc:sldMkLst>
          <pc:docMk/>
          <pc:sldMk cId="2560727474" sldId="280"/>
        </pc:sldMkLst>
        <pc:spChg chg="mod">
          <ac:chgData name="Wanyi Lai" userId="b9141c39d24f4df0" providerId="LiveId" clId="{3CFEB21C-394E-47F0-87D6-3EC51262A0D2}" dt="2024-06-06T01:57:54.162" v="638" actId="14100"/>
          <ac:spMkLst>
            <pc:docMk/>
            <pc:sldMk cId="2560727474" sldId="280"/>
            <ac:spMk id="3" creationId="{9A4B61B4-686C-87BD-1408-772014171AD1}"/>
          </ac:spMkLst>
        </pc:spChg>
        <pc:picChg chg="mod">
          <ac:chgData name="Wanyi Lai" userId="b9141c39d24f4df0" providerId="LiveId" clId="{3CFEB21C-394E-47F0-87D6-3EC51262A0D2}" dt="2024-06-06T01:57:59.839" v="639" actId="1076"/>
          <ac:picMkLst>
            <pc:docMk/>
            <pc:sldMk cId="2560727474" sldId="280"/>
            <ac:picMk id="5" creationId="{EFEA4E2A-4254-751F-AC18-52F68A043991}"/>
          </ac:picMkLst>
        </pc:picChg>
      </pc:sldChg>
      <pc:sldChg chg="modSp mod modAnim">
        <pc:chgData name="Wanyi Lai" userId="b9141c39d24f4df0" providerId="LiveId" clId="{3CFEB21C-394E-47F0-87D6-3EC51262A0D2}" dt="2024-06-06T02:01:06.822" v="783" actId="255"/>
        <pc:sldMkLst>
          <pc:docMk/>
          <pc:sldMk cId="484451720" sldId="281"/>
        </pc:sldMkLst>
        <pc:spChg chg="mod">
          <ac:chgData name="Wanyi Lai" userId="b9141c39d24f4df0" providerId="LiveId" clId="{3CFEB21C-394E-47F0-87D6-3EC51262A0D2}" dt="2024-06-06T02:01:06.822" v="783" actId="255"/>
          <ac:spMkLst>
            <pc:docMk/>
            <pc:sldMk cId="484451720" sldId="281"/>
            <ac:spMk id="3" creationId="{0C3CE469-2D29-7871-F37A-9AD9DFA7D336}"/>
          </ac:spMkLst>
        </pc:spChg>
        <pc:picChg chg="mod">
          <ac:chgData name="Wanyi Lai" userId="b9141c39d24f4df0" providerId="LiveId" clId="{3CFEB21C-394E-47F0-87D6-3EC51262A0D2}" dt="2024-06-06T02:00:23.126" v="751" actId="1076"/>
          <ac:picMkLst>
            <pc:docMk/>
            <pc:sldMk cId="484451720" sldId="281"/>
            <ac:picMk id="5" creationId="{F2B941A3-D99C-6CFB-E5CC-EB08AF933E2B}"/>
          </ac:picMkLst>
        </pc:picChg>
      </pc:sldChg>
      <pc:sldChg chg="modSp mod">
        <pc:chgData name="Wanyi Lai" userId="b9141c39d24f4df0" providerId="LiveId" clId="{3CFEB21C-394E-47F0-87D6-3EC51262A0D2}" dt="2024-06-10T17:10:02.771" v="1014" actId="20577"/>
        <pc:sldMkLst>
          <pc:docMk/>
          <pc:sldMk cId="760877992" sldId="288"/>
        </pc:sldMkLst>
        <pc:spChg chg="mod">
          <ac:chgData name="Wanyi Lai" userId="b9141c39d24f4df0" providerId="LiveId" clId="{3CFEB21C-394E-47F0-87D6-3EC51262A0D2}" dt="2024-06-10T17:10:02.771" v="1014" actId="20577"/>
          <ac:spMkLst>
            <pc:docMk/>
            <pc:sldMk cId="760877992" sldId="288"/>
            <ac:spMk id="3" creationId="{1E0824EB-E58A-1C2C-DE73-6B85218FEA85}"/>
          </ac:spMkLst>
        </pc:spChg>
      </pc:sldChg>
      <pc:sldChg chg="modSp mod">
        <pc:chgData name="Wanyi Lai" userId="b9141c39d24f4df0" providerId="LiveId" clId="{3CFEB21C-394E-47F0-87D6-3EC51262A0D2}" dt="2024-06-06T03:49:29.964" v="923" actId="14100"/>
        <pc:sldMkLst>
          <pc:docMk/>
          <pc:sldMk cId="3925609950" sldId="289"/>
        </pc:sldMkLst>
        <pc:spChg chg="mod">
          <ac:chgData name="Wanyi Lai" userId="b9141c39d24f4df0" providerId="LiveId" clId="{3CFEB21C-394E-47F0-87D6-3EC51262A0D2}" dt="2024-06-06T03:49:16.470" v="918" actId="27636"/>
          <ac:spMkLst>
            <pc:docMk/>
            <pc:sldMk cId="3925609950" sldId="289"/>
            <ac:spMk id="2" creationId="{FC3D75A5-BEDF-9D88-05B5-0567D19F7182}"/>
          </ac:spMkLst>
        </pc:spChg>
        <pc:spChg chg="mod">
          <ac:chgData name="Wanyi Lai" userId="b9141c39d24f4df0" providerId="LiveId" clId="{3CFEB21C-394E-47F0-87D6-3EC51262A0D2}" dt="2024-06-06T03:49:29.964" v="923" actId="14100"/>
          <ac:spMkLst>
            <pc:docMk/>
            <pc:sldMk cId="3925609950" sldId="289"/>
            <ac:spMk id="3" creationId="{1E0824EB-E58A-1C2C-DE73-6B85218FEA85}"/>
          </ac:spMkLst>
        </pc:spChg>
      </pc:sldChg>
      <pc:sldChg chg="modSp mod">
        <pc:chgData name="Wanyi Lai" userId="b9141c39d24f4df0" providerId="LiveId" clId="{3CFEB21C-394E-47F0-87D6-3EC51262A0D2}" dt="2024-06-06T01:17:40.011" v="84" actId="27636"/>
        <pc:sldMkLst>
          <pc:docMk/>
          <pc:sldMk cId="316230354" sldId="291"/>
        </pc:sldMkLst>
        <pc:spChg chg="mod">
          <ac:chgData name="Wanyi Lai" userId="b9141c39d24f4df0" providerId="LiveId" clId="{3CFEB21C-394E-47F0-87D6-3EC51262A0D2}" dt="2024-06-06T01:17:40.011" v="84" actId="27636"/>
          <ac:spMkLst>
            <pc:docMk/>
            <pc:sldMk cId="316230354" sldId="291"/>
            <ac:spMk id="3" creationId="{7AB1734A-5B84-6583-A66D-4842806193D3}"/>
          </ac:spMkLst>
        </pc:spChg>
      </pc:sldChg>
      <pc:sldChg chg="modSp mod">
        <pc:chgData name="Wanyi Lai" userId="b9141c39d24f4df0" providerId="LiveId" clId="{3CFEB21C-394E-47F0-87D6-3EC51262A0D2}" dt="2024-06-12T00:02:22.873" v="1091" actId="20577"/>
        <pc:sldMkLst>
          <pc:docMk/>
          <pc:sldMk cId="3713237828" sldId="292"/>
        </pc:sldMkLst>
        <pc:spChg chg="mod">
          <ac:chgData name="Wanyi Lai" userId="b9141c39d24f4df0" providerId="LiveId" clId="{3CFEB21C-394E-47F0-87D6-3EC51262A0D2}" dt="2024-06-12T00:02:22.873" v="1091" actId="20577"/>
          <ac:spMkLst>
            <pc:docMk/>
            <pc:sldMk cId="3713237828" sldId="292"/>
            <ac:spMk id="3" creationId="{022D4A85-9DBF-88C7-87E3-0634120199A7}"/>
          </ac:spMkLst>
        </pc:spChg>
      </pc:sldChg>
      <pc:sldChg chg="modSp mod modAnim">
        <pc:chgData name="Wanyi Lai" userId="b9141c39d24f4df0" providerId="LiveId" clId="{3CFEB21C-394E-47F0-87D6-3EC51262A0D2}" dt="2024-06-06T02:03:29.867" v="915"/>
        <pc:sldMkLst>
          <pc:docMk/>
          <pc:sldMk cId="1900996793" sldId="297"/>
        </pc:sldMkLst>
        <pc:spChg chg="mod">
          <ac:chgData name="Wanyi Lai" userId="b9141c39d24f4df0" providerId="LiveId" clId="{3CFEB21C-394E-47F0-87D6-3EC51262A0D2}" dt="2024-06-06T02:03:15.869" v="912" actId="255"/>
          <ac:spMkLst>
            <pc:docMk/>
            <pc:sldMk cId="1900996793" sldId="297"/>
            <ac:spMk id="3" creationId="{3D9B02A5-1E3F-381D-866B-6C36E1D43D6B}"/>
          </ac:spMkLst>
        </pc:spChg>
      </pc:sldChg>
      <pc:sldChg chg="modSp mod">
        <pc:chgData name="Wanyi Lai" userId="b9141c39d24f4df0" providerId="LiveId" clId="{3CFEB21C-394E-47F0-87D6-3EC51262A0D2}" dt="2024-06-12T00:02:12.146" v="1057" actId="5793"/>
        <pc:sldMkLst>
          <pc:docMk/>
          <pc:sldMk cId="3769273717" sldId="299"/>
        </pc:sldMkLst>
        <pc:spChg chg="mod">
          <ac:chgData name="Wanyi Lai" userId="b9141c39d24f4df0" providerId="LiveId" clId="{3CFEB21C-394E-47F0-87D6-3EC51262A0D2}" dt="2024-06-12T00:02:12.146" v="1057" actId="5793"/>
          <ac:spMkLst>
            <pc:docMk/>
            <pc:sldMk cId="3769273717" sldId="299"/>
            <ac:spMk id="3" creationId="{746B2DA8-F817-C5C6-3B46-DFA33669D267}"/>
          </ac:spMkLst>
        </pc:spChg>
      </pc:sldChg>
      <pc:sldChg chg="del">
        <pc:chgData name="Wanyi Lai" userId="b9141c39d24f4df0" providerId="LiveId" clId="{3CFEB21C-394E-47F0-87D6-3EC51262A0D2}" dt="2024-06-10T17:09:26.449" v="984" actId="47"/>
        <pc:sldMkLst>
          <pc:docMk/>
          <pc:sldMk cId="1128332888" sldId="315"/>
        </pc:sldMkLst>
      </pc:sldChg>
      <pc:sldChg chg="modAnim">
        <pc:chgData name="Wanyi Lai" userId="b9141c39d24f4df0" providerId="LiveId" clId="{3CFEB21C-394E-47F0-87D6-3EC51262A0D2}" dt="2024-06-06T01:48:27.705" v="104"/>
        <pc:sldMkLst>
          <pc:docMk/>
          <pc:sldMk cId="2429143112" sldId="316"/>
        </pc:sldMkLst>
      </pc:sldChg>
      <pc:sldChg chg="modAnim">
        <pc:chgData name="Wanyi Lai" userId="b9141c39d24f4df0" providerId="LiveId" clId="{3CFEB21C-394E-47F0-87D6-3EC51262A0D2}" dt="2024-06-06T01:47:34.296" v="99"/>
        <pc:sldMkLst>
          <pc:docMk/>
          <pc:sldMk cId="1177520761" sldId="317"/>
        </pc:sldMkLst>
      </pc:sldChg>
      <pc:sldChg chg="modAnim">
        <pc:chgData name="Wanyi Lai" userId="b9141c39d24f4df0" providerId="LiveId" clId="{3CFEB21C-394E-47F0-87D6-3EC51262A0D2}" dt="2024-06-06T01:48:56.786" v="109"/>
        <pc:sldMkLst>
          <pc:docMk/>
          <pc:sldMk cId="1727309968" sldId="318"/>
        </pc:sldMkLst>
      </pc:sldChg>
      <pc:sldChg chg="modSp add mod">
        <pc:chgData name="Wanyi Lai" userId="b9141c39d24f4df0" providerId="LiveId" clId="{3CFEB21C-394E-47F0-87D6-3EC51262A0D2}" dt="2024-06-06T03:49:57.836" v="956" actId="20577"/>
        <pc:sldMkLst>
          <pc:docMk/>
          <pc:sldMk cId="1034721638" sldId="319"/>
        </pc:sldMkLst>
        <pc:spChg chg="mod">
          <ac:chgData name="Wanyi Lai" userId="b9141c39d24f4df0" providerId="LiveId" clId="{3CFEB21C-394E-47F0-87D6-3EC51262A0D2}" dt="2024-06-06T03:49:21.702" v="920" actId="27636"/>
          <ac:spMkLst>
            <pc:docMk/>
            <pc:sldMk cId="1034721638" sldId="319"/>
            <ac:spMk id="2" creationId="{FC3D75A5-BEDF-9D88-05B5-0567D19F7182}"/>
          </ac:spMkLst>
        </pc:spChg>
        <pc:spChg chg="mod">
          <ac:chgData name="Wanyi Lai" userId="b9141c39d24f4df0" providerId="LiveId" clId="{3CFEB21C-394E-47F0-87D6-3EC51262A0D2}" dt="2024-06-06T03:49:57.836" v="956" actId="20577"/>
          <ac:spMkLst>
            <pc:docMk/>
            <pc:sldMk cId="1034721638" sldId="319"/>
            <ac:spMk id="3" creationId="{1E0824EB-E58A-1C2C-DE73-6B85218FEA85}"/>
          </ac:spMkLst>
        </pc:spChg>
      </pc:sldChg>
    </pc:docChg>
  </pc:docChgLst>
  <pc:docChgLst>
    <pc:chgData name="Wanyi Lai" userId="b9141c39d24f4df0" providerId="LiveId" clId="{A0F24737-F776-4481-9DAD-0FE685F577F1}"/>
    <pc:docChg chg="custSel addSld modSld">
      <pc:chgData name="Wanyi Lai" userId="b9141c39d24f4df0" providerId="LiveId" clId="{A0F24737-F776-4481-9DAD-0FE685F577F1}" dt="2023-02-13T22:13:51.143" v="534" actId="20577"/>
      <pc:docMkLst>
        <pc:docMk/>
      </pc:docMkLst>
      <pc:sldChg chg="modSp mod">
        <pc:chgData name="Wanyi Lai" userId="b9141c39d24f4df0" providerId="LiveId" clId="{A0F24737-F776-4481-9DAD-0FE685F577F1}" dt="2023-02-13T01:41:10.682" v="10" actId="20577"/>
        <pc:sldMkLst>
          <pc:docMk/>
          <pc:sldMk cId="316230354" sldId="291"/>
        </pc:sldMkLst>
        <pc:spChg chg="mod">
          <ac:chgData name="Wanyi Lai" userId="b9141c39d24f4df0" providerId="LiveId" clId="{A0F24737-F776-4481-9DAD-0FE685F577F1}" dt="2023-02-13T01:41:10.682" v="10" actId="20577"/>
          <ac:spMkLst>
            <pc:docMk/>
            <pc:sldMk cId="316230354" sldId="291"/>
            <ac:spMk id="3" creationId="{7AB1734A-5B84-6583-A66D-4842806193D3}"/>
          </ac:spMkLst>
        </pc:spChg>
      </pc:sldChg>
      <pc:sldChg chg="modSp mod">
        <pc:chgData name="Wanyi Lai" userId="b9141c39d24f4df0" providerId="LiveId" clId="{A0F24737-F776-4481-9DAD-0FE685F577F1}" dt="2023-02-13T22:03:02.998" v="434" actId="1076"/>
        <pc:sldMkLst>
          <pc:docMk/>
          <pc:sldMk cId="308063653" sldId="293"/>
        </pc:sldMkLst>
        <pc:spChg chg="mod">
          <ac:chgData name="Wanyi Lai" userId="b9141c39d24f4df0" providerId="LiveId" clId="{A0F24737-F776-4481-9DAD-0FE685F577F1}" dt="2023-02-13T22:02:58.519" v="433" actId="14100"/>
          <ac:spMkLst>
            <pc:docMk/>
            <pc:sldMk cId="308063653" sldId="293"/>
            <ac:spMk id="3" creationId="{64B16A3A-FCF7-4620-22A5-03BD4DF90B2C}"/>
          </ac:spMkLst>
        </pc:spChg>
        <pc:picChg chg="mod">
          <ac:chgData name="Wanyi Lai" userId="b9141c39d24f4df0" providerId="LiveId" clId="{A0F24737-F776-4481-9DAD-0FE685F577F1}" dt="2023-02-13T22:03:02.998" v="434" actId="1076"/>
          <ac:picMkLst>
            <pc:docMk/>
            <pc:sldMk cId="308063653" sldId="293"/>
            <ac:picMk id="6" creationId="{796C2A1A-6D77-6E50-C127-2C0FC6FBC1CC}"/>
          </ac:picMkLst>
        </pc:picChg>
      </pc:sldChg>
      <pc:sldChg chg="modSp mod">
        <pc:chgData name="Wanyi Lai" userId="b9141c39d24f4df0" providerId="LiveId" clId="{A0F24737-F776-4481-9DAD-0FE685F577F1}" dt="2023-02-13T22:13:51.143" v="534" actId="20577"/>
        <pc:sldMkLst>
          <pc:docMk/>
          <pc:sldMk cId="3074103231" sldId="294"/>
        </pc:sldMkLst>
        <pc:spChg chg="mod">
          <ac:chgData name="Wanyi Lai" userId="b9141c39d24f4df0" providerId="LiveId" clId="{A0F24737-F776-4481-9DAD-0FE685F577F1}" dt="2023-02-13T22:13:51.143" v="534" actId="20577"/>
          <ac:spMkLst>
            <pc:docMk/>
            <pc:sldMk cId="3074103231" sldId="294"/>
            <ac:spMk id="3" creationId="{86D54E93-12E4-85AD-D277-7C1F70E4F0CE}"/>
          </ac:spMkLst>
        </pc:spChg>
      </pc:sldChg>
      <pc:sldChg chg="addSp delSp modSp mod modClrScheme chgLayout">
        <pc:chgData name="Wanyi Lai" userId="b9141c39d24f4df0" providerId="LiveId" clId="{A0F24737-F776-4481-9DAD-0FE685F577F1}" dt="2023-02-13T22:04:14.268" v="452" actId="5793"/>
        <pc:sldMkLst>
          <pc:docMk/>
          <pc:sldMk cId="3872056419" sldId="295"/>
        </pc:sldMkLst>
        <pc:spChg chg="mod ord">
          <ac:chgData name="Wanyi Lai" userId="b9141c39d24f4df0" providerId="LiveId" clId="{A0F24737-F776-4481-9DAD-0FE685F577F1}" dt="2023-02-13T22:03:55.504" v="437" actId="700"/>
          <ac:spMkLst>
            <pc:docMk/>
            <pc:sldMk cId="3872056419" sldId="295"/>
            <ac:spMk id="2" creationId="{03C2A9A1-4F31-6161-69A6-FF3466D5417B}"/>
          </ac:spMkLst>
        </pc:spChg>
        <pc:spChg chg="mod ord">
          <ac:chgData name="Wanyi Lai" userId="b9141c39d24f4df0" providerId="LiveId" clId="{A0F24737-F776-4481-9DAD-0FE685F577F1}" dt="2023-02-13T22:04:14.268" v="452" actId="5793"/>
          <ac:spMkLst>
            <pc:docMk/>
            <pc:sldMk cId="3872056419" sldId="295"/>
            <ac:spMk id="3" creationId="{86D54E93-12E4-85AD-D277-7C1F70E4F0CE}"/>
          </ac:spMkLst>
        </pc:spChg>
        <pc:spChg chg="add del mod ord">
          <ac:chgData name="Wanyi Lai" userId="b9141c39d24f4df0" providerId="LiveId" clId="{A0F24737-F776-4481-9DAD-0FE685F577F1}" dt="2023-02-13T22:03:55.504" v="437" actId="700"/>
          <ac:spMkLst>
            <pc:docMk/>
            <pc:sldMk cId="3872056419" sldId="295"/>
            <ac:spMk id="4" creationId="{A7281A2F-FCB7-5019-7B36-5FD526BEC4C3}"/>
          </ac:spMkLst>
        </pc:spChg>
        <pc:spChg chg="add del mod ord">
          <ac:chgData name="Wanyi Lai" userId="b9141c39d24f4df0" providerId="LiveId" clId="{A0F24737-F776-4481-9DAD-0FE685F577F1}" dt="2023-02-13T22:03:55.504" v="437" actId="700"/>
          <ac:spMkLst>
            <pc:docMk/>
            <pc:sldMk cId="3872056419" sldId="295"/>
            <ac:spMk id="5" creationId="{7E4342BB-ECBE-5269-3453-2330E7673526}"/>
          </ac:spMkLst>
        </pc:spChg>
        <pc:spChg chg="add del mod ord">
          <ac:chgData name="Wanyi Lai" userId="b9141c39d24f4df0" providerId="LiveId" clId="{A0F24737-F776-4481-9DAD-0FE685F577F1}" dt="2023-02-13T22:03:55.504" v="437" actId="700"/>
          <ac:spMkLst>
            <pc:docMk/>
            <pc:sldMk cId="3872056419" sldId="295"/>
            <ac:spMk id="6" creationId="{6DD85753-D9D9-E6AD-5A2B-DD1607F3DE0C}"/>
          </ac:spMkLst>
        </pc:spChg>
        <pc:spChg chg="add mod ord">
          <ac:chgData name="Wanyi Lai" userId="b9141c39d24f4df0" providerId="LiveId" clId="{A0F24737-F776-4481-9DAD-0FE685F577F1}" dt="2023-02-13T22:04:13.853" v="450" actId="27636"/>
          <ac:spMkLst>
            <pc:docMk/>
            <pc:sldMk cId="3872056419" sldId="295"/>
            <ac:spMk id="7" creationId="{60FC6C85-0D26-9A41-FBC4-C621895C3B57}"/>
          </ac:spMkLst>
        </pc:spChg>
      </pc:sldChg>
      <pc:sldChg chg="modSp new mod">
        <pc:chgData name="Wanyi Lai" userId="b9141c39d24f4df0" providerId="LiveId" clId="{A0F24737-F776-4481-9DAD-0FE685F577F1}" dt="2023-02-13T22:00:03.509" v="321" actId="20577"/>
        <pc:sldMkLst>
          <pc:docMk/>
          <pc:sldMk cId="3769273717" sldId="299"/>
        </pc:sldMkLst>
        <pc:spChg chg="mod">
          <ac:chgData name="Wanyi Lai" userId="b9141c39d24f4df0" providerId="LiveId" clId="{A0F24737-F776-4481-9DAD-0FE685F577F1}" dt="2023-02-13T21:55:46.838" v="35" actId="20577"/>
          <ac:spMkLst>
            <pc:docMk/>
            <pc:sldMk cId="3769273717" sldId="299"/>
            <ac:spMk id="2" creationId="{FE49E6E0-6A63-A153-782F-F21EE945B840}"/>
          </ac:spMkLst>
        </pc:spChg>
        <pc:spChg chg="mod">
          <ac:chgData name="Wanyi Lai" userId="b9141c39d24f4df0" providerId="LiveId" clId="{A0F24737-F776-4481-9DAD-0FE685F577F1}" dt="2023-02-13T22:00:03.509" v="321" actId="20577"/>
          <ac:spMkLst>
            <pc:docMk/>
            <pc:sldMk cId="3769273717" sldId="299"/>
            <ac:spMk id="3" creationId="{746B2DA8-F817-C5C6-3B46-DFA33669D267}"/>
          </ac:spMkLst>
        </pc:spChg>
      </pc:sldChg>
    </pc:docChg>
  </pc:docChgLst>
  <pc:docChgLst>
    <pc:chgData name="Wanyi Lai" userId="b9141c39d24f4df0" providerId="Windows Live" clId="Web-{B8273346-F73F-4036-95DC-71051D9E9128}"/>
    <pc:docChg chg="sldOrd">
      <pc:chgData name="Wanyi Lai" userId="b9141c39d24f4df0" providerId="Windows Live" clId="Web-{B8273346-F73F-4036-95DC-71051D9E9128}" dt="2023-02-14T01:38:26.403" v="2"/>
      <pc:docMkLst>
        <pc:docMk/>
      </pc:docMkLst>
      <pc:sldChg chg="ord">
        <pc:chgData name="Wanyi Lai" userId="b9141c39d24f4df0" providerId="Windows Live" clId="Web-{B8273346-F73F-4036-95DC-71051D9E9128}" dt="2023-02-14T01:38:21.778" v="1"/>
        <pc:sldMkLst>
          <pc:docMk/>
          <pc:sldMk cId="3074103231" sldId="294"/>
        </pc:sldMkLst>
      </pc:sldChg>
      <pc:sldChg chg="ord">
        <pc:chgData name="Wanyi Lai" userId="b9141c39d24f4df0" providerId="Windows Live" clId="Web-{B8273346-F73F-4036-95DC-71051D9E9128}" dt="2023-02-14T01:38:26.403" v="2"/>
        <pc:sldMkLst>
          <pc:docMk/>
          <pc:sldMk cId="3872056419" sldId="295"/>
        </pc:sldMkLst>
      </pc:sldChg>
      <pc:sldChg chg="ord">
        <pc:chgData name="Wanyi Lai" userId="b9141c39d24f4df0" providerId="Windows Live" clId="Web-{B8273346-F73F-4036-95DC-71051D9E9128}" dt="2023-02-14T01:38:15.497" v="0"/>
        <pc:sldMkLst>
          <pc:docMk/>
          <pc:sldMk cId="3981670321" sldId="298"/>
        </pc:sldMkLst>
      </pc:sldChg>
    </pc:docChg>
  </pc:docChgLst>
  <pc:docChgLst>
    <pc:chgData name="Wanyi Lai" userId="b9141c39d24f4df0" providerId="LiveId" clId="{36CBA89F-3C9F-40E2-96CC-2F05EA3CBBAB}"/>
    <pc:docChg chg="undo custSel addSld delSld modSld sldOrd">
      <pc:chgData name="Wanyi Lai" userId="b9141c39d24f4df0" providerId="LiveId" clId="{36CBA89F-3C9F-40E2-96CC-2F05EA3CBBAB}" dt="2024-02-12T19:13:18.885" v="2030" actId="20577"/>
      <pc:docMkLst>
        <pc:docMk/>
      </pc:docMkLst>
      <pc:sldChg chg="modSp mod">
        <pc:chgData name="Wanyi Lai" userId="b9141c39d24f4df0" providerId="LiveId" clId="{36CBA89F-3C9F-40E2-96CC-2F05EA3CBBAB}" dt="2024-01-29T22:52:10.690" v="629" actId="14100"/>
        <pc:sldMkLst>
          <pc:docMk/>
          <pc:sldMk cId="2042606141" sldId="258"/>
        </pc:sldMkLst>
        <pc:spChg chg="mod">
          <ac:chgData name="Wanyi Lai" userId="b9141c39d24f4df0" providerId="LiveId" clId="{36CBA89F-3C9F-40E2-96CC-2F05EA3CBBAB}" dt="2024-01-29T22:52:10.690" v="629" actId="14100"/>
          <ac:spMkLst>
            <pc:docMk/>
            <pc:sldMk cId="2042606141" sldId="258"/>
            <ac:spMk id="3" creationId="{5729E794-0F31-083E-BFCC-1FE7FD547253}"/>
          </ac:spMkLst>
        </pc:spChg>
      </pc:sldChg>
      <pc:sldChg chg="modSp mod">
        <pc:chgData name="Wanyi Lai" userId="b9141c39d24f4df0" providerId="LiveId" clId="{36CBA89F-3C9F-40E2-96CC-2F05EA3CBBAB}" dt="2024-02-06T02:29:07.165" v="892" actId="20577"/>
        <pc:sldMkLst>
          <pc:docMk/>
          <pc:sldMk cId="2099054862" sldId="261"/>
        </pc:sldMkLst>
        <pc:spChg chg="mod">
          <ac:chgData name="Wanyi Lai" userId="b9141c39d24f4df0" providerId="LiveId" clId="{36CBA89F-3C9F-40E2-96CC-2F05EA3CBBAB}" dt="2024-02-06T02:29:07.165" v="892" actId="20577"/>
          <ac:spMkLst>
            <pc:docMk/>
            <pc:sldMk cId="2099054862" sldId="261"/>
            <ac:spMk id="3" creationId="{AA14743D-6446-7E61-2326-8E2F824331F9}"/>
          </ac:spMkLst>
        </pc:spChg>
      </pc:sldChg>
      <pc:sldChg chg="modSp mod">
        <pc:chgData name="Wanyi Lai" userId="b9141c39d24f4df0" providerId="LiveId" clId="{36CBA89F-3C9F-40E2-96CC-2F05EA3CBBAB}" dt="2024-01-29T23:00:07.214" v="704" actId="14100"/>
        <pc:sldMkLst>
          <pc:docMk/>
          <pc:sldMk cId="1207770547" sldId="262"/>
        </pc:sldMkLst>
        <pc:spChg chg="mod">
          <ac:chgData name="Wanyi Lai" userId="b9141c39d24f4df0" providerId="LiveId" clId="{36CBA89F-3C9F-40E2-96CC-2F05EA3CBBAB}" dt="2024-01-29T23:00:07.214" v="704" actId="14100"/>
          <ac:spMkLst>
            <pc:docMk/>
            <pc:sldMk cId="1207770547" sldId="262"/>
            <ac:spMk id="3" creationId="{AA14743D-6446-7E61-2326-8E2F824331F9}"/>
          </ac:spMkLst>
        </pc:spChg>
      </pc:sldChg>
      <pc:sldChg chg="modSp mod">
        <pc:chgData name="Wanyi Lai" userId="b9141c39d24f4df0" providerId="LiveId" clId="{36CBA89F-3C9F-40E2-96CC-2F05EA3CBBAB}" dt="2024-01-29T23:20:36.110" v="786" actId="20577"/>
        <pc:sldMkLst>
          <pc:docMk/>
          <pc:sldMk cId="3496868686" sldId="264"/>
        </pc:sldMkLst>
        <pc:spChg chg="mod">
          <ac:chgData name="Wanyi Lai" userId="b9141c39d24f4df0" providerId="LiveId" clId="{36CBA89F-3C9F-40E2-96CC-2F05EA3CBBAB}" dt="2024-01-29T23:20:36.110" v="786" actId="20577"/>
          <ac:spMkLst>
            <pc:docMk/>
            <pc:sldMk cId="3496868686" sldId="264"/>
            <ac:spMk id="3" creationId="{578BC5B9-D002-80F4-3898-81AAE9F48D61}"/>
          </ac:spMkLst>
        </pc:spChg>
      </pc:sldChg>
      <pc:sldChg chg="modSp mod">
        <pc:chgData name="Wanyi Lai" userId="b9141c39d24f4df0" providerId="LiveId" clId="{36CBA89F-3C9F-40E2-96CC-2F05EA3CBBAB}" dt="2024-01-29T23:03:41.756" v="779" actId="20577"/>
        <pc:sldMkLst>
          <pc:docMk/>
          <pc:sldMk cId="3904209526" sldId="268"/>
        </pc:sldMkLst>
        <pc:spChg chg="mod">
          <ac:chgData name="Wanyi Lai" userId="b9141c39d24f4df0" providerId="LiveId" clId="{36CBA89F-3C9F-40E2-96CC-2F05EA3CBBAB}" dt="2024-01-29T23:03:41.756" v="779" actId="20577"/>
          <ac:spMkLst>
            <pc:docMk/>
            <pc:sldMk cId="3904209526" sldId="268"/>
            <ac:spMk id="3" creationId="{6D1BC056-610D-D5DA-B61D-CAD15EE95AC6}"/>
          </ac:spMkLst>
        </pc:spChg>
      </pc:sldChg>
      <pc:sldChg chg="modSp mod">
        <pc:chgData name="Wanyi Lai" userId="b9141c39d24f4df0" providerId="LiveId" clId="{36CBA89F-3C9F-40E2-96CC-2F05EA3CBBAB}" dt="2024-02-07T18:42:27.622" v="998" actId="14100"/>
        <pc:sldMkLst>
          <pc:docMk/>
          <pc:sldMk cId="161689452" sldId="271"/>
        </pc:sldMkLst>
        <pc:graphicFrameChg chg="mod modGraphic">
          <ac:chgData name="Wanyi Lai" userId="b9141c39d24f4df0" providerId="LiveId" clId="{36CBA89F-3C9F-40E2-96CC-2F05EA3CBBAB}" dt="2024-02-07T18:42:27.622" v="998" actId="14100"/>
          <ac:graphicFrameMkLst>
            <pc:docMk/>
            <pc:sldMk cId="161689452" sldId="271"/>
            <ac:graphicFrameMk id="4" creationId="{1FF47061-7A6A-EE1A-6D42-C670198F6889}"/>
          </ac:graphicFrameMkLst>
        </pc:graphicFrameChg>
      </pc:sldChg>
      <pc:sldChg chg="modSp mod">
        <pc:chgData name="Wanyi Lai" userId="b9141c39d24f4df0" providerId="LiveId" clId="{36CBA89F-3C9F-40E2-96CC-2F05EA3CBBAB}" dt="2024-02-07T18:48:51.031" v="1011" actId="1076"/>
        <pc:sldMkLst>
          <pc:docMk/>
          <pc:sldMk cId="127093717" sldId="272"/>
        </pc:sldMkLst>
        <pc:spChg chg="mod">
          <ac:chgData name="Wanyi Lai" userId="b9141c39d24f4df0" providerId="LiveId" clId="{36CBA89F-3C9F-40E2-96CC-2F05EA3CBBAB}" dt="2024-02-07T18:48:48.927" v="1010" actId="14100"/>
          <ac:spMkLst>
            <pc:docMk/>
            <pc:sldMk cId="127093717" sldId="272"/>
            <ac:spMk id="3" creationId="{A9131D59-3687-64A9-9428-7EEA2C5E6E18}"/>
          </ac:spMkLst>
        </pc:spChg>
        <pc:picChg chg="mod">
          <ac:chgData name="Wanyi Lai" userId="b9141c39d24f4df0" providerId="LiveId" clId="{36CBA89F-3C9F-40E2-96CC-2F05EA3CBBAB}" dt="2024-02-07T18:48:51.031" v="1011" actId="1076"/>
          <ac:picMkLst>
            <pc:docMk/>
            <pc:sldMk cId="127093717" sldId="272"/>
            <ac:picMk id="5" creationId="{0D659997-7240-B357-A829-BD8963F151DF}"/>
          </ac:picMkLst>
        </pc:picChg>
      </pc:sldChg>
      <pc:sldChg chg="modSp mod">
        <pc:chgData name="Wanyi Lai" userId="b9141c39d24f4df0" providerId="LiveId" clId="{36CBA89F-3C9F-40E2-96CC-2F05EA3CBBAB}" dt="2024-02-07T19:05:48.486" v="1360" actId="20577"/>
        <pc:sldMkLst>
          <pc:docMk/>
          <pc:sldMk cId="1990879694" sldId="276"/>
        </pc:sldMkLst>
        <pc:spChg chg="mod">
          <ac:chgData name="Wanyi Lai" userId="b9141c39d24f4df0" providerId="LiveId" clId="{36CBA89F-3C9F-40E2-96CC-2F05EA3CBBAB}" dt="2024-02-07T19:00:01.482" v="1069" actId="20577"/>
          <ac:spMkLst>
            <pc:docMk/>
            <pc:sldMk cId="1990879694" sldId="276"/>
            <ac:spMk id="2" creationId="{5AE3475B-3CF2-AAC3-8E00-FD0B61382D75}"/>
          </ac:spMkLst>
        </pc:spChg>
        <pc:spChg chg="mod">
          <ac:chgData name="Wanyi Lai" userId="b9141c39d24f4df0" providerId="LiveId" clId="{36CBA89F-3C9F-40E2-96CC-2F05EA3CBBAB}" dt="2024-02-07T19:05:48.486" v="1360" actId="20577"/>
          <ac:spMkLst>
            <pc:docMk/>
            <pc:sldMk cId="1990879694" sldId="276"/>
            <ac:spMk id="3" creationId="{FAC8C88A-4353-8054-54B8-599D18522B40}"/>
          </ac:spMkLst>
        </pc:spChg>
      </pc:sldChg>
      <pc:sldChg chg="modSp mod">
        <pc:chgData name="Wanyi Lai" userId="b9141c39d24f4df0" providerId="LiveId" clId="{36CBA89F-3C9F-40E2-96CC-2F05EA3CBBAB}" dt="2024-02-07T19:19:58.466" v="1587" actId="14100"/>
        <pc:sldMkLst>
          <pc:docMk/>
          <pc:sldMk cId="2046777898" sldId="283"/>
        </pc:sldMkLst>
        <pc:spChg chg="mod">
          <ac:chgData name="Wanyi Lai" userId="b9141c39d24f4df0" providerId="LiveId" clId="{36CBA89F-3C9F-40E2-96CC-2F05EA3CBBAB}" dt="2024-02-07T19:19:58.466" v="1587" actId="14100"/>
          <ac:spMkLst>
            <pc:docMk/>
            <pc:sldMk cId="2046777898" sldId="283"/>
            <ac:spMk id="3" creationId="{52721B0C-078A-A2D0-837B-FC8AD85A6980}"/>
          </ac:spMkLst>
        </pc:spChg>
      </pc:sldChg>
      <pc:sldChg chg="modSp mod">
        <pc:chgData name="Wanyi Lai" userId="b9141c39d24f4df0" providerId="LiveId" clId="{36CBA89F-3C9F-40E2-96CC-2F05EA3CBBAB}" dt="2024-02-12T18:31:47.357" v="1941" actId="20577"/>
        <pc:sldMkLst>
          <pc:docMk/>
          <pc:sldMk cId="760877992" sldId="288"/>
        </pc:sldMkLst>
        <pc:spChg chg="mod">
          <ac:chgData name="Wanyi Lai" userId="b9141c39d24f4df0" providerId="LiveId" clId="{36CBA89F-3C9F-40E2-96CC-2F05EA3CBBAB}" dt="2024-02-12T18:31:47.357" v="1941" actId="20577"/>
          <ac:spMkLst>
            <pc:docMk/>
            <pc:sldMk cId="760877992" sldId="288"/>
            <ac:spMk id="3" creationId="{1E0824EB-E58A-1C2C-DE73-6B85218FEA85}"/>
          </ac:spMkLst>
        </pc:spChg>
      </pc:sldChg>
      <pc:sldChg chg="modSp mod">
        <pc:chgData name="Wanyi Lai" userId="b9141c39d24f4df0" providerId="LiveId" clId="{36CBA89F-3C9F-40E2-96CC-2F05EA3CBBAB}" dt="2024-02-12T18:42:37.266" v="1959" actId="20577"/>
        <pc:sldMkLst>
          <pc:docMk/>
          <pc:sldMk cId="3925609950" sldId="289"/>
        </pc:sldMkLst>
        <pc:spChg chg="mod">
          <ac:chgData name="Wanyi Lai" userId="b9141c39d24f4df0" providerId="LiveId" clId="{36CBA89F-3C9F-40E2-96CC-2F05EA3CBBAB}" dt="2024-01-29T22:06:17.279" v="40" actId="27636"/>
          <ac:spMkLst>
            <pc:docMk/>
            <pc:sldMk cId="3925609950" sldId="289"/>
            <ac:spMk id="2" creationId="{FC3D75A5-BEDF-9D88-05B5-0567D19F7182}"/>
          </ac:spMkLst>
        </pc:spChg>
        <pc:spChg chg="mod">
          <ac:chgData name="Wanyi Lai" userId="b9141c39d24f4df0" providerId="LiveId" clId="{36CBA89F-3C9F-40E2-96CC-2F05EA3CBBAB}" dt="2024-02-12T18:42:37.266" v="1959" actId="20577"/>
          <ac:spMkLst>
            <pc:docMk/>
            <pc:sldMk cId="3925609950" sldId="289"/>
            <ac:spMk id="3" creationId="{1E0824EB-E58A-1C2C-DE73-6B85218FEA85}"/>
          </ac:spMkLst>
        </pc:spChg>
      </pc:sldChg>
      <pc:sldChg chg="modSp mod">
        <pc:chgData name="Wanyi Lai" userId="b9141c39d24f4df0" providerId="LiveId" clId="{36CBA89F-3C9F-40E2-96CC-2F05EA3CBBAB}" dt="2024-02-12T18:49:33.382" v="1962" actId="20577"/>
        <pc:sldMkLst>
          <pc:docMk/>
          <pc:sldMk cId="2930975710" sldId="290"/>
        </pc:sldMkLst>
        <pc:spChg chg="mod">
          <ac:chgData name="Wanyi Lai" userId="b9141c39d24f4df0" providerId="LiveId" clId="{36CBA89F-3C9F-40E2-96CC-2F05EA3CBBAB}" dt="2024-02-12T18:49:33.382" v="1962" actId="20577"/>
          <ac:spMkLst>
            <pc:docMk/>
            <pc:sldMk cId="2930975710" sldId="290"/>
            <ac:spMk id="3" creationId="{1E0824EB-E58A-1C2C-DE73-6B85218FEA85}"/>
          </ac:spMkLst>
        </pc:spChg>
      </pc:sldChg>
      <pc:sldChg chg="modSp mod">
        <pc:chgData name="Wanyi Lai" userId="b9141c39d24f4df0" providerId="LiveId" clId="{36CBA89F-3C9F-40E2-96CC-2F05EA3CBBAB}" dt="2024-02-07T18:48:35.442" v="1007" actId="27636"/>
        <pc:sldMkLst>
          <pc:docMk/>
          <pc:sldMk cId="316230354" sldId="291"/>
        </pc:sldMkLst>
        <pc:spChg chg="mod">
          <ac:chgData name="Wanyi Lai" userId="b9141c39d24f4df0" providerId="LiveId" clId="{36CBA89F-3C9F-40E2-96CC-2F05EA3CBBAB}" dt="2024-02-07T18:48:35.442" v="1007" actId="27636"/>
          <ac:spMkLst>
            <pc:docMk/>
            <pc:sldMk cId="316230354" sldId="291"/>
            <ac:spMk id="3" creationId="{7AB1734A-5B84-6583-A66D-4842806193D3}"/>
          </ac:spMkLst>
        </pc:spChg>
      </pc:sldChg>
      <pc:sldChg chg="modSp mod">
        <pc:chgData name="Wanyi Lai" userId="b9141c39d24f4df0" providerId="LiveId" clId="{36CBA89F-3C9F-40E2-96CC-2F05EA3CBBAB}" dt="2024-02-12T19:13:18.885" v="2030" actId="20577"/>
        <pc:sldMkLst>
          <pc:docMk/>
          <pc:sldMk cId="3713237828" sldId="292"/>
        </pc:sldMkLst>
        <pc:spChg chg="mod">
          <ac:chgData name="Wanyi Lai" userId="b9141c39d24f4df0" providerId="LiveId" clId="{36CBA89F-3C9F-40E2-96CC-2F05EA3CBBAB}" dt="2024-02-12T19:13:18.885" v="2030" actId="20577"/>
          <ac:spMkLst>
            <pc:docMk/>
            <pc:sldMk cId="3713237828" sldId="292"/>
            <ac:spMk id="3" creationId="{022D4A85-9DBF-88C7-87E3-0634120199A7}"/>
          </ac:spMkLst>
        </pc:spChg>
      </pc:sldChg>
      <pc:sldChg chg="modSp mod">
        <pc:chgData name="Wanyi Lai" userId="b9141c39d24f4df0" providerId="LiveId" clId="{36CBA89F-3C9F-40E2-96CC-2F05EA3CBBAB}" dt="2024-02-08T01:18:54.148" v="1735" actId="12"/>
        <pc:sldMkLst>
          <pc:docMk/>
          <pc:sldMk cId="3769273717" sldId="299"/>
        </pc:sldMkLst>
        <pc:spChg chg="mod">
          <ac:chgData name="Wanyi Lai" userId="b9141c39d24f4df0" providerId="LiveId" clId="{36CBA89F-3C9F-40E2-96CC-2F05EA3CBBAB}" dt="2024-02-08T01:18:54.148" v="1735" actId="12"/>
          <ac:spMkLst>
            <pc:docMk/>
            <pc:sldMk cId="3769273717" sldId="299"/>
            <ac:spMk id="3" creationId="{746B2DA8-F817-C5C6-3B46-DFA33669D267}"/>
          </ac:spMkLst>
        </pc:spChg>
      </pc:sldChg>
      <pc:sldChg chg="modSp mod">
        <pc:chgData name="Wanyi Lai" userId="b9141c39d24f4df0" providerId="LiveId" clId="{36CBA89F-3C9F-40E2-96CC-2F05EA3CBBAB}" dt="2024-02-06T02:32:01.957" v="911" actId="20577"/>
        <pc:sldMkLst>
          <pc:docMk/>
          <pc:sldMk cId="2101809578" sldId="308"/>
        </pc:sldMkLst>
        <pc:spChg chg="mod">
          <ac:chgData name="Wanyi Lai" userId="b9141c39d24f4df0" providerId="LiveId" clId="{36CBA89F-3C9F-40E2-96CC-2F05EA3CBBAB}" dt="2024-02-06T02:32:01.957" v="911" actId="20577"/>
          <ac:spMkLst>
            <pc:docMk/>
            <pc:sldMk cId="2101809578" sldId="308"/>
            <ac:spMk id="3" creationId="{9A7B6028-0E41-1008-5F58-D7365241437D}"/>
          </ac:spMkLst>
        </pc:spChg>
      </pc:sldChg>
      <pc:sldChg chg="addSp modSp new del mod ord">
        <pc:chgData name="Wanyi Lai" userId="b9141c39d24f4df0" providerId="LiveId" clId="{36CBA89F-3C9F-40E2-96CC-2F05EA3CBBAB}" dt="2024-01-29T22:05:50.571" v="37" actId="2696"/>
        <pc:sldMkLst>
          <pc:docMk/>
          <pc:sldMk cId="809828427" sldId="315"/>
        </pc:sldMkLst>
        <pc:picChg chg="add mod">
          <ac:chgData name="Wanyi Lai" userId="b9141c39d24f4df0" providerId="LiveId" clId="{36CBA89F-3C9F-40E2-96CC-2F05EA3CBBAB}" dt="2024-01-29T19:50:37.304" v="29" actId="1076"/>
          <ac:picMkLst>
            <pc:docMk/>
            <pc:sldMk cId="809828427" sldId="315"/>
            <ac:picMk id="5" creationId="{B01E712A-9DB5-A523-C651-2563161547B2}"/>
          </ac:picMkLst>
        </pc:picChg>
        <pc:picChg chg="add mod">
          <ac:chgData name="Wanyi Lai" userId="b9141c39d24f4df0" providerId="LiveId" clId="{36CBA89F-3C9F-40E2-96CC-2F05EA3CBBAB}" dt="2024-01-29T21:59:00.780" v="34" actId="1076"/>
          <ac:picMkLst>
            <pc:docMk/>
            <pc:sldMk cId="809828427" sldId="315"/>
            <ac:picMk id="7" creationId="{49391AF0-FB4A-CA13-8B97-58EB1FACD16C}"/>
          </ac:picMkLst>
        </pc:picChg>
      </pc:sldChg>
      <pc:sldChg chg="addSp delSp modSp add mod ord modClrScheme chgLayout">
        <pc:chgData name="Wanyi Lai" userId="b9141c39d24f4df0" providerId="LiveId" clId="{36CBA89F-3C9F-40E2-96CC-2F05EA3CBBAB}" dt="2024-02-08T01:15:12.634" v="1720" actId="20577"/>
        <pc:sldMkLst>
          <pc:docMk/>
          <pc:sldMk cId="1128332888" sldId="315"/>
        </pc:sldMkLst>
        <pc:spChg chg="del mod ord">
          <ac:chgData name="Wanyi Lai" userId="b9141c39d24f4df0" providerId="LiveId" clId="{36CBA89F-3C9F-40E2-96CC-2F05EA3CBBAB}" dt="2024-01-29T22:29:03.982" v="41" actId="700"/>
          <ac:spMkLst>
            <pc:docMk/>
            <pc:sldMk cId="1128332888" sldId="315"/>
            <ac:spMk id="2" creationId="{4230CE76-1891-BB5D-4BC4-3F70B966FAF7}"/>
          </ac:spMkLst>
        </pc:spChg>
        <pc:spChg chg="del mod ord">
          <ac:chgData name="Wanyi Lai" userId="b9141c39d24f4df0" providerId="LiveId" clId="{36CBA89F-3C9F-40E2-96CC-2F05EA3CBBAB}" dt="2024-01-29T22:29:03.982" v="41" actId="700"/>
          <ac:spMkLst>
            <pc:docMk/>
            <pc:sldMk cId="1128332888" sldId="315"/>
            <ac:spMk id="3" creationId="{11404837-B4A8-33B1-065E-4A77048B8935}"/>
          </ac:spMkLst>
        </pc:spChg>
        <pc:spChg chg="add mod ord">
          <ac:chgData name="Wanyi Lai" userId="b9141c39d24f4df0" providerId="LiveId" clId="{36CBA89F-3C9F-40E2-96CC-2F05EA3CBBAB}" dt="2024-01-29T22:30:23.740" v="118" actId="14100"/>
          <ac:spMkLst>
            <pc:docMk/>
            <pc:sldMk cId="1128332888" sldId="315"/>
            <ac:spMk id="4" creationId="{AD8473D2-AD7E-E2C7-DCB3-C0FB4E4E2583}"/>
          </ac:spMkLst>
        </pc:spChg>
        <pc:spChg chg="add del mod ord">
          <ac:chgData name="Wanyi Lai" userId="b9141c39d24f4df0" providerId="LiveId" clId="{36CBA89F-3C9F-40E2-96CC-2F05EA3CBBAB}" dt="2024-01-29T22:29:16.031" v="44" actId="478"/>
          <ac:spMkLst>
            <pc:docMk/>
            <pc:sldMk cId="1128332888" sldId="315"/>
            <ac:spMk id="6" creationId="{950C3AC1-B4A6-44ED-8126-4376875554FB}"/>
          </ac:spMkLst>
        </pc:spChg>
        <pc:spChg chg="add mod ord">
          <ac:chgData name="Wanyi Lai" userId="b9141c39d24f4df0" providerId="LiveId" clId="{36CBA89F-3C9F-40E2-96CC-2F05EA3CBBAB}" dt="2024-02-08T01:15:12.634" v="1720" actId="20577"/>
          <ac:spMkLst>
            <pc:docMk/>
            <pc:sldMk cId="1128332888" sldId="315"/>
            <ac:spMk id="8" creationId="{89ACBFC7-CB56-98D4-7437-8B03627394D6}"/>
          </ac:spMkLst>
        </pc:spChg>
        <pc:picChg chg="mod">
          <ac:chgData name="Wanyi Lai" userId="b9141c39d24f4df0" providerId="LiveId" clId="{36CBA89F-3C9F-40E2-96CC-2F05EA3CBBAB}" dt="2024-01-29T22:29:35.378" v="49" actId="1076"/>
          <ac:picMkLst>
            <pc:docMk/>
            <pc:sldMk cId="1128332888" sldId="315"/>
            <ac:picMk id="5" creationId="{B01E712A-9DB5-A523-C651-2563161547B2}"/>
          </ac:picMkLst>
        </pc:picChg>
        <pc:picChg chg="del mod">
          <ac:chgData name="Wanyi Lai" userId="b9141c39d24f4df0" providerId="LiveId" clId="{36CBA89F-3C9F-40E2-96CC-2F05EA3CBBAB}" dt="2024-01-29T22:35:42.579" v="581" actId="478"/>
          <ac:picMkLst>
            <pc:docMk/>
            <pc:sldMk cId="1128332888" sldId="315"/>
            <ac:picMk id="7" creationId="{49391AF0-FB4A-CA13-8B97-58EB1FACD16C}"/>
          </ac:picMkLst>
        </pc:picChg>
        <pc:picChg chg="add mod">
          <ac:chgData name="Wanyi Lai" userId="b9141c39d24f4df0" providerId="LiveId" clId="{36CBA89F-3C9F-40E2-96CC-2F05EA3CBBAB}" dt="2024-01-29T22:35:53.720" v="584" actId="1076"/>
          <ac:picMkLst>
            <pc:docMk/>
            <pc:sldMk cId="1128332888" sldId="315"/>
            <ac:picMk id="10" creationId="{ED5675FA-0B1F-6400-D3DF-43D0B510CF2D}"/>
          </ac:picMkLst>
        </pc:picChg>
      </pc:sldChg>
      <pc:sldChg chg="modSp new mod">
        <pc:chgData name="Wanyi Lai" userId="b9141c39d24f4df0" providerId="LiveId" clId="{36CBA89F-3C9F-40E2-96CC-2F05EA3CBBAB}" dt="2024-02-07T19:08:20.673" v="1513" actId="20577"/>
        <pc:sldMkLst>
          <pc:docMk/>
          <pc:sldMk cId="2429143112" sldId="316"/>
        </pc:sldMkLst>
        <pc:spChg chg="mod">
          <ac:chgData name="Wanyi Lai" userId="b9141c39d24f4df0" providerId="LiveId" clId="{36CBA89F-3C9F-40E2-96CC-2F05EA3CBBAB}" dt="2024-02-07T19:00:29.933" v="1078" actId="20577"/>
          <ac:spMkLst>
            <pc:docMk/>
            <pc:sldMk cId="2429143112" sldId="316"/>
            <ac:spMk id="2" creationId="{ECC98A9F-9886-B6A8-4B82-2C07A146A7C6}"/>
          </ac:spMkLst>
        </pc:spChg>
        <pc:spChg chg="mod">
          <ac:chgData name="Wanyi Lai" userId="b9141c39d24f4df0" providerId="LiveId" clId="{36CBA89F-3C9F-40E2-96CC-2F05EA3CBBAB}" dt="2024-02-07T19:08:20.673" v="1513" actId="20577"/>
          <ac:spMkLst>
            <pc:docMk/>
            <pc:sldMk cId="2429143112" sldId="316"/>
            <ac:spMk id="3" creationId="{480EF583-FCBA-0B95-044C-7315C4FD1894}"/>
          </ac:spMkLst>
        </pc:spChg>
      </pc:sldChg>
      <pc:sldChg chg="modSp new mod">
        <pc:chgData name="Wanyi Lai" userId="b9141c39d24f4df0" providerId="LiveId" clId="{36CBA89F-3C9F-40E2-96CC-2F05EA3CBBAB}" dt="2024-02-07T19:06:06.869" v="1374" actId="20577"/>
        <pc:sldMkLst>
          <pc:docMk/>
          <pc:sldMk cId="1177520761" sldId="317"/>
        </pc:sldMkLst>
        <pc:spChg chg="mod">
          <ac:chgData name="Wanyi Lai" userId="b9141c39d24f4df0" providerId="LiveId" clId="{36CBA89F-3C9F-40E2-96CC-2F05EA3CBBAB}" dt="2024-02-07T19:00:13.059" v="1071"/>
          <ac:spMkLst>
            <pc:docMk/>
            <pc:sldMk cId="1177520761" sldId="317"/>
            <ac:spMk id="2" creationId="{1CB5628D-A9B9-8B0B-E5A3-F7501A91C80E}"/>
          </ac:spMkLst>
        </pc:spChg>
        <pc:spChg chg="mod">
          <ac:chgData name="Wanyi Lai" userId="b9141c39d24f4df0" providerId="LiveId" clId="{36CBA89F-3C9F-40E2-96CC-2F05EA3CBBAB}" dt="2024-02-07T19:06:06.869" v="1374" actId="20577"/>
          <ac:spMkLst>
            <pc:docMk/>
            <pc:sldMk cId="1177520761" sldId="317"/>
            <ac:spMk id="3" creationId="{D97FAAE5-F6A6-7D3F-0DD8-B12D74E4EB38}"/>
          </ac:spMkLst>
        </pc:spChg>
      </pc:sldChg>
      <pc:sldChg chg="modSp new mod">
        <pc:chgData name="Wanyi Lai" userId="b9141c39d24f4df0" providerId="LiveId" clId="{36CBA89F-3C9F-40E2-96CC-2F05EA3CBBAB}" dt="2024-02-07T19:09:35.955" v="1586" actId="20577"/>
        <pc:sldMkLst>
          <pc:docMk/>
          <pc:sldMk cId="1727309968" sldId="318"/>
        </pc:sldMkLst>
        <pc:spChg chg="mod">
          <ac:chgData name="Wanyi Lai" userId="b9141c39d24f4df0" providerId="LiveId" clId="{36CBA89F-3C9F-40E2-96CC-2F05EA3CBBAB}" dt="2024-02-07T19:00:36.866" v="1080"/>
          <ac:spMkLst>
            <pc:docMk/>
            <pc:sldMk cId="1727309968" sldId="318"/>
            <ac:spMk id="2" creationId="{57991D81-60DD-E62F-9F87-008B653603F3}"/>
          </ac:spMkLst>
        </pc:spChg>
        <pc:spChg chg="mod">
          <ac:chgData name="Wanyi Lai" userId="b9141c39d24f4df0" providerId="LiveId" clId="{36CBA89F-3C9F-40E2-96CC-2F05EA3CBBAB}" dt="2024-02-07T19:09:35.955" v="1586" actId="20577"/>
          <ac:spMkLst>
            <pc:docMk/>
            <pc:sldMk cId="1727309968" sldId="318"/>
            <ac:spMk id="3" creationId="{927A8D69-3ACE-FAA8-5FB7-4F262F4105F1}"/>
          </ac:spMkLst>
        </pc:spChg>
      </pc:sldChg>
    </pc:docChg>
  </pc:docChgLst>
  <pc:docChgLst>
    <pc:chgData name="Wanyi Lai" userId="b9141c39d24f4df0" providerId="LiveId" clId="{BD24FB75-672B-432B-9449-8E0A0EC34196}"/>
    <pc:docChg chg="undo custSel addSld delSld modSld sldOrd">
      <pc:chgData name="Wanyi Lai" userId="b9141c39d24f4df0" providerId="LiveId" clId="{BD24FB75-672B-432B-9449-8E0A0EC34196}" dt="2023-09-25T21:29:12.823" v="555" actId="20577"/>
      <pc:docMkLst>
        <pc:docMk/>
      </pc:docMkLst>
      <pc:sldChg chg="modSp mod">
        <pc:chgData name="Wanyi Lai" userId="b9141c39d24f4df0" providerId="LiveId" clId="{BD24FB75-672B-432B-9449-8E0A0EC34196}" dt="2023-09-21T21:09:36.207" v="76" actId="27636"/>
        <pc:sldMkLst>
          <pc:docMk/>
          <pc:sldMk cId="2042606141" sldId="258"/>
        </pc:sldMkLst>
        <pc:spChg chg="mod">
          <ac:chgData name="Wanyi Lai" userId="b9141c39d24f4df0" providerId="LiveId" clId="{BD24FB75-672B-432B-9449-8E0A0EC34196}" dt="2023-09-21T21:09:36.207" v="76" actId="27636"/>
          <ac:spMkLst>
            <pc:docMk/>
            <pc:sldMk cId="2042606141" sldId="258"/>
            <ac:spMk id="3" creationId="{5729E794-0F31-083E-BFCC-1FE7FD547253}"/>
          </ac:spMkLst>
        </pc:spChg>
      </pc:sldChg>
      <pc:sldChg chg="modSp mod">
        <pc:chgData name="Wanyi Lai" userId="b9141c39d24f4df0" providerId="LiveId" clId="{BD24FB75-672B-432B-9449-8E0A0EC34196}" dt="2023-09-21T21:35:49.558" v="358" actId="20577"/>
        <pc:sldMkLst>
          <pc:docMk/>
          <pc:sldMk cId="1207770547" sldId="262"/>
        </pc:sldMkLst>
        <pc:spChg chg="mod">
          <ac:chgData name="Wanyi Lai" userId="b9141c39d24f4df0" providerId="LiveId" clId="{BD24FB75-672B-432B-9449-8E0A0EC34196}" dt="2023-09-21T21:35:49.558" v="358" actId="20577"/>
          <ac:spMkLst>
            <pc:docMk/>
            <pc:sldMk cId="1207770547" sldId="262"/>
            <ac:spMk id="3" creationId="{AA14743D-6446-7E61-2326-8E2F824331F9}"/>
          </ac:spMkLst>
        </pc:spChg>
      </pc:sldChg>
      <pc:sldChg chg="modSp mod">
        <pc:chgData name="Wanyi Lai" userId="b9141c39d24f4df0" providerId="LiveId" clId="{BD24FB75-672B-432B-9449-8E0A0EC34196}" dt="2023-09-21T21:15:04.320" v="77" actId="20577"/>
        <pc:sldMkLst>
          <pc:docMk/>
          <pc:sldMk cId="3496868686" sldId="264"/>
        </pc:sldMkLst>
        <pc:spChg chg="mod">
          <ac:chgData name="Wanyi Lai" userId="b9141c39d24f4df0" providerId="LiveId" clId="{BD24FB75-672B-432B-9449-8E0A0EC34196}" dt="2023-09-21T21:15:04.320" v="77" actId="20577"/>
          <ac:spMkLst>
            <pc:docMk/>
            <pc:sldMk cId="3496868686" sldId="264"/>
            <ac:spMk id="3" creationId="{578BC5B9-D002-80F4-3898-81AAE9F48D61}"/>
          </ac:spMkLst>
        </pc:spChg>
      </pc:sldChg>
      <pc:sldChg chg="modSp mod">
        <pc:chgData name="Wanyi Lai" userId="b9141c39d24f4df0" providerId="LiveId" clId="{BD24FB75-672B-432B-9449-8E0A0EC34196}" dt="2023-09-21T21:20:22.111" v="111" actId="27636"/>
        <pc:sldMkLst>
          <pc:docMk/>
          <pc:sldMk cId="4023086637" sldId="266"/>
        </pc:sldMkLst>
        <pc:spChg chg="mod">
          <ac:chgData name="Wanyi Lai" userId="b9141c39d24f4df0" providerId="LiveId" clId="{BD24FB75-672B-432B-9449-8E0A0EC34196}" dt="2023-09-21T21:20:22.111" v="111" actId="27636"/>
          <ac:spMkLst>
            <pc:docMk/>
            <pc:sldMk cId="4023086637" sldId="266"/>
            <ac:spMk id="3" creationId="{4D501C48-0384-BFAA-FAE7-7D44CD1A65F4}"/>
          </ac:spMkLst>
        </pc:spChg>
      </pc:sldChg>
      <pc:sldChg chg="modSp mod">
        <pc:chgData name="Wanyi Lai" userId="b9141c39d24f4df0" providerId="LiveId" clId="{BD24FB75-672B-432B-9449-8E0A0EC34196}" dt="2023-09-25T21:01:22.032" v="401" actId="20577"/>
        <pc:sldMkLst>
          <pc:docMk/>
          <pc:sldMk cId="161689452" sldId="271"/>
        </pc:sldMkLst>
        <pc:graphicFrameChg chg="modGraphic">
          <ac:chgData name="Wanyi Lai" userId="b9141c39d24f4df0" providerId="LiveId" clId="{BD24FB75-672B-432B-9449-8E0A0EC34196}" dt="2023-09-25T21:01:22.032" v="401" actId="20577"/>
          <ac:graphicFrameMkLst>
            <pc:docMk/>
            <pc:sldMk cId="161689452" sldId="271"/>
            <ac:graphicFrameMk id="4" creationId="{1FF47061-7A6A-EE1A-6D42-C670198F6889}"/>
          </ac:graphicFrameMkLst>
        </pc:graphicFrameChg>
      </pc:sldChg>
      <pc:sldChg chg="modSp mod">
        <pc:chgData name="Wanyi Lai" userId="b9141c39d24f4df0" providerId="LiveId" clId="{BD24FB75-672B-432B-9449-8E0A0EC34196}" dt="2023-09-21T21:59:21.058" v="359" actId="20577"/>
        <pc:sldMkLst>
          <pc:docMk/>
          <pc:sldMk cId="127093717" sldId="272"/>
        </pc:sldMkLst>
        <pc:spChg chg="mod">
          <ac:chgData name="Wanyi Lai" userId="b9141c39d24f4df0" providerId="LiveId" clId="{BD24FB75-672B-432B-9449-8E0A0EC34196}" dt="2023-09-21T21:59:21.058" v="359" actId="20577"/>
          <ac:spMkLst>
            <pc:docMk/>
            <pc:sldMk cId="127093717" sldId="272"/>
            <ac:spMk id="3" creationId="{A9131D59-3687-64A9-9428-7EEA2C5E6E18}"/>
          </ac:spMkLst>
        </pc:spChg>
      </pc:sldChg>
      <pc:sldChg chg="modSp mod">
        <pc:chgData name="Wanyi Lai" userId="b9141c39d24f4df0" providerId="LiveId" clId="{BD24FB75-672B-432B-9449-8E0A0EC34196}" dt="2023-09-25T21:05:04.190" v="410" actId="20577"/>
        <pc:sldMkLst>
          <pc:docMk/>
          <pc:sldMk cId="538467557" sldId="275"/>
        </pc:sldMkLst>
        <pc:spChg chg="mod">
          <ac:chgData name="Wanyi Lai" userId="b9141c39d24f4df0" providerId="LiveId" clId="{BD24FB75-672B-432B-9449-8E0A0EC34196}" dt="2023-09-25T21:05:04.190" v="410" actId="20577"/>
          <ac:spMkLst>
            <pc:docMk/>
            <pc:sldMk cId="538467557" sldId="275"/>
            <ac:spMk id="3" creationId="{FAC8C88A-4353-8054-54B8-599D18522B40}"/>
          </ac:spMkLst>
        </pc:spChg>
      </pc:sldChg>
      <pc:sldChg chg="modSp mod">
        <pc:chgData name="Wanyi Lai" userId="b9141c39d24f4df0" providerId="LiveId" clId="{BD24FB75-672B-432B-9449-8E0A0EC34196}" dt="2023-09-25T21:05:44.714" v="419" actId="14100"/>
        <pc:sldMkLst>
          <pc:docMk/>
          <pc:sldMk cId="1990879694" sldId="276"/>
        </pc:sldMkLst>
        <pc:spChg chg="mod">
          <ac:chgData name="Wanyi Lai" userId="b9141c39d24f4df0" providerId="LiveId" clId="{BD24FB75-672B-432B-9449-8E0A0EC34196}" dt="2023-09-25T21:05:44.714" v="419" actId="14100"/>
          <ac:spMkLst>
            <pc:docMk/>
            <pc:sldMk cId="1990879694" sldId="276"/>
            <ac:spMk id="3" creationId="{FAC8C88A-4353-8054-54B8-599D18522B40}"/>
          </ac:spMkLst>
        </pc:spChg>
      </pc:sldChg>
      <pc:sldChg chg="modSp mod">
        <pc:chgData name="Wanyi Lai" userId="b9141c39d24f4df0" providerId="LiveId" clId="{BD24FB75-672B-432B-9449-8E0A0EC34196}" dt="2023-09-25T21:11:48.311" v="496" actId="20577"/>
        <pc:sldMkLst>
          <pc:docMk/>
          <pc:sldMk cId="4207083771" sldId="279"/>
        </pc:sldMkLst>
        <pc:spChg chg="mod">
          <ac:chgData name="Wanyi Lai" userId="b9141c39d24f4df0" providerId="LiveId" clId="{BD24FB75-672B-432B-9449-8E0A0EC34196}" dt="2023-09-25T21:11:48.311" v="496" actId="20577"/>
          <ac:spMkLst>
            <pc:docMk/>
            <pc:sldMk cId="4207083771" sldId="279"/>
            <ac:spMk id="3" creationId="{8E382AF7-895A-D0E1-EB88-43196795E857}"/>
          </ac:spMkLst>
        </pc:spChg>
      </pc:sldChg>
      <pc:sldChg chg="modSp mod">
        <pc:chgData name="Wanyi Lai" userId="b9141c39d24f4df0" providerId="LiveId" clId="{BD24FB75-672B-432B-9449-8E0A0EC34196}" dt="2023-09-25T21:08:58.690" v="421" actId="27636"/>
        <pc:sldMkLst>
          <pc:docMk/>
          <pc:sldMk cId="484451720" sldId="281"/>
        </pc:sldMkLst>
        <pc:spChg chg="mod">
          <ac:chgData name="Wanyi Lai" userId="b9141c39d24f4df0" providerId="LiveId" clId="{BD24FB75-672B-432B-9449-8E0A0EC34196}" dt="2023-09-25T21:08:58.690" v="421" actId="27636"/>
          <ac:spMkLst>
            <pc:docMk/>
            <pc:sldMk cId="484451720" sldId="281"/>
            <ac:spMk id="3" creationId="{0C3CE469-2D29-7871-F37A-9AD9DFA7D336}"/>
          </ac:spMkLst>
        </pc:spChg>
      </pc:sldChg>
      <pc:sldChg chg="modSp mod">
        <pc:chgData name="Wanyi Lai" userId="b9141c39d24f4df0" providerId="LiveId" clId="{BD24FB75-672B-432B-9449-8E0A0EC34196}" dt="2023-09-25T21:16:51.379" v="497" actId="14100"/>
        <pc:sldMkLst>
          <pc:docMk/>
          <pc:sldMk cId="2046777898" sldId="283"/>
        </pc:sldMkLst>
        <pc:spChg chg="mod">
          <ac:chgData name="Wanyi Lai" userId="b9141c39d24f4df0" providerId="LiveId" clId="{BD24FB75-672B-432B-9449-8E0A0EC34196}" dt="2023-09-25T21:16:51.379" v="497" actId="14100"/>
          <ac:spMkLst>
            <pc:docMk/>
            <pc:sldMk cId="2046777898" sldId="283"/>
            <ac:spMk id="2" creationId="{A44E3CE0-2BFA-936E-17B6-B3BBBB896872}"/>
          </ac:spMkLst>
        </pc:spChg>
      </pc:sldChg>
      <pc:sldChg chg="modSp mod">
        <pc:chgData name="Wanyi Lai" userId="b9141c39d24f4df0" providerId="LiveId" clId="{BD24FB75-672B-432B-9449-8E0A0EC34196}" dt="2023-09-25T21:22:55.692" v="499" actId="14100"/>
        <pc:sldMkLst>
          <pc:docMk/>
          <pc:sldMk cId="3925609950" sldId="289"/>
        </pc:sldMkLst>
        <pc:spChg chg="mod">
          <ac:chgData name="Wanyi Lai" userId="b9141c39d24f4df0" providerId="LiveId" clId="{BD24FB75-672B-432B-9449-8E0A0EC34196}" dt="2023-09-25T21:22:55.692" v="499" actId="14100"/>
          <ac:spMkLst>
            <pc:docMk/>
            <pc:sldMk cId="3925609950" sldId="289"/>
            <ac:spMk id="3" creationId="{1E0824EB-E58A-1C2C-DE73-6B85218FEA85}"/>
          </ac:spMkLst>
        </pc:spChg>
      </pc:sldChg>
      <pc:sldChg chg="modSp mod">
        <pc:chgData name="Wanyi Lai" userId="b9141c39d24f4df0" providerId="LiveId" clId="{BD24FB75-672B-432B-9449-8E0A0EC34196}" dt="2023-09-25T21:27:20.276" v="544" actId="14100"/>
        <pc:sldMkLst>
          <pc:docMk/>
          <pc:sldMk cId="2930975710" sldId="290"/>
        </pc:sldMkLst>
        <pc:spChg chg="mod">
          <ac:chgData name="Wanyi Lai" userId="b9141c39d24f4df0" providerId="LiveId" clId="{BD24FB75-672B-432B-9449-8E0A0EC34196}" dt="2023-09-25T21:27:20.276" v="544" actId="14100"/>
          <ac:spMkLst>
            <pc:docMk/>
            <pc:sldMk cId="2930975710" sldId="290"/>
            <ac:spMk id="3" creationId="{1E0824EB-E58A-1C2C-DE73-6B85218FEA85}"/>
          </ac:spMkLst>
        </pc:spChg>
      </pc:sldChg>
      <pc:sldChg chg="modSp mod">
        <pc:chgData name="Wanyi Lai" userId="b9141c39d24f4df0" providerId="LiveId" clId="{BD24FB75-672B-432B-9449-8E0A0EC34196}" dt="2023-09-21T22:01:54.516" v="362" actId="5793"/>
        <pc:sldMkLst>
          <pc:docMk/>
          <pc:sldMk cId="316230354" sldId="291"/>
        </pc:sldMkLst>
        <pc:spChg chg="mod">
          <ac:chgData name="Wanyi Lai" userId="b9141c39d24f4df0" providerId="LiveId" clId="{BD24FB75-672B-432B-9449-8E0A0EC34196}" dt="2023-09-21T22:01:54.516" v="362" actId="5793"/>
          <ac:spMkLst>
            <pc:docMk/>
            <pc:sldMk cId="316230354" sldId="291"/>
            <ac:spMk id="3" creationId="{7AB1734A-5B84-6583-A66D-4842806193D3}"/>
          </ac:spMkLst>
        </pc:spChg>
      </pc:sldChg>
      <pc:sldChg chg="modSp mod">
        <pc:chgData name="Wanyi Lai" userId="b9141c39d24f4df0" providerId="LiveId" clId="{BD24FB75-672B-432B-9449-8E0A0EC34196}" dt="2023-09-25T21:29:12.823" v="555" actId="20577"/>
        <pc:sldMkLst>
          <pc:docMk/>
          <pc:sldMk cId="3713237828" sldId="292"/>
        </pc:sldMkLst>
        <pc:spChg chg="mod">
          <ac:chgData name="Wanyi Lai" userId="b9141c39d24f4df0" providerId="LiveId" clId="{BD24FB75-672B-432B-9449-8E0A0EC34196}" dt="2023-09-25T21:29:12.823" v="555" actId="20577"/>
          <ac:spMkLst>
            <pc:docMk/>
            <pc:sldMk cId="3713237828" sldId="292"/>
            <ac:spMk id="3" creationId="{022D4A85-9DBF-88C7-87E3-0634120199A7}"/>
          </ac:spMkLst>
        </pc:spChg>
      </pc:sldChg>
      <pc:sldChg chg="del">
        <pc:chgData name="Wanyi Lai" userId="b9141c39d24f4df0" providerId="LiveId" clId="{BD24FB75-672B-432B-9449-8E0A0EC34196}" dt="2023-09-20T00:29:46.558" v="1" actId="47"/>
        <pc:sldMkLst>
          <pc:docMk/>
          <pc:sldMk cId="3074103231" sldId="294"/>
        </pc:sldMkLst>
      </pc:sldChg>
      <pc:sldChg chg="del">
        <pc:chgData name="Wanyi Lai" userId="b9141c39d24f4df0" providerId="LiveId" clId="{BD24FB75-672B-432B-9449-8E0A0EC34196}" dt="2023-09-20T00:29:41.657" v="0" actId="47"/>
        <pc:sldMkLst>
          <pc:docMk/>
          <pc:sldMk cId="3872056419" sldId="295"/>
        </pc:sldMkLst>
      </pc:sldChg>
      <pc:sldChg chg="modSp mod">
        <pc:chgData name="Wanyi Lai" userId="b9141c39d24f4df0" providerId="LiveId" clId="{BD24FB75-672B-432B-9449-8E0A0EC34196}" dt="2023-09-21T21:32:24.975" v="322" actId="21"/>
        <pc:sldMkLst>
          <pc:docMk/>
          <pc:sldMk cId="2137179595" sldId="296"/>
        </pc:sldMkLst>
        <pc:spChg chg="mod">
          <ac:chgData name="Wanyi Lai" userId="b9141c39d24f4df0" providerId="LiveId" clId="{BD24FB75-672B-432B-9449-8E0A0EC34196}" dt="2023-09-21T21:32:17.893" v="320" actId="20577"/>
          <ac:spMkLst>
            <pc:docMk/>
            <pc:sldMk cId="2137179595" sldId="296"/>
            <ac:spMk id="2" creationId="{B29253DE-6B39-7230-3D56-8B95667ED0A5}"/>
          </ac:spMkLst>
        </pc:spChg>
        <pc:spChg chg="mod">
          <ac:chgData name="Wanyi Lai" userId="b9141c39d24f4df0" providerId="LiveId" clId="{BD24FB75-672B-432B-9449-8E0A0EC34196}" dt="2023-09-21T21:32:24.975" v="322" actId="21"/>
          <ac:spMkLst>
            <pc:docMk/>
            <pc:sldMk cId="2137179595" sldId="296"/>
            <ac:spMk id="3" creationId="{F131BB54-5C8B-2AD4-843F-25D3D843D18B}"/>
          </ac:spMkLst>
        </pc:spChg>
      </pc:sldChg>
      <pc:sldChg chg="modSp mod">
        <pc:chgData name="Wanyi Lai" userId="b9141c39d24f4df0" providerId="LiveId" clId="{BD24FB75-672B-432B-9449-8E0A0EC34196}" dt="2023-09-25T21:10:35.091" v="429" actId="20577"/>
        <pc:sldMkLst>
          <pc:docMk/>
          <pc:sldMk cId="1900996793" sldId="297"/>
        </pc:sldMkLst>
        <pc:spChg chg="mod">
          <ac:chgData name="Wanyi Lai" userId="b9141c39d24f4df0" providerId="LiveId" clId="{BD24FB75-672B-432B-9449-8E0A0EC34196}" dt="2023-09-25T21:10:35.091" v="429" actId="20577"/>
          <ac:spMkLst>
            <pc:docMk/>
            <pc:sldMk cId="1900996793" sldId="297"/>
            <ac:spMk id="3" creationId="{3D9B02A5-1E3F-381D-866B-6C36E1D43D6B}"/>
          </ac:spMkLst>
        </pc:spChg>
      </pc:sldChg>
      <pc:sldChg chg="modSp mod">
        <pc:chgData name="Wanyi Lai" userId="b9141c39d24f4df0" providerId="LiveId" clId="{BD24FB75-672B-432B-9449-8E0A0EC34196}" dt="2023-09-21T21:18:08.946" v="104" actId="20577"/>
        <pc:sldMkLst>
          <pc:docMk/>
          <pc:sldMk cId="3163553372" sldId="305"/>
        </pc:sldMkLst>
        <pc:spChg chg="mod">
          <ac:chgData name="Wanyi Lai" userId="b9141c39d24f4df0" providerId="LiveId" clId="{BD24FB75-672B-432B-9449-8E0A0EC34196}" dt="2023-09-21T21:18:08.946" v="104" actId="20577"/>
          <ac:spMkLst>
            <pc:docMk/>
            <pc:sldMk cId="3163553372" sldId="305"/>
            <ac:spMk id="3" creationId="{8756A217-AF3A-3569-CE49-4AA25112C11C}"/>
          </ac:spMkLst>
        </pc:spChg>
      </pc:sldChg>
      <pc:sldChg chg="modSp mod ord">
        <pc:chgData name="Wanyi Lai" userId="b9141c39d24f4df0" providerId="LiveId" clId="{BD24FB75-672B-432B-9449-8E0A0EC34196}" dt="2023-09-21T21:31:01.909" v="317" actId="20577"/>
        <pc:sldMkLst>
          <pc:docMk/>
          <pc:sldMk cId="3276534491" sldId="307"/>
        </pc:sldMkLst>
        <pc:spChg chg="mod">
          <ac:chgData name="Wanyi Lai" userId="b9141c39d24f4df0" providerId="LiveId" clId="{BD24FB75-672B-432B-9449-8E0A0EC34196}" dt="2023-09-21T21:30:47.710" v="313" actId="20577"/>
          <ac:spMkLst>
            <pc:docMk/>
            <pc:sldMk cId="3276534491" sldId="307"/>
            <ac:spMk id="2" creationId="{3A877752-2D73-E0E5-3C67-6DDC1C8CD741}"/>
          </ac:spMkLst>
        </pc:spChg>
        <pc:spChg chg="mod">
          <ac:chgData name="Wanyi Lai" userId="b9141c39d24f4df0" providerId="LiveId" clId="{BD24FB75-672B-432B-9449-8E0A0EC34196}" dt="2023-09-21T21:31:01.909" v="317" actId="20577"/>
          <ac:spMkLst>
            <pc:docMk/>
            <pc:sldMk cId="3276534491" sldId="307"/>
            <ac:spMk id="3" creationId="{7E65F066-A78A-9DCD-D1DB-38E186A2516E}"/>
          </ac:spMkLst>
        </pc:spChg>
      </pc:sldChg>
      <pc:sldChg chg="modSp mod">
        <pc:chgData name="Wanyi Lai" userId="b9141c39d24f4df0" providerId="LiveId" clId="{BD24FB75-672B-432B-9449-8E0A0EC34196}" dt="2023-09-25T21:27:07.123" v="543" actId="20577"/>
        <pc:sldMkLst>
          <pc:docMk/>
          <pc:sldMk cId="1470169524" sldId="309"/>
        </pc:sldMkLst>
        <pc:spChg chg="mod">
          <ac:chgData name="Wanyi Lai" userId="b9141c39d24f4df0" providerId="LiveId" clId="{BD24FB75-672B-432B-9449-8E0A0EC34196}" dt="2023-09-25T21:26:59.725" v="515" actId="20577"/>
          <ac:spMkLst>
            <pc:docMk/>
            <pc:sldMk cId="1470169524" sldId="309"/>
            <ac:spMk id="2" creationId="{D906D95A-58B6-9D44-DB2C-17316C82860E}"/>
          </ac:spMkLst>
        </pc:spChg>
        <pc:spChg chg="mod">
          <ac:chgData name="Wanyi Lai" userId="b9141c39d24f4df0" providerId="LiveId" clId="{BD24FB75-672B-432B-9449-8E0A0EC34196}" dt="2023-09-25T21:27:07.123" v="543" actId="20577"/>
          <ac:spMkLst>
            <pc:docMk/>
            <pc:sldMk cId="1470169524" sldId="309"/>
            <ac:spMk id="3" creationId="{B1566BB2-6BE5-C9A5-A3E2-2F29E663E6C7}"/>
          </ac:spMkLst>
        </pc:spChg>
      </pc:sldChg>
      <pc:sldChg chg="del">
        <pc:chgData name="Wanyi Lai" userId="b9141c39d24f4df0" providerId="LiveId" clId="{BD24FB75-672B-432B-9449-8E0A0EC34196}" dt="2023-09-25T21:26:50.581" v="500" actId="47"/>
        <pc:sldMkLst>
          <pc:docMk/>
          <pc:sldMk cId="2004051671" sldId="310"/>
        </pc:sldMkLst>
      </pc:sldChg>
      <pc:sldChg chg="modSp new mod">
        <pc:chgData name="Wanyi Lai" userId="b9141c39d24f4df0" providerId="LiveId" clId="{BD24FB75-672B-432B-9449-8E0A0EC34196}" dt="2023-09-21T21:30:12.775" v="311" actId="20577"/>
        <pc:sldMkLst>
          <pc:docMk/>
          <pc:sldMk cId="25218549" sldId="311"/>
        </pc:sldMkLst>
        <pc:spChg chg="mod">
          <ac:chgData name="Wanyi Lai" userId="b9141c39d24f4df0" providerId="LiveId" clId="{BD24FB75-672B-432B-9449-8E0A0EC34196}" dt="2023-09-21T21:30:12.775" v="311" actId="20577"/>
          <ac:spMkLst>
            <pc:docMk/>
            <pc:sldMk cId="25218549" sldId="311"/>
            <ac:spMk id="2" creationId="{6D8A7110-4B8F-CC2F-9455-A99FD166C5D9}"/>
          </ac:spMkLst>
        </pc:spChg>
        <pc:spChg chg="mod">
          <ac:chgData name="Wanyi Lai" userId="b9141c39d24f4df0" providerId="LiveId" clId="{BD24FB75-672B-432B-9449-8E0A0EC34196}" dt="2023-09-21T21:27:22.852" v="173" actId="27636"/>
          <ac:spMkLst>
            <pc:docMk/>
            <pc:sldMk cId="25218549" sldId="311"/>
            <ac:spMk id="3" creationId="{85F69EE8-883C-FCA8-F4AF-77DC4B20B306}"/>
          </ac:spMkLst>
        </pc:spChg>
      </pc:sldChg>
      <pc:sldChg chg="modSp new mod">
        <pc:chgData name="Wanyi Lai" userId="b9141c39d24f4df0" providerId="LiveId" clId="{BD24FB75-672B-432B-9449-8E0A0EC34196}" dt="2023-09-21T21:32:35.609" v="351" actId="20577"/>
        <pc:sldMkLst>
          <pc:docMk/>
          <pc:sldMk cId="4230921843" sldId="312"/>
        </pc:sldMkLst>
        <pc:spChg chg="mod">
          <ac:chgData name="Wanyi Lai" userId="b9141c39d24f4df0" providerId="LiveId" clId="{BD24FB75-672B-432B-9449-8E0A0EC34196}" dt="2023-09-21T21:32:28.779" v="326" actId="27636"/>
          <ac:spMkLst>
            <pc:docMk/>
            <pc:sldMk cId="4230921843" sldId="312"/>
            <ac:spMk id="2" creationId="{20089E7B-49C8-E902-1508-0E4B96E0E35D}"/>
          </ac:spMkLst>
        </pc:spChg>
        <pc:spChg chg="mod">
          <ac:chgData name="Wanyi Lai" userId="b9141c39d24f4df0" providerId="LiveId" clId="{BD24FB75-672B-432B-9449-8E0A0EC34196}" dt="2023-09-21T21:32:35.609" v="351" actId="20577"/>
          <ac:spMkLst>
            <pc:docMk/>
            <pc:sldMk cId="4230921843" sldId="312"/>
            <ac:spMk id="3" creationId="{B4DE1B33-2A27-83D6-1800-719F077A039F}"/>
          </ac:spMkLst>
        </pc:spChg>
      </pc:sldChg>
      <pc:sldChg chg="modSp new mod">
        <pc:chgData name="Wanyi Lai" userId="b9141c39d24f4df0" providerId="LiveId" clId="{BD24FB75-672B-432B-9449-8E0A0EC34196}" dt="2023-09-21T22:02:03.986" v="369" actId="20577"/>
        <pc:sldMkLst>
          <pc:docMk/>
          <pc:sldMk cId="3710980342" sldId="313"/>
        </pc:sldMkLst>
        <pc:spChg chg="mod">
          <ac:chgData name="Wanyi Lai" userId="b9141c39d24f4df0" providerId="LiveId" clId="{BD24FB75-672B-432B-9449-8E0A0EC34196}" dt="2023-09-21T22:02:03.986" v="369" actId="20577"/>
          <ac:spMkLst>
            <pc:docMk/>
            <pc:sldMk cId="3710980342" sldId="313"/>
            <ac:spMk id="2" creationId="{7CA481E4-8187-09B5-8577-051CD3A34C84}"/>
          </ac:spMkLst>
        </pc:spChg>
      </pc:sldChg>
      <pc:sldChg chg="modSp new mod">
        <pc:chgData name="Wanyi Lai" userId="b9141c39d24f4df0" providerId="LiveId" clId="{BD24FB75-672B-432B-9449-8E0A0EC34196}" dt="2023-09-25T21:10:59.823" v="485" actId="20577"/>
        <pc:sldMkLst>
          <pc:docMk/>
          <pc:sldMk cId="1388643224" sldId="314"/>
        </pc:sldMkLst>
        <pc:spChg chg="mod">
          <ac:chgData name="Wanyi Lai" userId="b9141c39d24f4df0" providerId="LiveId" clId="{BD24FB75-672B-432B-9449-8E0A0EC34196}" dt="2023-09-25T21:10:52.011" v="460" actId="20577"/>
          <ac:spMkLst>
            <pc:docMk/>
            <pc:sldMk cId="1388643224" sldId="314"/>
            <ac:spMk id="2" creationId="{2B4941B7-4766-0A68-995A-8BC47CE4092D}"/>
          </ac:spMkLst>
        </pc:spChg>
        <pc:spChg chg="mod">
          <ac:chgData name="Wanyi Lai" userId="b9141c39d24f4df0" providerId="LiveId" clId="{BD24FB75-672B-432B-9449-8E0A0EC34196}" dt="2023-09-25T21:10:59.823" v="485" actId="20577"/>
          <ac:spMkLst>
            <pc:docMk/>
            <pc:sldMk cId="1388643224" sldId="314"/>
            <ac:spMk id="3" creationId="{619ABEDF-597F-7DC5-960E-DD9F0E4F4B2E}"/>
          </ac:spMkLst>
        </pc:spChg>
      </pc:sldChg>
    </pc:docChg>
  </pc:docChgLst>
  <pc:docChgLst>
    <pc:chgData name="Wanyi Lai" userId="b9141c39d24f4df0" providerId="LiveId" clId="{F8064460-7F87-4D11-85B8-2A33DABDDCDF}"/>
    <pc:docChg chg="undo custSel addSld delSld modSld">
      <pc:chgData name="Wanyi Lai" userId="b9141c39d24f4df0" providerId="LiveId" clId="{F8064460-7F87-4D11-85B8-2A33DABDDCDF}" dt="2023-06-05T21:48:07.129" v="2731" actId="20577"/>
      <pc:docMkLst>
        <pc:docMk/>
      </pc:docMkLst>
      <pc:sldChg chg="modSp mod">
        <pc:chgData name="Wanyi Lai" userId="b9141c39d24f4df0" providerId="LiveId" clId="{F8064460-7F87-4D11-85B8-2A33DABDDCDF}" dt="2023-05-24T20:21:39.264" v="1305" actId="14100"/>
        <pc:sldMkLst>
          <pc:docMk/>
          <pc:sldMk cId="2042606141" sldId="258"/>
        </pc:sldMkLst>
        <pc:spChg chg="mod">
          <ac:chgData name="Wanyi Lai" userId="b9141c39d24f4df0" providerId="LiveId" clId="{F8064460-7F87-4D11-85B8-2A33DABDDCDF}" dt="2023-05-24T20:21:39.264" v="1305" actId="14100"/>
          <ac:spMkLst>
            <pc:docMk/>
            <pc:sldMk cId="2042606141" sldId="258"/>
            <ac:spMk id="3" creationId="{5729E794-0F31-083E-BFCC-1FE7FD547253}"/>
          </ac:spMkLst>
        </pc:spChg>
      </pc:sldChg>
      <pc:sldChg chg="addSp delSp modSp mod">
        <pc:chgData name="Wanyi Lai" userId="b9141c39d24f4df0" providerId="LiveId" clId="{F8064460-7F87-4D11-85B8-2A33DABDDCDF}" dt="2023-05-24T20:50:10.191" v="1310" actId="1076"/>
        <pc:sldMkLst>
          <pc:docMk/>
          <pc:sldMk cId="3674357442" sldId="259"/>
        </pc:sldMkLst>
        <pc:picChg chg="del">
          <ac:chgData name="Wanyi Lai" userId="b9141c39d24f4df0" providerId="LiveId" clId="{F8064460-7F87-4D11-85B8-2A33DABDDCDF}" dt="2023-05-24T20:50:04.129" v="1306" actId="478"/>
          <ac:picMkLst>
            <pc:docMk/>
            <pc:sldMk cId="3674357442" sldId="259"/>
            <ac:picMk id="5" creationId="{F3433A22-E6A0-7866-101C-1C24EE6BED91}"/>
          </ac:picMkLst>
        </pc:picChg>
        <pc:picChg chg="add mod">
          <ac:chgData name="Wanyi Lai" userId="b9141c39d24f4df0" providerId="LiveId" clId="{F8064460-7F87-4D11-85B8-2A33DABDDCDF}" dt="2023-05-24T20:50:10.191" v="1310" actId="1076"/>
          <ac:picMkLst>
            <pc:docMk/>
            <pc:sldMk cId="3674357442" sldId="259"/>
            <ac:picMk id="6" creationId="{355716CC-06DA-BE8D-9FDD-B938B9D0F954}"/>
          </ac:picMkLst>
        </pc:picChg>
      </pc:sldChg>
      <pc:sldChg chg="modSp mod">
        <pc:chgData name="Wanyi Lai" userId="b9141c39d24f4df0" providerId="LiveId" clId="{F8064460-7F87-4D11-85B8-2A33DABDDCDF}" dt="2023-05-24T02:49:27.357" v="1097" actId="20577"/>
        <pc:sldMkLst>
          <pc:docMk/>
          <pc:sldMk cId="927207615" sldId="260"/>
        </pc:sldMkLst>
        <pc:spChg chg="mod">
          <ac:chgData name="Wanyi Lai" userId="b9141c39d24f4df0" providerId="LiveId" clId="{F8064460-7F87-4D11-85B8-2A33DABDDCDF}" dt="2023-05-24T02:49:27.357" v="1097" actId="20577"/>
          <ac:spMkLst>
            <pc:docMk/>
            <pc:sldMk cId="927207615" sldId="260"/>
            <ac:spMk id="3" creationId="{86330CD6-76EA-ED3B-9CFA-E69E93D16581}"/>
          </ac:spMkLst>
        </pc:spChg>
      </pc:sldChg>
      <pc:sldChg chg="modSp mod">
        <pc:chgData name="Wanyi Lai" userId="b9141c39d24f4df0" providerId="LiveId" clId="{F8064460-7F87-4D11-85B8-2A33DABDDCDF}" dt="2023-05-24T02:45:28.876" v="1094" actId="27636"/>
        <pc:sldMkLst>
          <pc:docMk/>
          <pc:sldMk cId="2099054862" sldId="261"/>
        </pc:sldMkLst>
        <pc:spChg chg="mod">
          <ac:chgData name="Wanyi Lai" userId="b9141c39d24f4df0" providerId="LiveId" clId="{F8064460-7F87-4D11-85B8-2A33DABDDCDF}" dt="2023-05-24T02:45:28.876" v="1094" actId="27636"/>
          <ac:spMkLst>
            <pc:docMk/>
            <pc:sldMk cId="2099054862" sldId="261"/>
            <ac:spMk id="3" creationId="{AA14743D-6446-7E61-2326-8E2F824331F9}"/>
          </ac:spMkLst>
        </pc:spChg>
      </pc:sldChg>
      <pc:sldChg chg="modSp mod">
        <pc:chgData name="Wanyi Lai" userId="b9141c39d24f4df0" providerId="LiveId" clId="{F8064460-7F87-4D11-85B8-2A33DABDDCDF}" dt="2023-05-24T21:13:49.021" v="1833" actId="20577"/>
        <pc:sldMkLst>
          <pc:docMk/>
          <pc:sldMk cId="1207770547" sldId="262"/>
        </pc:sldMkLst>
        <pc:spChg chg="mod">
          <ac:chgData name="Wanyi Lai" userId="b9141c39d24f4df0" providerId="LiveId" clId="{F8064460-7F87-4D11-85B8-2A33DABDDCDF}" dt="2023-05-24T21:13:49.021" v="1833" actId="20577"/>
          <ac:spMkLst>
            <pc:docMk/>
            <pc:sldMk cId="1207770547" sldId="262"/>
            <ac:spMk id="3" creationId="{AA14743D-6446-7E61-2326-8E2F824331F9}"/>
          </ac:spMkLst>
        </pc:spChg>
      </pc:sldChg>
      <pc:sldChg chg="modSp mod">
        <pc:chgData name="Wanyi Lai" userId="b9141c39d24f4df0" providerId="LiveId" clId="{F8064460-7F87-4D11-85B8-2A33DABDDCDF}" dt="2023-05-23T21:23:51.042" v="266" actId="20577"/>
        <pc:sldMkLst>
          <pc:docMk/>
          <pc:sldMk cId="3732128312" sldId="263"/>
        </pc:sldMkLst>
        <pc:spChg chg="mod">
          <ac:chgData name="Wanyi Lai" userId="b9141c39d24f4df0" providerId="LiveId" clId="{F8064460-7F87-4D11-85B8-2A33DABDDCDF}" dt="2023-05-23T21:23:51.042" v="266" actId="20577"/>
          <ac:spMkLst>
            <pc:docMk/>
            <pc:sldMk cId="3732128312" sldId="263"/>
            <ac:spMk id="3" creationId="{B2D979AA-C091-B90C-2F7A-EA82F13EBDCA}"/>
          </ac:spMkLst>
        </pc:spChg>
      </pc:sldChg>
      <pc:sldChg chg="addSp modSp mod">
        <pc:chgData name="Wanyi Lai" userId="b9141c39d24f4df0" providerId="LiveId" clId="{F8064460-7F87-4D11-85B8-2A33DABDDCDF}" dt="2023-05-24T20:52:38.925" v="1343" actId="14100"/>
        <pc:sldMkLst>
          <pc:docMk/>
          <pc:sldMk cId="3496868686" sldId="264"/>
        </pc:sldMkLst>
        <pc:spChg chg="mod">
          <ac:chgData name="Wanyi Lai" userId="b9141c39d24f4df0" providerId="LiveId" clId="{F8064460-7F87-4D11-85B8-2A33DABDDCDF}" dt="2023-05-24T20:52:38.925" v="1343" actId="14100"/>
          <ac:spMkLst>
            <pc:docMk/>
            <pc:sldMk cId="3496868686" sldId="264"/>
            <ac:spMk id="3" creationId="{578BC5B9-D002-80F4-3898-81AAE9F48D61}"/>
          </ac:spMkLst>
        </pc:spChg>
        <pc:picChg chg="add mod">
          <ac:chgData name="Wanyi Lai" userId="b9141c39d24f4df0" providerId="LiveId" clId="{F8064460-7F87-4D11-85B8-2A33DABDDCDF}" dt="2023-05-24T20:52:34.792" v="1342" actId="1076"/>
          <ac:picMkLst>
            <pc:docMk/>
            <pc:sldMk cId="3496868686" sldId="264"/>
            <ac:picMk id="5" creationId="{7390D557-DC5D-A82C-94A3-BF44127CD3BE}"/>
          </ac:picMkLst>
        </pc:picChg>
      </pc:sldChg>
      <pc:sldChg chg="modSp mod">
        <pc:chgData name="Wanyi Lai" userId="b9141c39d24f4df0" providerId="LiveId" clId="{F8064460-7F87-4D11-85B8-2A33DABDDCDF}" dt="2023-05-24T02:30:47.533" v="1054" actId="20577"/>
        <pc:sldMkLst>
          <pc:docMk/>
          <pc:sldMk cId="3140307740" sldId="267"/>
        </pc:sldMkLst>
        <pc:spChg chg="mod">
          <ac:chgData name="Wanyi Lai" userId="b9141c39d24f4df0" providerId="LiveId" clId="{F8064460-7F87-4D11-85B8-2A33DABDDCDF}" dt="2023-05-24T02:30:47.533" v="1054" actId="20577"/>
          <ac:spMkLst>
            <pc:docMk/>
            <pc:sldMk cId="3140307740" sldId="267"/>
            <ac:spMk id="3" creationId="{E0523698-DEDD-C888-0095-64FA3765CFD2}"/>
          </ac:spMkLst>
        </pc:spChg>
      </pc:sldChg>
      <pc:sldChg chg="modSp mod">
        <pc:chgData name="Wanyi Lai" userId="b9141c39d24f4df0" providerId="LiveId" clId="{F8064460-7F87-4D11-85B8-2A33DABDDCDF}" dt="2023-05-24T02:21:33.928" v="1022" actId="20577"/>
        <pc:sldMkLst>
          <pc:docMk/>
          <pc:sldMk cId="3904209526" sldId="268"/>
        </pc:sldMkLst>
        <pc:spChg chg="mod">
          <ac:chgData name="Wanyi Lai" userId="b9141c39d24f4df0" providerId="LiveId" clId="{F8064460-7F87-4D11-85B8-2A33DABDDCDF}" dt="2023-05-24T02:21:33.928" v="1022" actId="20577"/>
          <ac:spMkLst>
            <pc:docMk/>
            <pc:sldMk cId="3904209526" sldId="268"/>
            <ac:spMk id="3" creationId="{6D1BC056-610D-D5DA-B61D-CAD15EE95AC6}"/>
          </ac:spMkLst>
        </pc:spChg>
      </pc:sldChg>
      <pc:sldChg chg="modSp mod">
        <pc:chgData name="Wanyi Lai" userId="b9141c39d24f4df0" providerId="LiveId" clId="{F8064460-7F87-4D11-85B8-2A33DABDDCDF}" dt="2023-05-24T21:23:13.224" v="2089" actId="20577"/>
        <pc:sldMkLst>
          <pc:docMk/>
          <pc:sldMk cId="161689452" sldId="271"/>
        </pc:sldMkLst>
        <pc:graphicFrameChg chg="modGraphic">
          <ac:chgData name="Wanyi Lai" userId="b9141c39d24f4df0" providerId="LiveId" clId="{F8064460-7F87-4D11-85B8-2A33DABDDCDF}" dt="2023-05-24T21:23:13.224" v="2089" actId="20577"/>
          <ac:graphicFrameMkLst>
            <pc:docMk/>
            <pc:sldMk cId="161689452" sldId="271"/>
            <ac:graphicFrameMk id="4" creationId="{1FF47061-7A6A-EE1A-6D42-C670198F6889}"/>
          </ac:graphicFrameMkLst>
        </pc:graphicFrameChg>
      </pc:sldChg>
      <pc:sldChg chg="modSp mod">
        <pc:chgData name="Wanyi Lai" userId="b9141c39d24f4df0" providerId="LiveId" clId="{F8064460-7F87-4D11-85B8-2A33DABDDCDF}" dt="2023-06-05T21:44:00.998" v="2723" actId="27636"/>
        <pc:sldMkLst>
          <pc:docMk/>
          <pc:sldMk cId="127093717" sldId="272"/>
        </pc:sldMkLst>
        <pc:spChg chg="mod">
          <ac:chgData name="Wanyi Lai" userId="b9141c39d24f4df0" providerId="LiveId" clId="{F8064460-7F87-4D11-85B8-2A33DABDDCDF}" dt="2023-06-05T21:44:00.998" v="2723" actId="27636"/>
          <ac:spMkLst>
            <pc:docMk/>
            <pc:sldMk cId="127093717" sldId="272"/>
            <ac:spMk id="3" creationId="{A9131D59-3687-64A9-9428-7EEA2C5E6E18}"/>
          </ac:spMkLst>
        </pc:spChg>
        <pc:picChg chg="mod">
          <ac:chgData name="Wanyi Lai" userId="b9141c39d24f4df0" providerId="LiveId" clId="{F8064460-7F87-4D11-85B8-2A33DABDDCDF}" dt="2023-05-31T20:02:04.708" v="2552" actId="1076"/>
          <ac:picMkLst>
            <pc:docMk/>
            <pc:sldMk cId="127093717" sldId="272"/>
            <ac:picMk id="5" creationId="{0D659997-7240-B357-A829-BD8963F151DF}"/>
          </ac:picMkLst>
        </pc:picChg>
      </pc:sldChg>
      <pc:sldChg chg="modSp mod">
        <pc:chgData name="Wanyi Lai" userId="b9141c39d24f4df0" providerId="LiveId" clId="{F8064460-7F87-4D11-85B8-2A33DABDDCDF}" dt="2023-05-31T20:09:41.522" v="2593" actId="20577"/>
        <pc:sldMkLst>
          <pc:docMk/>
          <pc:sldMk cId="538467557" sldId="275"/>
        </pc:sldMkLst>
        <pc:spChg chg="mod">
          <ac:chgData name="Wanyi Lai" userId="b9141c39d24f4df0" providerId="LiveId" clId="{F8064460-7F87-4D11-85B8-2A33DABDDCDF}" dt="2023-05-31T20:09:41.522" v="2593" actId="20577"/>
          <ac:spMkLst>
            <pc:docMk/>
            <pc:sldMk cId="538467557" sldId="275"/>
            <ac:spMk id="3" creationId="{FAC8C88A-4353-8054-54B8-599D18522B40}"/>
          </ac:spMkLst>
        </pc:spChg>
      </pc:sldChg>
      <pc:sldChg chg="modSp mod">
        <pc:chgData name="Wanyi Lai" userId="b9141c39d24f4df0" providerId="LiveId" clId="{F8064460-7F87-4D11-85B8-2A33DABDDCDF}" dt="2023-06-05T21:44:01.014" v="2724" actId="27636"/>
        <pc:sldMkLst>
          <pc:docMk/>
          <pc:sldMk cId="484451720" sldId="281"/>
        </pc:sldMkLst>
        <pc:spChg chg="mod">
          <ac:chgData name="Wanyi Lai" userId="b9141c39d24f4df0" providerId="LiveId" clId="{F8064460-7F87-4D11-85B8-2A33DABDDCDF}" dt="2023-06-05T21:44:01.014" v="2724" actId="27636"/>
          <ac:spMkLst>
            <pc:docMk/>
            <pc:sldMk cId="484451720" sldId="281"/>
            <ac:spMk id="3" creationId="{0C3CE469-2D29-7871-F37A-9AD9DFA7D336}"/>
          </ac:spMkLst>
        </pc:spChg>
      </pc:sldChg>
      <pc:sldChg chg="modSp mod">
        <pc:chgData name="Wanyi Lai" userId="b9141c39d24f4df0" providerId="LiveId" clId="{F8064460-7F87-4D11-85B8-2A33DABDDCDF}" dt="2023-06-05T21:44:01.014" v="2725" actId="27636"/>
        <pc:sldMkLst>
          <pc:docMk/>
          <pc:sldMk cId="2046777898" sldId="283"/>
        </pc:sldMkLst>
        <pc:spChg chg="mod">
          <ac:chgData name="Wanyi Lai" userId="b9141c39d24f4df0" providerId="LiveId" clId="{F8064460-7F87-4D11-85B8-2A33DABDDCDF}" dt="2023-06-05T21:44:01.014" v="2725" actId="27636"/>
          <ac:spMkLst>
            <pc:docMk/>
            <pc:sldMk cId="2046777898" sldId="283"/>
            <ac:spMk id="2" creationId="{A44E3CE0-2BFA-936E-17B6-B3BBBB896872}"/>
          </ac:spMkLst>
        </pc:spChg>
        <pc:spChg chg="mod">
          <ac:chgData name="Wanyi Lai" userId="b9141c39d24f4df0" providerId="LiveId" clId="{F8064460-7F87-4D11-85B8-2A33DABDDCDF}" dt="2023-05-31T20:30:48.357" v="2669" actId="20577"/>
          <ac:spMkLst>
            <pc:docMk/>
            <pc:sldMk cId="2046777898" sldId="283"/>
            <ac:spMk id="3" creationId="{52721B0C-078A-A2D0-837B-FC8AD85A6980}"/>
          </ac:spMkLst>
        </pc:spChg>
      </pc:sldChg>
      <pc:sldChg chg="modSp mod">
        <pc:chgData name="Wanyi Lai" userId="b9141c39d24f4df0" providerId="LiveId" clId="{F8064460-7F87-4D11-85B8-2A33DABDDCDF}" dt="2023-05-31T20:34:15.040" v="2674" actId="20577"/>
        <pc:sldMkLst>
          <pc:docMk/>
          <pc:sldMk cId="1248728465" sldId="285"/>
        </pc:sldMkLst>
        <pc:spChg chg="mod">
          <ac:chgData name="Wanyi Lai" userId="b9141c39d24f4df0" providerId="LiveId" clId="{F8064460-7F87-4D11-85B8-2A33DABDDCDF}" dt="2023-05-31T20:34:15.040" v="2674" actId="20577"/>
          <ac:spMkLst>
            <pc:docMk/>
            <pc:sldMk cId="1248728465" sldId="285"/>
            <ac:spMk id="3" creationId="{C4B716BD-5AB1-0265-BE47-A4834463D1A6}"/>
          </ac:spMkLst>
        </pc:spChg>
      </pc:sldChg>
      <pc:sldChg chg="modSp mod">
        <pc:chgData name="Wanyi Lai" userId="b9141c39d24f4df0" providerId="LiveId" clId="{F8064460-7F87-4D11-85B8-2A33DABDDCDF}" dt="2023-05-31T20:37:52.669" v="2678" actId="20577"/>
        <pc:sldMkLst>
          <pc:docMk/>
          <pc:sldMk cId="760877992" sldId="288"/>
        </pc:sldMkLst>
        <pc:spChg chg="mod">
          <ac:chgData name="Wanyi Lai" userId="b9141c39d24f4df0" providerId="LiveId" clId="{F8064460-7F87-4D11-85B8-2A33DABDDCDF}" dt="2023-05-31T20:37:52.669" v="2678" actId="20577"/>
          <ac:spMkLst>
            <pc:docMk/>
            <pc:sldMk cId="760877992" sldId="288"/>
            <ac:spMk id="3" creationId="{1E0824EB-E58A-1C2C-DE73-6B85218FEA85}"/>
          </ac:spMkLst>
        </pc:spChg>
      </pc:sldChg>
      <pc:sldChg chg="modSp mod">
        <pc:chgData name="Wanyi Lai" userId="b9141c39d24f4df0" providerId="LiveId" clId="{F8064460-7F87-4D11-85B8-2A33DABDDCDF}" dt="2023-06-05T21:44:01.030" v="2727" actId="27636"/>
        <pc:sldMkLst>
          <pc:docMk/>
          <pc:sldMk cId="3925609950" sldId="289"/>
        </pc:sldMkLst>
        <pc:spChg chg="mod">
          <ac:chgData name="Wanyi Lai" userId="b9141c39d24f4df0" providerId="LiveId" clId="{F8064460-7F87-4D11-85B8-2A33DABDDCDF}" dt="2023-06-05T21:44:01.030" v="2726" actId="27636"/>
          <ac:spMkLst>
            <pc:docMk/>
            <pc:sldMk cId="3925609950" sldId="289"/>
            <ac:spMk id="2" creationId="{FC3D75A5-BEDF-9D88-05B5-0567D19F7182}"/>
          </ac:spMkLst>
        </pc:spChg>
        <pc:spChg chg="mod">
          <ac:chgData name="Wanyi Lai" userId="b9141c39d24f4df0" providerId="LiveId" clId="{F8064460-7F87-4D11-85B8-2A33DABDDCDF}" dt="2023-06-05T21:44:01.030" v="2727" actId="27636"/>
          <ac:spMkLst>
            <pc:docMk/>
            <pc:sldMk cId="3925609950" sldId="289"/>
            <ac:spMk id="3" creationId="{1E0824EB-E58A-1C2C-DE73-6B85218FEA85}"/>
          </ac:spMkLst>
        </pc:spChg>
      </pc:sldChg>
      <pc:sldChg chg="modSp mod">
        <pc:chgData name="Wanyi Lai" userId="b9141c39d24f4df0" providerId="LiveId" clId="{F8064460-7F87-4D11-85B8-2A33DABDDCDF}" dt="2023-06-05T21:44:01.030" v="2728" actId="27636"/>
        <pc:sldMkLst>
          <pc:docMk/>
          <pc:sldMk cId="2930975710" sldId="290"/>
        </pc:sldMkLst>
        <pc:spChg chg="mod">
          <ac:chgData name="Wanyi Lai" userId="b9141c39d24f4df0" providerId="LiveId" clId="{F8064460-7F87-4D11-85B8-2A33DABDDCDF}" dt="2023-06-05T21:44:01.030" v="2728" actId="27636"/>
          <ac:spMkLst>
            <pc:docMk/>
            <pc:sldMk cId="2930975710" sldId="290"/>
            <ac:spMk id="3" creationId="{1E0824EB-E58A-1C2C-DE73-6B85218FEA85}"/>
          </ac:spMkLst>
        </pc:spChg>
      </pc:sldChg>
      <pc:sldChg chg="modSp mod">
        <pc:chgData name="Wanyi Lai" userId="b9141c39d24f4df0" providerId="LiveId" clId="{F8064460-7F87-4D11-85B8-2A33DABDDCDF}" dt="2023-05-31T20:02:28.327" v="2577" actId="20577"/>
        <pc:sldMkLst>
          <pc:docMk/>
          <pc:sldMk cId="316230354" sldId="291"/>
        </pc:sldMkLst>
        <pc:spChg chg="mod">
          <ac:chgData name="Wanyi Lai" userId="b9141c39d24f4df0" providerId="LiveId" clId="{F8064460-7F87-4D11-85B8-2A33DABDDCDF}" dt="2023-05-31T20:02:28.327" v="2577" actId="20577"/>
          <ac:spMkLst>
            <pc:docMk/>
            <pc:sldMk cId="316230354" sldId="291"/>
            <ac:spMk id="3" creationId="{7AB1734A-5B84-6583-A66D-4842806193D3}"/>
          </ac:spMkLst>
        </pc:spChg>
      </pc:sldChg>
      <pc:sldChg chg="modSp mod">
        <pc:chgData name="Wanyi Lai" userId="b9141c39d24f4df0" providerId="LiveId" clId="{F8064460-7F87-4D11-85B8-2A33DABDDCDF}" dt="2023-06-05T21:44:01.030" v="2729" actId="27636"/>
        <pc:sldMkLst>
          <pc:docMk/>
          <pc:sldMk cId="3713237828" sldId="292"/>
        </pc:sldMkLst>
        <pc:spChg chg="mod">
          <ac:chgData name="Wanyi Lai" userId="b9141c39d24f4df0" providerId="LiveId" clId="{F8064460-7F87-4D11-85B8-2A33DABDDCDF}" dt="2023-06-05T21:44:01.030" v="2729" actId="27636"/>
          <ac:spMkLst>
            <pc:docMk/>
            <pc:sldMk cId="3713237828" sldId="292"/>
            <ac:spMk id="3" creationId="{022D4A85-9DBF-88C7-87E3-0634120199A7}"/>
          </ac:spMkLst>
        </pc:spChg>
      </pc:sldChg>
      <pc:sldChg chg="modSp mod">
        <pc:chgData name="Wanyi Lai" userId="b9141c39d24f4df0" providerId="LiveId" clId="{F8064460-7F87-4D11-85B8-2A33DABDDCDF}" dt="2023-06-01T13:49:48.930" v="2721" actId="14100"/>
        <pc:sldMkLst>
          <pc:docMk/>
          <pc:sldMk cId="308063653" sldId="293"/>
        </pc:sldMkLst>
        <pc:spChg chg="mod">
          <ac:chgData name="Wanyi Lai" userId="b9141c39d24f4df0" providerId="LiveId" clId="{F8064460-7F87-4D11-85B8-2A33DABDDCDF}" dt="2023-06-01T13:49:48.930" v="2721" actId="14100"/>
          <ac:spMkLst>
            <pc:docMk/>
            <pc:sldMk cId="308063653" sldId="293"/>
            <ac:spMk id="3" creationId="{64B16A3A-FCF7-4620-22A5-03BD4DF90B2C}"/>
          </ac:spMkLst>
        </pc:spChg>
      </pc:sldChg>
      <pc:sldChg chg="modSp add del mod">
        <pc:chgData name="Wanyi Lai" userId="b9141c39d24f4df0" providerId="LiveId" clId="{F8064460-7F87-4D11-85B8-2A33DABDDCDF}" dt="2023-06-05T21:48:07.129" v="2731" actId="20577"/>
        <pc:sldMkLst>
          <pc:docMk/>
          <pc:sldMk cId="3074103231" sldId="294"/>
        </pc:sldMkLst>
        <pc:spChg chg="mod">
          <ac:chgData name="Wanyi Lai" userId="b9141c39d24f4df0" providerId="LiveId" clId="{F8064460-7F87-4D11-85B8-2A33DABDDCDF}" dt="2023-06-05T21:48:07.129" v="2731" actId="20577"/>
          <ac:spMkLst>
            <pc:docMk/>
            <pc:sldMk cId="3074103231" sldId="294"/>
            <ac:spMk id="3" creationId="{86D54E93-12E4-85AD-D277-7C1F70E4F0CE}"/>
          </ac:spMkLst>
        </pc:spChg>
      </pc:sldChg>
      <pc:sldChg chg="add del">
        <pc:chgData name="Wanyi Lai" userId="b9141c39d24f4df0" providerId="LiveId" clId="{F8064460-7F87-4D11-85B8-2A33DABDDCDF}" dt="2023-06-05T21:44:00.908" v="2722"/>
        <pc:sldMkLst>
          <pc:docMk/>
          <pc:sldMk cId="3872056419" sldId="295"/>
        </pc:sldMkLst>
      </pc:sldChg>
      <pc:sldChg chg="modSp mod">
        <pc:chgData name="Wanyi Lai" userId="b9141c39d24f4df0" providerId="LiveId" clId="{F8064460-7F87-4D11-85B8-2A33DABDDCDF}" dt="2023-05-24T02:16:42.131" v="1006" actId="20577"/>
        <pc:sldMkLst>
          <pc:docMk/>
          <pc:sldMk cId="2137179595" sldId="296"/>
        </pc:sldMkLst>
        <pc:spChg chg="mod">
          <ac:chgData name="Wanyi Lai" userId="b9141c39d24f4df0" providerId="LiveId" clId="{F8064460-7F87-4D11-85B8-2A33DABDDCDF}" dt="2023-05-24T02:16:42.131" v="1006" actId="20577"/>
          <ac:spMkLst>
            <pc:docMk/>
            <pc:sldMk cId="2137179595" sldId="296"/>
            <ac:spMk id="3" creationId="{F131BB54-5C8B-2AD4-843F-25D3D843D18B}"/>
          </ac:spMkLst>
        </pc:spChg>
      </pc:sldChg>
      <pc:sldChg chg="modSp mod">
        <pc:chgData name="Wanyi Lai" userId="b9141c39d24f4df0" providerId="LiveId" clId="{F8064460-7F87-4D11-85B8-2A33DABDDCDF}" dt="2023-05-31T20:24:25.542" v="2642" actId="20577"/>
        <pc:sldMkLst>
          <pc:docMk/>
          <pc:sldMk cId="1900996793" sldId="297"/>
        </pc:sldMkLst>
        <pc:spChg chg="mod">
          <ac:chgData name="Wanyi Lai" userId="b9141c39d24f4df0" providerId="LiveId" clId="{F8064460-7F87-4D11-85B8-2A33DABDDCDF}" dt="2023-05-31T20:24:25.542" v="2642" actId="20577"/>
          <ac:spMkLst>
            <pc:docMk/>
            <pc:sldMk cId="1900996793" sldId="297"/>
            <ac:spMk id="3" creationId="{3D9B02A5-1E3F-381D-866B-6C36E1D43D6B}"/>
          </ac:spMkLst>
        </pc:spChg>
      </pc:sldChg>
      <pc:sldChg chg="modSp mod">
        <pc:chgData name="Wanyi Lai" userId="b9141c39d24f4df0" providerId="LiveId" clId="{F8064460-7F87-4D11-85B8-2A33DABDDCDF}" dt="2023-05-31T20:51:39.328" v="2714" actId="14100"/>
        <pc:sldMkLst>
          <pc:docMk/>
          <pc:sldMk cId="3769273717" sldId="299"/>
        </pc:sldMkLst>
        <pc:spChg chg="mod">
          <ac:chgData name="Wanyi Lai" userId="b9141c39d24f4df0" providerId="LiveId" clId="{F8064460-7F87-4D11-85B8-2A33DABDDCDF}" dt="2023-05-31T20:51:39.328" v="2714" actId="14100"/>
          <ac:spMkLst>
            <pc:docMk/>
            <pc:sldMk cId="3769273717" sldId="299"/>
            <ac:spMk id="3" creationId="{746B2DA8-F817-C5C6-3B46-DFA33669D267}"/>
          </ac:spMkLst>
        </pc:spChg>
      </pc:sldChg>
      <pc:sldChg chg="addSp delSp modSp new del mod modClrScheme chgLayout">
        <pc:chgData name="Wanyi Lai" userId="b9141c39d24f4df0" providerId="LiveId" clId="{F8064460-7F87-4D11-85B8-2A33DABDDCDF}" dt="2023-05-25T20:43:30.307" v="2090" actId="47"/>
        <pc:sldMkLst>
          <pc:docMk/>
          <pc:sldMk cId="3254560655" sldId="300"/>
        </pc:sldMkLst>
        <pc:spChg chg="del mod ord">
          <ac:chgData name="Wanyi Lai" userId="b9141c39d24f4df0" providerId="LiveId" clId="{F8064460-7F87-4D11-85B8-2A33DABDDCDF}" dt="2023-05-23T20:25:36.874" v="1" actId="700"/>
          <ac:spMkLst>
            <pc:docMk/>
            <pc:sldMk cId="3254560655" sldId="300"/>
            <ac:spMk id="2" creationId="{F9C27A90-EFAB-86BB-F149-8E8D5CF6FBD7}"/>
          </ac:spMkLst>
        </pc:spChg>
        <pc:spChg chg="del mod ord">
          <ac:chgData name="Wanyi Lai" userId="b9141c39d24f4df0" providerId="LiveId" clId="{F8064460-7F87-4D11-85B8-2A33DABDDCDF}" dt="2023-05-23T20:25:36.874" v="1" actId="700"/>
          <ac:spMkLst>
            <pc:docMk/>
            <pc:sldMk cId="3254560655" sldId="300"/>
            <ac:spMk id="3" creationId="{0BA1603D-90C2-3C9D-61E5-5A7E0B9466D4}"/>
          </ac:spMkLst>
        </pc:spChg>
        <pc:spChg chg="add mod ord">
          <ac:chgData name="Wanyi Lai" userId="b9141c39d24f4df0" providerId="LiveId" clId="{F8064460-7F87-4D11-85B8-2A33DABDDCDF}" dt="2023-05-24T02:03:27.187" v="879" actId="20577"/>
          <ac:spMkLst>
            <pc:docMk/>
            <pc:sldMk cId="3254560655" sldId="300"/>
            <ac:spMk id="4" creationId="{A8477058-B801-A6FF-7543-E12433A3C9AC}"/>
          </ac:spMkLst>
        </pc:spChg>
        <pc:spChg chg="add mod ord">
          <ac:chgData name="Wanyi Lai" userId="b9141c39d24f4df0" providerId="LiveId" clId="{F8064460-7F87-4D11-85B8-2A33DABDDCDF}" dt="2023-05-23T20:26:41.814" v="218" actId="20577"/>
          <ac:spMkLst>
            <pc:docMk/>
            <pc:sldMk cId="3254560655" sldId="300"/>
            <ac:spMk id="5" creationId="{A1F2CD97-FF1F-B65D-7964-007AFF04DBF0}"/>
          </ac:spMkLst>
        </pc:spChg>
      </pc:sldChg>
      <pc:sldChg chg="modSp new mod">
        <pc:chgData name="Wanyi Lai" userId="b9141c39d24f4df0" providerId="LiveId" clId="{F8064460-7F87-4D11-85B8-2A33DABDDCDF}" dt="2023-05-24T21:11:21.445" v="1793"/>
        <pc:sldMkLst>
          <pc:docMk/>
          <pc:sldMk cId="4044995433" sldId="301"/>
        </pc:sldMkLst>
        <pc:spChg chg="mod">
          <ac:chgData name="Wanyi Lai" userId="b9141c39d24f4df0" providerId="LiveId" clId="{F8064460-7F87-4D11-85B8-2A33DABDDCDF}" dt="2023-05-24T21:03:36.778" v="1356" actId="20577"/>
          <ac:spMkLst>
            <pc:docMk/>
            <pc:sldMk cId="4044995433" sldId="301"/>
            <ac:spMk id="2" creationId="{3A877752-2D73-E0E5-3C67-6DDC1C8CD741}"/>
          </ac:spMkLst>
        </pc:spChg>
        <pc:spChg chg="mod">
          <ac:chgData name="Wanyi Lai" userId="b9141c39d24f4df0" providerId="LiveId" clId="{F8064460-7F87-4D11-85B8-2A33DABDDCDF}" dt="2023-05-24T21:11:21.445" v="1793"/>
          <ac:spMkLst>
            <pc:docMk/>
            <pc:sldMk cId="4044995433" sldId="301"/>
            <ac:spMk id="3" creationId="{7E65F066-A78A-9DCD-D1DB-38E186A2516E}"/>
          </ac:spMkLst>
        </pc:spChg>
      </pc:sldChg>
      <pc:sldChg chg="addSp delSp modSp new mod">
        <pc:chgData name="Wanyi Lai" userId="b9141c39d24f4df0" providerId="LiveId" clId="{F8064460-7F87-4D11-85B8-2A33DABDDCDF}" dt="2023-05-24T02:23:35.248" v="1051" actId="1076"/>
        <pc:sldMkLst>
          <pc:docMk/>
          <pc:sldMk cId="1578586794" sldId="302"/>
        </pc:sldMkLst>
        <pc:spChg chg="mod">
          <ac:chgData name="Wanyi Lai" userId="b9141c39d24f4df0" providerId="LiveId" clId="{F8064460-7F87-4D11-85B8-2A33DABDDCDF}" dt="2023-05-24T02:23:03.796" v="1045" actId="20577"/>
          <ac:spMkLst>
            <pc:docMk/>
            <pc:sldMk cId="1578586794" sldId="302"/>
            <ac:spMk id="2" creationId="{EEF51A10-B48B-5311-B6F6-A0AD8EA45837}"/>
          </ac:spMkLst>
        </pc:spChg>
        <pc:spChg chg="del">
          <ac:chgData name="Wanyi Lai" userId="b9141c39d24f4df0" providerId="LiveId" clId="{F8064460-7F87-4D11-85B8-2A33DABDDCDF}" dt="2023-05-24T02:23:26.674" v="1047" actId="478"/>
          <ac:spMkLst>
            <pc:docMk/>
            <pc:sldMk cId="1578586794" sldId="302"/>
            <ac:spMk id="3" creationId="{5597CF33-1ED8-9B98-30F9-73B97C8DD553}"/>
          </ac:spMkLst>
        </pc:spChg>
        <pc:picChg chg="add mod">
          <ac:chgData name="Wanyi Lai" userId="b9141c39d24f4df0" providerId="LiveId" clId="{F8064460-7F87-4D11-85B8-2A33DABDDCDF}" dt="2023-05-24T02:23:35.248" v="1051" actId="1076"/>
          <ac:picMkLst>
            <pc:docMk/>
            <pc:sldMk cId="1578586794" sldId="302"/>
            <ac:picMk id="5" creationId="{1984886D-06CE-E3A9-53F7-78A3510B9A24}"/>
          </ac:picMkLst>
        </pc:picChg>
      </pc:sldChg>
      <pc:sldChg chg="modSp new del mod">
        <pc:chgData name="Wanyi Lai" userId="b9141c39d24f4df0" providerId="LiveId" clId="{F8064460-7F87-4D11-85B8-2A33DABDDCDF}" dt="2023-06-01T13:48:31.249" v="2718" actId="47"/>
        <pc:sldMkLst>
          <pc:docMk/>
          <pc:sldMk cId="423067600" sldId="303"/>
        </pc:sldMkLst>
        <pc:spChg chg="mod">
          <ac:chgData name="Wanyi Lai" userId="b9141c39d24f4df0" providerId="LiveId" clId="{F8064460-7F87-4D11-85B8-2A33DABDDCDF}" dt="2023-05-24T19:38:33.687" v="1188" actId="20577"/>
          <ac:spMkLst>
            <pc:docMk/>
            <pc:sldMk cId="423067600" sldId="303"/>
            <ac:spMk id="2" creationId="{0C77A993-EBF7-52BC-268E-E1BE73278AAE}"/>
          </ac:spMkLst>
        </pc:spChg>
        <pc:spChg chg="mod">
          <ac:chgData name="Wanyi Lai" userId="b9141c39d24f4df0" providerId="LiveId" clId="{F8064460-7F87-4D11-85B8-2A33DABDDCDF}" dt="2023-05-24T19:39:09.823" v="1246" actId="14100"/>
          <ac:spMkLst>
            <pc:docMk/>
            <pc:sldMk cId="423067600" sldId="303"/>
            <ac:spMk id="3" creationId="{AEDE9B52-E04B-1E55-2F44-0C78D9FEAC2E}"/>
          </ac:spMkLst>
        </pc:spChg>
      </pc:sldChg>
      <pc:sldChg chg="modSp new del mod">
        <pc:chgData name="Wanyi Lai" userId="b9141c39d24f4df0" providerId="LiveId" clId="{F8064460-7F87-4D11-85B8-2A33DABDDCDF}" dt="2023-06-01T13:48:31.249" v="2718" actId="47"/>
        <pc:sldMkLst>
          <pc:docMk/>
          <pc:sldMk cId="3816811775" sldId="304"/>
        </pc:sldMkLst>
        <pc:spChg chg="mod">
          <ac:chgData name="Wanyi Lai" userId="b9141c39d24f4df0" providerId="LiveId" clId="{F8064460-7F87-4D11-85B8-2A33DABDDCDF}" dt="2023-05-24T19:38:44.045" v="1227" actId="20577"/>
          <ac:spMkLst>
            <pc:docMk/>
            <pc:sldMk cId="3816811775" sldId="304"/>
            <ac:spMk id="2" creationId="{1BD4BFAB-5913-7720-E39F-45CECA371D60}"/>
          </ac:spMkLst>
        </pc:spChg>
        <pc:spChg chg="mod">
          <ac:chgData name="Wanyi Lai" userId="b9141c39d24f4df0" providerId="LiveId" clId="{F8064460-7F87-4D11-85B8-2A33DABDDCDF}" dt="2023-05-24T19:39:26.022" v="1251" actId="27636"/>
          <ac:spMkLst>
            <pc:docMk/>
            <pc:sldMk cId="3816811775" sldId="304"/>
            <ac:spMk id="3" creationId="{59DD9393-3FB4-62AF-B269-D76B421933CA}"/>
          </ac:spMkLst>
        </pc:spChg>
      </pc:sldChg>
      <pc:sldChg chg="modSp new mod">
        <pc:chgData name="Wanyi Lai" userId="b9141c39d24f4df0" providerId="LiveId" clId="{F8064460-7F87-4D11-85B8-2A33DABDDCDF}" dt="2023-05-24T20:53:21.698" v="1352" actId="20577"/>
        <pc:sldMkLst>
          <pc:docMk/>
          <pc:sldMk cId="3163553372" sldId="305"/>
        </pc:sldMkLst>
        <pc:spChg chg="mod">
          <ac:chgData name="Wanyi Lai" userId="b9141c39d24f4df0" providerId="LiveId" clId="{F8064460-7F87-4D11-85B8-2A33DABDDCDF}" dt="2023-05-24T20:51:58.415" v="1335" actId="20577"/>
          <ac:spMkLst>
            <pc:docMk/>
            <pc:sldMk cId="3163553372" sldId="305"/>
            <ac:spMk id="2" creationId="{BAFB1F1D-0D05-3EE3-0925-DC86D27D5526}"/>
          </ac:spMkLst>
        </pc:spChg>
        <pc:spChg chg="mod">
          <ac:chgData name="Wanyi Lai" userId="b9141c39d24f4df0" providerId="LiveId" clId="{F8064460-7F87-4D11-85B8-2A33DABDDCDF}" dt="2023-05-24T20:53:21.698" v="1352" actId="20577"/>
          <ac:spMkLst>
            <pc:docMk/>
            <pc:sldMk cId="3163553372" sldId="305"/>
            <ac:spMk id="3" creationId="{8756A217-AF3A-3569-CE49-4AA25112C11C}"/>
          </ac:spMkLst>
        </pc:spChg>
      </pc:sldChg>
      <pc:sldChg chg="modSp add mod">
        <pc:chgData name="Wanyi Lai" userId="b9141c39d24f4df0" providerId="LiveId" clId="{F8064460-7F87-4D11-85B8-2A33DABDDCDF}" dt="2023-05-24T21:11:25.622" v="1794"/>
        <pc:sldMkLst>
          <pc:docMk/>
          <pc:sldMk cId="148780161" sldId="306"/>
        </pc:sldMkLst>
        <pc:spChg chg="mod">
          <ac:chgData name="Wanyi Lai" userId="b9141c39d24f4df0" providerId="LiveId" clId="{F8064460-7F87-4D11-85B8-2A33DABDDCDF}" dt="2023-05-24T21:04:21.964" v="1421" actId="20577"/>
          <ac:spMkLst>
            <pc:docMk/>
            <pc:sldMk cId="148780161" sldId="306"/>
            <ac:spMk id="2" creationId="{3A877752-2D73-E0E5-3C67-6DDC1C8CD741}"/>
          </ac:spMkLst>
        </pc:spChg>
        <pc:spChg chg="mod">
          <ac:chgData name="Wanyi Lai" userId="b9141c39d24f4df0" providerId="LiveId" clId="{F8064460-7F87-4D11-85B8-2A33DABDDCDF}" dt="2023-05-24T21:11:25.622" v="1794"/>
          <ac:spMkLst>
            <pc:docMk/>
            <pc:sldMk cId="148780161" sldId="306"/>
            <ac:spMk id="3" creationId="{7E65F066-A78A-9DCD-D1DB-38E186A2516E}"/>
          </ac:spMkLst>
        </pc:spChg>
      </pc:sldChg>
      <pc:sldChg chg="modSp add mod">
        <pc:chgData name="Wanyi Lai" userId="b9141c39d24f4df0" providerId="LiveId" clId="{F8064460-7F87-4D11-85B8-2A33DABDDCDF}" dt="2023-05-24T21:11:29.360" v="1795"/>
        <pc:sldMkLst>
          <pc:docMk/>
          <pc:sldMk cId="3276534491" sldId="307"/>
        </pc:sldMkLst>
        <pc:spChg chg="mod">
          <ac:chgData name="Wanyi Lai" userId="b9141c39d24f4df0" providerId="LiveId" clId="{F8064460-7F87-4D11-85B8-2A33DABDDCDF}" dt="2023-05-24T21:05:01.461" v="1588" actId="20577"/>
          <ac:spMkLst>
            <pc:docMk/>
            <pc:sldMk cId="3276534491" sldId="307"/>
            <ac:spMk id="2" creationId="{3A877752-2D73-E0E5-3C67-6DDC1C8CD741}"/>
          </ac:spMkLst>
        </pc:spChg>
        <pc:spChg chg="mod">
          <ac:chgData name="Wanyi Lai" userId="b9141c39d24f4df0" providerId="LiveId" clId="{F8064460-7F87-4D11-85B8-2A33DABDDCDF}" dt="2023-05-24T21:11:29.360" v="1795"/>
          <ac:spMkLst>
            <pc:docMk/>
            <pc:sldMk cId="3276534491" sldId="307"/>
            <ac:spMk id="3" creationId="{7E65F066-A78A-9DCD-D1DB-38E186A2516E}"/>
          </ac:spMkLst>
        </pc:spChg>
      </pc:sldChg>
      <pc:sldChg chg="modSp add del mod">
        <pc:chgData name="Wanyi Lai" userId="b9141c39d24f4df0" providerId="LiveId" clId="{F8064460-7F87-4D11-85B8-2A33DABDDCDF}" dt="2023-05-24T21:11:02.871" v="1792" actId="47"/>
        <pc:sldMkLst>
          <pc:docMk/>
          <pc:sldMk cId="657606227" sldId="308"/>
        </pc:sldMkLst>
        <pc:spChg chg="mod">
          <ac:chgData name="Wanyi Lai" userId="b9141c39d24f4df0" providerId="LiveId" clId="{F8064460-7F87-4D11-85B8-2A33DABDDCDF}" dt="2023-05-24T21:08:58.595" v="1790" actId="20577"/>
          <ac:spMkLst>
            <pc:docMk/>
            <pc:sldMk cId="657606227" sldId="308"/>
            <ac:spMk id="2" creationId="{3A877752-2D73-E0E5-3C67-6DDC1C8CD741}"/>
          </ac:spMkLst>
        </pc:spChg>
        <pc:spChg chg="mod">
          <ac:chgData name="Wanyi Lai" userId="b9141c39d24f4df0" providerId="LiveId" clId="{F8064460-7F87-4D11-85B8-2A33DABDDCDF}" dt="2023-05-24T21:09:02.117" v="1791" actId="20577"/>
          <ac:spMkLst>
            <pc:docMk/>
            <pc:sldMk cId="657606227" sldId="308"/>
            <ac:spMk id="3" creationId="{7E65F066-A78A-9DCD-D1DB-38E186A2516E}"/>
          </ac:spMkLst>
        </pc:spChg>
      </pc:sldChg>
      <pc:sldChg chg="modSp new mod">
        <pc:chgData name="Wanyi Lai" userId="b9141c39d24f4df0" providerId="LiveId" clId="{F8064460-7F87-4D11-85B8-2A33DABDDCDF}" dt="2023-05-31T19:48:25.500" v="2434" actId="20577"/>
        <pc:sldMkLst>
          <pc:docMk/>
          <pc:sldMk cId="2101809578" sldId="308"/>
        </pc:sldMkLst>
        <pc:spChg chg="mod">
          <ac:chgData name="Wanyi Lai" userId="b9141c39d24f4df0" providerId="LiveId" clId="{F8064460-7F87-4D11-85B8-2A33DABDDCDF}" dt="2023-05-24T21:18:55.113" v="1858" actId="20577"/>
          <ac:spMkLst>
            <pc:docMk/>
            <pc:sldMk cId="2101809578" sldId="308"/>
            <ac:spMk id="2" creationId="{7B7090E0-8608-493B-4965-E9000AD9CF76}"/>
          </ac:spMkLst>
        </pc:spChg>
        <pc:spChg chg="mod">
          <ac:chgData name="Wanyi Lai" userId="b9141c39d24f4df0" providerId="LiveId" clId="{F8064460-7F87-4D11-85B8-2A33DABDDCDF}" dt="2023-05-31T19:48:25.500" v="2434" actId="20577"/>
          <ac:spMkLst>
            <pc:docMk/>
            <pc:sldMk cId="2101809578" sldId="308"/>
            <ac:spMk id="3" creationId="{9A7B6028-0E41-1008-5F58-D7365241437D}"/>
          </ac:spMkLst>
        </pc:spChg>
      </pc:sldChg>
      <pc:sldChg chg="modSp new mod">
        <pc:chgData name="Wanyi Lai" userId="b9141c39d24f4df0" providerId="LiveId" clId="{F8064460-7F87-4D11-85B8-2A33DABDDCDF}" dt="2023-05-31T20:41:30.761" v="2701" actId="20577"/>
        <pc:sldMkLst>
          <pc:docMk/>
          <pc:sldMk cId="1470169524" sldId="309"/>
        </pc:sldMkLst>
        <pc:spChg chg="mod">
          <ac:chgData name="Wanyi Lai" userId="b9141c39d24f4df0" providerId="LiveId" clId="{F8064460-7F87-4D11-85B8-2A33DABDDCDF}" dt="2023-05-25T21:37:21.330" v="2235" actId="27636"/>
          <ac:spMkLst>
            <pc:docMk/>
            <pc:sldMk cId="1470169524" sldId="309"/>
            <ac:spMk id="2" creationId="{D906D95A-58B6-9D44-DB2C-17316C82860E}"/>
          </ac:spMkLst>
        </pc:spChg>
        <pc:spChg chg="mod">
          <ac:chgData name="Wanyi Lai" userId="b9141c39d24f4df0" providerId="LiveId" clId="{F8064460-7F87-4D11-85B8-2A33DABDDCDF}" dt="2023-05-31T20:41:30.761" v="2701" actId="20577"/>
          <ac:spMkLst>
            <pc:docMk/>
            <pc:sldMk cId="1470169524" sldId="309"/>
            <ac:spMk id="3" creationId="{B1566BB2-6BE5-C9A5-A3E2-2F29E663E6C7}"/>
          </ac:spMkLst>
        </pc:spChg>
      </pc:sldChg>
      <pc:sldChg chg="addSp delSp modSp new mod">
        <pc:chgData name="Wanyi Lai" userId="b9141c39d24f4df0" providerId="LiveId" clId="{F8064460-7F87-4D11-85B8-2A33DABDDCDF}" dt="2023-05-31T20:41:14.981" v="2692" actId="20577"/>
        <pc:sldMkLst>
          <pc:docMk/>
          <pc:sldMk cId="2004051671" sldId="310"/>
        </pc:sldMkLst>
        <pc:spChg chg="mod">
          <ac:chgData name="Wanyi Lai" userId="b9141c39d24f4df0" providerId="LiveId" clId="{F8064460-7F87-4D11-85B8-2A33DABDDCDF}" dt="2023-05-25T21:46:15.082" v="2270" actId="20577"/>
          <ac:spMkLst>
            <pc:docMk/>
            <pc:sldMk cId="2004051671" sldId="310"/>
            <ac:spMk id="2" creationId="{C2C6EAAC-E76F-6D66-6FCB-E5561BE65E53}"/>
          </ac:spMkLst>
        </pc:spChg>
        <pc:spChg chg="add del mod">
          <ac:chgData name="Wanyi Lai" userId="b9141c39d24f4df0" providerId="LiveId" clId="{F8064460-7F87-4D11-85B8-2A33DABDDCDF}" dt="2023-05-31T20:41:14.981" v="2692" actId="20577"/>
          <ac:spMkLst>
            <pc:docMk/>
            <pc:sldMk cId="2004051671" sldId="310"/>
            <ac:spMk id="3" creationId="{FC4A0EE7-FDA2-A5F0-802E-C209D099E3DD}"/>
          </ac:spMkLst>
        </pc:spChg>
        <pc:picChg chg="add del mod ord">
          <ac:chgData name="Wanyi Lai" userId="b9141c39d24f4df0" providerId="LiveId" clId="{F8064460-7F87-4D11-85B8-2A33DABDDCDF}" dt="2023-05-25T21:46:44.330" v="2276" actId="22"/>
          <ac:picMkLst>
            <pc:docMk/>
            <pc:sldMk cId="2004051671" sldId="310"/>
            <ac:picMk id="5" creationId="{C93B8481-8EEC-6C6D-CFEC-BA194D1AD333}"/>
          </ac:picMkLst>
        </pc:picChg>
        <pc:picChg chg="add mod">
          <ac:chgData name="Wanyi Lai" userId="b9141c39d24f4df0" providerId="LiveId" clId="{F8064460-7F87-4D11-85B8-2A33DABDDCDF}" dt="2023-05-25T21:46:50.846" v="2279" actId="1076"/>
          <ac:picMkLst>
            <pc:docMk/>
            <pc:sldMk cId="2004051671" sldId="310"/>
            <ac:picMk id="7" creationId="{FC57C4E3-4FDC-2B3E-3671-D1E04FCA25E6}"/>
          </ac:picMkLst>
        </pc:picChg>
      </pc:sldChg>
    </pc:docChg>
  </pc:docChgLst>
  <pc:docChgLst>
    <pc:chgData name="Wanyi Lai" userId="b9141c39d24f4df0" providerId="Windows Live" clId="Web-{640DD61B-BF74-493A-9D46-A6CC26C1AE36}"/>
    <pc:docChg chg="modSld">
      <pc:chgData name="Wanyi Lai" userId="b9141c39d24f4df0" providerId="Windows Live" clId="Web-{640DD61B-BF74-493A-9D46-A6CC26C1AE36}" dt="2023-02-08T21:13:00.750" v="5" actId="20577"/>
      <pc:docMkLst>
        <pc:docMk/>
      </pc:docMkLst>
      <pc:sldChg chg="modSp">
        <pc:chgData name="Wanyi Lai" userId="b9141c39d24f4df0" providerId="Windows Live" clId="Web-{640DD61B-BF74-493A-9D46-A6CC26C1AE36}" dt="2023-02-08T21:13:00.750" v="5" actId="20577"/>
        <pc:sldMkLst>
          <pc:docMk/>
          <pc:sldMk cId="2042606141" sldId="258"/>
        </pc:sldMkLst>
        <pc:spChg chg="mod">
          <ac:chgData name="Wanyi Lai" userId="b9141c39d24f4df0" providerId="Windows Live" clId="Web-{640DD61B-BF74-493A-9D46-A6CC26C1AE36}" dt="2023-02-08T21:13:00.750" v="5" actId="20577"/>
          <ac:spMkLst>
            <pc:docMk/>
            <pc:sldMk cId="2042606141" sldId="258"/>
            <ac:spMk id="3" creationId="{5729E794-0F31-083E-BFCC-1FE7FD547253}"/>
          </ac:spMkLst>
        </pc:spChg>
      </pc:sldChg>
    </pc:docChg>
  </pc:docChgLst>
  <pc:docChgLst>
    <pc:chgData name="Wanyi Lai" userId="b9141c39d24f4df0" providerId="Windows Live" clId="Web-{1F0BB70D-D4E4-48C7-9AA9-CBE32F861910}"/>
    <pc:docChg chg="modSld">
      <pc:chgData name="Wanyi Lai" userId="b9141c39d24f4df0" providerId="Windows Live" clId="Web-{1F0BB70D-D4E4-48C7-9AA9-CBE32F861910}" dt="2023-02-09T01:53:54.004" v="2" actId="20577"/>
      <pc:docMkLst>
        <pc:docMk/>
      </pc:docMkLst>
      <pc:sldChg chg="modSp">
        <pc:chgData name="Wanyi Lai" userId="b9141c39d24f4df0" providerId="Windows Live" clId="Web-{1F0BB70D-D4E4-48C7-9AA9-CBE32F861910}" dt="2023-02-09T01:53:54.004" v="2" actId="20577"/>
        <pc:sldMkLst>
          <pc:docMk/>
          <pc:sldMk cId="3904209526" sldId="268"/>
        </pc:sldMkLst>
        <pc:spChg chg="mod">
          <ac:chgData name="Wanyi Lai" userId="b9141c39d24f4df0" providerId="Windows Live" clId="Web-{1F0BB70D-D4E4-48C7-9AA9-CBE32F861910}" dt="2023-02-09T01:53:54.004" v="2" actId="20577"/>
          <ac:spMkLst>
            <pc:docMk/>
            <pc:sldMk cId="3904209526" sldId="268"/>
            <ac:spMk id="3" creationId="{6D1BC056-610D-D5DA-B61D-CAD15EE95A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A08A4-10AC-4D51-89B9-614ADBF79C1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8F8E8-BCB2-4209-B44E-3082CCDF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F8E8-BCB2-4209-B44E-3082CCDF87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F8E8-BCB2-4209-B44E-3082CCDF87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F8E8-BCB2-4209-B44E-3082CCDF87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F8E8-BCB2-4209-B44E-3082CCDF87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F8E8-BCB2-4209-B44E-3082CCDF87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6/11/2024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6/11/2024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6/11/2024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Bb1CH18Sm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wtL5Io3s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GazyH6fQQ4" TargetMode="External"/><Relationship Id="rId2" Type="http://schemas.openxmlformats.org/officeDocument/2006/relationships/hyperlink" Target="https://www.youtube.com/watch?v=TtfQlkGwE2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nKyOfNuSo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A96Fba-WHk&amp;t=2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nMKCHqXLow&amp;t=120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mBqwWlJg8U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7472-183D-3588-6AF9-6ACAEAD8C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32BD2-B3FB-27DC-D5A4-5B07D078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9188-9320-B796-A405-8D442BA5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Conditioning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060084-9E9F-4C42-36F0-C8B39F958865}"/>
              </a:ext>
            </a:extLst>
          </p:cNvPr>
          <p:cNvSpPr/>
          <p:nvPr/>
        </p:nvSpPr>
        <p:spPr>
          <a:xfrm>
            <a:off x="4180428" y="4115997"/>
            <a:ext cx="2258008" cy="10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E512FA-653F-AEDC-54BD-23F9BF98611C}"/>
              </a:ext>
            </a:extLst>
          </p:cNvPr>
          <p:cNvSpPr/>
          <p:nvPr/>
        </p:nvSpPr>
        <p:spPr>
          <a:xfrm>
            <a:off x="492968" y="4104690"/>
            <a:ext cx="2258008" cy="10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004471-7FE2-6006-A07F-7B13F9718D8E}"/>
              </a:ext>
            </a:extLst>
          </p:cNvPr>
          <p:cNvSpPr/>
          <p:nvPr/>
        </p:nvSpPr>
        <p:spPr>
          <a:xfrm>
            <a:off x="2842727" y="2486556"/>
            <a:ext cx="2258008" cy="10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3717D-A3A0-C52F-0C93-006C55A90927}"/>
              </a:ext>
            </a:extLst>
          </p:cNvPr>
          <p:cNvSpPr/>
          <p:nvPr/>
        </p:nvSpPr>
        <p:spPr>
          <a:xfrm>
            <a:off x="6305525" y="2486556"/>
            <a:ext cx="2258008" cy="10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8CF80-24BA-92B3-1630-194C50A74A44}"/>
              </a:ext>
            </a:extLst>
          </p:cNvPr>
          <p:cNvSpPr/>
          <p:nvPr/>
        </p:nvSpPr>
        <p:spPr>
          <a:xfrm>
            <a:off x="6413242" y="5600022"/>
            <a:ext cx="2258008" cy="10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2749C-19C6-206E-30B1-7B741332CF6A}"/>
              </a:ext>
            </a:extLst>
          </p:cNvPr>
          <p:cNvSpPr/>
          <p:nvPr/>
        </p:nvSpPr>
        <p:spPr>
          <a:xfrm>
            <a:off x="2842727" y="5600023"/>
            <a:ext cx="2258008" cy="10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A2BBA-5FBD-B450-339D-8FFEFC4F70F7}"/>
              </a:ext>
            </a:extLst>
          </p:cNvPr>
          <p:cNvSpPr/>
          <p:nvPr/>
        </p:nvSpPr>
        <p:spPr>
          <a:xfrm>
            <a:off x="8182948" y="4095079"/>
            <a:ext cx="2258008" cy="10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167475-4288-AF24-362A-FDA6011603BC}"/>
              </a:ext>
            </a:extLst>
          </p:cNvPr>
          <p:cNvSpPr txBox="1"/>
          <p:nvPr/>
        </p:nvSpPr>
        <p:spPr>
          <a:xfrm>
            <a:off x="3485761" y="2680786"/>
            <a:ext cx="97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409EA1-E4B2-1FA2-FAE4-A7F27B32D56D}"/>
              </a:ext>
            </a:extLst>
          </p:cNvPr>
          <p:cNvSpPr txBox="1"/>
          <p:nvPr/>
        </p:nvSpPr>
        <p:spPr>
          <a:xfrm>
            <a:off x="6606074" y="2727867"/>
            <a:ext cx="1576874" cy="71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83A93-6CD9-350D-994F-51316D9DEE0A}"/>
              </a:ext>
            </a:extLst>
          </p:cNvPr>
          <p:cNvSpPr txBox="1"/>
          <p:nvPr/>
        </p:nvSpPr>
        <p:spPr>
          <a:xfrm>
            <a:off x="3183294" y="5791273"/>
            <a:ext cx="1576874" cy="71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C18E0-24E0-45E7-655B-540408C6C46F}"/>
              </a:ext>
            </a:extLst>
          </p:cNvPr>
          <p:cNvSpPr txBox="1"/>
          <p:nvPr/>
        </p:nvSpPr>
        <p:spPr>
          <a:xfrm>
            <a:off x="6753809" y="5791273"/>
            <a:ext cx="1576874" cy="71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63BB47-2642-1985-5D6A-C63C175B9D1F}"/>
              </a:ext>
            </a:extLst>
          </p:cNvPr>
          <p:cNvSpPr txBox="1"/>
          <p:nvPr/>
        </p:nvSpPr>
        <p:spPr>
          <a:xfrm>
            <a:off x="6948559" y="2708125"/>
            <a:ext cx="97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EF78420-8174-5BAA-90ED-3BF79491B5C4}"/>
              </a:ext>
            </a:extLst>
          </p:cNvPr>
          <p:cNvSpPr/>
          <p:nvPr/>
        </p:nvSpPr>
        <p:spPr>
          <a:xfrm>
            <a:off x="5202957" y="2772642"/>
            <a:ext cx="1000346" cy="524174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83C646-D7E2-A840-DEBF-D11A5BEA6201}"/>
              </a:ext>
            </a:extLst>
          </p:cNvPr>
          <p:cNvSpPr txBox="1"/>
          <p:nvPr/>
        </p:nvSpPr>
        <p:spPr>
          <a:xfrm>
            <a:off x="647494" y="4221243"/>
            <a:ext cx="181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Neutral Stimulus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CD24F0-5329-059B-88B2-3B6EA332A2B0}"/>
              </a:ext>
            </a:extLst>
          </p:cNvPr>
          <p:cNvSpPr txBox="1"/>
          <p:nvPr/>
        </p:nvSpPr>
        <p:spPr>
          <a:xfrm>
            <a:off x="4863480" y="4344354"/>
            <a:ext cx="97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36A5FE-F5A8-3A73-7ED1-7AD738891158}"/>
              </a:ext>
            </a:extLst>
          </p:cNvPr>
          <p:cNvSpPr txBox="1"/>
          <p:nvPr/>
        </p:nvSpPr>
        <p:spPr>
          <a:xfrm>
            <a:off x="8866000" y="4344354"/>
            <a:ext cx="97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ECAF0C-79B3-D1FF-762A-48AC4DD9F8E4}"/>
              </a:ext>
            </a:extLst>
          </p:cNvPr>
          <p:cNvSpPr txBox="1"/>
          <p:nvPr/>
        </p:nvSpPr>
        <p:spPr>
          <a:xfrm>
            <a:off x="3472543" y="5889087"/>
            <a:ext cx="97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4CC32D-2CC0-0D1A-7BFE-BCA9E0DD658E}"/>
              </a:ext>
            </a:extLst>
          </p:cNvPr>
          <p:cNvSpPr txBox="1"/>
          <p:nvPr/>
        </p:nvSpPr>
        <p:spPr>
          <a:xfrm>
            <a:off x="7043058" y="5870446"/>
            <a:ext cx="97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E1E869F-821F-BCC1-02C8-ECBD2C1F4175}"/>
              </a:ext>
            </a:extLst>
          </p:cNvPr>
          <p:cNvSpPr/>
          <p:nvPr/>
        </p:nvSpPr>
        <p:spPr>
          <a:xfrm>
            <a:off x="5252306" y="5962302"/>
            <a:ext cx="1000346" cy="524174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9EA3F36-AD37-2943-8E3E-E5668CCABB51}"/>
              </a:ext>
            </a:extLst>
          </p:cNvPr>
          <p:cNvSpPr/>
          <p:nvPr/>
        </p:nvSpPr>
        <p:spPr>
          <a:xfrm>
            <a:off x="6753809" y="4437869"/>
            <a:ext cx="1000346" cy="524174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531F692-58E8-3F9C-2189-519F18558391}"/>
              </a:ext>
            </a:extLst>
          </p:cNvPr>
          <p:cNvSpPr/>
          <p:nvPr/>
        </p:nvSpPr>
        <p:spPr>
          <a:xfrm>
            <a:off x="2945935" y="4436209"/>
            <a:ext cx="1000346" cy="524174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7752-2D73-E0E5-3C67-6DDC1C8C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F066-A78A-9DCD-D1DB-38E186A2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5260"/>
            <a:ext cx="8770571" cy="4548753"/>
          </a:xfrm>
        </p:spPr>
        <p:txBody>
          <a:bodyPr>
            <a:normAutofit/>
          </a:bodyPr>
          <a:lstStyle/>
          <a:p>
            <a:r>
              <a:rPr lang="en-US" dirty="0"/>
              <a:t>The smell of cake makes your mouth water. </a:t>
            </a:r>
          </a:p>
          <a:p>
            <a:endParaRPr lang="en-US" dirty="0"/>
          </a:p>
          <a:p>
            <a:r>
              <a:rPr lang="en-US" dirty="0"/>
              <a:t>Unconditioned stimulus:</a:t>
            </a:r>
          </a:p>
          <a:p>
            <a:r>
              <a:rPr lang="en-US" dirty="0"/>
              <a:t>Unconditioned response:</a:t>
            </a:r>
          </a:p>
          <a:p>
            <a:r>
              <a:rPr lang="en-US" dirty="0"/>
              <a:t>Conditioned stimulus:</a:t>
            </a:r>
          </a:p>
          <a:p>
            <a:r>
              <a:rPr lang="en-US" dirty="0"/>
              <a:t>Conditioned response: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9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7752-2D73-E0E5-3C67-6DDC1C8C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F066-A78A-9DCD-D1DB-38E186A2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5260"/>
            <a:ext cx="8770571" cy="4548753"/>
          </a:xfrm>
        </p:spPr>
        <p:txBody>
          <a:bodyPr>
            <a:normAutofit/>
          </a:bodyPr>
          <a:lstStyle/>
          <a:p>
            <a:r>
              <a:rPr lang="en-US" dirty="0"/>
              <a:t>You go to the eye doctor and they do a glaucoma test in which the machine shoots a puff of air into your eyeball. Now you flinch when you sit down at the machine. </a:t>
            </a:r>
          </a:p>
          <a:p>
            <a:endParaRPr lang="en-US" dirty="0"/>
          </a:p>
          <a:p>
            <a:r>
              <a:rPr lang="en-US" dirty="0"/>
              <a:t>Unconditioned stimulus:</a:t>
            </a:r>
          </a:p>
          <a:p>
            <a:r>
              <a:rPr lang="en-US" dirty="0"/>
              <a:t>Unconditioned response:</a:t>
            </a:r>
          </a:p>
          <a:p>
            <a:r>
              <a:rPr lang="en-US" dirty="0"/>
              <a:t>Conditioned stimulus:</a:t>
            </a:r>
          </a:p>
          <a:p>
            <a:r>
              <a:rPr lang="en-US" dirty="0"/>
              <a:t>Conditioned response: </a:t>
            </a:r>
          </a:p>
        </p:txBody>
      </p:sp>
    </p:spTree>
    <p:extLst>
      <p:ext uri="{BB962C8B-B14F-4D97-AF65-F5344CB8AC3E}">
        <p14:creationId xmlns:p14="http://schemas.microsoft.com/office/powerpoint/2010/main" val="14878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7110-4B8F-CC2F-9455-A99FD166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9EE8-883C-FCA8-F4AF-77DC4B20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My children love video games. I used to teach on Monday and Wednesday evenings and they would get to play video games while I was gone. Soon, on Mondays and Wednesdays, they would get excited. </a:t>
            </a:r>
          </a:p>
          <a:p>
            <a:endParaRPr lang="en-US" dirty="0"/>
          </a:p>
          <a:p>
            <a:r>
              <a:rPr lang="en-US" dirty="0"/>
              <a:t>Unconditioned stimulus:</a:t>
            </a:r>
          </a:p>
          <a:p>
            <a:r>
              <a:rPr lang="en-US" dirty="0"/>
              <a:t>Unconditioned response:</a:t>
            </a:r>
          </a:p>
          <a:p>
            <a:r>
              <a:rPr lang="en-US" dirty="0"/>
              <a:t>Conditioned stimulus:</a:t>
            </a:r>
          </a:p>
          <a:p>
            <a:r>
              <a:rPr lang="en-US" dirty="0"/>
              <a:t>Conditioned response:</a:t>
            </a:r>
          </a:p>
        </p:txBody>
      </p:sp>
    </p:spTree>
    <p:extLst>
      <p:ext uri="{BB962C8B-B14F-4D97-AF65-F5344CB8AC3E}">
        <p14:creationId xmlns:p14="http://schemas.microsoft.com/office/powerpoint/2010/main" val="2521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7752-2D73-E0E5-3C67-6DDC1C8C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F066-A78A-9DCD-D1DB-38E186A2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5260"/>
            <a:ext cx="8770571" cy="4548753"/>
          </a:xfrm>
        </p:spPr>
        <p:txBody>
          <a:bodyPr>
            <a:normAutofit/>
          </a:bodyPr>
          <a:lstStyle/>
          <a:p>
            <a:r>
              <a:rPr lang="en-US" dirty="0"/>
              <a:t>Smiling and feeling happy when you hear the Mario theme song.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Feeling anxious when you hear the Bowser’s Castle music. </a:t>
            </a:r>
          </a:p>
          <a:p>
            <a:endParaRPr lang="en-US" dirty="0"/>
          </a:p>
          <a:p>
            <a:r>
              <a:rPr lang="en-US" dirty="0"/>
              <a:t>Unconditioned stimulus:</a:t>
            </a:r>
          </a:p>
          <a:p>
            <a:r>
              <a:rPr lang="en-US" dirty="0"/>
              <a:t>Unconditioned response:</a:t>
            </a:r>
          </a:p>
          <a:p>
            <a:r>
              <a:rPr lang="en-US" dirty="0"/>
              <a:t>Conditioned stimulus:</a:t>
            </a:r>
          </a:p>
          <a:p>
            <a:r>
              <a:rPr lang="en-US" dirty="0"/>
              <a:t>Conditioned response: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3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53DE-6B39-7230-3D56-8B95667E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BB54-5C8B-2AD4-843F-25D3D843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37236"/>
          </a:xfrm>
        </p:spPr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 Office Classical Conditioning. – YouTube</a:t>
            </a:r>
            <a:endParaRPr lang="en-US" sz="1800" u="sng" dirty="0">
              <a:solidFill>
                <a:srgbClr val="0000FF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Unconditioned stimulus:</a:t>
            </a:r>
          </a:p>
          <a:p>
            <a:r>
              <a:rPr lang="en-US" dirty="0"/>
              <a:t>Unconditioned response:</a:t>
            </a:r>
          </a:p>
          <a:p>
            <a:r>
              <a:rPr lang="en-US" dirty="0"/>
              <a:t>Conditioned stimulus:</a:t>
            </a:r>
          </a:p>
          <a:p>
            <a:r>
              <a:rPr lang="en-US" dirty="0"/>
              <a:t>Conditioned response: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7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9E7B-49C8-E902-1508-0E4B96E0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Conditioning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1B33-2A27-83D6-1800-719F077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alone or in groups. </a:t>
            </a:r>
          </a:p>
        </p:txBody>
      </p:sp>
    </p:spTree>
    <p:extLst>
      <p:ext uri="{BB962C8B-B14F-4D97-AF65-F5344CB8AC3E}">
        <p14:creationId xmlns:p14="http://schemas.microsoft.com/office/powerpoint/2010/main" val="423092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BB3C-B44E-5F54-02A8-3F799CCF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43D-6446-7E61-2326-8E2F8243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9744"/>
            <a:ext cx="8770571" cy="49539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learning phase of classical conditioning.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Conditioned response increases in strength as the conditioned stimulus is paired more often with the unconditioned stimulus.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Timing matters: learning is faster when the conditioned stimulus and the unconditioned stimulus are presented closer in time rather than having a delay between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us predict: if conditioned stimulus follows the unconditioned stimulus, learning is less likely to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occurs more rapidly if the conditioned stimulus is unfamiliar.</a:t>
            </a:r>
          </a:p>
        </p:txBody>
      </p:sp>
    </p:spTree>
    <p:extLst>
      <p:ext uri="{BB962C8B-B14F-4D97-AF65-F5344CB8AC3E}">
        <p14:creationId xmlns:p14="http://schemas.microsoft.com/office/powerpoint/2010/main" val="120777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BDFC-E9D6-738C-B1E9-061EEF76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C056-610D-D5DA-B61D-CAD15EE9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3126"/>
            <a:ext cx="8770571" cy="4626270"/>
          </a:xfrm>
        </p:spPr>
        <p:txBody>
          <a:bodyPr vert="horz" lIns="109728" tIns="109728" rIns="109728" bIns="91440" rtlCol="0" anchor="t">
            <a:normAutofit fontScale="92500" lnSpcReduction="10000"/>
          </a:bodyPr>
          <a:lstStyle/>
          <a:p>
            <a:r>
              <a:rPr lang="en-US" dirty="0"/>
              <a:t>Extinction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gradual reduction and eventual loss of the conditioning/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Meiryo"/>
              </a:rPr>
              <a:t>Not the same as forgetting, it is weakening of the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 loss of the conditioned response occurs after the conditioned stimulus is presented repeatedly without the unconditioned stimulus.</a:t>
            </a:r>
          </a:p>
          <a:p>
            <a:r>
              <a:rPr lang="en-US" dirty="0"/>
              <a:t>Spontaneous recovery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Sudden re-emergence of an extinct conditioned response (often in a weaker form) after a delay in exposure to the conditioned stimulus. 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0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1A10-B48B-5311-B6F6-A0AD8EA4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4886D-06CE-E3A9-53F7-78A3510B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34" y="2762203"/>
            <a:ext cx="8584776" cy="34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64E2-E29C-1BA1-C88F-E8351C43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CA55-588B-C51C-54D5-457BE8B9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300795"/>
          </a:xfrm>
        </p:spPr>
        <p:txBody>
          <a:bodyPr/>
          <a:lstStyle/>
          <a:p>
            <a:r>
              <a:rPr lang="en-US" dirty="0"/>
              <a:t>Learning: a relatively permanent change in an organism’s behavior due to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us adapt: our capacity to learn new behaviors that help us cope with changing circumstances.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us predict future likelihood of things based on prior learning/experience.</a:t>
            </a:r>
          </a:p>
        </p:txBody>
      </p:sp>
    </p:spTree>
    <p:extLst>
      <p:ext uri="{BB962C8B-B14F-4D97-AF65-F5344CB8AC3E}">
        <p14:creationId xmlns:p14="http://schemas.microsoft.com/office/powerpoint/2010/main" val="2553938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9D6C-4666-9E6B-292B-9727FA8D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3698-DEDD-C888-0095-64FA3765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219325"/>
            <a:ext cx="5101046" cy="4524375"/>
          </a:xfrm>
        </p:spPr>
        <p:txBody>
          <a:bodyPr>
            <a:normAutofit/>
          </a:bodyPr>
          <a:lstStyle/>
          <a:p>
            <a:r>
              <a:rPr lang="en-US" dirty="0"/>
              <a:t>Stimulus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by which stimuli that are similar (but not identical) to the original conditioned stimulus elicits the conditioned response.</a:t>
            </a:r>
          </a:p>
          <a:p>
            <a:r>
              <a:rPr lang="en-US" dirty="0"/>
              <a:t>Stimulus discrimination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by which stimuli that are different from the conditioned stimulus result in no conditioned response at all.</a:t>
            </a:r>
          </a:p>
          <a:p>
            <a:endParaRPr lang="en-US" dirty="0"/>
          </a:p>
        </p:txBody>
      </p:sp>
      <p:pic>
        <p:nvPicPr>
          <p:cNvPr id="4" name="Picture 2" descr="http://zoeyspsychologyobjectives.weebly.com/uploads/2/6/8/1/26816484/546236_orig.jpg">
            <a:extLst>
              <a:ext uri="{FF2B5EF4-FFF2-40B4-BE49-F238E27FC236}">
                <a16:creationId xmlns:a16="http://schemas.microsoft.com/office/drawing/2014/main" id="{7DAA86B5-4386-DECD-B766-ED6D23BC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7" y="2884715"/>
            <a:ext cx="389044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0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BB3C-B44E-5F54-02A8-3F799CCF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43D-6446-7E61-2326-8E2F8243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17331"/>
            <a:ext cx="8770571" cy="4640669"/>
          </a:xfrm>
        </p:spPr>
        <p:txBody>
          <a:bodyPr>
            <a:normAutofit fontScale="92500"/>
          </a:bodyPr>
          <a:lstStyle/>
          <a:p>
            <a:r>
              <a:rPr lang="en-US" dirty="0"/>
              <a:t>Case study: Little Albert</a:t>
            </a:r>
          </a:p>
          <a:p>
            <a:r>
              <a:rPr lang="en-US" dirty="0">
                <a:hlinkClick r:id="rId3"/>
              </a:rPr>
              <a:t>The Little Albert Experiment | Watson &amp; Rayner (1920) – YouTube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Showed stimulus generalization.</a:t>
            </a:r>
          </a:p>
          <a:p>
            <a:r>
              <a:rPr lang="en-US" dirty="0"/>
              <a:t>Ethical &amp; research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 harm.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ability to withdraw.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informed consent or debriefing.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of 1.</a:t>
            </a:r>
          </a:p>
          <a:p>
            <a:r>
              <a:rPr lang="en-US" dirty="0"/>
              <a:t>Follow-up study from Watson’s student on inanimate objects. </a:t>
            </a:r>
          </a:p>
        </p:txBody>
      </p:sp>
    </p:spTree>
    <p:extLst>
      <p:ext uri="{BB962C8B-B14F-4D97-AF65-F5344CB8AC3E}">
        <p14:creationId xmlns:p14="http://schemas.microsoft.com/office/powerpoint/2010/main" val="209905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90E0-8608-493B-4965-E9000AD9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6028-0E41-1008-5F58-D7365241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Counter-conditioning: can be used in therapies to treat phobias.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feared stimulus with a positive stimulus.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Exposure therapy.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Spontaneous recovery could occur. </a:t>
            </a:r>
          </a:p>
          <a:p>
            <a:endParaRPr lang="en-US" dirty="0"/>
          </a:p>
          <a:p>
            <a:r>
              <a:rPr lang="en-US" dirty="0"/>
              <a:t>Re-conditioning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happens more quickly than original conditioning. </a:t>
            </a:r>
          </a:p>
        </p:txBody>
      </p:sp>
    </p:spTree>
    <p:extLst>
      <p:ext uri="{BB962C8B-B14F-4D97-AF65-F5344CB8AC3E}">
        <p14:creationId xmlns:p14="http://schemas.microsoft.com/office/powerpoint/2010/main" val="2101809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BEA-17D9-A065-5C2C-1AF18A36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Conditioning</a:t>
            </a:r>
          </a:p>
        </p:txBody>
      </p:sp>
      <p:pic>
        <p:nvPicPr>
          <p:cNvPr id="4" name="Picture 2" descr="Picture">
            <a:extLst>
              <a:ext uri="{FF2B5EF4-FFF2-40B4-BE49-F238E27FC236}">
                <a16:creationId xmlns:a16="http://schemas.microsoft.com/office/drawing/2014/main" id="{7D5C0EB9-28E6-E724-325F-836B87BF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93" y="2246135"/>
            <a:ext cx="7376263" cy="450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3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9C58-D5D8-5B50-84E9-1E5A0CBA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CD6-76EA-ED3B-9CFA-E69E93D1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5371"/>
            <a:ext cx="8770571" cy="22868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Operant conditioning: learning in which the consequences of the organism’s behavior affect the likelihood that it will repeat the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Repeating acts that are followed by good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Avoiding acts that are followed by bad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D87C2-5C41-A8A7-34BE-8B3556EB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91" y="4442184"/>
            <a:ext cx="6996818" cy="22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812F-B965-9B61-67A6-9E40014D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vs. Classical Conditioning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F47061-7A6A-EE1A-6D42-C670198F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21741"/>
              </p:ext>
            </p:extLst>
          </p:nvPr>
        </p:nvGraphicFramePr>
        <p:xfrm>
          <a:off x="1913313" y="2272146"/>
          <a:ext cx="8770572" cy="45165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85286">
                  <a:extLst>
                    <a:ext uri="{9D8B030D-6E8A-4147-A177-3AD203B41FA5}">
                      <a16:colId xmlns:a16="http://schemas.microsoft.com/office/drawing/2014/main" val="3863432352"/>
                    </a:ext>
                  </a:extLst>
                </a:gridCol>
                <a:gridCol w="4385286">
                  <a:extLst>
                    <a:ext uri="{9D8B030D-6E8A-4147-A177-3AD203B41FA5}">
                      <a16:colId xmlns:a16="http://schemas.microsoft.com/office/drawing/2014/main" val="3748197470"/>
                    </a:ext>
                  </a:extLst>
                </a:gridCol>
              </a:tblGrid>
              <a:tr h="9788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Classical Conditioning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Operant Conditioning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63152"/>
                  </a:ext>
                </a:extLst>
              </a:tr>
              <a:tr h="1038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 behavior elicited automatically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Stimulus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 behavior exhibited voluntarily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Behavior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reinforcer/ punishment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81344"/>
                  </a:ext>
                </a:extLst>
              </a:tr>
              <a:tr h="1031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Once conditioned, the behavior will occur even in the absence of the reward.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Reward contingent on behavior.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61261"/>
                  </a:ext>
                </a:extLst>
              </a:tr>
              <a:tr h="1467964">
                <a:tc>
                  <a:txBody>
                    <a:bodyPr/>
                    <a:lstStyle/>
                    <a:p>
                      <a:r>
                        <a:rPr lang="en-US" dirty="0"/>
                        <a:t>Is the organism learning associations between events it does not control?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 organism learning associations between its behavior and resulting events?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2BE6-84F8-8EB0-D731-FFF943A3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1D59-3687-64A9-9428-7EEA2C5E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53343"/>
            <a:ext cx="4923906" cy="4604657"/>
          </a:xfrm>
        </p:spPr>
        <p:txBody>
          <a:bodyPr>
            <a:normAutofit/>
          </a:bodyPr>
          <a:lstStyle/>
          <a:p>
            <a:r>
              <a:rPr lang="en-US" dirty="0"/>
              <a:t>Thorndike’s Law of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consequence is favorable, the behavior becomes more frequent.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consequence in unfavorable, the behavior becomes less frequent.</a:t>
            </a:r>
          </a:p>
          <a:p>
            <a:r>
              <a:rPr lang="en-US" dirty="0"/>
              <a:t>Operant chamber (aka Skinner 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 increases or decreases behavior depending on result of pushing bar.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59997-7240-B357-A829-BD8963F1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796" y="3110350"/>
            <a:ext cx="3698015" cy="24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1FF9-5A4C-7940-7F3B-490E0EB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734A-5B84-6583-A66D-48428061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97395"/>
            <a:ext cx="8770571" cy="4660605"/>
          </a:xfrm>
        </p:spPr>
        <p:txBody>
          <a:bodyPr>
            <a:normAutofit/>
          </a:bodyPr>
          <a:lstStyle/>
          <a:p>
            <a:r>
              <a:rPr lang="en-US" dirty="0"/>
              <a:t>Shaping: progressively reinforcing behaviors that come closer and closer to the target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Shaping with Skinner box</a:t>
            </a:r>
          </a:p>
          <a:p>
            <a:r>
              <a:rPr lang="en-US" dirty="0">
                <a:hlinkClick r:id="rId2"/>
              </a:rPr>
              <a:t>BF Skinner Foundation - Pigeon Turn – YouTube</a:t>
            </a:r>
            <a:endParaRPr lang="en-US" dirty="0"/>
          </a:p>
          <a:p>
            <a:r>
              <a:rPr lang="en-US" dirty="0">
                <a:hlinkClick r:id="rId3"/>
              </a:rPr>
              <a:t>BF Skinner Foundation - Pigeon Ping Pong Clip – YouTube</a:t>
            </a:r>
            <a:endParaRPr lang="en-US" dirty="0"/>
          </a:p>
          <a:p>
            <a:r>
              <a:rPr lang="en-US" dirty="0">
                <a:hlinkClick r:id="rId4"/>
              </a:rPr>
              <a:t>WWII Missile Guided Pigeon Project Racing Homers Used – YouTube</a:t>
            </a:r>
            <a:endParaRPr lang="en-US" dirty="0"/>
          </a:p>
          <a:p>
            <a:r>
              <a:rPr lang="en-US" dirty="0"/>
              <a:t>Chaining: linking several inter-related behaviors to form a longer series.</a:t>
            </a:r>
          </a:p>
        </p:txBody>
      </p:sp>
    </p:spTree>
    <p:extLst>
      <p:ext uri="{BB962C8B-B14F-4D97-AF65-F5344CB8AC3E}">
        <p14:creationId xmlns:p14="http://schemas.microsoft.com/office/powerpoint/2010/main" val="316230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A32B-798A-59ED-498E-84A9E14A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B858D9-463C-1FE9-6776-59BE8DACF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30976"/>
              </p:ext>
            </p:extLst>
          </p:nvPr>
        </p:nvGraphicFramePr>
        <p:xfrm>
          <a:off x="1803738" y="2752820"/>
          <a:ext cx="9003574" cy="312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3815">
                <a:tc>
                  <a:txBody>
                    <a:bodyPr/>
                    <a:lstStyle/>
                    <a:p>
                      <a:endParaRPr lang="en-US" sz="2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Positive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Negative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6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Reinforcement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Positive Reinforcement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Negative Reinforcement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Punishment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Positive Punishment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Negative Punishment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223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C9C5-0B23-0E96-7E66-10E4B9B6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48E9-6508-DF02-3585-C3B4F2294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/>
              <a:t>Four questions to ask:</a:t>
            </a:r>
          </a:p>
          <a:p>
            <a:pPr marL="342900" indent="-342900">
              <a:buAutoNum type="arabicPeriod"/>
            </a:pPr>
            <a:r>
              <a:rPr lang="en-US"/>
              <a:t>What is the behavior that’s being reinforced/ punished?</a:t>
            </a:r>
          </a:p>
          <a:p>
            <a:pPr marL="342900" indent="-342900">
              <a:buAutoNum type="arabicPeriod"/>
            </a:pPr>
            <a:r>
              <a:rPr lang="en-US"/>
              <a:t>What is the consequence of the behavior?</a:t>
            </a:r>
          </a:p>
          <a:p>
            <a:pPr marL="342900" indent="-342900">
              <a:buAutoNum type="arabicPeriod"/>
            </a:pPr>
            <a:r>
              <a:rPr lang="en-US"/>
              <a:t>Is a stimulus being added or subtracted after the behavior?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Positive vs. negative</a:t>
            </a:r>
          </a:p>
          <a:p>
            <a:r>
              <a:rPr lang="en-US"/>
              <a:t>4. Does the outcome increase or decrease the likelihood of the behavior being repeated?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Reinforcement vs. punishment</a:t>
            </a:r>
          </a:p>
        </p:txBody>
      </p:sp>
    </p:spTree>
    <p:extLst>
      <p:ext uri="{BB962C8B-B14F-4D97-AF65-F5344CB8AC3E}">
        <p14:creationId xmlns:p14="http://schemas.microsoft.com/office/powerpoint/2010/main" val="105023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68F4-3B17-F5F5-39FE-BA48403F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E794-0F31-083E-BFCC-1FE7FD5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9018"/>
            <a:ext cx="8770571" cy="4668981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r>
              <a:rPr lang="en-US" dirty="0"/>
              <a:t>Associative Learning: learning that certain events occur together (stimulus – response).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Classical conditioning: two stimuli occur together.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Operant conditioning: a behavior and its consequences.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Reflects Behaviorist viewpoint. </a:t>
            </a:r>
          </a:p>
          <a:p>
            <a:r>
              <a:rPr lang="en-US" dirty="0"/>
              <a:t>Cognitive &amp; Evolutionary Perspectives: take into account mental processes and evolutionarily beneficial behaviors.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Habituation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Meiryo"/>
              </a:rPr>
              <a:t>Latent</a:t>
            </a:r>
          </a:p>
        </p:txBody>
      </p:sp>
    </p:spTree>
    <p:extLst>
      <p:ext uri="{BB962C8B-B14F-4D97-AF65-F5344CB8AC3E}">
        <p14:creationId xmlns:p14="http://schemas.microsoft.com/office/powerpoint/2010/main" val="204260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475B-3CF2-AAC3-8E00-FD0B613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C88A-4353-8054-54B8-599D1852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5"/>
            <a:ext cx="8770570" cy="4235481"/>
          </a:xfrm>
        </p:spPr>
        <p:txBody>
          <a:bodyPr/>
          <a:lstStyle/>
          <a:p>
            <a:r>
              <a:rPr lang="en-US" dirty="0"/>
              <a:t>Does the outcome increase or decrease the likelihood of the behavior being repeated?</a:t>
            </a:r>
          </a:p>
          <a:p>
            <a:r>
              <a:rPr lang="en-US" dirty="0"/>
              <a:t>Reinforcement: increases the likelihood.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Giving a chocolate for studying.</a:t>
            </a:r>
          </a:p>
          <a:p>
            <a:r>
              <a:rPr lang="en-US" dirty="0"/>
              <a:t>Punishment: decreases the likelihood.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Yelling for not studying.</a:t>
            </a:r>
          </a:p>
          <a:p>
            <a:r>
              <a:rPr lang="en-US" dirty="0"/>
              <a:t>Reinforcement increases the behaviors you want.</a:t>
            </a:r>
          </a:p>
          <a:p>
            <a:r>
              <a:rPr lang="en-US" dirty="0"/>
              <a:t>Punishment decreases the behaviors you don’t want. </a:t>
            </a:r>
          </a:p>
        </p:txBody>
      </p:sp>
    </p:spTree>
    <p:extLst>
      <p:ext uri="{BB962C8B-B14F-4D97-AF65-F5344CB8AC3E}">
        <p14:creationId xmlns:p14="http://schemas.microsoft.com/office/powerpoint/2010/main" val="538467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475B-3CF2-AAC3-8E00-FD0B613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Positive: Stimulus is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C88A-4353-8054-54B8-599D1852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1933"/>
            <a:ext cx="8770571" cy="4830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Giving chocolate for studying.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behavior is being reinforced or punished?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Studying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consequence of the behavior?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Get a chocolate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stimulus being added (positive) or subtracted (negative)?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Added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outcome increase (reinforcement) or decrease (punishment) the likelihood of the behavior being repeated?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Increase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reinforcement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reinforcement</a:t>
            </a:r>
          </a:p>
        </p:txBody>
      </p:sp>
    </p:spTree>
    <p:extLst>
      <p:ext uri="{BB962C8B-B14F-4D97-AF65-F5344CB8AC3E}">
        <p14:creationId xmlns:p14="http://schemas.microsoft.com/office/powerpoint/2010/main" val="199087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628D-A9B9-8B0B-E5A3-F7501A91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Positive: Stimulus is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AAE5-F6A6-7D3F-0DD8-B12D74E4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1309"/>
            <a:ext cx="8770571" cy="46966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Getting yelled at for not studying.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behavior is being reinforced or punished?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Not studying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consequence of the behavior?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Getting yelled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stimulus being added (positive) or subtracted (negative)?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Added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outcome increase (reinforcement) or decrease (punishment) the likelihood of the behavior being repeated?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Decrease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punishment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punishment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8A9F-9886-B6A8-4B82-2C07A146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Negative: Stimulus is Subtracted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F583-FCBA-0B95-044C-7315C4FD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5164"/>
            <a:ext cx="8770571" cy="468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Applying sunscreen to avoid sunburn.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behavior is being reinforced or punished?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Applying sunscreen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consequence of the behavior?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Not getting sunburned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stimulus being added (positive) or subtracted (negative)?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Subtracted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outcome increase (reinforcement) or decrease (punishment) the likelihood of the behavior being repeated?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Increase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reinforcement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reinforcement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1D81-60DD-E62F-9F87-008B6536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Negative: Stimulus is Subtracted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8D69-3ACE-FAA8-5FB7-4F262F41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5164"/>
            <a:ext cx="8770571" cy="47382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Taking away a toy when child misbehaves.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behavior is being reinforced or punished?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Misbehavior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consequence of the behavior?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Getting toy taken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stimulus being added (positive) or subtracted (negative)?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Subtracted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outcome increase (reinforcement) or decrease (punishment) the likelihood of the behavior being repeated?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Decrease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punishment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punishment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5D42-C6E2-62DC-906D-B9780D98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F4FC-E554-37A2-9F95-8E36A52B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7777"/>
            <a:ext cx="8770571" cy="4579087"/>
          </a:xfrm>
        </p:spPr>
        <p:txBody>
          <a:bodyPr>
            <a:noAutofit/>
          </a:bodyPr>
          <a:lstStyle/>
          <a:p>
            <a:r>
              <a:rPr lang="en-US" sz="1600" dirty="0"/>
              <a:t>A child cries at the store and gets the toy he wants.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behavior is being reinforced or punished?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Crying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consequence of the behavior?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Getting a toy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a stimulus being added (positive) or subtracted (negative)?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Added </a:t>
            </a:r>
            <a:r>
              <a:rPr lang="en-US" sz="1600" dirty="0">
                <a:sym typeface="Wingdings" panose="05000000000000000000" pitchFamily="2" charset="2"/>
              </a:rPr>
              <a:t> positive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 the outcome increase (reinforcement) or decrease (punishment) the likelihood of the behavior being repeated?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</a:t>
            </a:r>
            <a:r>
              <a:rPr lang="en-US" sz="1600" dirty="0">
                <a:sym typeface="Wingdings" panose="05000000000000000000" pitchFamily="2" charset="2"/>
              </a:rPr>
              <a:t> reinforcement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Positive reinforcement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73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5D42-C6E2-62DC-906D-B9780D98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F4FC-E554-37A2-9F95-8E36A52B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6130"/>
            <a:ext cx="8770571" cy="4681870"/>
          </a:xfrm>
        </p:spPr>
        <p:txBody>
          <a:bodyPr>
            <a:normAutofit/>
          </a:bodyPr>
          <a:lstStyle/>
          <a:p>
            <a:r>
              <a:rPr lang="en-US" sz="1600" dirty="0"/>
              <a:t>A parent buys a toy for the child and the child stops crying.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behavior is being reinforced or punished?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Buying a toy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consequence of the behavior?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Child stops crying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a stimulus being added (positive) or subtracted (negative)?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Subtracted </a:t>
            </a:r>
            <a:r>
              <a:rPr lang="en-US" sz="1600" dirty="0">
                <a:sym typeface="Wingdings" panose="05000000000000000000" pitchFamily="2" charset="2"/>
              </a:rPr>
              <a:t> negative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 the outcome increase (reinforcement) or decrease (punishment) the likelihood of the behavior being repeated?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</a:t>
            </a:r>
            <a:r>
              <a:rPr lang="en-US" sz="1600" dirty="0">
                <a:sym typeface="Wingdings" panose="05000000000000000000" pitchFamily="2" charset="2"/>
              </a:rPr>
              <a:t> reinforcement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Negative reinforcement</a:t>
            </a:r>
          </a:p>
        </p:txBody>
      </p:sp>
    </p:spTree>
    <p:extLst>
      <p:ext uri="{BB962C8B-B14F-4D97-AF65-F5344CB8AC3E}">
        <p14:creationId xmlns:p14="http://schemas.microsoft.com/office/powerpoint/2010/main" val="336648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7B2-9D07-4A56-288A-445CAC98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61B4-686C-87BD-1408-77201417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97395"/>
            <a:ext cx="7039463" cy="4660605"/>
          </a:xfrm>
        </p:spPr>
        <p:txBody>
          <a:bodyPr>
            <a:noAutofit/>
          </a:bodyPr>
          <a:lstStyle/>
          <a:p>
            <a:r>
              <a:rPr lang="en-US" sz="1400" dirty="0"/>
              <a:t>Mario hits a question box and receives a power-up.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behavior is being reinforced or punished?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Hitting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consequence of the behavior?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Power-up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a stimulus being added (positive) or subtracted (negative)?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Added </a:t>
            </a:r>
            <a:r>
              <a:rPr lang="en-US" dirty="0">
                <a:sym typeface="Wingdings" panose="05000000000000000000" pitchFamily="2" charset="2"/>
              </a:rPr>
              <a:t> positive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Does the outcome increase (reinforcement) or decrease (punishment) the likelihood of the behavior being repeated?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dirty="0"/>
              <a:t>Increase </a:t>
            </a:r>
            <a:r>
              <a:rPr lang="en-US" dirty="0">
                <a:sym typeface="Wingdings" panose="05000000000000000000" pitchFamily="2" charset="2"/>
              </a:rPr>
              <a:t> reinforcement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reinforcement</a:t>
            </a:r>
          </a:p>
          <a:p>
            <a:r>
              <a:rPr lang="en-US" sz="1400" dirty="0"/>
              <a:t> 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A4E2A-4254-751F-AC18-52F68A04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02" y="2433764"/>
            <a:ext cx="2488609" cy="24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969B-E5D9-CC35-7D47-438E44E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E469-2D29-7871-F37A-9AD9DFA7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638" y="2138183"/>
            <a:ext cx="7309767" cy="4719817"/>
          </a:xfrm>
        </p:spPr>
        <p:txBody>
          <a:bodyPr>
            <a:noAutofit/>
          </a:bodyPr>
          <a:lstStyle/>
          <a:p>
            <a:r>
              <a:rPr lang="en-US" sz="1500" dirty="0"/>
              <a:t>Mario touches the lava and dies.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What behavior is being reinforced or punished?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500" dirty="0"/>
              <a:t>Touching the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What is the consequence of the behavior?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500" dirty="0"/>
              <a:t>Dying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Is a stimulus being added (positive) or subtracted (negative)?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500" dirty="0"/>
              <a:t>Subtracted </a:t>
            </a:r>
            <a:r>
              <a:rPr lang="en-US" sz="1500" dirty="0">
                <a:sym typeface="Wingdings" panose="05000000000000000000" pitchFamily="2" charset="2"/>
              </a:rPr>
              <a:t> negative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Does the outcome increase (reinforcement) or decrease (punishment) the likelihood of the behavior being repeated?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500" dirty="0"/>
              <a:t>Decrease </a:t>
            </a:r>
            <a:r>
              <a:rPr lang="en-US" sz="1500" dirty="0">
                <a:sym typeface="Wingdings" panose="05000000000000000000" pitchFamily="2" charset="2"/>
              </a:rPr>
              <a:t> punishment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ym typeface="Wingdings" panose="05000000000000000000" pitchFamily="2" charset="2"/>
              </a:rPr>
              <a:t>Negative punishment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941A3-D99C-6CFB-E5CC-EB08AF93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84" y="2555357"/>
            <a:ext cx="3779619" cy="20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4C37-C201-FEE9-8503-8E5678F1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Operant Conditioning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02A5-1E3F-381D-866B-6C36E1D4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Positive Reinforcement - The Big Bang Theory – YouTube</a:t>
            </a:r>
            <a:endParaRPr lang="en-US" dirty="0"/>
          </a:p>
          <a:p>
            <a:r>
              <a:rPr lang="en-US" dirty="0"/>
              <a:t>Squirting with water/ mild electric shocks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stimulus being added (positive) or subtracted (negative)?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Added </a:t>
            </a:r>
            <a:r>
              <a:rPr lang="en-US" sz="1800" dirty="0">
                <a:sym typeface="Wingdings" panose="05000000000000000000" pitchFamily="2" charset="2"/>
              </a:rPr>
              <a:t> positive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outcome increase (reinforcement) or decrease (punishment) the likelihood of the behavior being repeated?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Decrease </a:t>
            </a:r>
            <a:r>
              <a:rPr lang="en-US" sz="1800" dirty="0">
                <a:sym typeface="Wingdings" panose="05000000000000000000" pitchFamily="2" charset="2"/>
              </a:rPr>
              <a:t> punishment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Positive punishment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6B88-07C8-E583-6074-BE809396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9AA-C091-B90C-2F7A-EA82F13E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Obstacles to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Task(s) not broken down into adequately small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directions or lack of clarity.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reinforcement.</a:t>
            </a:r>
          </a:p>
        </p:txBody>
      </p:sp>
    </p:spTree>
    <p:extLst>
      <p:ext uri="{BB962C8B-B14F-4D97-AF65-F5344CB8AC3E}">
        <p14:creationId xmlns:p14="http://schemas.microsoft.com/office/powerpoint/2010/main" val="3732128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41B7-4766-0A68-995A-8BC47CE4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Operant Conditioning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BEDF-597F-7DC5-960E-DD9F0E4F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alone or in groups. </a:t>
            </a:r>
          </a:p>
        </p:txBody>
      </p:sp>
    </p:spTree>
    <p:extLst>
      <p:ext uri="{BB962C8B-B14F-4D97-AF65-F5344CB8AC3E}">
        <p14:creationId xmlns:p14="http://schemas.microsoft.com/office/powerpoint/2010/main" val="1388643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1ACD-D527-C14C-E0DF-38500881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Reinforcers in Video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82AF7-895A-D0E1-EB88-43196795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71701"/>
            <a:ext cx="6850537" cy="46863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Effective </a:t>
            </a:r>
            <a:r>
              <a:rPr lang="en-US" dirty="0" err="1"/>
              <a:t>reinforcers</a:t>
            </a:r>
            <a:r>
              <a:rPr lang="en-US" dirty="0"/>
              <a:t> depend on the player: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Clearing a level &amp; advancing to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Solving puzzles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Completing 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Winning &amp; losing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Power-ups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Acquisition of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skills, improved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Exploration/ new content/ storyline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Status,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</a:t>
            </a:r>
            <a:r>
              <a:rPr lang="en-US" dirty="0" err="1"/>
              <a:t>reinforcers</a:t>
            </a:r>
            <a:r>
              <a:rPr lang="en-US" dirty="0"/>
              <a:t> (friendships, group membership)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83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2E40-E07D-597F-ED68-C39488AE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Punishment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4266-21E9-6EF5-AB88-A5A5D03C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4115"/>
            <a:ext cx="8770571" cy="481818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Punishment tells what </a:t>
            </a:r>
            <a:r>
              <a:rPr lang="en-US" i="1" dirty="0"/>
              <a:t>not </a:t>
            </a:r>
            <a:r>
              <a:rPr lang="en-US" dirty="0"/>
              <a:t>to do but not what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Punishment can create anxiety and fear, which interferes with future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Punishment may lead to subversive behaviors (e.g. lying).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Punishment may model aggressive behaviors. </a:t>
            </a:r>
          </a:p>
          <a:p>
            <a:r>
              <a:rPr lang="en-US" dirty="0"/>
              <a:t>Instead: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a better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Punishment should occur immediately after the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what behavior is being punished.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consistent.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 good behaviors instead of only punishing the bad. </a:t>
            </a:r>
          </a:p>
        </p:txBody>
      </p:sp>
    </p:spTree>
    <p:extLst>
      <p:ext uri="{BB962C8B-B14F-4D97-AF65-F5344CB8AC3E}">
        <p14:creationId xmlns:p14="http://schemas.microsoft.com/office/powerpoint/2010/main" val="2303049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3CE0-2BFA-936E-17B6-B3BBBB89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038810" cy="1345269"/>
          </a:xfrm>
        </p:spPr>
        <p:txBody>
          <a:bodyPr>
            <a:normAutofit/>
          </a:bodyPr>
          <a:lstStyle/>
          <a:p>
            <a:r>
              <a:rPr lang="en-US" dirty="0"/>
              <a:t>Continuous vs. Partial 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1B0C-078A-A2D0-837B-FC8AD85A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30583"/>
            <a:ext cx="8770571" cy="4431474"/>
          </a:xfrm>
        </p:spPr>
        <p:txBody>
          <a:bodyPr>
            <a:normAutofit/>
          </a:bodyPr>
          <a:lstStyle/>
          <a:p>
            <a:r>
              <a:rPr lang="en-US" dirty="0"/>
              <a:t>Continuous reinforcement: reinforcing the desired response every time it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occurs rapidly.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Extinction is equally rapid.</a:t>
            </a:r>
          </a:p>
          <a:p>
            <a:r>
              <a:rPr lang="en-US" dirty="0"/>
              <a:t>Partial reinforcement: reinforcing a response only part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occurs more slowly.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resistant to extinction.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rates of behavior. </a:t>
            </a:r>
          </a:p>
        </p:txBody>
      </p:sp>
    </p:spTree>
    <p:extLst>
      <p:ext uri="{BB962C8B-B14F-4D97-AF65-F5344CB8AC3E}">
        <p14:creationId xmlns:p14="http://schemas.microsoft.com/office/powerpoint/2010/main" val="2046777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3CE0-2BFA-936E-17B6-B3BBBB89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Schedules of Reinforcement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AFE209-7F13-3515-7B81-ED979722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53123"/>
              </p:ext>
            </p:extLst>
          </p:nvPr>
        </p:nvGraphicFramePr>
        <p:xfrm>
          <a:off x="1803738" y="2752820"/>
          <a:ext cx="9003574" cy="312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3815">
                <a:tc>
                  <a:txBody>
                    <a:bodyPr/>
                    <a:lstStyle/>
                    <a:p>
                      <a:endParaRPr lang="en-US" sz="2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Fixed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Variable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6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Ratio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Fixed ratio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Variable ratio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Interval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Fixed interval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Variable interval</a:t>
                      </a:r>
                      <a:endParaRPr lang="en-US" sz="2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003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D678-780A-270F-4CB7-B140169B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Schedules of 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16BD-5AB1-0265-BE47-A4834463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398767"/>
          </a:xfrm>
        </p:spPr>
        <p:txBody>
          <a:bodyPr>
            <a:normAutofit/>
          </a:bodyPr>
          <a:lstStyle/>
          <a:p>
            <a:r>
              <a:rPr lang="en-US" dirty="0"/>
              <a:t>Fixed: reinforced on a regular basis, predictable. </a:t>
            </a:r>
          </a:p>
          <a:p>
            <a:endParaRPr lang="en-US" dirty="0"/>
          </a:p>
          <a:p>
            <a:r>
              <a:rPr lang="en-US" dirty="0"/>
              <a:t>Variable: reinforced on an irregular basis, unpredictable. </a:t>
            </a:r>
          </a:p>
          <a:p>
            <a:endParaRPr lang="en-US" dirty="0"/>
          </a:p>
          <a:p>
            <a:r>
              <a:rPr lang="en-US" dirty="0"/>
              <a:t>Ratio schedule: based on number of responses. </a:t>
            </a:r>
          </a:p>
          <a:p>
            <a:endParaRPr lang="en-US" dirty="0"/>
          </a:p>
          <a:p>
            <a:r>
              <a:rPr lang="en-US" dirty="0"/>
              <a:t>Interval schedule: based on amount of time elapsed since last reinforcement.</a:t>
            </a:r>
          </a:p>
        </p:txBody>
      </p:sp>
    </p:spTree>
    <p:extLst>
      <p:ext uri="{BB962C8B-B14F-4D97-AF65-F5344CB8AC3E}">
        <p14:creationId xmlns:p14="http://schemas.microsoft.com/office/powerpoint/2010/main" val="1248728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6785-2AEF-8204-37EA-7AD670E0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Schedules of 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0986-E7F3-3ED1-9D10-A1F9729D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 dirty="0"/>
              <a:t>Fixed ratio: provides reinforcement after a regular number of responses.</a:t>
            </a:r>
          </a:p>
          <a:p>
            <a:r>
              <a:rPr lang="en-US" dirty="0"/>
              <a:t>Variable ratio: provides reinforcement after an unpredictable number of responses.</a:t>
            </a:r>
          </a:p>
          <a:p>
            <a:r>
              <a:rPr lang="en-US" dirty="0"/>
              <a:t>Fixed interval: provides reinforcement after a fixed amount of time has elapsed.</a:t>
            </a:r>
          </a:p>
          <a:p>
            <a:r>
              <a:rPr lang="en-US" dirty="0"/>
              <a:t>Variable interval: provides reinforcement after an unpredictable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2542386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75A5-BEDF-9D88-05B5-0567D19F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Ratio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24EB-E58A-1C2C-DE73-6B85218F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helping a player learn new behaviors and mechanics of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 hits the bar, gets a pellet of food every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Mario hits a question box, he gets a coin or power-up.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Kill creeps, get gold and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Repetitive behaviors to complete quests.</a:t>
            </a:r>
          </a:p>
        </p:txBody>
      </p:sp>
    </p:spTree>
    <p:extLst>
      <p:ext uri="{BB962C8B-B14F-4D97-AF65-F5344CB8AC3E}">
        <p14:creationId xmlns:p14="http://schemas.microsoft.com/office/powerpoint/2010/main" val="2148461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75A5-BEDF-9D88-05B5-0567D19F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Ratio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24EB-E58A-1C2C-DE73-6B85218F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results in the highest rate of behavior.</a:t>
            </a:r>
          </a:p>
          <a:p>
            <a:r>
              <a:rPr lang="en-US" dirty="0"/>
              <a:t>Helps maintain in-game behaviors and keeps players interested.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rates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Encountering a Pokémon (rare, shiny, perfect stats)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Posting on 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Claw machines</a:t>
            </a:r>
          </a:p>
          <a:p>
            <a:r>
              <a:rPr lang="en-US" dirty="0">
                <a:hlinkClick r:id="rId2"/>
              </a:rPr>
              <a:t>It's not you. Claw machines are rigged.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77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75A5-BEDF-9D88-05B5-0567D19F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Interval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24EB-E58A-1C2C-DE73-6B85218F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25748"/>
            <a:ext cx="9368819" cy="4632251"/>
          </a:xfrm>
        </p:spPr>
        <p:txBody>
          <a:bodyPr>
            <a:normAutofit/>
          </a:bodyPr>
          <a:lstStyle/>
          <a:p>
            <a:r>
              <a:rPr lang="en-US" dirty="0"/>
              <a:t>Fixed Interval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quests or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Weekly raids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Upgrading structures in Boom Beach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amount of time before </a:t>
            </a:r>
            <a:r>
              <a:rPr lang="en-US" dirty="0" err="1"/>
              <a:t>ult</a:t>
            </a:r>
            <a:r>
              <a:rPr lang="en-US" dirty="0"/>
              <a:t> can be used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18CF-923F-C8E7-1AB8-3D56EE10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D10A-5DFB-5B65-E462-B62EC27A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1345269"/>
          </a:xfrm>
        </p:spPr>
        <p:txBody>
          <a:bodyPr/>
          <a:lstStyle/>
          <a:p>
            <a:r>
              <a:rPr lang="en-US"/>
              <a:t>Classical conditioning: learning to associate two stimuli and thus to anticipate events. 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716CC-06DA-BE8D-9FDD-B938B9D0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19" y="3429000"/>
            <a:ext cx="7720641" cy="30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57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75A5-BEDF-9D88-05B5-0567D19F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Interval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24EB-E58A-1C2C-DE73-6B85218F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6130"/>
            <a:ext cx="9368819" cy="4681870"/>
          </a:xfrm>
        </p:spPr>
        <p:txBody>
          <a:bodyPr>
            <a:normAutofit/>
          </a:bodyPr>
          <a:lstStyle/>
          <a:p>
            <a:r>
              <a:rPr lang="en-US" dirty="0"/>
              <a:t>Variable Interval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 re-spawning after a variable amount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Monsters that appear and re-spawn periodically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Characters resurrecting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Waiting for a text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</a:t>
            </a:r>
            <a:r>
              <a:rPr lang="en-US"/>
              <a:t>if grades are posted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21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D95A-58B6-9D44-DB2C-17316C82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Schedules of Reinforcement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6BB2-6BE5-C9A5-A3E2-2F29E663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alone or in groups.</a:t>
            </a:r>
          </a:p>
        </p:txBody>
      </p:sp>
    </p:spTree>
    <p:extLst>
      <p:ext uri="{BB962C8B-B14F-4D97-AF65-F5344CB8AC3E}">
        <p14:creationId xmlns:p14="http://schemas.microsoft.com/office/powerpoint/2010/main" val="1470169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75A5-BEDF-9D88-05B5-0567D19F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Habituation &amp; Sensitization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24EB-E58A-1C2C-DE73-6B85218F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0060"/>
            <a:ext cx="8770571" cy="4364026"/>
          </a:xfrm>
        </p:spPr>
        <p:txBody>
          <a:bodyPr>
            <a:normAutofit/>
          </a:bodyPr>
          <a:lstStyle/>
          <a:p>
            <a:r>
              <a:rPr lang="en-US" dirty="0"/>
              <a:t>Habituation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Decreased strength of a response after repeated presentations of a stimulus.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Short-term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Long-term habituation</a:t>
            </a:r>
          </a:p>
          <a:p>
            <a:r>
              <a:rPr lang="en-US" dirty="0"/>
              <a:t>Sensitization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 stimuli creates higher sensitivity.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short-lived.</a:t>
            </a:r>
          </a:p>
        </p:txBody>
      </p:sp>
    </p:spTree>
    <p:extLst>
      <p:ext uri="{BB962C8B-B14F-4D97-AF65-F5344CB8AC3E}">
        <p14:creationId xmlns:p14="http://schemas.microsoft.com/office/powerpoint/2010/main" val="2930975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9443-3789-C820-86DC-401D0CE7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4A85-9DBF-88C7-87E3-06341201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24433"/>
            <a:ext cx="8770571" cy="4733567"/>
          </a:xfrm>
        </p:spPr>
        <p:txBody>
          <a:bodyPr>
            <a:normAutofit/>
          </a:bodyPr>
          <a:lstStyle/>
          <a:p>
            <a:r>
              <a:rPr lang="en-US" dirty="0"/>
              <a:t>Observational learning: learning by observing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Modeling: observing another’s behavior and then imitating that behavior.</a:t>
            </a:r>
          </a:p>
          <a:p>
            <a:r>
              <a:rPr lang="en-US" dirty="0"/>
              <a:t>Bandura’s Bobo Doll Experiment: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groups of children: one observed aggressive behavior, one observed gentle behavior, one observed no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first sees adult modeling the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 to a room full of toys, then to a different room with less toys.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37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E6E0-6A63-A153-782F-F21EE945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2DA8-F817-C5C6-3B46-DFA33669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1309"/>
            <a:ext cx="8770571" cy="469669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Bandura's Bobo Doll Experiment - YouTube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Bandura’s theory challenged behaviorist view that rewards &amp; punishments are essential for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Supported theory that people could learn by observing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study: causality link can be drawn.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Generalizability? Bobo doll was a toy.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of behavior change?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of the research between violent media and aggression is correlational.</a:t>
            </a:r>
          </a:p>
        </p:txBody>
      </p:sp>
    </p:spTree>
    <p:extLst>
      <p:ext uri="{BB962C8B-B14F-4D97-AF65-F5344CB8AC3E}">
        <p14:creationId xmlns:p14="http://schemas.microsoft.com/office/powerpoint/2010/main" val="3769273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ADF-EDCF-EF65-CF2F-37326E44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6A3A-FCF7-4620-22A5-03BD4DF9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79" y="2105637"/>
            <a:ext cx="5461621" cy="4752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that occurs but is not apparent until there is an incentive to demonstrate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learn from experience, with or without reinforcement.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with rats who were always reinforced, never reinforced, and reinforced starting on Day 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&amp; exploration as vehicle for learning.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2A1A-6D77-6E50-C127-2C0FC6FB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284"/>
            <a:ext cx="5607699" cy="315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2790-EB8E-F5FA-2B5C-E1B7B233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C5B9-D002-80F4-3898-81AAE9F4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73744"/>
            <a:ext cx="3968036" cy="4484255"/>
          </a:xfrm>
        </p:spPr>
        <p:txBody>
          <a:bodyPr>
            <a:normAutofit/>
          </a:bodyPr>
          <a:lstStyle/>
          <a:p>
            <a:r>
              <a:rPr lang="en-US" dirty="0"/>
              <a:t>Pavlov’s dogs: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 amount of saliva produced by dogs when presented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Paired food with a neutral stimulus.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Dogs learned to associate sound with food delivery.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0D557-DC5D-A82C-94A3-BF44127C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77" y="2909105"/>
            <a:ext cx="4802534" cy="20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1F1D-0D05-3EE3-0925-DC86D27D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A217-AF3A-3569-CE49-4AA25112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Pavlov set the foundation for Watson’s Behaviorism: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that psychology should be an objective science that studies observable behavior without reference to mental processes (consciousness).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laws of learning same for all animals: stimulus + observable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11EB-2025-50C4-2E67-F0EA85AF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Conditioning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E8718-8188-6F02-30B1-BDF4C094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78" y="2295524"/>
            <a:ext cx="8938533" cy="44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4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FE8F-218B-9111-8EBD-655CFAE2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1C48-0384-BFAA-FAE7-7D44CD1A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8029"/>
            <a:ext cx="893205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Unconditioned stimulus (US)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stimulus that naturally and automatically triggers a response.</a:t>
            </a:r>
          </a:p>
          <a:p>
            <a:r>
              <a:rPr lang="en-US" dirty="0"/>
              <a:t>Unconditioned response (UR)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naturally occurring response to the US.</a:t>
            </a:r>
          </a:p>
          <a:p>
            <a:r>
              <a:rPr lang="en-US" dirty="0"/>
              <a:t>Conditioned stimulus (CS)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originally irrelevant stimulus that, after association with an US, comes to trigger a conditioned response.</a:t>
            </a:r>
          </a:p>
          <a:p>
            <a:r>
              <a:rPr lang="en-US" dirty="0"/>
              <a:t>Conditioned response (CR)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learned response to a previously neutral (but now conditioned) stimulus.</a:t>
            </a:r>
          </a:p>
        </p:txBody>
      </p:sp>
    </p:spTree>
    <p:extLst>
      <p:ext uri="{BB962C8B-B14F-4D97-AF65-F5344CB8AC3E}">
        <p14:creationId xmlns:p14="http://schemas.microsoft.com/office/powerpoint/2010/main" val="40230866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28427</TotalTime>
  <Words>2542</Words>
  <Application>Microsoft Office PowerPoint</Application>
  <PresentationFormat>Widescreen</PresentationFormat>
  <Paragraphs>397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Meiryo</vt:lpstr>
      <vt:lpstr>Arial</vt:lpstr>
      <vt:lpstr>Calibri</vt:lpstr>
      <vt:lpstr>Corbel</vt:lpstr>
      <vt:lpstr>Times New Roman</vt:lpstr>
      <vt:lpstr>Wingdings</vt:lpstr>
      <vt:lpstr>SketchLinesVTI</vt:lpstr>
      <vt:lpstr>Learning</vt:lpstr>
      <vt:lpstr>Learning</vt:lpstr>
      <vt:lpstr>Learning</vt:lpstr>
      <vt:lpstr>Learning</vt:lpstr>
      <vt:lpstr>Classical Conditioning</vt:lpstr>
      <vt:lpstr>Classical Conditioning</vt:lpstr>
      <vt:lpstr>Classical Conditioning</vt:lpstr>
      <vt:lpstr>Classical Conditioning</vt:lpstr>
      <vt:lpstr>Classical Conditioning</vt:lpstr>
      <vt:lpstr>Classical Conditioning</vt:lpstr>
      <vt:lpstr>Classical Conditioning Example 1</vt:lpstr>
      <vt:lpstr>Classical Conditioning Example 2</vt:lpstr>
      <vt:lpstr>Classical Conditioning Example 3</vt:lpstr>
      <vt:lpstr>Classical Conditioning Example 4</vt:lpstr>
      <vt:lpstr>Classical Conditioning</vt:lpstr>
      <vt:lpstr>Classical Conditioning Activity</vt:lpstr>
      <vt:lpstr>Classical Conditioning</vt:lpstr>
      <vt:lpstr>Classical Conditioning</vt:lpstr>
      <vt:lpstr>Classical Conditioning</vt:lpstr>
      <vt:lpstr>Classical Conditioning</vt:lpstr>
      <vt:lpstr>Classical Conditioning</vt:lpstr>
      <vt:lpstr>Classical Conditioning</vt:lpstr>
      <vt:lpstr>Higher-Order Conditioning</vt:lpstr>
      <vt:lpstr>Operant Conditioning</vt:lpstr>
      <vt:lpstr>Operant vs. Classical Conditioning</vt:lpstr>
      <vt:lpstr>Operant Conditioning</vt:lpstr>
      <vt:lpstr>Operant Conditioning</vt:lpstr>
      <vt:lpstr>Operant Conditioning</vt:lpstr>
      <vt:lpstr>Operant Conditioning</vt:lpstr>
      <vt:lpstr>Operant Conditioning</vt:lpstr>
      <vt:lpstr>Positive: Stimulus is Added</vt:lpstr>
      <vt:lpstr>Positive: Stimulus is Added</vt:lpstr>
      <vt:lpstr>Negative: Stimulus is Subtracted</vt:lpstr>
      <vt:lpstr>Negative: Stimulus is Subtracted</vt:lpstr>
      <vt:lpstr>Operant Conditioning Example 1</vt:lpstr>
      <vt:lpstr>Operant Conditioning Example 2</vt:lpstr>
      <vt:lpstr>Operant Conditioning Example 3</vt:lpstr>
      <vt:lpstr>Operant Conditioning Example 4</vt:lpstr>
      <vt:lpstr>Operant Conditioning Activity</vt:lpstr>
      <vt:lpstr> Operant Conditioning Activity</vt:lpstr>
      <vt:lpstr>Reinforcers in Video Games</vt:lpstr>
      <vt:lpstr>Problems with Punishment</vt:lpstr>
      <vt:lpstr>Continuous vs. Partial Reinforcement</vt:lpstr>
      <vt:lpstr>Schedules of Reinforcement</vt:lpstr>
      <vt:lpstr>Schedules of Reinforcement</vt:lpstr>
      <vt:lpstr>Schedules of Reinforcement</vt:lpstr>
      <vt:lpstr>Fixed Ratio Examples</vt:lpstr>
      <vt:lpstr>Variable Ratio Examples</vt:lpstr>
      <vt:lpstr>Fixed Interval Examples</vt:lpstr>
      <vt:lpstr>Variable Interval Examples</vt:lpstr>
      <vt:lpstr>Schedules of Reinforcement Activity</vt:lpstr>
      <vt:lpstr>Habituation &amp; Sensitization</vt:lpstr>
      <vt:lpstr>Observational Learning</vt:lpstr>
      <vt:lpstr>Observational Learning</vt:lpstr>
      <vt:lpstr>Latent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dc:creator>Wanyi Lai</dc:creator>
  <cp:lastModifiedBy>Wanyi Lai</cp:lastModifiedBy>
  <cp:revision>19</cp:revision>
  <dcterms:created xsi:type="dcterms:W3CDTF">2023-02-01T20:44:39Z</dcterms:created>
  <dcterms:modified xsi:type="dcterms:W3CDTF">2024-06-12T00:02:32Z</dcterms:modified>
</cp:coreProperties>
</file>