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ec471011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ec471011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ec471011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ec471011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f594941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f594941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ec471011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ec471011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ec471011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ec471011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c471011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c471011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c471011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c471011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c471011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c471011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c471011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c471011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594941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f594941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ec471011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ec471011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130969"/>
            <a:ext cx="9144000" cy="48815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698975"/>
            <a:ext cx="8520600" cy="10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Market Prediction In FFXIV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65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By: Muhammad Hakami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600675"/>
            <a:ext cx="8520600" cy="10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Capstone Showcase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Challenges.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Unavailability</a:t>
            </a:r>
            <a:r>
              <a:rPr lang="en">
                <a:solidFill>
                  <a:srgbClr val="FFFFFF"/>
                </a:solidFill>
              </a:rPr>
              <a:t> of data.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Inconsistency</a:t>
            </a:r>
            <a:r>
              <a:rPr lang="en">
                <a:solidFill>
                  <a:srgbClr val="FFFFFF"/>
                </a:solidFill>
              </a:rPr>
              <a:t> Time Dates.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Computational power.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Future Work.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Gather more data.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Reinforcement Learning Agent that buys and sells </a:t>
            </a:r>
            <a:r>
              <a:rPr lang="en">
                <a:solidFill>
                  <a:srgbClr val="FFFFFF"/>
                </a:solidFill>
              </a:rPr>
              <a:t>automatically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Thank you for listening.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Any question?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Agenda.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1-</a:t>
            </a:r>
            <a:r>
              <a:rPr lang="en">
                <a:solidFill>
                  <a:srgbClr val="FFFFFF"/>
                </a:solidFill>
              </a:rPr>
              <a:t>Introduction.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2-</a:t>
            </a:r>
            <a:r>
              <a:rPr lang="en">
                <a:solidFill>
                  <a:srgbClr val="FFFFFF"/>
                </a:solidFill>
              </a:rPr>
              <a:t>Data collection process.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3-</a:t>
            </a:r>
            <a:r>
              <a:rPr lang="en">
                <a:solidFill>
                  <a:srgbClr val="FFFFFF"/>
                </a:solidFill>
              </a:rPr>
              <a:t>Data Cleaning and EDA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4-</a:t>
            </a:r>
            <a:r>
              <a:rPr lang="en">
                <a:solidFill>
                  <a:srgbClr val="FFFFFF"/>
                </a:solidFill>
              </a:rPr>
              <a:t>Modeling.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5-</a:t>
            </a:r>
            <a:r>
              <a:rPr lang="en">
                <a:solidFill>
                  <a:srgbClr val="FFFFFF"/>
                </a:solidFill>
              </a:rPr>
              <a:t>Challenges.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6-</a:t>
            </a:r>
            <a:r>
              <a:rPr lang="en">
                <a:solidFill>
                  <a:srgbClr val="FFFFFF"/>
                </a:solidFill>
              </a:rPr>
              <a:t>Future work.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Introduction.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What’s Final Fantasy XIV?.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Massively Multiplayer Online Role-Playing Game (MMORPG).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Why did i worked on it?.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Target </a:t>
            </a:r>
            <a:r>
              <a:rPr lang="en">
                <a:solidFill>
                  <a:srgbClr val="FFFFFF"/>
                </a:solidFill>
              </a:rPr>
              <a:t>audience.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81625"/>
            <a:ext cx="3429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Collection. (ffxivmb.com)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5" y="1017725"/>
            <a:ext cx="9111376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Cleaning.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Replaced commas, changed to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DateTime.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Resampled for </a:t>
            </a:r>
            <a:r>
              <a:rPr lang="en">
                <a:solidFill>
                  <a:srgbClr val="FFFFFF"/>
                </a:solidFill>
              </a:rPr>
              <a:t>consistency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Removed the outliers.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825" y="445025"/>
            <a:ext cx="4255076" cy="21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850" y="3015975"/>
            <a:ext cx="4255051" cy="21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5469275" y="0"/>
            <a:ext cx="29742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Before resampling</a:t>
            </a:r>
            <a:r>
              <a:rPr lang="en" sz="2400">
                <a:solidFill>
                  <a:srgbClr val="FFFFFF"/>
                </a:solidFill>
              </a:rPr>
              <a:t>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5469275" y="2470425"/>
            <a:ext cx="29742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After</a:t>
            </a:r>
            <a:r>
              <a:rPr lang="en" sz="2400">
                <a:solidFill>
                  <a:srgbClr val="FFFFFF"/>
                </a:solidFill>
              </a:rPr>
              <a:t> resampling.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Feature Extraction.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Added multiple lags.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Calculated percentiles,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Standard deviation, mean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Also min and max values.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600" y="1017725"/>
            <a:ext cx="5659400" cy="3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EDA.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225" y="0"/>
            <a:ext cx="3868775" cy="26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225" y="2579166"/>
            <a:ext cx="3868775" cy="257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52475"/>
            <a:ext cx="5329325" cy="40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LSTM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6"/>
            <a:ext cx="9143999" cy="3506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Modeling.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Time series as a supervised task.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With Time series split (CV).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Baseline</a:t>
            </a:r>
            <a:r>
              <a:rPr lang="en">
                <a:solidFill>
                  <a:srgbClr val="FFFFFF"/>
                </a:solidFill>
              </a:rPr>
              <a:t> accuracy(rmse) = 11772.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35551" l="2546" r="38505" t="14933"/>
          <a:stretch/>
        </p:blipFill>
        <p:spPr>
          <a:xfrm>
            <a:off x="0" y="2208550"/>
            <a:ext cx="4800550" cy="17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29175"/>
            <a:ext cx="5880075" cy="12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