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C937E4-F06D-4809-937E-1DEB9AFD00A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291635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C937E4-F06D-4809-937E-1DEB9AFD00A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12156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C937E4-F06D-4809-937E-1DEB9AFD00A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149632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C937E4-F06D-4809-937E-1DEB9AFD00A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303595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C937E4-F06D-4809-937E-1DEB9AFD00A6}" type="datetimeFigureOut">
              <a:rPr lang="en-US" smtClean="0"/>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401880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C937E4-F06D-4809-937E-1DEB9AFD00A6}"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425354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C937E4-F06D-4809-937E-1DEB9AFD00A6}" type="datetimeFigureOut">
              <a:rPr lang="en-US" smtClean="0"/>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389540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C937E4-F06D-4809-937E-1DEB9AFD00A6}" type="datetimeFigureOut">
              <a:rPr lang="en-US" smtClean="0"/>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2806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937E4-F06D-4809-937E-1DEB9AFD00A6}" type="datetimeFigureOut">
              <a:rPr lang="en-US" smtClean="0"/>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105397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C937E4-F06D-4809-937E-1DEB9AFD00A6}"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246871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C937E4-F06D-4809-937E-1DEB9AFD00A6}" type="datetimeFigureOut">
              <a:rPr lang="en-US" smtClean="0"/>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63E03-9638-4965-B7F2-DC158F422BF7}" type="slidenum">
              <a:rPr lang="en-US" smtClean="0"/>
              <a:t>‹#›</a:t>
            </a:fld>
            <a:endParaRPr lang="en-US"/>
          </a:p>
        </p:txBody>
      </p:sp>
    </p:spTree>
    <p:extLst>
      <p:ext uri="{BB962C8B-B14F-4D97-AF65-F5344CB8AC3E}">
        <p14:creationId xmlns:p14="http://schemas.microsoft.com/office/powerpoint/2010/main" val="204828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937E4-F06D-4809-937E-1DEB9AFD00A6}" type="datetimeFigureOut">
              <a:rPr lang="en-US" smtClean="0"/>
              <a:t>4/21/2019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63E03-9638-4965-B7F2-DC158F422BF7}" type="slidenum">
              <a:rPr lang="en-US" smtClean="0"/>
              <a:t>‹#›</a:t>
            </a:fld>
            <a:endParaRPr lang="en-US"/>
          </a:p>
        </p:txBody>
      </p:sp>
    </p:spTree>
    <p:extLst>
      <p:ext uri="{BB962C8B-B14F-4D97-AF65-F5344CB8AC3E}">
        <p14:creationId xmlns:p14="http://schemas.microsoft.com/office/powerpoint/2010/main" val="183734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Developers</a:t>
            </a:r>
            <a:endParaRPr lang="en-US" dirty="0"/>
          </a:p>
        </p:txBody>
      </p:sp>
      <p:sp>
        <p:nvSpPr>
          <p:cNvPr id="3" name="Subtitle 2"/>
          <p:cNvSpPr>
            <a:spLocks noGrp="1"/>
          </p:cNvSpPr>
          <p:nvPr>
            <p:ph type="subTitle" idx="1"/>
          </p:nvPr>
        </p:nvSpPr>
        <p:spPr/>
        <p:txBody>
          <a:bodyPr/>
          <a:lstStyle/>
          <a:p>
            <a:r>
              <a:rPr lang="en-US" dirty="0" smtClean="0"/>
              <a:t>Idea for blood bank</a:t>
            </a:r>
            <a:endParaRPr lang="en-US" dirty="0"/>
          </a:p>
        </p:txBody>
      </p:sp>
    </p:spTree>
    <p:extLst>
      <p:ext uri="{BB962C8B-B14F-4D97-AF65-F5344CB8AC3E}">
        <p14:creationId xmlns:p14="http://schemas.microsoft.com/office/powerpoint/2010/main" val="46369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bank solution	</a:t>
            </a:r>
            <a:endParaRPr lang="en-US" dirty="0"/>
          </a:p>
        </p:txBody>
      </p:sp>
      <p:sp>
        <p:nvSpPr>
          <p:cNvPr id="3" name="Content Placeholder 2"/>
          <p:cNvSpPr>
            <a:spLocks noGrp="1"/>
          </p:cNvSpPr>
          <p:nvPr>
            <p:ph idx="1"/>
          </p:nvPr>
        </p:nvSpPr>
        <p:spPr/>
        <p:txBody>
          <a:bodyPr/>
          <a:lstStyle/>
          <a:p>
            <a:pPr marL="0" indent="0">
              <a:buNone/>
            </a:pPr>
            <a:r>
              <a:rPr lang="en-US" dirty="0" smtClean="0"/>
              <a:t>Abstract:</a:t>
            </a:r>
            <a:br>
              <a:rPr lang="en-US" dirty="0" smtClean="0"/>
            </a:br>
            <a:r>
              <a:rPr lang="en-US" dirty="0" smtClean="0"/>
              <a:t>we want to make software which will be used in blood to reduce human effort and can acquire some degree of automation e.g. Only one time screening process is performed and prediction is made to reduce the occurrence of blood screening operations over and over again.</a:t>
            </a:r>
            <a:endParaRPr lang="en-US" dirty="0"/>
          </a:p>
        </p:txBody>
      </p:sp>
    </p:spTree>
    <p:extLst>
      <p:ext uri="{BB962C8B-B14F-4D97-AF65-F5344CB8AC3E}">
        <p14:creationId xmlns:p14="http://schemas.microsoft.com/office/powerpoint/2010/main" val="409373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Data Developers</vt:lpstr>
      <vt:lpstr>Blood bank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Developers</dc:title>
  <dc:creator>muhammadmadni haider</dc:creator>
  <cp:lastModifiedBy>muhammadmadni haider</cp:lastModifiedBy>
  <cp:revision>1</cp:revision>
  <dcterms:created xsi:type="dcterms:W3CDTF">2019-04-21T03:01:41Z</dcterms:created>
  <dcterms:modified xsi:type="dcterms:W3CDTF">2019-04-21T03:08:43Z</dcterms:modified>
</cp:coreProperties>
</file>