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Google Generative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Summary of key concepts covered</a:t>
            </a:r>
          </a:p>
          <a:p>
            <a:pPr>
              <a:defRPr sz="1800"/>
            </a:pPr>
            <a:r>
              <a:t>Benefits of using GitHub for collaborative coding</a:t>
            </a:r>
          </a:p>
          <a:p>
            <a:pPr>
              <a:defRPr sz="1800"/>
            </a:pPr>
            <a:r>
              <a:t>Resources for further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Title: GitHub Tutorial for Beginners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is GitHub?</a:t>
            </a:r>
          </a:p>
          <a:p>
            <a:pPr>
              <a:defRPr sz="1800"/>
            </a:pPr>
            <a:r>
              <a:t>A version control system for collaborating on code</a:t>
            </a:r>
          </a:p>
          <a:p>
            <a:pPr>
              <a:defRPr sz="1800"/>
            </a:pPr>
            <a:r>
              <a:t>Benefits of using GitHub</a:t>
            </a:r>
          </a:p>
          <a:p>
            <a:pPr>
              <a:defRPr sz="1800"/>
            </a:pPr>
            <a:r>
              <a:t>Track changes and collaborate with others</a:t>
            </a:r>
          </a:p>
          <a:p>
            <a:pPr>
              <a:defRPr sz="1800"/>
            </a:pPr>
            <a:r>
              <a:t>Share and contribute to open source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you'll learn in this tutorial:</a:t>
            </a:r>
          </a:p>
          <a:p>
            <a:pPr>
              <a:defRPr sz="1800"/>
            </a:pPr>
            <a:r>
              <a:t>Creating a GitHub account</a:t>
            </a:r>
          </a:p>
          <a:p>
            <a:pPr>
              <a:defRPr sz="1800"/>
            </a:pPr>
            <a:r>
              <a:t>Creating and managing repositories</a:t>
            </a:r>
          </a:p>
          <a:p>
            <a:pPr>
              <a:defRPr sz="1800"/>
            </a:pPr>
            <a:r>
              <a:t>Using Git commands</a:t>
            </a:r>
          </a:p>
          <a:p>
            <a:pPr>
              <a:defRPr sz="1800"/>
            </a:pPr>
            <a:r>
              <a:t>Collaborating with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Getting Started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Creating a GitHub account</a:t>
            </a:r>
          </a:p>
          <a:p>
            <a:pPr>
              <a:defRPr sz="1800"/>
            </a:pPr>
            <a:r>
              <a:t>Visit GitHub.com and click "Sign Up"</a:t>
            </a:r>
          </a:p>
          <a:p>
            <a:pPr>
              <a:defRPr sz="1800"/>
            </a:pPr>
            <a:r>
              <a:t>Setting up a profile</a:t>
            </a:r>
          </a:p>
          <a:p>
            <a:pPr>
              <a:defRPr sz="1800"/>
            </a:pPr>
            <a:r>
              <a:t>Enter your name, email, and username</a:t>
            </a:r>
          </a:p>
          <a:p>
            <a:pPr>
              <a:defRPr sz="1800"/>
            </a:pPr>
            <a:r>
              <a:t>Adding a profile picture and bio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is a repository?</a:t>
            </a:r>
          </a:p>
          <a:p>
            <a:pPr>
              <a:defRPr sz="1800"/>
            </a:pPr>
            <a:r>
              <a:t>A container for your code and files</a:t>
            </a:r>
          </a:p>
          <a:p>
            <a:pPr>
              <a:defRPr sz="1800"/>
            </a:pPr>
            <a:r>
              <a:t>Creating a new repository</a:t>
            </a:r>
          </a:p>
          <a:p>
            <a:pPr>
              <a:defRPr sz="1800"/>
            </a:pPr>
            <a:r>
              <a:t>Click "New Repository"</a:t>
            </a:r>
          </a:p>
          <a:p>
            <a:pPr>
              <a:defRPr sz="1800"/>
            </a:pPr>
            <a:r>
              <a:t>Enter a name and 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Understanding Git commands</a:t>
            </a:r>
          </a:p>
          <a:p>
            <a:pPr>
              <a:defRPr sz="1800"/>
            </a:pPr>
            <a:r>
              <a:t>Git init: Initialize a new repository</a:t>
            </a:r>
          </a:p>
          <a:p>
            <a:pPr>
              <a:defRPr sz="1800"/>
            </a:pPr>
            <a:r>
              <a:t>Git add: Add files to the staging area</a:t>
            </a:r>
          </a:p>
          <a:p>
            <a:pPr>
              <a:defRPr sz="1800"/>
            </a:pPr>
            <a:r>
              <a:t>Git commit: Save changes to the local repository</a:t>
            </a:r>
          </a:p>
          <a:p>
            <a:pPr>
              <a:defRPr sz="1800"/>
            </a:pPr>
            <a:r>
              <a:t>Git push: Push changes to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Collaborating with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Inviting collaborators</a:t>
            </a:r>
          </a:p>
          <a:p>
            <a:pPr>
              <a:defRPr sz="1800"/>
            </a:pPr>
            <a:r>
              <a:t>Click on "Settings" &gt; "Collaborators"</a:t>
            </a:r>
          </a:p>
          <a:p>
            <a:pPr>
              <a:defRPr sz="1800"/>
            </a:pPr>
            <a:r>
              <a:t>Enter the GitHub username of the collaborator</a:t>
            </a:r>
          </a:p>
          <a:p>
            <a:pPr>
              <a:defRPr sz="1800"/>
            </a:pPr>
            <a:r>
              <a:t>Accepting collaboration requests</a:t>
            </a:r>
          </a:p>
          <a:p>
            <a:pPr>
              <a:defRPr sz="1800"/>
            </a:pPr>
            <a:r>
              <a:t>Check your email for a notification</a:t>
            </a:r>
          </a:p>
          <a:p>
            <a:pPr>
              <a:defRPr sz="1800"/>
            </a:pPr>
            <a:r>
              <a:t>Click on the link to accept the request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Merging 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is a pull request?</a:t>
            </a:r>
          </a:p>
          <a:p>
            <a:pPr>
              <a:defRPr sz="1800"/>
            </a:pPr>
            <a:r>
              <a:t>A request to merge changes from one branch to another</a:t>
            </a:r>
          </a:p>
          <a:p>
            <a:pPr>
              <a:defRPr sz="1800"/>
            </a:pPr>
            <a:r>
              <a:t>Merging pull requests</a:t>
            </a:r>
          </a:p>
          <a:p>
            <a:pPr>
              <a:defRPr sz="1800"/>
            </a:pPr>
            <a:r>
              <a:t>Review the pull request</a:t>
            </a:r>
          </a:p>
          <a:p>
            <a:pPr>
              <a:defRPr sz="1800"/>
            </a:pPr>
            <a:r>
              <a:t>Click on "Merge" to merge the 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