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1" r:id="rId5"/>
    <p:sldId id="277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71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13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8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0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68C2-7FCE-4501-BCC7-450C1184A9E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DACAE1-BDCC-4A9E-889A-8DA09C95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Steam Store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220" y="0"/>
            <a:ext cx="8911687" cy="1280890"/>
          </a:xfrm>
        </p:spPr>
        <p:txBody>
          <a:bodyPr/>
          <a:lstStyle/>
          <a:p>
            <a:r>
              <a:rPr lang="en-US" b="1" dirty="0" smtClean="0"/>
              <a:t>Count of Games w.r.t release month.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93"/>
            <a:ext cx="12192000" cy="60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153" y="0"/>
            <a:ext cx="8911687" cy="1280890"/>
          </a:xfrm>
        </p:spPr>
        <p:txBody>
          <a:bodyPr/>
          <a:lstStyle/>
          <a:p>
            <a:r>
              <a:rPr lang="en-US" b="1" dirty="0" smtClean="0"/>
              <a:t>Total Downloads w.r.t Genres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002" y="710052"/>
            <a:ext cx="8489736" cy="45097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407887"/>
            <a:ext cx="1235033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 we can see on both charts that their no specific month for releases but we can see that steam store have huge publishes of Action 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05" y="624110"/>
            <a:ext cx="11314607" cy="1280890"/>
          </a:xfrm>
        </p:spPr>
        <p:txBody>
          <a:bodyPr/>
          <a:lstStyle/>
          <a:p>
            <a:pPr algn="ctr"/>
            <a:r>
              <a:rPr lang="en-US" b="1" dirty="0" smtClean="0"/>
              <a:t>Business Question #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652" y="2133600"/>
            <a:ext cx="10518960" cy="3777622"/>
          </a:xfrm>
        </p:spPr>
        <p:txBody>
          <a:bodyPr/>
          <a:lstStyle/>
          <a:p>
            <a:r>
              <a:rPr lang="en-US" b="1" dirty="0"/>
              <a:t>Which are the top 5 games as per positive rating and their publishers and </a:t>
            </a:r>
            <a:r>
              <a:rPr lang="en-US" b="1" dirty="0" smtClean="0"/>
              <a:t>genres and biggest competitor in that genre?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5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18" y="220349"/>
            <a:ext cx="11986015" cy="836555"/>
          </a:xfrm>
        </p:spPr>
        <p:txBody>
          <a:bodyPr/>
          <a:lstStyle/>
          <a:p>
            <a:pPr algn="ctr"/>
            <a:r>
              <a:rPr lang="en-US" b="1" dirty="0" smtClean="0"/>
              <a:t>Top publishers and Genre with most downloads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504" y="855024"/>
            <a:ext cx="10030781" cy="43237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13271" y="5443512"/>
            <a:ext cx="11986015" cy="83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 you can see that 9 out of 10 games are of genre</a:t>
            </a:r>
          </a:p>
          <a:p>
            <a:r>
              <a:rPr lang="en-US" dirty="0" smtClean="0"/>
              <a:t>Action and valve is one of the biggest competitor in this genre.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9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83" y="624110"/>
            <a:ext cx="11327330" cy="1280890"/>
          </a:xfrm>
        </p:spPr>
        <p:txBody>
          <a:bodyPr/>
          <a:lstStyle/>
          <a:p>
            <a:pPr algn="ctr"/>
            <a:r>
              <a:rPr lang="en-US" b="1" dirty="0" smtClean="0"/>
              <a:t>Business Problem #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644" y="1905000"/>
            <a:ext cx="8915400" cy="3777622"/>
          </a:xfrm>
        </p:spPr>
        <p:txBody>
          <a:bodyPr/>
          <a:lstStyle/>
          <a:p>
            <a:r>
              <a:rPr lang="en-US" b="1" dirty="0"/>
              <a:t>Does age restriction effects total downloads and does steam have more downloads of single player games or of multi-player games?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7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165" y="0"/>
            <a:ext cx="8911687" cy="1280890"/>
          </a:xfrm>
        </p:spPr>
        <p:txBody>
          <a:bodyPr/>
          <a:lstStyle/>
          <a:p>
            <a:r>
              <a:rPr lang="en-US" b="1" dirty="0" smtClean="0"/>
              <a:t>Games </a:t>
            </a:r>
            <a:r>
              <a:rPr lang="en-US" b="1" dirty="0" smtClean="0"/>
              <a:t>with age restrictions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520"/>
            <a:ext cx="12192000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2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2" y="-101600"/>
            <a:ext cx="10371235" cy="1280890"/>
          </a:xfrm>
        </p:spPr>
        <p:txBody>
          <a:bodyPr/>
          <a:lstStyle/>
          <a:p>
            <a:r>
              <a:rPr lang="en-US" b="1" dirty="0" smtClean="0"/>
              <a:t>Categorization of Age restricted Games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9" y="953135"/>
            <a:ext cx="1135888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54" y="235193"/>
            <a:ext cx="9990516" cy="1280890"/>
          </a:xfrm>
        </p:spPr>
        <p:txBody>
          <a:bodyPr/>
          <a:lstStyle/>
          <a:p>
            <a:r>
              <a:rPr lang="en-US" b="1" dirty="0" smtClean="0"/>
              <a:t>Downloads W.r.t Category and Age Limit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92" y="1076696"/>
            <a:ext cx="11791607" cy="478971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0392" y="5577110"/>
            <a:ext cx="999051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 we can clearly see that single player games and games without age limit have most 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1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make game related to action.</a:t>
            </a:r>
          </a:p>
          <a:p>
            <a:r>
              <a:rPr lang="en-US" dirty="0" smtClean="0"/>
              <a:t>Make game in such a manner that it can be played by audience of all ages.</a:t>
            </a:r>
          </a:p>
          <a:p>
            <a:r>
              <a:rPr lang="en-US" dirty="0" smtClean="0"/>
              <a:t>Make game available for free.</a:t>
            </a:r>
          </a:p>
          <a:p>
            <a:r>
              <a:rPr lang="en-US" dirty="0" smtClean="0"/>
              <a:t>Make dual mode game so that it can be played by both single user and multiple users.</a:t>
            </a:r>
          </a:p>
          <a:p>
            <a:r>
              <a:rPr lang="en-US" dirty="0" smtClean="0"/>
              <a:t>Study games of Valve and try to study their back concepts and their marketing strategy because they are currently in top 1 tier.</a:t>
            </a:r>
          </a:p>
          <a:p>
            <a:r>
              <a:rPr lang="en-US" dirty="0" smtClean="0"/>
              <a:t>Focus on quality not quantity.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6256" y="2185060"/>
            <a:ext cx="12754099" cy="70539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77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Steam Store: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Steam is a video game digital distribution service and storefront by Valve. It was launched as a software client in September 2003 as a way for Valve to provide automatic updates for their games, and expanded to distributing and offering third-party game publishers' titles in late 2005. Steam offers various features, like digital rights management (DRM), game server matchmaking, anti-cheat measures, social networking and game streaming services. It provides the user with automatic game updating, saved game cloud synchronization, and community features such as friends messaging, in-game chat and a community market.</a:t>
            </a:r>
          </a:p>
        </p:txBody>
      </p:sp>
    </p:spTree>
    <p:extLst>
      <p:ext uri="{BB962C8B-B14F-4D97-AF65-F5344CB8AC3E}">
        <p14:creationId xmlns:p14="http://schemas.microsoft.com/office/powerpoint/2010/main" val="4435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 Client: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client is a software developer and he wants to launch a game </a:t>
            </a:r>
            <a:r>
              <a:rPr lang="en-US" dirty="0" smtClean="0"/>
              <a:t>on </a:t>
            </a:r>
            <a:r>
              <a:rPr lang="en-US" dirty="0"/>
              <a:t>Steam store.</a:t>
            </a:r>
          </a:p>
          <a:p>
            <a:r>
              <a:rPr lang="en-US" dirty="0"/>
              <a:t>So we have to analyze the data of the Steam store to suggest to him what will be the best </a:t>
            </a:r>
            <a:r>
              <a:rPr lang="en-US" dirty="0" smtClean="0"/>
              <a:t>genre, category etc. to launch a game So that our client can have maximum downloads and maximum positive reviews..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9048"/>
            <a:ext cx="12192000" cy="1280890"/>
          </a:xfrm>
        </p:spPr>
        <p:txBody>
          <a:bodyPr/>
          <a:lstStyle/>
          <a:p>
            <a:pPr algn="ctr"/>
            <a:r>
              <a:rPr lang="en-US" b="1" dirty="0" smtClean="0"/>
              <a:t>Business Problem #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079" y="2639938"/>
            <a:ext cx="8915400" cy="3777622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dirty="0"/>
              <a:t>If I </a:t>
            </a:r>
            <a:r>
              <a:rPr lang="en-US" b="1" dirty="0" smtClean="0"/>
              <a:t>require </a:t>
            </a:r>
            <a:r>
              <a:rPr lang="en-US" b="1" dirty="0"/>
              <a:t>fees for the game does that means that my game will surely get more playtime because people are going to play if they have paid for it?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592"/>
            <a:ext cx="139636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6" y="5245099"/>
            <a:ext cx="12334874" cy="1280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can clearly see that the games with most play time are free of cost.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3" y="1126789"/>
            <a:ext cx="8915400" cy="375352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3826" y="0"/>
            <a:ext cx="1233487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To Analyze whether the price effects playtime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47935"/>
            <a:ext cx="12191999" cy="1280890"/>
          </a:xfrm>
        </p:spPr>
        <p:txBody>
          <a:bodyPr/>
          <a:lstStyle/>
          <a:p>
            <a:pPr algn="ctr"/>
            <a:r>
              <a:rPr lang="en-US" b="1" dirty="0"/>
              <a:t>Business Problem #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175" y="2133600"/>
            <a:ext cx="10515600" cy="3777622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dirty="0"/>
              <a:t>How many publishers are there and who are getting more downloads the ones who release game frequently or the ones who have released hand full of games?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6" y="5245099"/>
            <a:ext cx="12334874" cy="1280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can clearly see that the publishers with most publishes are not even </a:t>
            </a:r>
            <a:br>
              <a:rPr lang="en-US" sz="2400" dirty="0" smtClean="0"/>
            </a:br>
            <a:r>
              <a:rPr lang="en-US" sz="2400" dirty="0" smtClean="0"/>
              <a:t>in the Top list of publishers with respect to positive reviews. 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826" y="0"/>
            <a:ext cx="1233487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Quality over Quantity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0" y="784260"/>
            <a:ext cx="10410698" cy="42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en-US" b="1" dirty="0"/>
              <a:t>Business Problem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432" y="2058955"/>
            <a:ext cx="11196702" cy="3777622"/>
          </a:xfrm>
        </p:spPr>
        <p:txBody>
          <a:bodyPr/>
          <a:lstStyle/>
          <a:p>
            <a:r>
              <a:rPr lang="en-US" b="1" dirty="0"/>
              <a:t>What is the best month to release a game? And what is the best genre for steam store?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549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Steam Store Analysis</vt:lpstr>
      <vt:lpstr>About Steam Store:</vt:lpstr>
      <vt:lpstr>About my Client:</vt:lpstr>
      <vt:lpstr>Business Problem # 1</vt:lpstr>
      <vt:lpstr>PowerPoint Presentation</vt:lpstr>
      <vt:lpstr>As we can clearly see that the games with most play time are free of cost. </vt:lpstr>
      <vt:lpstr>Business Problem # 2</vt:lpstr>
      <vt:lpstr>As we can clearly see that the publishers with most publishes are not even  in the Top list of publishers with respect to positive reviews. </vt:lpstr>
      <vt:lpstr>Business Problem # 3</vt:lpstr>
      <vt:lpstr>Count of Games w.r.t release month.</vt:lpstr>
      <vt:lpstr>Total Downloads w.r.t Genres</vt:lpstr>
      <vt:lpstr>Business Question # 4</vt:lpstr>
      <vt:lpstr>Top publishers and Genre with most downloads</vt:lpstr>
      <vt:lpstr>Business Problem # 5</vt:lpstr>
      <vt:lpstr>Games with age restrictions</vt:lpstr>
      <vt:lpstr>Categorization of Age restricted Games</vt:lpstr>
      <vt:lpstr>Downloads W.r.t Category and Age Limit</vt:lpstr>
      <vt:lpstr>My 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Store Analysis</dc:title>
  <dc:creator>Windows User</dc:creator>
  <cp:lastModifiedBy>Windows User</cp:lastModifiedBy>
  <cp:revision>16</cp:revision>
  <dcterms:created xsi:type="dcterms:W3CDTF">2022-12-13T13:40:14Z</dcterms:created>
  <dcterms:modified xsi:type="dcterms:W3CDTF">2022-12-27T10:15:29Z</dcterms:modified>
</cp:coreProperties>
</file>