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65" r:id="rId4"/>
    <p:sldId id="266" r:id="rId5"/>
    <p:sldId id="259" r:id="rId6"/>
    <p:sldId id="268" r:id="rId7"/>
    <p:sldId id="258" r:id="rId8"/>
    <p:sldId id="267" r:id="rId9"/>
    <p:sldId id="271" r:id="rId10"/>
    <p:sldId id="270" r:id="rId11"/>
    <p:sldId id="274" r:id="rId12"/>
    <p:sldId id="272" r:id="rId13"/>
    <p:sldId id="273" r:id="rId14"/>
  </p:sldIdLst>
  <p:sldSz cx="9144000" cy="5143500" type="screen16x9"/>
  <p:notesSz cx="6858000" cy="9144000"/>
  <p:embeddedFontLst>
    <p:embeddedFont>
      <p:font typeface="Roboto Slab" panose="020B0604020202020204" charset="0"/>
      <p:regular r:id="rId16"/>
      <p:bold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60" autoAdjust="0"/>
  </p:normalViewPr>
  <p:slideViewPr>
    <p:cSldViewPr snapToGrid="0">
      <p:cViewPr varScale="1">
        <p:scale>
          <a:sx n="89" d="100"/>
          <a:sy n="89" d="100"/>
        </p:scale>
        <p:origin x="84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54004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387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018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75fce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75fce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8788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5fce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5fce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560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5fce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5fce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722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5fce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5fce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7774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5fce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5fce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220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5fce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5fce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5256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2" Type="http://schemas.openxmlformats.org/officeDocument/2006/relationships/hyperlink" Target="https://opencv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tandard.ai/" TargetMode="External"/><Relationship Id="rId5" Type="http://schemas.openxmlformats.org/officeDocument/2006/relationships/hyperlink" Target="https://machinelearningmastery.com/" TargetMode="External"/><Relationship Id="rId4" Type="http://schemas.openxmlformats.org/officeDocument/2006/relationships/hyperlink" Target="https://blog.keras.io/building-powerful-image-classification-models-using-very-little-data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547794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Autonomous Checkout System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764384" y="1819739"/>
            <a:ext cx="5783400" cy="2174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Supervised by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Dr. Junaid Akhtar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Co-supervisor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Dr. Muhammad Hussain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Acurracy  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endParaRPr lang="en" dirty="0" smtClean="0"/>
          </a:p>
          <a:p>
            <a:pPr marL="0" indent="0">
              <a:spcAft>
                <a:spcPts val="1600"/>
              </a:spcAft>
              <a:buNone/>
            </a:pPr>
            <a:endParaRPr lang="en" dirty="0" smtClean="0"/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475" y="5009460"/>
            <a:ext cx="2076525" cy="13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206"/>
            <a:ext cx="4183117" cy="35314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503" y="1400205"/>
            <a:ext cx="4398560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3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407" y="1548564"/>
            <a:ext cx="8368200" cy="30789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900" y="2343174"/>
            <a:ext cx="8368200" cy="6861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01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https://opencv.org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https://keras.io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blog.keras.io/building-powerful-image-classification-models-using-very-little-data.html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https://machinelearningmastery.com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https://standard.ai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0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dirty="0" smtClean="0"/>
              <a:t>Mubashar Nisar</a:t>
            </a:r>
            <a:r>
              <a:rPr lang="en" dirty="0"/>
              <a:t/>
            </a:r>
            <a:br>
              <a:rPr lang="en" dirty="0"/>
            </a:br>
            <a:r>
              <a:rPr lang="en" dirty="0" smtClean="0"/>
              <a:t>BSc(Hons) Computer Science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dirty="0"/>
              <a:t/>
            </a:r>
            <a:br>
              <a:rPr lang="en" dirty="0"/>
            </a:br>
            <a:r>
              <a:rPr lang="en" dirty="0" smtClean="0"/>
              <a:t>Muhammad Hamza</a:t>
            </a:r>
          </a:p>
          <a:p>
            <a:pPr marL="0" indent="0">
              <a:spcBef>
                <a:spcPts val="1600"/>
              </a:spcBef>
              <a:buClr>
                <a:schemeClr val="dk2"/>
              </a:buClr>
              <a:buSzPts val="1100"/>
              <a:buNone/>
            </a:pPr>
            <a:r>
              <a:rPr lang="en-US" dirty="0"/>
              <a:t>BSc(Hons) Computer </a:t>
            </a:r>
            <a:r>
              <a:rPr lang="en-US" dirty="0" smtClean="0"/>
              <a:t>Science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endParaRPr dirty="0" smtClean="0"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project?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Person Detection</a:t>
            </a:r>
          </a:p>
          <a:p>
            <a:r>
              <a:rPr lang="en-US" dirty="0"/>
              <a:t>Product Picked &amp; Unpicked Classification</a:t>
            </a:r>
          </a:p>
          <a:p>
            <a:r>
              <a:rPr lang="en-US" dirty="0" smtClean="0"/>
              <a:t>Product </a:t>
            </a:r>
            <a:r>
              <a:rPr lang="en-US" dirty="0"/>
              <a:t>detection</a:t>
            </a:r>
          </a:p>
          <a:p>
            <a:r>
              <a:rPr lang="en-US" dirty="0"/>
              <a:t>Product Tracking</a:t>
            </a:r>
          </a:p>
          <a:p>
            <a:r>
              <a:rPr lang="en-US" dirty="0"/>
              <a:t>Product Classification</a:t>
            </a:r>
          </a:p>
          <a:p>
            <a:r>
              <a:rPr lang="en-US" dirty="0"/>
              <a:t>Owner Resolution</a:t>
            </a:r>
          </a:p>
          <a:p>
            <a:r>
              <a:rPr lang="en-US" dirty="0" smtClean="0"/>
              <a:t>Interface using </a:t>
            </a:r>
            <a:r>
              <a:rPr lang="en-US" dirty="0" err="1" smtClean="0"/>
              <a:t>Streamlit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27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to be done?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Person </a:t>
            </a:r>
            <a:r>
              <a:rPr lang="en-US" dirty="0" smtClean="0"/>
              <a:t>Detection</a:t>
            </a:r>
            <a:endParaRPr lang="en-US" dirty="0"/>
          </a:p>
          <a:p>
            <a:r>
              <a:rPr lang="en-US" dirty="0"/>
              <a:t>Picked &amp; Unpicked Classification</a:t>
            </a:r>
          </a:p>
          <a:p>
            <a:r>
              <a:rPr lang="en-US" dirty="0"/>
              <a:t>Product Detection</a:t>
            </a:r>
          </a:p>
          <a:p>
            <a:r>
              <a:rPr lang="en-US" dirty="0"/>
              <a:t>Product </a:t>
            </a:r>
            <a:r>
              <a:rPr lang="en-US" dirty="0" smtClean="0"/>
              <a:t>Classification</a:t>
            </a:r>
            <a:endParaRPr lang="en-US" dirty="0"/>
          </a:p>
          <a:p>
            <a:r>
              <a:rPr lang="en-US" dirty="0"/>
              <a:t>Product Tracking</a:t>
            </a:r>
          </a:p>
          <a:p>
            <a:r>
              <a:rPr lang="en-US" dirty="0" smtClean="0"/>
              <a:t>Interface using </a:t>
            </a:r>
            <a:r>
              <a:rPr lang="en-US" dirty="0"/>
              <a:t>Streamlit</a:t>
            </a:r>
          </a:p>
        </p:txBody>
      </p:sp>
    </p:spTree>
    <p:extLst>
      <p:ext uri="{BB962C8B-B14F-4D97-AF65-F5344CB8AC3E}">
        <p14:creationId xmlns:p14="http://schemas.microsoft.com/office/powerpoint/2010/main" val="104169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Done 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4294967295"/>
          </p:nvPr>
        </p:nvSpPr>
        <p:spPr>
          <a:xfrm>
            <a:off x="311700" y="1195201"/>
            <a:ext cx="38532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 smtClean="0">
                <a:solidFill>
                  <a:schemeClr val="accent5"/>
                </a:solidFill>
              </a:rPr>
              <a:t>What we have done?</a:t>
            </a:r>
            <a:endParaRPr sz="2400" dirty="0">
              <a:solidFill>
                <a:schemeClr val="accent5"/>
              </a:solidFill>
            </a:endParaRPr>
          </a:p>
        </p:txBody>
      </p:sp>
      <p:cxnSp>
        <p:nvCxnSpPr>
          <p:cNvPr id="84" name="Google Shape;84;p16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5" name="Google Shape;85;p16"/>
          <p:cNvSpPr txBox="1">
            <a:spLocks noGrp="1"/>
          </p:cNvSpPr>
          <p:nvPr>
            <p:ph type="body" idx="4294967295"/>
          </p:nvPr>
        </p:nvSpPr>
        <p:spPr>
          <a:xfrm>
            <a:off x="311700" y="1916330"/>
            <a:ext cx="3853200" cy="27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Person Detection</a:t>
            </a:r>
          </a:p>
          <a:p>
            <a:r>
              <a:rPr lang="en-US" dirty="0"/>
              <a:t>Picked &amp; Unpicked Classification</a:t>
            </a:r>
          </a:p>
          <a:p>
            <a:r>
              <a:rPr lang="en-US" dirty="0" smtClean="0"/>
              <a:t>Interface using </a:t>
            </a:r>
            <a:r>
              <a:rPr lang="en-US" dirty="0"/>
              <a:t>Streamlit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4294967295"/>
          </p:nvPr>
        </p:nvSpPr>
        <p:spPr>
          <a:xfrm>
            <a:off x="4905750" y="1201619"/>
            <a:ext cx="38532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chemeClr val="accent5"/>
                </a:solidFill>
              </a:rPr>
              <a:t>How </a:t>
            </a:r>
            <a:r>
              <a:rPr lang="en" sz="2400" dirty="0" smtClean="0">
                <a:solidFill>
                  <a:schemeClr val="accent5"/>
                </a:solidFill>
              </a:rPr>
              <a:t>?</a:t>
            </a:r>
            <a:endParaRPr sz="2400" dirty="0">
              <a:solidFill>
                <a:schemeClr val="accent5"/>
              </a:solidFill>
            </a:endParaRPr>
          </a:p>
        </p:txBody>
      </p:sp>
      <p:cxnSp>
        <p:nvCxnSpPr>
          <p:cNvPr id="87" name="Google Shape;87;p16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88;p16"/>
          <p:cNvSpPr txBox="1">
            <a:spLocks noGrp="1"/>
          </p:cNvSpPr>
          <p:nvPr>
            <p:ph type="body" idx="4294967295"/>
          </p:nvPr>
        </p:nvSpPr>
        <p:spPr>
          <a:xfrm>
            <a:off x="4905750" y="1916330"/>
            <a:ext cx="3853200" cy="27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 smtClean="0"/>
              <a:t>Used Keras binary classifier for picked &amp; Unpicked binary classification</a:t>
            </a:r>
          </a:p>
          <a:p>
            <a:pPr marL="285750" indent="-285750"/>
            <a:r>
              <a:rPr lang="en-US" dirty="0" smtClean="0"/>
              <a:t>Trained on Dataset collected by ourselves</a:t>
            </a:r>
            <a:endParaRPr lang="en-US" dirty="0"/>
          </a:p>
          <a:p>
            <a:pPr marL="0" indent="0">
              <a:buNone/>
            </a:pP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 Summary 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endParaRPr lang="en" dirty="0" smtClean="0"/>
          </a:p>
          <a:p>
            <a:pPr marL="0" indent="0">
              <a:spcAft>
                <a:spcPts val="1600"/>
              </a:spcAft>
              <a:buNone/>
            </a:pPr>
            <a:endParaRPr lang="en" dirty="0" smtClean="0"/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475" y="5009460"/>
            <a:ext cx="2076525" cy="13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700" y="1144125"/>
            <a:ext cx="4398020" cy="398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Dataset Collection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" dirty="0" smtClean="0"/>
              <a:t>Collected Dataset from Namal study room, where we used book shelve as products shelve.</a:t>
            </a:r>
          </a:p>
          <a:p>
            <a:pPr marL="285750" indent="-285750">
              <a:spcAft>
                <a:spcPts val="1600"/>
              </a:spcAft>
            </a:pPr>
            <a:r>
              <a:rPr lang="en" dirty="0" smtClean="0"/>
              <a:t>Mounted camera at hieght about 10ft and angle </a:t>
            </a:r>
            <a:r>
              <a:rPr lang="en-US" dirty="0" smtClean="0"/>
              <a:t>45°</a:t>
            </a:r>
            <a:r>
              <a:rPr lang="en" dirty="0" smtClean="0"/>
              <a:t> from shelve.</a:t>
            </a: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475" y="5009460"/>
            <a:ext cx="2076525" cy="13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53474"/>
            <a:ext cx="2848302" cy="23900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252" y="2753474"/>
            <a:ext cx="2789138" cy="23900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339" y="2753474"/>
            <a:ext cx="3118660" cy="23900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Dataset Training &amp; Testing Split 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" dirty="0" smtClean="0"/>
              <a:t>Training 2000: 80%</a:t>
            </a:r>
          </a:p>
          <a:p>
            <a:pPr marL="285750" indent="-285750">
              <a:spcAft>
                <a:spcPts val="1600"/>
              </a:spcAft>
            </a:pPr>
            <a:r>
              <a:rPr lang="en" dirty="0" smtClean="0"/>
              <a:t>Testing 400: 20% </a:t>
            </a:r>
          </a:p>
          <a:p>
            <a:pPr marL="0" indent="0">
              <a:spcAft>
                <a:spcPts val="1600"/>
              </a:spcAft>
              <a:buNone/>
            </a:pPr>
            <a:endParaRPr lang="en" dirty="0" smtClean="0"/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518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Accuracy 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" dirty="0" smtClean="0"/>
              <a:t>Training Accuracy:    	93%</a:t>
            </a:r>
          </a:p>
          <a:p>
            <a:pPr marL="285750" indent="-285750">
              <a:spcAft>
                <a:spcPts val="1600"/>
              </a:spcAft>
            </a:pPr>
            <a:r>
              <a:rPr lang="en" dirty="0" smtClean="0"/>
              <a:t>Vallidation Accuracy: 	88% </a:t>
            </a:r>
          </a:p>
          <a:p>
            <a:pPr marL="285750" indent="-285750">
              <a:spcAft>
                <a:spcPts val="1600"/>
              </a:spcAft>
            </a:pPr>
            <a:r>
              <a:rPr lang="en" dirty="0" smtClean="0"/>
              <a:t>Testing Accuracy:	80%</a:t>
            </a:r>
          </a:p>
          <a:p>
            <a:pPr marL="0" indent="0">
              <a:spcAft>
                <a:spcPts val="1600"/>
              </a:spcAft>
              <a:buNone/>
            </a:pPr>
            <a:endParaRPr lang="en" dirty="0" smtClean="0"/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474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168</Words>
  <Application>Microsoft Office PowerPoint</Application>
  <PresentationFormat>On-screen Show (16:9)</PresentationFormat>
  <Paragraphs>55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Roboto Slab</vt:lpstr>
      <vt:lpstr>Roboto</vt:lpstr>
      <vt:lpstr>Marina</vt:lpstr>
      <vt:lpstr>Autonomous Checkout System</vt:lpstr>
      <vt:lpstr>About</vt:lpstr>
      <vt:lpstr>What is the project?</vt:lpstr>
      <vt:lpstr>What is to be done?</vt:lpstr>
      <vt:lpstr>Done </vt:lpstr>
      <vt:lpstr>Model Summary </vt:lpstr>
      <vt:lpstr>Dataset Collection</vt:lpstr>
      <vt:lpstr>Dataset Training &amp; Testing Split </vt:lpstr>
      <vt:lpstr>Accuracy </vt:lpstr>
      <vt:lpstr>Acurracy  </vt:lpstr>
      <vt:lpstr>PowerPoint Presentation</vt:lpstr>
      <vt:lpstr>Demo</vt:lpstr>
      <vt:lpstr>Refrences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Checkout Sytem</dc:title>
  <cp:lastModifiedBy>Muhammad Hamza</cp:lastModifiedBy>
  <cp:revision>23</cp:revision>
  <dcterms:modified xsi:type="dcterms:W3CDTF">2020-02-26T18:19:58Z</dcterms:modified>
</cp:coreProperties>
</file>