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65" r:id="rId2"/>
    <p:sldId id="274" r:id="rId3"/>
    <p:sldId id="299" r:id="rId4"/>
    <p:sldId id="289" r:id="rId5"/>
    <p:sldId id="308" r:id="rId6"/>
    <p:sldId id="290" r:id="rId7"/>
    <p:sldId id="301" r:id="rId8"/>
    <p:sldId id="302" r:id="rId9"/>
    <p:sldId id="294" r:id="rId10"/>
    <p:sldId id="304" r:id="rId11"/>
    <p:sldId id="305" r:id="rId12"/>
    <p:sldId id="303" r:id="rId13"/>
    <p:sldId id="306" r:id="rId14"/>
    <p:sldId id="312" r:id="rId15"/>
    <p:sldId id="309" r:id="rId16"/>
    <p:sldId id="310" r:id="rId17"/>
    <p:sldId id="307" r:id="rId18"/>
    <p:sldId id="29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6816" userDrawn="1">
          <p15:clr>
            <a:srgbClr val="A4A3A4"/>
          </p15:clr>
        </p15:guide>
        <p15:guide id="3" pos="816"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93D81CF-94F2-401A-BA57-92F5A7B2D0C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79559" autoAdjust="0"/>
  </p:normalViewPr>
  <p:slideViewPr>
    <p:cSldViewPr>
      <p:cViewPr varScale="1">
        <p:scale>
          <a:sx n="71" d="100"/>
          <a:sy n="71" d="100"/>
        </p:scale>
        <p:origin x="72" y="144"/>
      </p:cViewPr>
      <p:guideLst>
        <p:guide pos="3840"/>
        <p:guide pos="6816"/>
        <p:guide pos="816"/>
        <p:guide orient="horz" pos="2160"/>
      </p:guideLst>
    </p:cSldViewPr>
  </p:slideViewPr>
  <p:notesTextViewPr>
    <p:cViewPr>
      <p:scale>
        <a:sx n="1" d="1"/>
        <a:sy n="1" d="1"/>
      </p:scale>
      <p:origin x="0" y="0"/>
    </p:cViewPr>
  </p:notesTextViewPr>
  <p:notesViewPr>
    <p:cSldViewPr>
      <p:cViewPr varScale="1">
        <p:scale>
          <a:sx n="95" d="100"/>
          <a:sy n="95" d="100"/>
        </p:scale>
        <p:origin x="357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12/11/2019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12/11/2019</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FB667E1-E601-4AAF-B95C-B25720D70A60}" type="slidenum">
              <a:rPr lang="en-US" smtClean="0"/>
              <a:t>2</a:t>
            </a:fld>
            <a:endParaRPr lang="en-US"/>
          </a:p>
        </p:txBody>
      </p:sp>
    </p:spTree>
    <p:extLst>
      <p:ext uri="{BB962C8B-B14F-4D97-AF65-F5344CB8AC3E}">
        <p14:creationId xmlns:p14="http://schemas.microsoft.com/office/powerpoint/2010/main" val="2909310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FB667E1-E601-4AAF-B95C-B25720D70A60}" type="slidenum">
              <a:rPr lang="en-US" smtClean="0"/>
              <a:t>3</a:t>
            </a:fld>
            <a:endParaRPr lang="en-US"/>
          </a:p>
        </p:txBody>
      </p:sp>
    </p:spTree>
    <p:extLst>
      <p:ext uri="{BB962C8B-B14F-4D97-AF65-F5344CB8AC3E}">
        <p14:creationId xmlns:p14="http://schemas.microsoft.com/office/powerpoint/2010/main" val="973652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fld id="{7FB667E1-E601-4AAF-B95C-B25720D70A60}" type="slidenum">
              <a:rPr lang="en-US" smtClean="0"/>
              <a:t>4</a:t>
            </a:fld>
            <a:endParaRPr lang="en-US"/>
          </a:p>
        </p:txBody>
      </p:sp>
    </p:spTree>
    <p:extLst>
      <p:ext uri="{BB962C8B-B14F-4D97-AF65-F5344CB8AC3E}">
        <p14:creationId xmlns:p14="http://schemas.microsoft.com/office/powerpoint/2010/main" val="4265826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fld id="{7FB667E1-E601-4AAF-B95C-B25720D70A60}" type="slidenum">
              <a:rPr lang="en-US" smtClean="0"/>
              <a:t>9</a:t>
            </a:fld>
            <a:endParaRPr lang="en-US"/>
          </a:p>
        </p:txBody>
      </p:sp>
    </p:spTree>
    <p:extLst>
      <p:ext uri="{BB962C8B-B14F-4D97-AF65-F5344CB8AC3E}">
        <p14:creationId xmlns:p14="http://schemas.microsoft.com/office/powerpoint/2010/main" val="20151157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Sun rising over grassy hill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 y="0"/>
            <a:ext cx="12188699" cy="4799300"/>
          </a:xfrm>
          <a:prstGeom prst="rect">
            <a:avLst/>
          </a:prstGeom>
        </p:spPr>
      </p:pic>
      <p:sp>
        <p:nvSpPr>
          <p:cNvPr id="4" name="Rectangle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6" name="Rectangle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523999" y="4800600"/>
            <a:ext cx="9144002" cy="1143000"/>
          </a:xfrm>
        </p:spPr>
        <p:txBody>
          <a:bodyPr anchor="b">
            <a:normAutofit/>
          </a:bodyPr>
          <a:lstStyle>
            <a:lvl1pPr algn="ctr">
              <a:defRPr sz="4800">
                <a:solidFill>
                  <a:schemeClr val="bg1"/>
                </a:solidFill>
              </a:defRPr>
            </a:lvl1pPr>
          </a:lstStyle>
          <a:p>
            <a:r>
              <a:rPr lang="en-US" smtClean="0"/>
              <a:t>Click to edit Master title style</a:t>
            </a:r>
            <a:endParaRPr/>
          </a:p>
        </p:txBody>
      </p:sp>
      <p:sp>
        <p:nvSpPr>
          <p:cNvPr id="3" name="Subtitle 2"/>
          <p:cNvSpPr>
            <a:spLocks noGrp="1"/>
          </p:cNvSpPr>
          <p:nvPr>
            <p:ph type="subTitle" idx="1"/>
          </p:nvPr>
        </p:nvSpPr>
        <p:spPr>
          <a:xfrm>
            <a:off x="1522413" y="5943600"/>
            <a:ext cx="9144002" cy="762000"/>
          </a:xfrm>
        </p:spPr>
        <p:txBody>
          <a:bodyPr>
            <a:normAutofit/>
          </a:bodyPr>
          <a:lstStyle>
            <a:lvl1pPr marL="0" indent="0" algn="ctr">
              <a:spcBef>
                <a:spcPts val="0"/>
              </a:spcBef>
              <a:buNone/>
              <a:defRPr sz="2000" cap="none" baseline="0">
                <a:solidFill>
                  <a:schemeClr val="bg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Alternate Content with Caption">
    <p:spTree>
      <p:nvGrpSpPr>
        <p:cNvPr id="1" name=""/>
        <p:cNvGrpSpPr/>
        <p:nvPr/>
      </p:nvGrpSpPr>
      <p:grpSpPr>
        <a:xfrm>
          <a:off x="0" y="0"/>
          <a:ext cx="0" cy="0"/>
          <a:chOff x="0" y="0"/>
          <a:chExt cx="0" cy="0"/>
        </a:xfrm>
      </p:grpSpPr>
      <p:sp>
        <p:nvSpPr>
          <p:cNvPr id="8" name="Rectangle 7"/>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60412" y="2362200"/>
            <a:ext cx="3200400" cy="1990725"/>
          </a:xfrm>
        </p:spPr>
        <p:txBody>
          <a:bodyPr anchor="b">
            <a:normAutofit/>
          </a:bodyPr>
          <a:lstStyle>
            <a:lvl1pPr>
              <a:defRPr sz="34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Content Placeholder 2"/>
          <p:cNvSpPr>
            <a:spLocks noGrp="1"/>
          </p:cNvSpPr>
          <p:nvPr>
            <p:ph idx="1"/>
          </p:nvPr>
        </p:nvSpPr>
        <p:spPr>
          <a:xfrm>
            <a:off x="5362892" y="685800"/>
            <a:ext cx="637032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12/11/2019</a:t>
            </a:fld>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37693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731520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923214" y="2362200"/>
            <a:ext cx="3200400" cy="1993392"/>
          </a:xfrm>
        </p:spPr>
        <p:txBody>
          <a:bodyPr anchor="b">
            <a:normAutofit/>
          </a:bodyPr>
          <a:lstStyle>
            <a:lvl1pPr>
              <a:defRPr sz="3400" b="0">
                <a:solidFill>
                  <a:schemeClr val="bg1"/>
                </a:solidFill>
              </a:defRPr>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0" y="0"/>
            <a:ext cx="7315200" cy="6858000"/>
          </a:xfrm>
          <a:solidFill>
            <a:schemeClr val="bg2">
              <a:lumMod val="90000"/>
            </a:schemeClr>
          </a:solidFill>
        </p:spPr>
        <p:txBody>
          <a:bodyPr/>
          <a:lstStyle>
            <a:lvl1pPr marL="0" indent="0" algn="ctr">
              <a:buNone/>
              <a:defRPr sz="32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923214" y="4355592"/>
            <a:ext cx="3200400" cy="1644614"/>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E583DDF-CA54-461A-A486-592D2374C532}" type="datetimeFigureOut">
              <a:rPr lang="en-US"/>
              <a:t>12/11/2019</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E583DDF-CA54-461A-A486-592D2374C532}" type="datetimeFigureOut">
              <a:rPr lang="en-US"/>
              <a:t>12/11/2019</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E583DDF-CA54-461A-A486-592D2374C532}" type="datetimeFigureOut">
              <a:rPr lang="en-US"/>
              <a:t>12/11/2019</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6pPr>
              <a:defRPr/>
            </a:lvl6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E583DDF-CA54-461A-A486-592D2374C532}" type="datetimeFigureOut">
              <a:rPr lang="en-US"/>
              <a:t>12/11/2019</a:t>
            </a:fld>
            <a:endParaRPr dirty="0"/>
          </a:p>
        </p:txBody>
      </p:sp>
      <p:sp>
        <p:nvSpPr>
          <p:cNvPr id="6" name="Slide Number Placeholder 5"/>
          <p:cNvSpPr>
            <a:spLocks noGrp="1"/>
          </p:cNvSpPr>
          <p:nvPr>
            <p:ph type="sldNum" sz="quarter" idx="12"/>
          </p:nvPr>
        </p:nvSpPr>
        <p:spPr/>
        <p:txBody>
          <a:bodyPr/>
          <a:lstStyle/>
          <a:p>
            <a:fld id="{CA8D9AD5-F248-4919-864A-CFD76CC027D6}" type="slidenum">
              <a:rPr/>
              <a:t>‹#›</a:t>
            </a:fld>
            <a:endParaRPr dirty="0"/>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 y="4114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524000" y="1143000"/>
            <a:ext cx="9144000" cy="2667000"/>
          </a:xfrm>
        </p:spPr>
        <p:txBody>
          <a:bodyPr anchor="b">
            <a:normAutofit/>
          </a:bodyPr>
          <a:lstStyle>
            <a:lvl1pPr algn="ctr">
              <a:defRPr sz="5200" b="0"/>
            </a:lvl1pPr>
          </a:lstStyle>
          <a:p>
            <a:r>
              <a:rPr lang="en-US" smtClean="0"/>
              <a:t>Click to edit Master title style</a:t>
            </a:r>
            <a:endParaRPr/>
          </a:p>
        </p:txBody>
      </p:sp>
      <p:sp>
        <p:nvSpPr>
          <p:cNvPr id="3" name="Text Placeholder 2"/>
          <p:cNvSpPr>
            <a:spLocks noGrp="1"/>
          </p:cNvSpPr>
          <p:nvPr>
            <p:ph type="body" idx="1"/>
          </p:nvPr>
        </p:nvSpPr>
        <p:spPr>
          <a:xfrm>
            <a:off x="1524000" y="3810000"/>
            <a:ext cx="9144000" cy="1143000"/>
          </a:xfrm>
        </p:spPr>
        <p:txBody>
          <a:bodyPr anchor="t">
            <a:normAutofit/>
          </a:bodyPr>
          <a:lstStyle>
            <a:lvl1pPr marL="0" indent="0" algn="ctr">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E583DDF-CA54-461A-A486-592D2374C532}" type="datetimeFigureOut">
              <a:rPr lang="en-US"/>
              <a:t>12/11/2019</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Alternate 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chor="b">
            <a:normAutofit/>
          </a:bodyPr>
          <a:lstStyle>
            <a:lvl1pPr algn="ctr">
              <a:defRPr sz="5200" b="0">
                <a:solidFill>
                  <a:schemeClr val="tx1"/>
                </a:solidFill>
              </a:defRPr>
            </a:lvl1pPr>
          </a:lstStyle>
          <a:p>
            <a:r>
              <a:rPr lang="en-US" smtClean="0"/>
              <a:t>Click to edit Master title style</a:t>
            </a:r>
            <a:endParaRPr/>
          </a:p>
        </p:txBody>
      </p:sp>
      <p:sp>
        <p:nvSpPr>
          <p:cNvPr id="3" name="Text Placeholder 2"/>
          <p:cNvSpPr>
            <a:spLocks noGrp="1"/>
          </p:cNvSpPr>
          <p:nvPr>
            <p:ph type="body" idx="1"/>
          </p:nvPr>
        </p:nvSpPr>
        <p:spPr>
          <a:xfrm>
            <a:off x="1522413" y="3810000"/>
            <a:ext cx="9144000" cy="1143000"/>
          </a:xfrm>
        </p:spPr>
        <p:txBody>
          <a:bodyPr anchor="t">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12/11/2019</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28043280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DD7D43D-6574-4C7B-808D-C6C12215A4D4}" type="datetimeFigureOut">
              <a:rPr lang="en-US"/>
              <a:t>12/11/2019</a:t>
            </a:fld>
            <a:endParaRPr/>
          </a:p>
        </p:txBody>
      </p:sp>
      <p:sp>
        <p:nvSpPr>
          <p:cNvPr id="7" name="Slide Number Placeholder 6"/>
          <p:cNvSpPr>
            <a:spLocks noGrp="1"/>
          </p:cNvSpPr>
          <p:nvPr>
            <p:ph type="sldNum" sz="quarter" idx="12"/>
          </p:nvPr>
        </p:nvSpPr>
        <p:spPr/>
        <p:txBody>
          <a:bodyPr/>
          <a:lstStyle/>
          <a:p>
            <a:fld id="{A0ECE5F2-81AA-4605-B028-6FBA391056AF}" type="slidenum">
              <a:rPr/>
              <a:t>‹#›</a:t>
            </a:fld>
            <a:endParaRPr/>
          </a:p>
        </p:txBody>
      </p:sp>
    </p:spTree>
    <p:extLst>
      <p:ext uri="{BB962C8B-B14F-4D97-AF65-F5344CB8AC3E}">
        <p14:creationId xmlns:p14="http://schemas.microsoft.com/office/powerpoint/2010/main" val="311707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41120" y="466344"/>
            <a:ext cx="9509760" cy="1234440"/>
          </a:xfrm>
        </p:spPr>
        <p:txBody>
          <a:bodyPr/>
          <a:lstStyle/>
          <a:p>
            <a:r>
              <a:rPr lang="en-US" smtClean="0"/>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E583DDF-CA54-461A-A486-592D2374C532}" type="datetimeFigureOut">
              <a:rPr lang="en-US"/>
              <a:t>12/11/2019</a:t>
            </a:fld>
            <a:endParaRPr/>
          </a:p>
        </p:txBody>
      </p:sp>
      <p:sp>
        <p:nvSpPr>
          <p:cNvPr id="9" name="Slide Number Placeholder 8"/>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E583DDF-CA54-461A-A486-592D2374C532}" type="datetimeFigureOut">
              <a:rPr lang="en-US"/>
              <a:t>12/11/2019</a:t>
            </a:fld>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solidFill>
                  <a:schemeClr val="tx2"/>
                </a:solidFill>
              </a:defRPr>
            </a:lvl1pPr>
          </a:lstStyle>
          <a:p>
            <a:endParaRPr/>
          </a:p>
        </p:txBody>
      </p:sp>
      <p:sp>
        <p:nvSpPr>
          <p:cNvPr id="2" name="Date Placeholder 1"/>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12/11/2019</a:t>
            </a:fld>
            <a:endParaRPr/>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0412" y="2362200"/>
            <a:ext cx="3200400" cy="1990725"/>
          </a:xfrm>
        </p:spPr>
        <p:txBody>
          <a:bodyPr anchor="b">
            <a:normAutofit/>
          </a:bodyPr>
          <a:lstStyle>
            <a:lvl1pPr>
              <a:defRPr sz="3400" b="0"/>
            </a:lvl1pPr>
          </a:lstStyle>
          <a:p>
            <a:r>
              <a:rPr lang="en-US" smtClean="0"/>
              <a:t>Click to edit Master title style</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Content Placeholder 2"/>
          <p:cNvSpPr>
            <a:spLocks noGrp="1"/>
          </p:cNvSpPr>
          <p:nvPr>
            <p:ph idx="1"/>
          </p:nvPr>
        </p:nvSpPr>
        <p:spPr>
          <a:xfrm>
            <a:off x="4494212" y="685800"/>
            <a:ext cx="7239001"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E583DDF-CA54-461A-A486-592D2374C532}" type="datetimeFigureOut">
              <a:rPr lang="en-US"/>
              <a:t>12/11/2019</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bg2"/>
                </a:solidFill>
              </a:defRPr>
            </a:lvl1pPr>
          </a:lstStyle>
          <a:p>
            <a:endParaRPr lang="en-US" dirty="0"/>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1100">
                <a:solidFill>
                  <a:schemeClr val="bg2"/>
                </a:solidFill>
              </a:defRPr>
            </a:lvl1pPr>
          </a:lstStyle>
          <a:p>
            <a:fld id="{9E583DDF-CA54-461A-A486-592D2374C532}" type="datetimeFigureOut">
              <a:rPr lang="en-US" smtClean="0"/>
              <a:pPr/>
              <a:t>12/11/2019</a:t>
            </a:fld>
            <a:endParaRPr lang="en-US" dirty="0"/>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a:solidFill>
                  <a:schemeClr val="bg2"/>
                </a:solidFill>
              </a:defRPr>
            </a:lvl1p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2" r:id="rId4"/>
    <p:sldLayoutId id="2147483661" r:id="rId5"/>
    <p:sldLayoutId id="2147483653" r:id="rId6"/>
    <p:sldLayoutId id="2147483654" r:id="rId7"/>
    <p:sldLayoutId id="2147483655" r:id="rId8"/>
    <p:sldLayoutId id="2147483656" r:id="rId9"/>
    <p:sldLayoutId id="2147483663" r:id="rId10"/>
    <p:sldLayoutId id="2147483657"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intelligentbee.com/2019/03/04/generate-revenue-from-mobile-app/" TargetMode="External"/><Relationship Id="rId2" Type="http://schemas.openxmlformats.org/officeDocument/2006/relationships/hyperlink" Target="https://medium.com/appdexa/4-ways-to-actively-generate-revenue-from-mobile-apps-e39d7cc7faca" TargetMode="External"/><Relationship Id="rId1" Type="http://schemas.openxmlformats.org/officeDocument/2006/relationships/slideLayout" Target="../slideLayouts/slideLayout5.xml"/><Relationship Id="rId5" Type="http://schemas.openxmlformats.org/officeDocument/2006/relationships/hyperlink" Target="https://blog.appvirality.com/plan-mobile-app-budget-6-easy-steps/" TargetMode="External"/><Relationship Id="rId4" Type="http://schemas.openxmlformats.org/officeDocument/2006/relationships/hyperlink" Target="https://codeburst.io/so-you-want-to-build-an-app-heres-how-to-budget-91207ca098e8"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KISSAN DOST</a:t>
            </a:r>
            <a:endParaRPr lang="en-US" dirty="0"/>
          </a:p>
        </p:txBody>
      </p:sp>
      <p:sp>
        <p:nvSpPr>
          <p:cNvPr id="4" name="Subtitle 3"/>
          <p:cNvSpPr>
            <a:spLocks noGrp="1"/>
          </p:cNvSpPr>
          <p:nvPr>
            <p:ph type="subTitle" idx="1"/>
          </p:nvPr>
        </p:nvSpPr>
        <p:spPr/>
        <p:txBody>
          <a:bodyPr/>
          <a:lstStyle/>
          <a:p>
            <a:r>
              <a:rPr lang="en-US" dirty="0" smtClean="0"/>
              <a:t>Muhammad Hamza </a:t>
            </a:r>
            <a:r>
              <a:rPr lang="en-US" dirty="0"/>
              <a:t>| </a:t>
            </a:r>
            <a:r>
              <a:rPr lang="en-US" dirty="0" err="1" smtClean="0"/>
              <a:t>Mubashir</a:t>
            </a:r>
            <a:r>
              <a:rPr lang="en-US" dirty="0" smtClean="0"/>
              <a:t> </a:t>
            </a:r>
            <a:r>
              <a:rPr lang="en-US" dirty="0" err="1" smtClean="0"/>
              <a:t>Nisar</a:t>
            </a:r>
            <a:endParaRPr lang="en-US" dirty="0"/>
          </a:p>
        </p:txBody>
      </p:sp>
    </p:spTree>
    <p:extLst>
      <p:ext uri="{BB962C8B-B14F-4D97-AF65-F5344CB8AC3E}">
        <p14:creationId xmlns:p14="http://schemas.microsoft.com/office/powerpoint/2010/main" val="2798809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a:t>
            </a:r>
            <a:endParaRPr lang="en-US" dirty="0"/>
          </a:p>
        </p:txBody>
      </p:sp>
      <p:sp>
        <p:nvSpPr>
          <p:cNvPr id="3" name="Content Placeholder 2"/>
          <p:cNvSpPr>
            <a:spLocks noGrp="1"/>
          </p:cNvSpPr>
          <p:nvPr>
            <p:ph idx="1"/>
          </p:nvPr>
        </p:nvSpPr>
        <p:spPr/>
        <p:txBody>
          <a:bodyPr>
            <a:normAutofit/>
          </a:bodyPr>
          <a:lstStyle/>
          <a:p>
            <a:pPr marL="45720" indent="0" fontAlgn="base">
              <a:buNone/>
            </a:pPr>
            <a:r>
              <a:rPr lang="en-US" dirty="0" smtClean="0"/>
              <a:t>	</a:t>
            </a:r>
            <a:r>
              <a:rPr lang="en-US" b="1" dirty="0" smtClean="0"/>
              <a:t>iOS </a:t>
            </a:r>
            <a:r>
              <a:rPr lang="en-US" b="1" dirty="0"/>
              <a:t>App Development </a:t>
            </a:r>
            <a:r>
              <a:rPr lang="en-US" b="1" dirty="0" smtClean="0"/>
              <a:t>Resources</a:t>
            </a:r>
          </a:p>
          <a:p>
            <a:pPr fontAlgn="base"/>
            <a:r>
              <a:rPr lang="en-US" dirty="0" smtClean="0"/>
              <a:t>iOS Design Guide</a:t>
            </a:r>
            <a:endParaRPr lang="en-US" dirty="0"/>
          </a:p>
          <a:p>
            <a:pPr fontAlgn="base"/>
            <a:r>
              <a:rPr lang="en-US" dirty="0" smtClean="0"/>
              <a:t>iOS Icon Templates</a:t>
            </a:r>
          </a:p>
          <a:p>
            <a:pPr fontAlgn="base"/>
            <a:r>
              <a:rPr lang="en-US" dirty="0" smtClean="0"/>
              <a:t>Apple iPad app Development guidelines </a:t>
            </a:r>
          </a:p>
          <a:p>
            <a:pPr fontAlgn="base"/>
            <a:r>
              <a:rPr lang="en-US" dirty="0" smtClean="0"/>
              <a:t>Optimizing iPad app for Multitasking</a:t>
            </a:r>
          </a:p>
          <a:p>
            <a:pPr fontAlgn="base"/>
            <a:r>
              <a:rPr lang="en-US" dirty="0" smtClean="0"/>
              <a:t>iPad app multitasking Developer guide </a:t>
            </a:r>
          </a:p>
          <a:p>
            <a:pPr fontAlgn="base"/>
            <a:r>
              <a:rPr lang="en-US" dirty="0" smtClean="0"/>
              <a:t>Submitting app to the Apple Store</a:t>
            </a:r>
            <a:endParaRPr lang="en-US" dirty="0"/>
          </a:p>
        </p:txBody>
      </p:sp>
    </p:spTree>
    <p:extLst>
      <p:ext uri="{BB962C8B-B14F-4D97-AF65-F5344CB8AC3E}">
        <p14:creationId xmlns:p14="http://schemas.microsoft.com/office/powerpoint/2010/main" val="2364071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a:t>
            </a:r>
            <a:endParaRPr lang="en-US" dirty="0"/>
          </a:p>
        </p:txBody>
      </p:sp>
      <p:sp>
        <p:nvSpPr>
          <p:cNvPr id="3" name="Content Placeholder 2"/>
          <p:cNvSpPr>
            <a:spLocks noGrp="1"/>
          </p:cNvSpPr>
          <p:nvPr>
            <p:ph idx="1"/>
          </p:nvPr>
        </p:nvSpPr>
        <p:spPr/>
        <p:txBody>
          <a:bodyPr>
            <a:normAutofit/>
          </a:bodyPr>
          <a:lstStyle/>
          <a:p>
            <a:pPr marL="45720" indent="0" fontAlgn="base">
              <a:buNone/>
            </a:pPr>
            <a:r>
              <a:rPr lang="en-US" dirty="0" smtClean="0"/>
              <a:t>	</a:t>
            </a:r>
            <a:r>
              <a:rPr lang="en-US" b="1" dirty="0" smtClean="0"/>
              <a:t>Android App </a:t>
            </a:r>
            <a:r>
              <a:rPr lang="en-US" b="1" dirty="0"/>
              <a:t>Development </a:t>
            </a:r>
            <a:r>
              <a:rPr lang="en-US" b="1" dirty="0" smtClean="0"/>
              <a:t>Resources</a:t>
            </a:r>
          </a:p>
          <a:p>
            <a:pPr fontAlgn="base"/>
            <a:r>
              <a:rPr lang="en-US" dirty="0" smtClean="0"/>
              <a:t>Getting Started on Android</a:t>
            </a:r>
            <a:endParaRPr lang="en-US" dirty="0"/>
          </a:p>
          <a:p>
            <a:pPr fontAlgn="base"/>
            <a:r>
              <a:rPr lang="en-US" dirty="0" smtClean="0"/>
              <a:t>Complete Android Developers Guide</a:t>
            </a:r>
          </a:p>
          <a:p>
            <a:pPr fontAlgn="base"/>
            <a:r>
              <a:rPr lang="en-US" dirty="0" smtClean="0"/>
              <a:t>Supporting Different Devices</a:t>
            </a:r>
          </a:p>
          <a:p>
            <a:pPr fontAlgn="base"/>
            <a:r>
              <a:rPr lang="en-US" dirty="0" smtClean="0"/>
              <a:t>App Launcher &amp; icon guidelines</a:t>
            </a:r>
          </a:p>
          <a:p>
            <a:pPr fontAlgn="base"/>
            <a:r>
              <a:rPr lang="en-US" dirty="0" smtClean="0"/>
              <a:t>Tablet Design Optimization Guidelines</a:t>
            </a:r>
          </a:p>
          <a:p>
            <a:pPr fontAlgn="base"/>
            <a:r>
              <a:rPr lang="en-US" dirty="0" smtClean="0"/>
              <a:t>Submitting App to the Google Play Store</a:t>
            </a:r>
            <a:endParaRPr lang="en-US" dirty="0"/>
          </a:p>
        </p:txBody>
      </p:sp>
    </p:spTree>
    <p:extLst>
      <p:ext uri="{BB962C8B-B14F-4D97-AF65-F5344CB8AC3E}">
        <p14:creationId xmlns:p14="http://schemas.microsoft.com/office/powerpoint/2010/main" val="2513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Estimated Cost</a:t>
            </a:r>
            <a:endParaRPr lang="en-US" dirty="0"/>
          </a:p>
        </p:txBody>
      </p:sp>
      <p:sp>
        <p:nvSpPr>
          <p:cNvPr id="3" name="Content Placeholder 2"/>
          <p:cNvSpPr>
            <a:spLocks noGrp="1"/>
          </p:cNvSpPr>
          <p:nvPr>
            <p:ph idx="1"/>
          </p:nvPr>
        </p:nvSpPr>
        <p:spPr/>
        <p:txBody>
          <a:bodyPr>
            <a:normAutofit lnSpcReduction="10000"/>
          </a:bodyPr>
          <a:lstStyle/>
          <a:p>
            <a:r>
              <a:rPr lang="en-US" dirty="0"/>
              <a:t>Analytics and user experience - </a:t>
            </a:r>
            <a:r>
              <a:rPr lang="en-US" dirty="0" smtClean="0"/>
              <a:t>20,000</a:t>
            </a:r>
            <a:endParaRPr lang="en-US" dirty="0"/>
          </a:p>
          <a:p>
            <a:r>
              <a:rPr lang="en-US" dirty="0"/>
              <a:t>Design - </a:t>
            </a:r>
            <a:r>
              <a:rPr lang="en-US" dirty="0" smtClean="0"/>
              <a:t>50,000</a:t>
            </a:r>
            <a:endParaRPr lang="en-US" dirty="0"/>
          </a:p>
          <a:p>
            <a:r>
              <a:rPr lang="en-US" dirty="0" smtClean="0"/>
              <a:t>Front-end </a:t>
            </a:r>
            <a:r>
              <a:rPr lang="en-US" dirty="0"/>
              <a:t>- </a:t>
            </a:r>
            <a:r>
              <a:rPr lang="en-US" dirty="0" smtClean="0"/>
              <a:t>20,000</a:t>
            </a:r>
            <a:endParaRPr lang="en-US" dirty="0"/>
          </a:p>
          <a:p>
            <a:r>
              <a:rPr lang="en-US" dirty="0"/>
              <a:t>Back-end - </a:t>
            </a:r>
            <a:r>
              <a:rPr lang="en-US" dirty="0" smtClean="0"/>
              <a:t>20,500</a:t>
            </a:r>
            <a:endParaRPr lang="en-US" dirty="0" smtClean="0"/>
          </a:p>
          <a:p>
            <a:r>
              <a:rPr lang="en-US" dirty="0" smtClean="0"/>
              <a:t>Marketing- </a:t>
            </a:r>
            <a:r>
              <a:rPr lang="en-US" dirty="0" smtClean="0"/>
              <a:t>20,000</a:t>
            </a:r>
            <a:endParaRPr lang="en-US" dirty="0"/>
          </a:p>
          <a:p>
            <a:r>
              <a:rPr lang="en-US" dirty="0"/>
              <a:t>QA - </a:t>
            </a:r>
            <a:r>
              <a:rPr lang="en-US" dirty="0" smtClean="0"/>
              <a:t>60,500</a:t>
            </a:r>
            <a:endParaRPr lang="en-US" dirty="0"/>
          </a:p>
          <a:p>
            <a:r>
              <a:rPr lang="en-US" b="1" dirty="0"/>
              <a:t>Grand total:</a:t>
            </a:r>
            <a:r>
              <a:rPr lang="en-US" dirty="0"/>
              <a:t> </a:t>
            </a:r>
            <a:r>
              <a:rPr lang="en-US" dirty="0" smtClean="0"/>
              <a:t>200,000</a:t>
            </a:r>
            <a:r>
              <a:rPr lang="en-US" dirty="0"/>
              <a:t>. In essence, that’s the cost price. But you’ve got to consider risks, taxes, rent, and interest. Then we get an approximate budget </a:t>
            </a:r>
            <a:r>
              <a:rPr lang="en-US"/>
              <a:t>of </a:t>
            </a:r>
            <a:r>
              <a:rPr lang="en-US" smtClean="0"/>
              <a:t>220,000</a:t>
            </a:r>
            <a:r>
              <a:rPr lang="en-US" dirty="0"/>
              <a:t>, for which our company can aim a stellar project without bugs or delays for release in Apple Store or Google Play.</a:t>
            </a:r>
          </a:p>
        </p:txBody>
      </p:sp>
    </p:spTree>
    <p:extLst>
      <p:ext uri="{BB962C8B-B14F-4D97-AF65-F5344CB8AC3E}">
        <p14:creationId xmlns:p14="http://schemas.microsoft.com/office/powerpoint/2010/main" val="399442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Revenue Policies</a:t>
            </a:r>
            <a:endParaRPr lang="en-US" dirty="0"/>
          </a:p>
        </p:txBody>
      </p:sp>
      <p:sp>
        <p:nvSpPr>
          <p:cNvPr id="3" name="Content Placeholder 2"/>
          <p:cNvSpPr>
            <a:spLocks noGrp="1"/>
          </p:cNvSpPr>
          <p:nvPr>
            <p:ph idx="1"/>
          </p:nvPr>
        </p:nvSpPr>
        <p:spPr>
          <a:xfrm>
            <a:off x="1341120" y="1901953"/>
            <a:ext cx="9509760" cy="2822448"/>
          </a:xfrm>
        </p:spPr>
        <p:txBody>
          <a:bodyPr/>
          <a:lstStyle/>
          <a:p>
            <a:r>
              <a:rPr lang="en-US" dirty="0" smtClean="0"/>
              <a:t>Google Ads Banners </a:t>
            </a:r>
          </a:p>
          <a:p>
            <a:r>
              <a:rPr lang="en-US" dirty="0" smtClean="0"/>
              <a:t>Google Video Ads</a:t>
            </a:r>
          </a:p>
          <a:p>
            <a:r>
              <a:rPr lang="en-US" dirty="0" smtClean="0"/>
              <a:t>Freemium App Model</a:t>
            </a:r>
          </a:p>
          <a:p>
            <a:r>
              <a:rPr lang="en-US" dirty="0" smtClean="0"/>
              <a:t>App/SMS/Email Marketing</a:t>
            </a:r>
            <a:endParaRPr lang="en-US" b="1" dirty="0"/>
          </a:p>
          <a:p>
            <a:endParaRPr lang="en-US" dirty="0"/>
          </a:p>
        </p:txBody>
      </p:sp>
    </p:spTree>
    <p:extLst>
      <p:ext uri="{BB962C8B-B14F-4D97-AF65-F5344CB8AC3E}">
        <p14:creationId xmlns:p14="http://schemas.microsoft.com/office/powerpoint/2010/main" val="341873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Marketing</a:t>
            </a:r>
            <a:endParaRPr lang="en-US" dirty="0"/>
          </a:p>
        </p:txBody>
      </p:sp>
      <p:sp>
        <p:nvSpPr>
          <p:cNvPr id="3" name="Content Placeholder 2"/>
          <p:cNvSpPr>
            <a:spLocks noGrp="1"/>
          </p:cNvSpPr>
          <p:nvPr>
            <p:ph idx="1"/>
          </p:nvPr>
        </p:nvSpPr>
        <p:spPr/>
        <p:txBody>
          <a:bodyPr/>
          <a:lstStyle/>
          <a:p>
            <a:r>
              <a:rPr lang="en-US" dirty="0" smtClean="0"/>
              <a:t>Sponsoring on </a:t>
            </a:r>
            <a:r>
              <a:rPr lang="en-US" dirty="0" err="1" smtClean="0"/>
              <a:t>fb</a:t>
            </a:r>
            <a:r>
              <a:rPr lang="en-US" dirty="0" smtClean="0"/>
              <a:t>, </a:t>
            </a:r>
            <a:r>
              <a:rPr lang="en-US" dirty="0" err="1"/>
              <a:t>I</a:t>
            </a:r>
            <a:r>
              <a:rPr lang="en-US" dirty="0" err="1" smtClean="0"/>
              <a:t>nstagram</a:t>
            </a:r>
            <a:r>
              <a:rPr lang="en-US" dirty="0" smtClean="0"/>
              <a:t> and </a:t>
            </a:r>
            <a:r>
              <a:rPr lang="en-US" dirty="0" err="1" smtClean="0"/>
              <a:t>youtube</a:t>
            </a:r>
            <a:r>
              <a:rPr lang="en-US" dirty="0" smtClean="0"/>
              <a:t>.</a:t>
            </a:r>
          </a:p>
          <a:p>
            <a:r>
              <a:rPr lang="en-US" dirty="0" smtClean="0"/>
              <a:t>Visiting different villages</a:t>
            </a:r>
          </a:p>
          <a:p>
            <a:r>
              <a:rPr lang="en-US" dirty="0" smtClean="0"/>
              <a:t>We can approach Punjab Agriculture Department</a:t>
            </a:r>
          </a:p>
          <a:p>
            <a:pPr marL="45720" indent="0">
              <a:buNone/>
            </a:pPr>
            <a:r>
              <a:rPr lang="en-US" dirty="0" smtClean="0"/>
              <a:t> </a:t>
            </a:r>
            <a:endParaRPr lang="en-US" dirty="0"/>
          </a:p>
        </p:txBody>
      </p:sp>
    </p:spTree>
    <p:extLst>
      <p:ext uri="{BB962C8B-B14F-4D97-AF65-F5344CB8AC3E}">
        <p14:creationId xmlns:p14="http://schemas.microsoft.com/office/powerpoint/2010/main" val="9824615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APPS IN THE MARKET</a:t>
            </a:r>
          </a:p>
        </p:txBody>
      </p:sp>
      <p:sp>
        <p:nvSpPr>
          <p:cNvPr id="3" name="Content Placeholder 2"/>
          <p:cNvSpPr>
            <a:spLocks noGrp="1"/>
          </p:cNvSpPr>
          <p:nvPr>
            <p:ph idx="1"/>
          </p:nvPr>
        </p:nvSpPr>
        <p:spPr>
          <a:xfrm>
            <a:off x="1341120" y="2209800"/>
            <a:ext cx="9509760" cy="2212848"/>
          </a:xfrm>
        </p:spPr>
        <p:txBody>
          <a:bodyPr/>
          <a:lstStyle/>
          <a:p>
            <a:r>
              <a:rPr lang="en-US" dirty="0" err="1" smtClean="0"/>
              <a:t>Mandi</a:t>
            </a:r>
            <a:r>
              <a:rPr lang="en-US" dirty="0" smtClean="0"/>
              <a:t> App (Leaning toward Wholesalers)</a:t>
            </a:r>
          </a:p>
          <a:p>
            <a:r>
              <a:rPr lang="en-US" dirty="0" err="1" smtClean="0"/>
              <a:t>Mandi</a:t>
            </a:r>
            <a:r>
              <a:rPr lang="en-US" dirty="0" smtClean="0"/>
              <a:t> Trades (Only Buying and Selling)</a:t>
            </a:r>
            <a:endParaRPr lang="en-US" dirty="0"/>
          </a:p>
        </p:txBody>
      </p:sp>
    </p:spTree>
    <p:extLst>
      <p:ext uri="{BB962C8B-B14F-4D97-AF65-F5344CB8AC3E}">
        <p14:creationId xmlns:p14="http://schemas.microsoft.com/office/powerpoint/2010/main" val="366539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are we different? </a:t>
            </a:r>
          </a:p>
        </p:txBody>
      </p:sp>
      <p:sp>
        <p:nvSpPr>
          <p:cNvPr id="3" name="Content Placeholder 2"/>
          <p:cNvSpPr>
            <a:spLocks noGrp="1"/>
          </p:cNvSpPr>
          <p:nvPr>
            <p:ph idx="1"/>
          </p:nvPr>
        </p:nvSpPr>
        <p:spPr>
          <a:xfrm>
            <a:off x="1373777" y="2286000"/>
            <a:ext cx="9509760" cy="3127248"/>
          </a:xfrm>
        </p:spPr>
        <p:txBody>
          <a:bodyPr/>
          <a:lstStyle/>
          <a:p>
            <a:r>
              <a:rPr lang="en-US" dirty="0"/>
              <a:t>We provide one of the revolutionary - a bidding feature that will make the wholesalers fight in competition towards farmers advantage</a:t>
            </a:r>
          </a:p>
          <a:p>
            <a:r>
              <a:rPr lang="en-US" dirty="0"/>
              <a:t>Everything is real time and hence there is no necessity go the </a:t>
            </a:r>
            <a:r>
              <a:rPr lang="en-US" dirty="0" smtClean="0"/>
              <a:t>go downs </a:t>
            </a:r>
            <a:r>
              <a:rPr lang="en-US" dirty="0"/>
              <a:t>for the farmer to store his produce as his harvest will be sold in real time</a:t>
            </a:r>
          </a:p>
          <a:p>
            <a:r>
              <a:rPr lang="en-US" dirty="0"/>
              <a:t>The exact location of the farmer is </a:t>
            </a:r>
            <a:r>
              <a:rPr lang="en-US" dirty="0" smtClean="0"/>
              <a:t>recorded </a:t>
            </a:r>
            <a:r>
              <a:rPr lang="en-US" dirty="0"/>
              <a:t>by our map interface and this can be used for the future survey and to track farmers activity by the government </a:t>
            </a:r>
          </a:p>
        </p:txBody>
      </p:sp>
    </p:spTree>
    <p:extLst>
      <p:ext uri="{BB962C8B-B14F-4D97-AF65-F5344CB8AC3E}">
        <p14:creationId xmlns:p14="http://schemas.microsoft.com/office/powerpoint/2010/main" val="889809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905000"/>
            <a:ext cx="9509760" cy="1233424"/>
          </a:xfrm>
        </p:spPr>
        <p:txBody>
          <a:bodyPr/>
          <a:lstStyle/>
          <a:p>
            <a:r>
              <a:rPr lang="en-US" dirty="0" smtClean="0"/>
              <a:t>Any Question?</a:t>
            </a:r>
            <a:endParaRPr lang="en-US" dirty="0"/>
          </a:p>
        </p:txBody>
      </p:sp>
    </p:spTree>
    <p:extLst>
      <p:ext uri="{BB962C8B-B14F-4D97-AF65-F5344CB8AC3E}">
        <p14:creationId xmlns:p14="http://schemas.microsoft.com/office/powerpoint/2010/main" val="328260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half" idx="1"/>
          </p:nvPr>
        </p:nvSpPr>
        <p:spPr>
          <a:xfrm>
            <a:off x="1341120" y="1901952"/>
            <a:ext cx="9509760" cy="4123944"/>
          </a:xfrm>
        </p:spPr>
        <p:txBody>
          <a:bodyPr/>
          <a:lstStyle/>
          <a:p>
            <a:r>
              <a:rPr lang="en-US" dirty="0">
                <a:hlinkClick r:id="rId2"/>
              </a:rPr>
              <a:t>https://</a:t>
            </a:r>
            <a:r>
              <a:rPr lang="en-US" dirty="0" smtClean="0">
                <a:hlinkClick r:id="rId2"/>
              </a:rPr>
              <a:t>medium.com/appdexa/4-ways-to-actively-generate-revenue-from-mobile-apps-e39d7cc7faca</a:t>
            </a:r>
            <a:endParaRPr lang="en-US" dirty="0" smtClean="0"/>
          </a:p>
          <a:p>
            <a:r>
              <a:rPr lang="en-US" dirty="0">
                <a:hlinkClick r:id="rId3"/>
              </a:rPr>
              <a:t>https://intelligentbee.com/2019/03/04/generate-revenue-from-mobile-app</a:t>
            </a:r>
            <a:r>
              <a:rPr lang="en-US" dirty="0" smtClean="0">
                <a:hlinkClick r:id="rId3"/>
              </a:rPr>
              <a:t>/</a:t>
            </a:r>
            <a:endParaRPr lang="en-US" dirty="0" smtClean="0"/>
          </a:p>
          <a:p>
            <a:r>
              <a:rPr lang="en-US" dirty="0">
                <a:hlinkClick r:id="rId4"/>
              </a:rPr>
              <a:t>https://</a:t>
            </a:r>
            <a:r>
              <a:rPr lang="en-US" dirty="0" smtClean="0">
                <a:hlinkClick r:id="rId4"/>
              </a:rPr>
              <a:t>codeburst.io/so-you-want-to-build-an-app-heres-how-to-budget-91207ca098e8</a:t>
            </a:r>
            <a:endParaRPr lang="en-US" dirty="0" smtClean="0"/>
          </a:p>
          <a:p>
            <a:r>
              <a:rPr lang="en-US" dirty="0">
                <a:hlinkClick r:id="rId5"/>
              </a:rPr>
              <a:t>https://blog.appvirality.com/plan-mobile-app-budget-6-easy-steps/</a:t>
            </a:r>
            <a:endParaRPr lang="en-US" dirty="0"/>
          </a:p>
        </p:txBody>
      </p:sp>
    </p:spTree>
    <p:extLst>
      <p:ext uri="{BB962C8B-B14F-4D97-AF65-F5344CB8AC3E}">
        <p14:creationId xmlns:p14="http://schemas.microsoft.com/office/powerpoint/2010/main" val="3404412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4110" y="228600"/>
            <a:ext cx="9144000" cy="1676400"/>
          </a:xfrm>
        </p:spPr>
        <p:txBody>
          <a:bodyPr/>
          <a:lstStyle/>
          <a:p>
            <a:r>
              <a:rPr lang="en-US" b="1" dirty="0"/>
              <a:t>Problem Statement</a:t>
            </a:r>
            <a:endParaRPr lang="en-US" dirty="0"/>
          </a:p>
        </p:txBody>
      </p:sp>
      <p:sp>
        <p:nvSpPr>
          <p:cNvPr id="3" name="Content Placeholder 2"/>
          <p:cNvSpPr>
            <a:spLocks noGrp="1"/>
          </p:cNvSpPr>
          <p:nvPr>
            <p:ph type="body" idx="1"/>
          </p:nvPr>
        </p:nvSpPr>
        <p:spPr>
          <a:xfrm>
            <a:off x="762000" y="2286000"/>
            <a:ext cx="10972800" cy="3039291"/>
          </a:xfrm>
        </p:spPr>
        <p:txBody>
          <a:bodyPr>
            <a:normAutofit/>
          </a:bodyPr>
          <a:lstStyle/>
          <a:p>
            <a:pPr lvl="0" algn="just"/>
            <a:r>
              <a:rPr lang="en-US" dirty="0" smtClean="0"/>
              <a:t>	Pakistan </a:t>
            </a:r>
            <a:r>
              <a:rPr lang="en-US" dirty="0"/>
              <a:t>is a land of agriculture and farmers are its root. But the farmers don’t get the true value of their agricultural products. Farmers sometimes are forced to sell their products at low prices or sometimes they are even unable to sell the crops. Thus they are not able to do the profitable business of their crops or goods in the markets. The following project can help farmers to solve this issue and in future this project can become the right hand of the farmers. </a:t>
            </a:r>
          </a:p>
        </p:txBody>
      </p:sp>
    </p:spTree>
    <p:extLst>
      <p:ext uri="{BB962C8B-B14F-4D97-AF65-F5344CB8AC3E}">
        <p14:creationId xmlns:p14="http://schemas.microsoft.com/office/powerpoint/2010/main" val="333281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4110" y="228600"/>
            <a:ext cx="9144000" cy="1676400"/>
          </a:xfrm>
        </p:spPr>
        <p:txBody>
          <a:bodyPr/>
          <a:lstStyle/>
          <a:p>
            <a:r>
              <a:rPr lang="en-US" b="1" dirty="0"/>
              <a:t>Proposed Solution</a:t>
            </a:r>
            <a:endParaRPr lang="en-US" dirty="0"/>
          </a:p>
        </p:txBody>
      </p:sp>
      <p:sp>
        <p:nvSpPr>
          <p:cNvPr id="3" name="Content Placeholder 2"/>
          <p:cNvSpPr>
            <a:spLocks noGrp="1"/>
          </p:cNvSpPr>
          <p:nvPr>
            <p:ph type="body" idx="1"/>
          </p:nvPr>
        </p:nvSpPr>
        <p:spPr>
          <a:xfrm>
            <a:off x="762000" y="2286000"/>
            <a:ext cx="10972800" cy="3039291"/>
          </a:xfrm>
        </p:spPr>
        <p:txBody>
          <a:bodyPr>
            <a:normAutofit/>
          </a:bodyPr>
          <a:lstStyle/>
          <a:p>
            <a:pPr lvl="0" algn="just"/>
            <a:r>
              <a:rPr lang="en-US" dirty="0" smtClean="0"/>
              <a:t>	</a:t>
            </a:r>
            <a:r>
              <a:rPr lang="en-US" b="1" dirty="0"/>
              <a:t>KISSAN DOST </a:t>
            </a:r>
            <a:r>
              <a:rPr lang="en-US" dirty="0"/>
              <a:t>app will help farmers to sell his crops directly to the retailers, by setting a base price for his crop, and many retailers bid for certain products they want from the farmers. This app uses a bidding system, for selling of crops from the farmer side to the retailer side. This helps the farmer to gain some profit, otherwise, they used to get manipulated by the middlemen.</a:t>
            </a:r>
          </a:p>
        </p:txBody>
      </p:sp>
    </p:spTree>
    <p:extLst>
      <p:ext uri="{BB962C8B-B14F-4D97-AF65-F5344CB8AC3E}">
        <p14:creationId xmlns:p14="http://schemas.microsoft.com/office/powerpoint/2010/main" val="1260488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152400"/>
            <a:ext cx="9509760" cy="1233424"/>
          </a:xfrm>
        </p:spPr>
        <p:txBody>
          <a:bodyPr/>
          <a:lstStyle/>
          <a:p>
            <a:r>
              <a:rPr lang="en-US" dirty="0"/>
              <a:t>Project Scope</a:t>
            </a:r>
          </a:p>
        </p:txBody>
      </p:sp>
      <p:sp>
        <p:nvSpPr>
          <p:cNvPr id="3" name="Content Placeholder 2"/>
          <p:cNvSpPr>
            <a:spLocks noGrp="1"/>
          </p:cNvSpPr>
          <p:nvPr>
            <p:ph idx="1"/>
          </p:nvPr>
        </p:nvSpPr>
        <p:spPr>
          <a:xfrm>
            <a:off x="1341120" y="1676400"/>
            <a:ext cx="10088880" cy="4419600"/>
          </a:xfrm>
        </p:spPr>
        <p:txBody>
          <a:bodyPr>
            <a:normAutofit/>
          </a:bodyPr>
          <a:lstStyle/>
          <a:p>
            <a:pPr marL="45720" indent="0">
              <a:buNone/>
            </a:pPr>
            <a:r>
              <a:rPr lang="en-US" sz="1800" b="1" dirty="0"/>
              <a:t>Farmer’s Role</a:t>
            </a:r>
            <a:endParaRPr lang="en-US" sz="1800" dirty="0"/>
          </a:p>
          <a:p>
            <a:pPr marL="45720" indent="0">
              <a:buNone/>
            </a:pPr>
            <a:r>
              <a:rPr lang="en-US" b="1" dirty="0" smtClean="0"/>
              <a:t>Customer’s </a:t>
            </a:r>
            <a:r>
              <a:rPr lang="en-US" b="1" dirty="0"/>
              <a:t>Role</a:t>
            </a:r>
            <a:endParaRPr lang="en-US" dirty="0"/>
          </a:p>
          <a:p>
            <a:pPr marL="45720" indent="0">
              <a:buNone/>
            </a:pPr>
            <a:r>
              <a:rPr lang="en-US" b="1" dirty="0" smtClean="0"/>
              <a:t>Administrator’s </a:t>
            </a:r>
            <a:r>
              <a:rPr lang="en-US" b="1" dirty="0"/>
              <a:t>Role</a:t>
            </a:r>
            <a:endParaRPr lang="en-US" dirty="0"/>
          </a:p>
          <a:p>
            <a:pPr marL="45720" indent="0">
              <a:buNone/>
            </a:pPr>
            <a:endParaRPr lang="en-US" dirty="0"/>
          </a:p>
        </p:txBody>
      </p:sp>
    </p:spTree>
    <p:extLst>
      <p:ext uri="{BB962C8B-B14F-4D97-AF65-F5344CB8AC3E}">
        <p14:creationId xmlns:p14="http://schemas.microsoft.com/office/powerpoint/2010/main" val="576639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a:t>
            </a:r>
            <a:endParaRPr lang="en-US" dirty="0"/>
          </a:p>
        </p:txBody>
      </p:sp>
      <p:pic>
        <p:nvPicPr>
          <p:cNvPr id="4" name="Screen Shot 2018-03-20 at 3.02.46 PM.png" descr="Screen Shot 2018-03-20 at 3.02.46 PM.png"/>
          <p:cNvPicPr>
            <a:picLocks noGrp="1"/>
          </p:cNvPicPr>
          <p:nvPr>
            <p:ph idx="1"/>
          </p:nvPr>
        </p:nvPicPr>
        <p:blipFill>
          <a:blip r:embed="rId2">
            <a:extLst/>
          </a:blip>
          <a:stretch>
            <a:fillRect/>
          </a:stretch>
        </p:blipFill>
        <p:spPr>
          <a:xfrm>
            <a:off x="1341120" y="1901824"/>
            <a:ext cx="9509760" cy="4422775"/>
          </a:xfrm>
          <a:prstGeom prst="rect">
            <a:avLst/>
          </a:prstGeom>
        </p:spPr>
      </p:pic>
    </p:spTree>
    <p:extLst>
      <p:ext uri="{BB962C8B-B14F-4D97-AF65-F5344CB8AC3E}">
        <p14:creationId xmlns:p14="http://schemas.microsoft.com/office/powerpoint/2010/main" val="1109878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3863" y="457200"/>
            <a:ext cx="9509760" cy="724989"/>
          </a:xfrm>
        </p:spPr>
        <p:txBody>
          <a:bodyPr/>
          <a:lstStyle/>
          <a:p>
            <a:r>
              <a:rPr lang="en-US" dirty="0"/>
              <a:t>Objectives</a:t>
            </a:r>
          </a:p>
        </p:txBody>
      </p:sp>
      <p:sp>
        <p:nvSpPr>
          <p:cNvPr id="3" name="Content Placeholder 2"/>
          <p:cNvSpPr>
            <a:spLocks noGrp="1"/>
          </p:cNvSpPr>
          <p:nvPr>
            <p:ph idx="1"/>
          </p:nvPr>
        </p:nvSpPr>
        <p:spPr>
          <a:xfrm>
            <a:off x="1333863" y="1828800"/>
            <a:ext cx="9936480" cy="3733800"/>
          </a:xfrm>
        </p:spPr>
        <p:txBody>
          <a:bodyPr>
            <a:normAutofit/>
          </a:bodyPr>
          <a:lstStyle/>
          <a:p>
            <a:r>
              <a:rPr lang="en-US" dirty="0"/>
              <a:t>The main aim of the project is to design a platform where farmers can sell their fruits and vegetables at a profitable </a:t>
            </a:r>
            <a:r>
              <a:rPr lang="en-US" dirty="0" smtClean="0"/>
              <a:t>price.</a:t>
            </a:r>
          </a:p>
          <a:p>
            <a:r>
              <a:rPr lang="en-US" dirty="0" smtClean="0"/>
              <a:t>The </a:t>
            </a:r>
            <a:r>
              <a:rPr lang="en-US" dirty="0"/>
              <a:t>consumers can directly buy those good produced by farmers</a:t>
            </a:r>
            <a:r>
              <a:rPr lang="en-US" dirty="0" smtClean="0"/>
              <a:t>.</a:t>
            </a:r>
          </a:p>
          <a:p>
            <a:r>
              <a:rPr lang="en-US" dirty="0" smtClean="0"/>
              <a:t> </a:t>
            </a:r>
            <a:r>
              <a:rPr lang="en-US" dirty="0"/>
              <a:t>By this, the in-between profit gainers are removed and farmers can get the true value of their goods</a:t>
            </a:r>
            <a:r>
              <a:rPr lang="en-US" dirty="0" smtClean="0"/>
              <a:t>.</a:t>
            </a:r>
            <a:endParaRPr lang="en-US" dirty="0"/>
          </a:p>
        </p:txBody>
      </p:sp>
    </p:spTree>
    <p:extLst>
      <p:ext uri="{BB962C8B-B14F-4D97-AF65-F5344CB8AC3E}">
        <p14:creationId xmlns:p14="http://schemas.microsoft.com/office/powerpoint/2010/main" val="376586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341120" y="1901952"/>
            <a:ext cx="9509760" cy="4117848"/>
          </a:xfrm>
        </p:spPr>
        <p:txBody>
          <a:bodyPr/>
          <a:lstStyle/>
          <a:p>
            <a:pPr marL="45720" indent="0">
              <a:buNone/>
            </a:pPr>
            <a:r>
              <a:rPr lang="en-US" b="1" dirty="0"/>
              <a:t>Strengths</a:t>
            </a:r>
            <a:endParaRPr lang="en-US" dirty="0"/>
          </a:p>
          <a:p>
            <a:r>
              <a:rPr lang="en-US" dirty="0" smtClean="0"/>
              <a:t>reasonable profit margin</a:t>
            </a:r>
          </a:p>
          <a:p>
            <a:r>
              <a:rPr lang="en-US" dirty="0" smtClean="0"/>
              <a:t>No such system available</a:t>
            </a:r>
          </a:p>
          <a:p>
            <a:r>
              <a:rPr lang="en-US" dirty="0" smtClean="0"/>
              <a:t>Biding system for costumers</a:t>
            </a:r>
          </a:p>
          <a:p>
            <a:endParaRPr lang="en-US" dirty="0"/>
          </a:p>
          <a:p>
            <a:pPr marL="45720" indent="0">
              <a:buNone/>
            </a:pPr>
            <a:r>
              <a:rPr lang="en-US" b="1" dirty="0"/>
              <a:t>Weaknesses </a:t>
            </a:r>
            <a:endParaRPr lang="en-US" dirty="0"/>
          </a:p>
          <a:p>
            <a:r>
              <a:rPr lang="en-US" dirty="0" smtClean="0"/>
              <a:t>Less awareness among farmers about online systems</a:t>
            </a:r>
          </a:p>
          <a:p>
            <a:endParaRPr lang="en-US" dirty="0" smtClean="0"/>
          </a:p>
          <a:p>
            <a:pPr marL="45720" indent="0">
              <a:buNone/>
            </a:pPr>
            <a:endParaRPr lang="en-US" dirty="0"/>
          </a:p>
        </p:txBody>
      </p:sp>
    </p:spTree>
    <p:extLst>
      <p:ext uri="{BB962C8B-B14F-4D97-AF65-F5344CB8AC3E}">
        <p14:creationId xmlns:p14="http://schemas.microsoft.com/office/powerpoint/2010/main" val="298620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endParaRPr lang="en-US" dirty="0"/>
          </a:p>
        </p:txBody>
      </p:sp>
      <p:sp>
        <p:nvSpPr>
          <p:cNvPr id="3" name="Content Placeholder 2"/>
          <p:cNvSpPr>
            <a:spLocks noGrp="1"/>
          </p:cNvSpPr>
          <p:nvPr>
            <p:ph idx="1"/>
          </p:nvPr>
        </p:nvSpPr>
        <p:spPr>
          <a:xfrm>
            <a:off x="1341120" y="1901952"/>
            <a:ext cx="9509760" cy="4117848"/>
          </a:xfrm>
        </p:spPr>
        <p:txBody>
          <a:bodyPr/>
          <a:lstStyle/>
          <a:p>
            <a:pPr marL="45720" indent="0">
              <a:buNone/>
            </a:pPr>
            <a:r>
              <a:rPr lang="en-US" b="1" dirty="0"/>
              <a:t>Opportunities</a:t>
            </a:r>
            <a:endParaRPr lang="en-US" dirty="0"/>
          </a:p>
          <a:p>
            <a:r>
              <a:rPr lang="en-US" dirty="0"/>
              <a:t>N</a:t>
            </a:r>
            <a:r>
              <a:rPr lang="en-US" dirty="0" smtClean="0"/>
              <a:t>o competitors yet.</a:t>
            </a:r>
            <a:endParaRPr lang="en-US" dirty="0"/>
          </a:p>
          <a:p>
            <a:pPr marL="45720" indent="0">
              <a:buNone/>
            </a:pPr>
            <a:r>
              <a:rPr lang="en-US" b="1" dirty="0" smtClean="0"/>
              <a:t>Threats</a:t>
            </a:r>
          </a:p>
          <a:p>
            <a:r>
              <a:rPr lang="en-US" dirty="0"/>
              <a:t>E</a:t>
            </a:r>
            <a:r>
              <a:rPr lang="en-US" dirty="0" smtClean="0"/>
              <a:t>xisting online systems may start this before us.</a:t>
            </a:r>
            <a:endParaRPr lang="en-US" dirty="0"/>
          </a:p>
          <a:p>
            <a:pPr marL="45720" indent="0">
              <a:buNone/>
            </a:pPr>
            <a:r>
              <a:rPr lang="en-US" b="1" dirty="0" smtClean="0"/>
              <a:t>   </a:t>
            </a:r>
            <a:r>
              <a:rPr lang="en-US" b="1" dirty="0"/>
              <a:t>	</a:t>
            </a:r>
            <a:endParaRPr lang="en-US" dirty="0"/>
          </a:p>
        </p:txBody>
      </p:sp>
    </p:spTree>
    <p:extLst>
      <p:ext uri="{BB962C8B-B14F-4D97-AF65-F5344CB8AC3E}">
        <p14:creationId xmlns:p14="http://schemas.microsoft.com/office/powerpoint/2010/main" val="2059992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p:txBody>
          <a:bodyPr/>
          <a:lstStyle/>
          <a:p>
            <a:r>
              <a:rPr lang="en-US" dirty="0" smtClean="0"/>
              <a:t>App for both (Android &amp; IOS</a:t>
            </a:r>
            <a:r>
              <a:rPr lang="en-US" dirty="0" smtClean="0"/>
              <a:t>)</a:t>
            </a:r>
            <a:endParaRPr lang="en-US" dirty="0"/>
          </a:p>
          <a:p>
            <a:r>
              <a:rPr lang="en-US" dirty="0" smtClean="0"/>
              <a:t>Web front end (Future Plan)</a:t>
            </a:r>
          </a:p>
          <a:p>
            <a:pPr marL="45720" indent="0">
              <a:buNone/>
            </a:pPr>
            <a:endParaRPr lang="en-US" dirty="0"/>
          </a:p>
        </p:txBody>
      </p:sp>
    </p:spTree>
    <p:extLst>
      <p:ext uri="{BB962C8B-B14F-4D97-AF65-F5344CB8AC3E}">
        <p14:creationId xmlns:p14="http://schemas.microsoft.com/office/powerpoint/2010/main" val="3676793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anded Design Blue 16x9">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TF03417271.potx" id="{FAD70E18-2F21-4BAE-983F-13051C6D1C17}" vid="{4B4DF9DC-15EC-4671-A52A-56A08B977F11}"/>
    </a:ext>
  </a:ext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project plan presentation (widescreen)</Template>
  <TotalTime>859</TotalTime>
  <Words>329</Words>
  <Application>Microsoft Office PowerPoint</Application>
  <PresentationFormat>Widescreen</PresentationFormat>
  <Paragraphs>84</Paragraphs>
  <Slides>18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Corbel</vt:lpstr>
      <vt:lpstr>Euphemia</vt:lpstr>
      <vt:lpstr>Wingdings</vt:lpstr>
      <vt:lpstr>Banded Design Blue 16x9</vt:lpstr>
      <vt:lpstr>KISSAN DOST</vt:lpstr>
      <vt:lpstr>Problem Statement</vt:lpstr>
      <vt:lpstr>Proposed Solution</vt:lpstr>
      <vt:lpstr>Project Scope</vt:lpstr>
      <vt:lpstr>Activity Diagram</vt:lpstr>
      <vt:lpstr>Objectives</vt:lpstr>
      <vt:lpstr>PowerPoint Presentation</vt:lpstr>
      <vt:lpstr> </vt:lpstr>
      <vt:lpstr>Implementation</vt:lpstr>
      <vt:lpstr>Resources </vt:lpstr>
      <vt:lpstr>Resources </vt:lpstr>
      <vt:lpstr>Estimated Cost</vt:lpstr>
      <vt:lpstr>Revenue Policies</vt:lpstr>
      <vt:lpstr>Marketing</vt:lpstr>
      <vt:lpstr>OTHER APPS IN THE MARKET</vt:lpstr>
      <vt:lpstr>How are we different? </vt:lpstr>
      <vt:lpstr>Any Question?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KISSAN DOST</dc:title>
  <dc:creator>Muhammad Hamza</dc:creator>
  <cp:lastModifiedBy>Mubashir Nisar</cp:lastModifiedBy>
  <cp:revision>100</cp:revision>
  <dcterms:created xsi:type="dcterms:W3CDTF">2019-12-11T14:50:06Z</dcterms:created>
  <dcterms:modified xsi:type="dcterms:W3CDTF">2019-12-12T06:41:56Z</dcterms:modified>
</cp:coreProperties>
</file>