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8"/>
  </p:notesMasterIdLst>
  <p:handoutMasterIdLst>
    <p:handoutMasterId r:id="rId9"/>
  </p:handoutMasterIdLst>
  <p:sldIdLst>
    <p:sldId id="278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72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Predicting Customer Booking </a:t>
            </a:r>
            <a:r>
              <a:rPr lang="en-US" dirty="0" err="1"/>
              <a:t>Behaviour</a:t>
            </a:r>
            <a:r>
              <a:rPr lang="en-US" dirty="0"/>
              <a:t> Model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7" y="377565"/>
            <a:ext cx="1956370" cy="605859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128153"/>
            <a:ext cx="11090274" cy="1009650"/>
          </a:xfrm>
        </p:spPr>
        <p:txBody>
          <a:bodyPr>
            <a:normAutofit/>
          </a:bodyPr>
          <a:lstStyle/>
          <a:p>
            <a:r>
              <a:rPr lang="en-US" sz="2400" dirty="0"/>
              <a:t>Predict which customers will complete a flight booking, enabling proactive offers and engagement.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4777C93-A366-696F-912E-F762375B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97" y="2137803"/>
            <a:ext cx="527475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and cleaned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fix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RandomForestClassifier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class weights</a:t>
            </a: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Validated using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2651D77-2CB7-284D-2B67-E514B0AE5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354532"/>
            <a:ext cx="664635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~85%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 Score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~81%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 Recall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~75%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Features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booking_origin</a:t>
            </a:r>
            <a:r>
              <a:rPr kumimoji="0" lang="en-PK" altLang="en-PK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</a:t>
            </a:r>
            <a:r>
              <a:rPr kumimoji="0" lang="en-PK" altLang="en-PK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flight_duration</a:t>
            </a:r>
            <a:r>
              <a:rPr kumimoji="0" lang="en-PK" altLang="en-PK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</a:t>
            </a:r>
            <a:r>
              <a:rPr kumimoji="0" lang="en-PK" altLang="en-PK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length_of_stay</a:t>
            </a:r>
            <a:r>
              <a:rPr kumimoji="0" lang="en-PK" altLang="en-PK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</a:t>
            </a:r>
            <a:r>
              <a:rPr kumimoji="0" lang="en-PK" altLang="en-PK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sales_channel</a:t>
            </a:r>
            <a:r>
              <a:rPr kumimoji="0" lang="en-PK" altLang="en-PK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</a:t>
            </a:r>
            <a:r>
              <a:rPr kumimoji="0" lang="en-PK" altLang="en-PK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route</a:t>
            </a:r>
            <a:r>
              <a:rPr kumimoji="0" lang="en-PK" altLang="en-PK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endParaRPr kumimoji="0" lang="en-PK" altLang="en-PK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4" y="1766807"/>
            <a:ext cx="3565524" cy="30139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 b="1" dirty="0"/>
              <a:t>Insight</a:t>
            </a:r>
            <a:br>
              <a:rPr lang="en-US" sz="3400" b="1" dirty="0"/>
            </a:br>
            <a:r>
              <a:rPr lang="en-US" sz="3400" dirty="0"/>
              <a:t>Early leads and short trip types are strong booking indicators.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9540ABF-49DC-BBFF-EE3D-B3A5D8BE6C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505" t="612" r="3188" b="2553"/>
          <a:stretch>
            <a:fillRect/>
          </a:stretch>
        </p:blipFill>
        <p:spPr>
          <a:xfrm>
            <a:off x="479678" y="1101083"/>
            <a:ext cx="7278936" cy="4939135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{BA588935-02FF-44E5-A097-E549AE04D46C}TF7eddf224-c89c-478f-8f2f-bfb086892169e70e2347_win32-b3bdf7c6e0ee</Template>
  <TotalTime>16</TotalTime>
  <Words>104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Unicode MS</vt:lpstr>
      <vt:lpstr>Calibri</vt:lpstr>
      <vt:lpstr>Gill Sans MT</vt:lpstr>
      <vt:lpstr>Walbaum Display</vt:lpstr>
      <vt:lpstr>3DFloatVTI</vt:lpstr>
      <vt:lpstr>Predicting Customer Booking Behaviour Model</vt:lpstr>
      <vt:lpstr>Objective</vt:lpstr>
      <vt:lpstr>Insight Early leads and short trip types are strong booking indicators.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HANZALA</dc:creator>
  <cp:lastModifiedBy>MUHAMMAD HANZALA</cp:lastModifiedBy>
  <cp:revision>1</cp:revision>
  <dcterms:created xsi:type="dcterms:W3CDTF">2025-07-07T15:42:29Z</dcterms:created>
  <dcterms:modified xsi:type="dcterms:W3CDTF">2025-07-07T15:59:03Z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