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262" r:id="rId9"/>
    <p:sldId id="263" r:id="rId10"/>
    <p:sldId id="264" r:id="rId11"/>
    <p:sldId id="312" r:id="rId12"/>
    <p:sldId id="268" r:id="rId13"/>
    <p:sldId id="31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To make the code more task-oriented and manageable, JavaScript allows to group statements before they are actually invoked.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can be achieved by using </a:t>
          </a:r>
          <a:r>
            <a:rPr lang="en-US" sz="1800" dirty="0" smtClean="0">
              <a:solidFill>
                <a:schemeClr val="tx1"/>
              </a:solidFill>
            </a:rPr>
            <a:t>functions</a:t>
          </a:r>
          <a:r>
            <a:rPr lang="en-US" sz="1800" dirty="0">
              <a:solidFill>
                <a:schemeClr val="tx1"/>
              </a:solidFill>
            </a:rPr>
            <a:t>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is a reusable block of code that is executed on the occurrence of an event.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Event can be a user action on the page or a call within the script.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9398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51903" custLinFactNeighborY="-649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54359" custLinFactNeighborY="-22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NeighborY="-99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25AC8287-A16E-444A-996C-C9756149F543}" type="presOf" srcId="{4E1CD5B7-2CF3-44AA-979B-6F420433627D}" destId="{388723AB-37EB-4EC2-B7B0-759657273835}" srcOrd="0" destOrd="0" presId="urn:microsoft.com/office/officeart/2005/8/layout/vList2"/>
    <dgm:cxn modelId="{7A86FAC0-AF84-4AFF-B725-E2904E9471E7}" type="presOf" srcId="{32F9483E-A135-41CD-9B8E-5BB23FE4E385}" destId="{02F157C3-4AF0-4564-919C-72DA0052C758}" srcOrd="0" destOrd="0" presId="urn:microsoft.com/office/officeart/2005/8/layout/vList2"/>
    <dgm:cxn modelId="{491F4D0E-E2CB-45B7-A93E-D6126BC0809A}" type="presOf" srcId="{FC2A7E5C-B22A-46C4-9AFD-A55CEAE725CE}" destId="{0256FAD6-365E-4CAB-8266-8CECC71F7F52}" srcOrd="0" destOrd="0" presId="urn:microsoft.com/office/officeart/2005/8/layout/vList2"/>
    <dgm:cxn modelId="{70E66C2D-4F13-4718-ACA1-2D1629A3201D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EAAB76A-32D6-417B-90AF-8BD3E89EEDFA}" type="presOf" srcId="{562882C0-AB97-4E3B-8D46-8E574B04BE56}" destId="{A6445519-E36D-458F-8F29-D286534B965D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64BC3E09-B3D7-4B11-91B7-605126746375}" type="presParOf" srcId="{9FF9BD46-DE44-4B30-80ED-AC3A9E213A06}" destId="{388723AB-37EB-4EC2-B7B0-759657273835}" srcOrd="0" destOrd="0" presId="urn:microsoft.com/office/officeart/2005/8/layout/vList2"/>
    <dgm:cxn modelId="{12F96083-6FDE-45C6-8BF7-2A188A6F2CFD}" type="presParOf" srcId="{9FF9BD46-DE44-4B30-80ED-AC3A9E213A06}" destId="{D877BAB3-7DBF-46AB-A039-BE8C107F0C8C}" srcOrd="1" destOrd="0" presId="urn:microsoft.com/office/officeart/2005/8/layout/vList2"/>
    <dgm:cxn modelId="{4FEE74D7-B334-4534-A009-4C14914BD5C3}" type="presParOf" srcId="{9FF9BD46-DE44-4B30-80ED-AC3A9E213A06}" destId="{0256FAD6-365E-4CAB-8266-8CECC71F7F52}" srcOrd="2" destOrd="0" presId="urn:microsoft.com/office/officeart/2005/8/layout/vList2"/>
    <dgm:cxn modelId="{38BDEA27-F667-4130-8715-E0809506636E}" type="presParOf" srcId="{9FF9BD46-DE44-4B30-80ED-AC3A9E213A06}" destId="{C88DBDBC-73BA-40D4-ACAA-61468FA8920B}" srcOrd="3" destOrd="0" presId="urn:microsoft.com/office/officeart/2005/8/layout/vList2"/>
    <dgm:cxn modelId="{5F4F2A9C-A58F-4F1A-A6CB-C83DFF5B7995}" type="presParOf" srcId="{9FF9BD46-DE44-4B30-80ED-AC3A9E213A06}" destId="{A6445519-E36D-458F-8F29-D286534B965D}" srcOrd="4" destOrd="0" presId="urn:microsoft.com/office/officeart/2005/8/layout/vList2"/>
    <dgm:cxn modelId="{2BE4F3F0-7857-4AA8-A3D2-D23F42F1E101}" type="presParOf" srcId="{9FF9BD46-DE44-4B30-80ED-AC3A9E213A06}" destId="{A2EE26A5-691E-4C3F-B7EF-20DE69EA838D}" srcOrd="5" destOrd="0" presId="urn:microsoft.com/office/officeart/2005/8/layout/vList2"/>
    <dgm:cxn modelId="{F9474B85-00A6-4467-A115-0617CD50518A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Is an independent reusable block of code that performs certain operations on variables and expressions to fulfill a task.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Might accept parameters, which are variables or values on which it performs operations.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/>
      <dgm:t>
        <a:bodyPr/>
        <a:lstStyle/>
        <a:p>
          <a:r>
            <a:rPr lang="en-US" sz="1800" dirty="0"/>
            <a:t>Might return the resultant value to display it in the browser after the operations have been performed.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01816-02F0-4E5D-8DB9-B311CF7DB920}">
      <dgm:prSet phldrT="[Text]" custT="1"/>
      <dgm:spPr/>
      <dgm:t>
        <a:bodyPr/>
        <a:lstStyle/>
        <a:p>
          <a:r>
            <a:rPr lang="en-US" sz="1800" dirty="0"/>
            <a:t>JavaScript function is always created under the script element.</a:t>
          </a:r>
        </a:p>
      </dgm:t>
    </dgm:pt>
    <dgm:pt modelId="{C9C941EE-577C-4841-94D6-0266DC0C581D}" type="parTrans" cxnId="{173645FA-5A2C-4BB9-81D3-4DE64A941FBE}">
      <dgm:prSet/>
      <dgm:spPr/>
      <dgm:t>
        <a:bodyPr/>
        <a:lstStyle/>
        <a:p>
          <a:endParaRPr lang="en-US"/>
        </a:p>
      </dgm:t>
    </dgm:pt>
    <dgm:pt modelId="{EC61F38A-05D6-4441-9285-A8BDCD35A03E}" type="sibTrans" cxnId="{173645FA-5A2C-4BB9-81D3-4DE64A941FBE}">
      <dgm:prSet/>
      <dgm:spPr/>
      <dgm:t>
        <a:bodyPr/>
        <a:lstStyle/>
        <a:p>
          <a:endParaRPr lang="en-US"/>
        </a:p>
      </dgm:t>
    </dgm:pt>
    <dgm:pt modelId="{007C2A2C-41F7-4873-916C-7CAEF7ADEF3D}">
      <dgm:prSet phldrT="[Text]" custT="1"/>
      <dgm:spPr/>
      <dgm:t>
        <a:bodyPr/>
        <a:lstStyle/>
        <a:p>
          <a:r>
            <a:rPr lang="en-US" sz="1800" dirty="0"/>
            <a:t>JavaScript supports both user-defined and built-in functions.</a:t>
          </a:r>
        </a:p>
      </dgm:t>
    </dgm:pt>
    <dgm:pt modelId="{209F2FCC-2B01-426B-8B1F-828B8C7A7B2E}" type="parTrans" cxnId="{8DB6F1F6-D961-471A-8E08-C385191A17F8}">
      <dgm:prSet/>
      <dgm:spPr/>
      <dgm:t>
        <a:bodyPr/>
        <a:lstStyle/>
        <a:p>
          <a:endParaRPr lang="en-US"/>
        </a:p>
      </dgm:t>
    </dgm:pt>
    <dgm:pt modelId="{2F3FBF82-20B1-442A-A837-830A698E528D}" type="sibTrans" cxnId="{8DB6F1F6-D961-471A-8E08-C385191A17F8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4932" custLinFactNeighborY="842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5" custScaleY="55201" custLinFactNeighborY="656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  <dgm:t>
        <a:bodyPr/>
        <a:lstStyle/>
        <a:p>
          <a:endParaRPr lang="en-US"/>
        </a:p>
      </dgm:t>
    </dgm:pt>
    <dgm:pt modelId="{A6445519-E36D-458F-8F29-D286534B965D}" type="pres">
      <dgm:prSet presAssocID="{562882C0-AB97-4E3B-8D46-8E574B04BE56}" presName="parentText" presStyleLbl="node1" presStyleIdx="2" presStyleCnt="5" custScaleY="57451" custLinFactNeighborY="64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9B4023-C99C-44AB-AA8C-BFB348E78E59}" type="pres">
      <dgm:prSet presAssocID="{7363CEF2-942E-416F-BE41-E1618140DA9E}" presName="spacer" presStyleCnt="0"/>
      <dgm:spPr/>
      <dgm:t>
        <a:bodyPr/>
        <a:lstStyle/>
        <a:p>
          <a:endParaRPr lang="en-US"/>
        </a:p>
      </dgm:t>
    </dgm:pt>
    <dgm:pt modelId="{8A752F96-26E5-4BA9-82C5-29DB2F211C5D}" type="pres">
      <dgm:prSet presAssocID="{3AE01816-02F0-4E5D-8DB9-B311CF7DB920}" presName="parentText" presStyleLbl="node1" presStyleIdx="3" presStyleCnt="5" custScaleY="53873" custLinFactNeighborY="509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19E964-C5D1-4C78-BC86-AD97079E9F89}" type="pres">
      <dgm:prSet presAssocID="{EC61F38A-05D6-4441-9285-A8BDCD35A03E}" presName="spacer" presStyleCnt="0"/>
      <dgm:spPr/>
    </dgm:pt>
    <dgm:pt modelId="{AF7A5ABB-EB40-459B-9B55-BC0E7A936489}" type="pres">
      <dgm:prSet presAssocID="{007C2A2C-41F7-4873-916C-7CAEF7ADEF3D}" presName="parentText" presStyleLbl="node1" presStyleIdx="4" presStyleCnt="5" custScaleY="60171" custLinFactNeighborY="323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1ADC3A9-A1CA-4A4C-806C-BDB75D3FE0B9}" type="presOf" srcId="{FC2A7E5C-B22A-46C4-9AFD-A55CEAE725CE}" destId="{0256FAD6-365E-4CAB-8266-8CECC71F7F52}" srcOrd="0" destOrd="0" presId="urn:microsoft.com/office/officeart/2005/8/layout/vList2"/>
    <dgm:cxn modelId="{E9B8E9B6-3372-4B0F-AAE5-1B17B4BE8575}" type="presOf" srcId="{3AE01816-02F0-4E5D-8DB9-B311CF7DB920}" destId="{8A752F96-26E5-4BA9-82C5-29DB2F211C5D}" srcOrd="0" destOrd="0" presId="urn:microsoft.com/office/officeart/2005/8/layout/vList2"/>
    <dgm:cxn modelId="{C31FCC59-DD6C-4B05-AFDE-E613C5594403}" type="presOf" srcId="{562882C0-AB97-4E3B-8D46-8E574B04BE56}" destId="{A6445519-E36D-458F-8F29-D286534B965D}" srcOrd="0" destOrd="0" presId="urn:microsoft.com/office/officeart/2005/8/layout/vList2"/>
    <dgm:cxn modelId="{40E38A11-2BC9-4E65-A884-6D10685212A1}" type="presOf" srcId="{007C2A2C-41F7-4873-916C-7CAEF7ADEF3D}" destId="{AF7A5ABB-EB40-459B-9B55-BC0E7A936489}" srcOrd="0" destOrd="0" presId="urn:microsoft.com/office/officeart/2005/8/layout/vList2"/>
    <dgm:cxn modelId="{8DB6F1F6-D961-471A-8E08-C385191A17F8}" srcId="{D32F8FCF-EDF2-4321-B49C-D5DF3D295B52}" destId="{007C2A2C-41F7-4873-916C-7CAEF7ADEF3D}" srcOrd="4" destOrd="0" parTransId="{209F2FCC-2B01-426B-8B1F-828B8C7A7B2E}" sibTransId="{2F3FBF82-20B1-442A-A837-830A698E528D}"/>
    <dgm:cxn modelId="{173645FA-5A2C-4BB9-81D3-4DE64A941FBE}" srcId="{D32F8FCF-EDF2-4321-B49C-D5DF3D295B52}" destId="{3AE01816-02F0-4E5D-8DB9-B311CF7DB920}" srcOrd="3" destOrd="0" parTransId="{C9C941EE-577C-4841-94D6-0266DC0C581D}" sibTransId="{EC61F38A-05D6-4441-9285-A8BDCD35A03E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BA7A722-9C8B-489E-8596-D80DC9BB3547}" type="presOf" srcId="{4E1CD5B7-2CF3-44AA-979B-6F420433627D}" destId="{388723AB-37EB-4EC2-B7B0-759657273835}" srcOrd="0" destOrd="0" presId="urn:microsoft.com/office/officeart/2005/8/layout/vList2"/>
    <dgm:cxn modelId="{94A6A18B-4A73-43EB-B1D5-18071568C07B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F8C28E86-1E5F-4DF3-9E0A-F084C5F435DD}" type="presParOf" srcId="{9FF9BD46-DE44-4B30-80ED-AC3A9E213A06}" destId="{388723AB-37EB-4EC2-B7B0-759657273835}" srcOrd="0" destOrd="0" presId="urn:microsoft.com/office/officeart/2005/8/layout/vList2"/>
    <dgm:cxn modelId="{F624FF3B-0284-4303-8A83-8005D5A5FA29}" type="presParOf" srcId="{9FF9BD46-DE44-4B30-80ED-AC3A9E213A06}" destId="{D877BAB3-7DBF-46AB-A039-BE8C107F0C8C}" srcOrd="1" destOrd="0" presId="urn:microsoft.com/office/officeart/2005/8/layout/vList2"/>
    <dgm:cxn modelId="{2E6322AE-C268-47B8-BA0C-6C1555E660EE}" type="presParOf" srcId="{9FF9BD46-DE44-4B30-80ED-AC3A9E213A06}" destId="{0256FAD6-365E-4CAB-8266-8CECC71F7F52}" srcOrd="2" destOrd="0" presId="urn:microsoft.com/office/officeart/2005/8/layout/vList2"/>
    <dgm:cxn modelId="{37CC44EE-9EAE-4D2B-B857-4B3D2386F57B}" type="presParOf" srcId="{9FF9BD46-DE44-4B30-80ED-AC3A9E213A06}" destId="{C88DBDBC-73BA-40D4-ACAA-61468FA8920B}" srcOrd="3" destOrd="0" presId="urn:microsoft.com/office/officeart/2005/8/layout/vList2"/>
    <dgm:cxn modelId="{B664D530-B806-4FDD-8EE4-3484A4A2B867}" type="presParOf" srcId="{9FF9BD46-DE44-4B30-80ED-AC3A9E213A06}" destId="{A6445519-E36D-458F-8F29-D286534B965D}" srcOrd="4" destOrd="0" presId="urn:microsoft.com/office/officeart/2005/8/layout/vList2"/>
    <dgm:cxn modelId="{D1DA8605-BED0-4762-912E-BD96E8729DA4}" type="presParOf" srcId="{9FF9BD46-DE44-4B30-80ED-AC3A9E213A06}" destId="{069B4023-C99C-44AB-AA8C-BFB348E78E59}" srcOrd="5" destOrd="0" presId="urn:microsoft.com/office/officeart/2005/8/layout/vList2"/>
    <dgm:cxn modelId="{D48FCAE8-6791-45FC-80F5-A0A6348CFD09}" type="presParOf" srcId="{9FF9BD46-DE44-4B30-80ED-AC3A9E213A06}" destId="{8A752F96-26E5-4BA9-82C5-29DB2F211C5D}" srcOrd="6" destOrd="0" presId="urn:microsoft.com/office/officeart/2005/8/layout/vList2"/>
    <dgm:cxn modelId="{62EAFC16-86DD-43D9-A054-7DD6A8398C8D}" type="presParOf" srcId="{9FF9BD46-DE44-4B30-80ED-AC3A9E213A06}" destId="{D419E964-C5D1-4C78-BC86-AD97079E9F89}" srcOrd="7" destOrd="0" presId="urn:microsoft.com/office/officeart/2005/8/layout/vList2"/>
    <dgm:cxn modelId="{28767A19-B859-40B9-B138-4D3E59714665}" type="presParOf" srcId="{9FF9BD46-DE44-4B30-80ED-AC3A9E213A06}" destId="{AF7A5ABB-EB40-459B-9B55-BC0E7A93648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/>
            <a:t>JavaScript allows declaring a function using the function keyword.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/>
            <a:t>Keyword is followed by the name of the function and the parameters enclosed within the parenthesis.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8B8BF0E-5DD1-46FB-AD2D-AD5BA68D622E}">
      <dgm:prSet phldrT="[Text]" custT="1"/>
      <dgm:spPr/>
      <dgm:t>
        <a:bodyPr/>
        <a:lstStyle/>
        <a:p>
          <a:r>
            <a:rPr lang="en-US" sz="1800" dirty="0"/>
            <a:t>If the function does not accept any parameters, then it must be specified with an empty parenthesis.</a:t>
          </a:r>
        </a:p>
      </dgm:t>
    </dgm:pt>
    <dgm:pt modelId="{8F8B039F-871D-476B-8050-446C9D10B944}" type="parTrans" cxnId="{18CD09C9-058F-41F0-83F2-49F40929BB44}">
      <dgm:prSet/>
      <dgm:spPr/>
      <dgm:t>
        <a:bodyPr/>
        <a:lstStyle/>
        <a:p>
          <a:endParaRPr lang="en-US" sz="1800"/>
        </a:p>
      </dgm:t>
    </dgm:pt>
    <dgm:pt modelId="{6E0CF978-2404-4913-B9C5-04511233C1B2}" type="sibTrans" cxnId="{18CD09C9-058F-41F0-83F2-49F40929BB44}">
      <dgm:prSet/>
      <dgm:spPr/>
      <dgm:t>
        <a:bodyPr/>
        <a:lstStyle/>
        <a:p>
          <a:endParaRPr lang="en-US" sz="1800"/>
        </a:p>
      </dgm:t>
    </dgm:pt>
    <dgm:pt modelId="{6A23F60C-9C56-4BF0-BC36-D4432B3A657A}">
      <dgm:prSet phldrT="[Text]" custT="1"/>
      <dgm:spPr/>
      <dgm:t>
        <a:bodyPr/>
        <a:lstStyle/>
        <a:p>
          <a:r>
            <a:rPr lang="en-US" sz="1800" dirty="0"/>
            <a:t>Once the function is declared, you need to define the function by specifying the operations or instructions within the curly braces “{“ and “}”.</a:t>
          </a:r>
        </a:p>
      </dgm:t>
    </dgm:pt>
    <dgm:pt modelId="{6B40D5DC-92FA-4A02-82E5-59359E816855}" type="parTrans" cxnId="{0F0021B4-09EA-487A-B621-AFF2CE79F903}">
      <dgm:prSet/>
      <dgm:spPr/>
      <dgm:t>
        <a:bodyPr/>
        <a:lstStyle/>
        <a:p>
          <a:endParaRPr lang="en-US" sz="1800"/>
        </a:p>
      </dgm:t>
    </dgm:pt>
    <dgm:pt modelId="{2A487111-C8C4-4CDB-B422-E0803B9E3978}" type="sibTrans" cxnId="{0F0021B4-09EA-487A-B621-AFF2CE79F903}">
      <dgm:prSet/>
      <dgm:spPr/>
      <dgm:t>
        <a:bodyPr/>
        <a:lstStyle/>
        <a:p>
          <a:endParaRPr lang="en-US" sz="1800"/>
        </a:p>
      </dgm:t>
    </dgm:pt>
    <dgm:pt modelId="{0EB5EED8-3B4B-4FC5-97A1-A0B07A542724}">
      <dgm:prSet phldrT="[Text]" custT="1"/>
      <dgm:spPr/>
      <dgm:t>
        <a:bodyPr/>
        <a:lstStyle/>
        <a:p>
          <a:r>
            <a:rPr lang="en-US" sz="1800" dirty="0"/>
            <a:t>Curly braces indicate the start and end of the function block, which is collectively referred to as the body of the function.</a:t>
          </a:r>
        </a:p>
      </dgm:t>
    </dgm:pt>
    <dgm:pt modelId="{BFB60AFA-6A80-4F2A-B845-386C89478DC6}" type="parTrans" cxnId="{D26D7B28-78CA-4A44-9969-7BA93F8B8293}">
      <dgm:prSet/>
      <dgm:spPr/>
      <dgm:t>
        <a:bodyPr/>
        <a:lstStyle/>
        <a:p>
          <a:endParaRPr lang="en-US" sz="1800"/>
        </a:p>
      </dgm:t>
    </dgm:pt>
    <dgm:pt modelId="{851902D3-3BFB-4EB5-AF55-9509C5D363AB}" type="sibTrans" cxnId="{D26D7B28-78CA-4A44-9969-7BA93F8B8293}">
      <dgm:prSet/>
      <dgm:spPr/>
      <dgm:t>
        <a:bodyPr/>
        <a:lstStyle/>
        <a:p>
          <a:endParaRPr lang="en-US" sz="1800"/>
        </a:p>
      </dgm:t>
    </dgm:pt>
    <dgm:pt modelId="{A6B8FB47-66FC-4728-9F1B-4A17B05B9AB3}">
      <dgm:prSet phldrT="[Text]" custT="1"/>
      <dgm:spPr/>
      <dgm:t>
        <a:bodyPr/>
        <a:lstStyle/>
        <a:p>
          <a:r>
            <a:rPr lang="en-US" sz="1800" dirty="0"/>
            <a:t>A function must be defined before it can be invoked in the script and multiple functions can be defined within the script element.</a:t>
          </a:r>
        </a:p>
      </dgm:t>
    </dgm:pt>
    <dgm:pt modelId="{05D42D0E-522A-4F79-ACE2-BFA91C061DC7}" type="parTrans" cxnId="{1026702C-BEF1-427B-9C13-3D59600F1BF6}">
      <dgm:prSet/>
      <dgm:spPr/>
      <dgm:t>
        <a:bodyPr/>
        <a:lstStyle/>
        <a:p>
          <a:endParaRPr lang="en-US" sz="1800"/>
        </a:p>
      </dgm:t>
    </dgm:pt>
    <dgm:pt modelId="{398429F2-4011-4BDE-B6AD-9D116EEE62DB}" type="sibTrans" cxnId="{1026702C-BEF1-427B-9C13-3D59600F1BF6}">
      <dgm:prSet/>
      <dgm:spPr/>
      <dgm:t>
        <a:bodyPr/>
        <a:lstStyle/>
        <a:p>
          <a:endParaRPr lang="en-US" sz="1800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58737" custLinFactNeighborY="-134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0256FAD6-365E-4CAB-8266-8CECC71F7F52}" type="pres">
      <dgm:prSet presAssocID="{FC2A7E5C-B22A-46C4-9AFD-A55CEAE725CE}" presName="parentText" presStyleLbl="node1" presStyleIdx="1" presStyleCnt="6" custScaleY="63413" custLinFactNeighborY="-263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CE8DD9-8F79-4940-97C7-CEC9F327F382}" type="pres">
      <dgm:prSet presAssocID="{D600FDB0-EB0D-494C-8ECC-EFA51A794305}" presName="spacer" presStyleCnt="0"/>
      <dgm:spPr/>
    </dgm:pt>
    <dgm:pt modelId="{C7B46CAC-7C6E-4242-BF4E-5CA15FCD90C3}" type="pres">
      <dgm:prSet presAssocID="{68B8BF0E-5DD1-46FB-AD2D-AD5BA68D622E}" presName="parentText" presStyleLbl="node1" presStyleIdx="2" presStyleCnt="6" custScaleY="63413" custLinFactNeighborY="-391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7D29F-E818-4170-AD28-7BF9728F2F85}" type="pres">
      <dgm:prSet presAssocID="{6E0CF978-2404-4913-B9C5-04511233C1B2}" presName="spacer" presStyleCnt="0"/>
      <dgm:spPr/>
    </dgm:pt>
    <dgm:pt modelId="{25E88A19-225A-4E40-94A7-8CAF4C6F64C5}" type="pres">
      <dgm:prSet presAssocID="{6A23F60C-9C56-4BF0-BC36-D4432B3A657A}" presName="parentText" presStyleLbl="node1" presStyleIdx="3" presStyleCnt="6" custScaleY="63413" custLinFactNeighborY="-52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469A6-76C7-4CCB-AE80-947F8081104D}" type="pres">
      <dgm:prSet presAssocID="{2A487111-C8C4-4CDB-B422-E0803B9E3978}" presName="spacer" presStyleCnt="0"/>
      <dgm:spPr/>
    </dgm:pt>
    <dgm:pt modelId="{3342BACB-CD9E-46C4-B2FE-D61DB5BE9ADA}" type="pres">
      <dgm:prSet presAssocID="{0EB5EED8-3B4B-4FC5-97A1-A0B07A542724}" presName="parentText" presStyleLbl="node1" presStyleIdx="4" presStyleCnt="6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19803-D24B-4A60-B3C3-B6561C80FF69}" type="pres">
      <dgm:prSet presAssocID="{851902D3-3BFB-4EB5-AF55-9509C5D363AB}" presName="spacer" presStyleCnt="0"/>
      <dgm:spPr/>
    </dgm:pt>
    <dgm:pt modelId="{B7F43A92-10B5-427B-B172-481439D41312}" type="pres">
      <dgm:prSet presAssocID="{A6B8FB47-66FC-4728-9F1B-4A17B05B9AB3}" presName="parentText" presStyleLbl="node1" presStyleIdx="5" presStyleCnt="6" custScaleY="63413" custLinFactNeighborY="-64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13E01C-797D-46BB-816C-DFF7FE5A87B1}" type="presOf" srcId="{4E1CD5B7-2CF3-44AA-979B-6F420433627D}" destId="{388723AB-37EB-4EC2-B7B0-759657273835}" srcOrd="0" destOrd="0" presId="urn:microsoft.com/office/officeart/2005/8/layout/vList2"/>
    <dgm:cxn modelId="{70DCF076-161E-40AF-A703-3BFE618E2538}" type="presOf" srcId="{6A23F60C-9C56-4BF0-BC36-D4432B3A657A}" destId="{25E88A19-225A-4E40-94A7-8CAF4C6F64C5}" srcOrd="0" destOrd="0" presId="urn:microsoft.com/office/officeart/2005/8/layout/vList2"/>
    <dgm:cxn modelId="{D26D7B28-78CA-4A44-9969-7BA93F8B8293}" srcId="{D32F8FCF-EDF2-4321-B49C-D5DF3D295B52}" destId="{0EB5EED8-3B4B-4FC5-97A1-A0B07A542724}" srcOrd="4" destOrd="0" parTransId="{BFB60AFA-6A80-4F2A-B845-386C89478DC6}" sibTransId="{851902D3-3BFB-4EB5-AF55-9509C5D363AB}"/>
    <dgm:cxn modelId="{1026702C-BEF1-427B-9C13-3D59600F1BF6}" srcId="{D32F8FCF-EDF2-4321-B49C-D5DF3D295B52}" destId="{A6B8FB47-66FC-4728-9F1B-4A17B05B9AB3}" srcOrd="5" destOrd="0" parTransId="{05D42D0E-522A-4F79-ACE2-BFA91C061DC7}" sibTransId="{398429F2-4011-4BDE-B6AD-9D116EEE62DB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D49FB23A-20DA-400A-895F-326E355BA49D}" type="presOf" srcId="{68B8BF0E-5DD1-46FB-AD2D-AD5BA68D622E}" destId="{C7B46CAC-7C6E-4242-BF4E-5CA15FCD90C3}" srcOrd="0" destOrd="0" presId="urn:microsoft.com/office/officeart/2005/8/layout/vList2"/>
    <dgm:cxn modelId="{945A23BC-A9A1-48B4-8428-3CBEB90A29A0}" type="presOf" srcId="{A6B8FB47-66FC-4728-9F1B-4A17B05B9AB3}" destId="{B7F43A92-10B5-427B-B172-481439D41312}" srcOrd="0" destOrd="0" presId="urn:microsoft.com/office/officeart/2005/8/layout/vList2"/>
    <dgm:cxn modelId="{2AE4E957-D35D-4D3D-B85A-91D4D4392775}" type="presOf" srcId="{0EB5EED8-3B4B-4FC5-97A1-A0B07A542724}" destId="{3342BACB-CD9E-46C4-B2FE-D61DB5BE9ADA}" srcOrd="0" destOrd="0" presId="urn:microsoft.com/office/officeart/2005/8/layout/vList2"/>
    <dgm:cxn modelId="{C3BC599E-6E04-4FAC-BD44-3002EFF33473}" type="presOf" srcId="{D32F8FCF-EDF2-4321-B49C-D5DF3D295B52}" destId="{9FF9BD46-DE44-4B30-80ED-AC3A9E213A06}" srcOrd="0" destOrd="0" presId="urn:microsoft.com/office/officeart/2005/8/layout/vList2"/>
    <dgm:cxn modelId="{AE86A9EF-2BFF-4D86-990A-815612F97ACE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8CD09C9-058F-41F0-83F2-49F40929BB44}" srcId="{D32F8FCF-EDF2-4321-B49C-D5DF3D295B52}" destId="{68B8BF0E-5DD1-46FB-AD2D-AD5BA68D622E}" srcOrd="2" destOrd="0" parTransId="{8F8B039F-871D-476B-8050-446C9D10B944}" sibTransId="{6E0CF978-2404-4913-B9C5-04511233C1B2}"/>
    <dgm:cxn modelId="{0F0021B4-09EA-487A-B621-AFF2CE79F903}" srcId="{D32F8FCF-EDF2-4321-B49C-D5DF3D295B52}" destId="{6A23F60C-9C56-4BF0-BC36-D4432B3A657A}" srcOrd="3" destOrd="0" parTransId="{6B40D5DC-92FA-4A02-82E5-59359E816855}" sibTransId="{2A487111-C8C4-4CDB-B422-E0803B9E3978}"/>
    <dgm:cxn modelId="{5452EBC1-7E35-483D-9CD0-25F52E4DBF0A}" type="presParOf" srcId="{9FF9BD46-DE44-4B30-80ED-AC3A9E213A06}" destId="{388723AB-37EB-4EC2-B7B0-759657273835}" srcOrd="0" destOrd="0" presId="urn:microsoft.com/office/officeart/2005/8/layout/vList2"/>
    <dgm:cxn modelId="{7F81C39D-46C7-444D-975A-7504DF3D6421}" type="presParOf" srcId="{9FF9BD46-DE44-4B30-80ED-AC3A9E213A06}" destId="{D877BAB3-7DBF-46AB-A039-BE8C107F0C8C}" srcOrd="1" destOrd="0" presId="urn:microsoft.com/office/officeart/2005/8/layout/vList2"/>
    <dgm:cxn modelId="{D8CAB48C-8F02-4797-9404-84FA30FA0693}" type="presParOf" srcId="{9FF9BD46-DE44-4B30-80ED-AC3A9E213A06}" destId="{0256FAD6-365E-4CAB-8266-8CECC71F7F52}" srcOrd="2" destOrd="0" presId="urn:microsoft.com/office/officeart/2005/8/layout/vList2"/>
    <dgm:cxn modelId="{FD4FDC54-00C6-4111-9FF8-C4AC7B29E702}" type="presParOf" srcId="{9FF9BD46-DE44-4B30-80ED-AC3A9E213A06}" destId="{F9CE8DD9-8F79-4940-97C7-CEC9F327F382}" srcOrd="3" destOrd="0" presId="urn:microsoft.com/office/officeart/2005/8/layout/vList2"/>
    <dgm:cxn modelId="{C5AEC80F-FFC6-464A-9EDD-84779B936470}" type="presParOf" srcId="{9FF9BD46-DE44-4B30-80ED-AC3A9E213A06}" destId="{C7B46CAC-7C6E-4242-BF4E-5CA15FCD90C3}" srcOrd="4" destOrd="0" presId="urn:microsoft.com/office/officeart/2005/8/layout/vList2"/>
    <dgm:cxn modelId="{2EF525D7-E528-487D-AAB4-D2745C8735F1}" type="presParOf" srcId="{9FF9BD46-DE44-4B30-80ED-AC3A9E213A06}" destId="{6887D29F-E818-4170-AD28-7BF9728F2F85}" srcOrd="5" destOrd="0" presId="urn:microsoft.com/office/officeart/2005/8/layout/vList2"/>
    <dgm:cxn modelId="{020562BF-7F20-4EC7-9822-27AB5549972F}" type="presParOf" srcId="{9FF9BD46-DE44-4B30-80ED-AC3A9E213A06}" destId="{25E88A19-225A-4E40-94A7-8CAF4C6F64C5}" srcOrd="6" destOrd="0" presId="urn:microsoft.com/office/officeart/2005/8/layout/vList2"/>
    <dgm:cxn modelId="{1738D103-841D-4149-9761-253D3B99B791}" type="presParOf" srcId="{9FF9BD46-DE44-4B30-80ED-AC3A9E213A06}" destId="{EEE469A6-76C7-4CCB-AE80-947F8081104D}" srcOrd="7" destOrd="0" presId="urn:microsoft.com/office/officeart/2005/8/layout/vList2"/>
    <dgm:cxn modelId="{B56FD0F9-38DD-4A1D-9891-B7946A2F7B61}" type="presParOf" srcId="{9FF9BD46-DE44-4B30-80ED-AC3A9E213A06}" destId="{3342BACB-CD9E-46C4-B2FE-D61DB5BE9ADA}" srcOrd="8" destOrd="0" presId="urn:microsoft.com/office/officeart/2005/8/layout/vList2"/>
    <dgm:cxn modelId="{8C8C1E8D-8566-41F3-8DEA-236BC3A57E53}" type="presParOf" srcId="{9FF9BD46-DE44-4B30-80ED-AC3A9E213A06}" destId="{A9B19803-D24B-4A60-B3C3-B6561C80FF69}" srcOrd="9" destOrd="0" presId="urn:microsoft.com/office/officeart/2005/8/layout/vList2"/>
    <dgm:cxn modelId="{D2D15B8B-9294-4304-9CAB-849215AA9545}" type="presParOf" srcId="{9FF9BD46-DE44-4B30-80ED-AC3A9E213A06}" destId="{B7F43A92-10B5-427B-B172-481439D4131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need to be invoked or called to execute it in the browser.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36E0D6C-8324-40ED-8BDF-82E7327284B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To invoke a function, specify the function name followed by parenthesis outside the function block.</a:t>
          </a:r>
        </a:p>
      </dgm:t>
    </dgm:pt>
    <dgm:pt modelId="{5AB61FDE-D9E9-43EB-B88D-DBCB9395DD69}" type="par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0AD7B48-9655-4F7B-B743-6FB4FAB6FB1F}" type="sibTrans" cxnId="{BA1EA3D2-2906-4005-818F-6A8F03C24AB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AA8B2CF6-8B0F-468F-8112-A22058DF91D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can be defined and invoked even in an external JavaScript file.</a:t>
          </a:r>
        </a:p>
      </dgm:t>
    </dgm:pt>
    <dgm:pt modelId="{A35CDE55-CFE6-40BD-99E4-C92BF305900E}" type="par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A55490-1101-481F-8DE4-CD9E8FFF4F7D}" type="sibTrans" cxnId="{404D83D5-A1BE-4463-99F9-2370103EEA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F163437-D22D-4769-B26F-7CC0A02CDBB4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can be called from another function in JavaScript.</a:t>
          </a:r>
        </a:p>
      </dgm:t>
    </dgm:pt>
    <dgm:pt modelId="{B34413CA-C9E1-42FF-935E-522BF3FE7984}" type="par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B78EB1EC-28D9-4931-B8CC-DEA10C8B9F27}" type="sibTrans" cxnId="{3AEB3DC9-57A0-4184-8639-2F4FCF3B15D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ADFBC0C-EC5A-49EE-94F6-7F8E5BCB8AC5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 function that invokes another function is called the calling function; whereas the function that is called is referred to as the called function.</a:t>
          </a:r>
        </a:p>
      </dgm:t>
    </dgm:pt>
    <dgm:pt modelId="{E0AD56E1-6894-4E3A-B5C2-D05D5563C9D2}" type="par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8E3B0CF-1F84-4B3F-84D9-D47DB103155E}" type="sibTrans" cxnId="{15297E8C-F407-438F-A0FD-C5B8D605D2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33EAAFB-E600-4473-967A-761B30F27392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Functions provide the benefit of code reusability by allowing the user to call a function multiple times.</a:t>
          </a:r>
        </a:p>
      </dgm:t>
    </dgm:pt>
    <dgm:pt modelId="{6CC8AA89-A106-4FCF-83BA-69069DFE8AFB}" type="par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B030A65-BF24-4A23-941D-B7C1AECEE422}" type="sibTrans" cxnId="{E80F7246-9AD0-4FDE-9995-02356D3B4D43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6" custScaleY="49801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81660-781B-44E8-B9C2-D758374C3862}" type="pres">
      <dgm:prSet presAssocID="{2809EA95-811D-4B67-9AD8-C4A1090D9C07}" presName="spacer" presStyleCnt="0"/>
      <dgm:spPr/>
      <dgm:t>
        <a:bodyPr/>
        <a:lstStyle/>
        <a:p>
          <a:endParaRPr lang="en-US"/>
        </a:p>
      </dgm:t>
    </dgm:pt>
    <dgm:pt modelId="{4129187A-68C7-4C06-A6BD-C4D1FC69683F}" type="pres">
      <dgm:prSet presAssocID="{A36E0D6C-8324-40ED-8BDF-82E7327284BF}" presName="parentText" presStyleLbl="node1" presStyleIdx="1" presStyleCnt="6" custScaleY="49801" custLinFactNeighborY="-556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1D71F-FF01-46CD-B75E-87859091C308}" type="pres">
      <dgm:prSet presAssocID="{F0AD7B48-9655-4F7B-B743-6FB4FAB6FB1F}" presName="spacer" presStyleCnt="0"/>
      <dgm:spPr/>
      <dgm:t>
        <a:bodyPr/>
        <a:lstStyle/>
        <a:p>
          <a:endParaRPr lang="en-US"/>
        </a:p>
      </dgm:t>
    </dgm:pt>
    <dgm:pt modelId="{B47F8E1F-285E-454D-A36D-1C63094FD08C}" type="pres">
      <dgm:prSet presAssocID="{AA8B2CF6-8B0F-468F-8112-A22058DF91D6}" presName="parentText" presStyleLbl="node1" presStyleIdx="2" presStyleCnt="6" custScaleY="49801" custLinFactNeighborY="-810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CF610-EF4F-4EA3-84EF-8F811EA5E4DC}" type="pres">
      <dgm:prSet presAssocID="{9FA55490-1101-481F-8DE4-CD9E8FFF4F7D}" presName="spacer" presStyleCnt="0"/>
      <dgm:spPr/>
      <dgm:t>
        <a:bodyPr/>
        <a:lstStyle/>
        <a:p>
          <a:endParaRPr lang="en-US"/>
        </a:p>
      </dgm:t>
    </dgm:pt>
    <dgm:pt modelId="{4EC6EE5A-D3D9-475C-BE28-AE35D38CA6E3}" type="pres">
      <dgm:prSet presAssocID="{DF163437-D22D-4769-B26F-7CC0A02CDBB4}" presName="parentText" presStyleLbl="node1" presStyleIdx="3" presStyleCnt="6" custScaleY="49801" custLinFactNeighborY="-913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D291D-0045-468C-9ABA-161906D53230}" type="pres">
      <dgm:prSet presAssocID="{B78EB1EC-28D9-4931-B8CC-DEA10C8B9F27}" presName="spacer" presStyleCnt="0"/>
      <dgm:spPr/>
      <dgm:t>
        <a:bodyPr/>
        <a:lstStyle/>
        <a:p>
          <a:endParaRPr lang="en-US"/>
        </a:p>
      </dgm:t>
    </dgm:pt>
    <dgm:pt modelId="{5D7D6FBC-07F0-494E-9C8B-1347E43D3C2A}" type="pres">
      <dgm:prSet presAssocID="{3ADFBC0C-EC5A-49EE-94F6-7F8E5BCB8AC5}" presName="parentText" presStyleLbl="node1" presStyleIdx="4" presStyleCnt="6" custScaleY="49801" custLinFactY="-25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B726-F515-4F9D-9725-CAFED119B21D}" type="pres">
      <dgm:prSet presAssocID="{78E3B0CF-1F84-4B3F-84D9-D47DB103155E}" presName="spacer" presStyleCnt="0"/>
      <dgm:spPr/>
    </dgm:pt>
    <dgm:pt modelId="{5AFBEB52-2018-4361-84D7-F795C2118A00}" type="pres">
      <dgm:prSet presAssocID="{633EAAFB-E600-4473-967A-761B30F27392}" presName="parentText" presStyleLbl="node1" presStyleIdx="5" presStyleCnt="6" custScaleY="49801" custLinFactY="-183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97E8C-F407-438F-A0FD-C5B8D605D243}" srcId="{D32F8FCF-EDF2-4321-B49C-D5DF3D295B52}" destId="{3ADFBC0C-EC5A-49EE-94F6-7F8E5BCB8AC5}" srcOrd="4" destOrd="0" parTransId="{E0AD56E1-6894-4E3A-B5C2-D05D5563C9D2}" sibTransId="{78E3B0CF-1F84-4B3F-84D9-D47DB103155E}"/>
    <dgm:cxn modelId="{81C46077-AC11-46F8-8DA4-35A45C6B6840}" type="presOf" srcId="{AA8B2CF6-8B0F-468F-8112-A22058DF91D6}" destId="{B47F8E1F-285E-454D-A36D-1C63094FD08C}" srcOrd="0" destOrd="0" presId="urn:microsoft.com/office/officeart/2005/8/layout/vList2"/>
    <dgm:cxn modelId="{404D83D5-A1BE-4463-99F9-2370103EEA65}" srcId="{D32F8FCF-EDF2-4321-B49C-D5DF3D295B52}" destId="{AA8B2CF6-8B0F-468F-8112-A22058DF91D6}" srcOrd="2" destOrd="0" parTransId="{A35CDE55-CFE6-40BD-99E4-C92BF305900E}" sibTransId="{9FA55490-1101-481F-8DE4-CD9E8FFF4F7D}"/>
    <dgm:cxn modelId="{1945A774-B002-42C9-9E69-781B423637BD}" type="presOf" srcId="{D32F8FCF-EDF2-4321-B49C-D5DF3D295B52}" destId="{9FF9BD46-DE44-4B30-80ED-AC3A9E213A06}" srcOrd="0" destOrd="0" presId="urn:microsoft.com/office/officeart/2005/8/layout/vList2"/>
    <dgm:cxn modelId="{E7873481-F534-492F-B1ED-F96BE6426B8B}" type="presOf" srcId="{A36E0D6C-8324-40ED-8BDF-82E7327284BF}" destId="{4129187A-68C7-4C06-A6BD-C4D1FC69683F}" srcOrd="0" destOrd="0" presId="urn:microsoft.com/office/officeart/2005/8/layout/vList2"/>
    <dgm:cxn modelId="{A092DB81-577F-4DBB-9304-6636A3722D5C}" type="presOf" srcId="{DF163437-D22D-4769-B26F-7CC0A02CDBB4}" destId="{4EC6EE5A-D3D9-475C-BE28-AE35D38CA6E3}" srcOrd="0" destOrd="0" presId="urn:microsoft.com/office/officeart/2005/8/layout/vList2"/>
    <dgm:cxn modelId="{8F83EA3A-A1A7-443D-8532-64D1966C10A1}" type="presOf" srcId="{4E1CD5B7-2CF3-44AA-979B-6F420433627D}" destId="{388723AB-37EB-4EC2-B7B0-759657273835}" srcOrd="0" destOrd="0" presId="urn:microsoft.com/office/officeart/2005/8/layout/vList2"/>
    <dgm:cxn modelId="{BA1EA3D2-2906-4005-818F-6A8F03C24ABE}" srcId="{D32F8FCF-EDF2-4321-B49C-D5DF3D295B52}" destId="{A36E0D6C-8324-40ED-8BDF-82E7327284BF}" srcOrd="1" destOrd="0" parTransId="{5AB61FDE-D9E9-43EB-B88D-DBCB9395DD69}" sibTransId="{F0AD7B48-9655-4F7B-B743-6FB4FAB6FB1F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5737216A-6B14-48CB-9D1A-466B2D8800A9}" type="presOf" srcId="{3ADFBC0C-EC5A-49EE-94F6-7F8E5BCB8AC5}" destId="{5D7D6FBC-07F0-494E-9C8B-1347E43D3C2A}" srcOrd="0" destOrd="0" presId="urn:microsoft.com/office/officeart/2005/8/layout/vList2"/>
    <dgm:cxn modelId="{E80F7246-9AD0-4FDE-9995-02356D3B4D43}" srcId="{D32F8FCF-EDF2-4321-B49C-D5DF3D295B52}" destId="{633EAAFB-E600-4473-967A-761B30F27392}" srcOrd="5" destOrd="0" parTransId="{6CC8AA89-A106-4FCF-83BA-69069DFE8AFB}" sibTransId="{4B030A65-BF24-4A23-941D-B7C1AECEE422}"/>
    <dgm:cxn modelId="{3AEB3DC9-57A0-4184-8639-2F4FCF3B15D7}" srcId="{D32F8FCF-EDF2-4321-B49C-D5DF3D295B52}" destId="{DF163437-D22D-4769-B26F-7CC0A02CDBB4}" srcOrd="3" destOrd="0" parTransId="{B34413CA-C9E1-42FF-935E-522BF3FE7984}" sibTransId="{B78EB1EC-28D9-4931-B8CC-DEA10C8B9F27}"/>
    <dgm:cxn modelId="{8F0F2C80-161C-470E-99F3-F4096295FECD}" type="presOf" srcId="{633EAAFB-E600-4473-967A-761B30F27392}" destId="{5AFBEB52-2018-4361-84D7-F795C2118A00}" srcOrd="0" destOrd="0" presId="urn:microsoft.com/office/officeart/2005/8/layout/vList2"/>
    <dgm:cxn modelId="{5F97EA24-B4F2-4439-A607-22ACEAC2D81D}" type="presParOf" srcId="{9FF9BD46-DE44-4B30-80ED-AC3A9E213A06}" destId="{388723AB-37EB-4EC2-B7B0-759657273835}" srcOrd="0" destOrd="0" presId="urn:microsoft.com/office/officeart/2005/8/layout/vList2"/>
    <dgm:cxn modelId="{B21D7475-EF9D-4634-B76D-47FC49E68DCC}" type="presParOf" srcId="{9FF9BD46-DE44-4B30-80ED-AC3A9E213A06}" destId="{38381660-781B-44E8-B9C2-D758374C3862}" srcOrd="1" destOrd="0" presId="urn:microsoft.com/office/officeart/2005/8/layout/vList2"/>
    <dgm:cxn modelId="{FC9728D0-9D3A-430E-AFDC-1F2CF4F983C0}" type="presParOf" srcId="{9FF9BD46-DE44-4B30-80ED-AC3A9E213A06}" destId="{4129187A-68C7-4C06-A6BD-C4D1FC69683F}" srcOrd="2" destOrd="0" presId="urn:microsoft.com/office/officeart/2005/8/layout/vList2"/>
    <dgm:cxn modelId="{E645DC33-582E-4D4D-9994-6D28A551D628}" type="presParOf" srcId="{9FF9BD46-DE44-4B30-80ED-AC3A9E213A06}" destId="{E381D71F-FF01-46CD-B75E-87859091C308}" srcOrd="3" destOrd="0" presId="urn:microsoft.com/office/officeart/2005/8/layout/vList2"/>
    <dgm:cxn modelId="{F4114F4B-2296-4E6C-A81A-E4CE3281ED00}" type="presParOf" srcId="{9FF9BD46-DE44-4B30-80ED-AC3A9E213A06}" destId="{B47F8E1F-285E-454D-A36D-1C63094FD08C}" srcOrd="4" destOrd="0" presId="urn:microsoft.com/office/officeart/2005/8/layout/vList2"/>
    <dgm:cxn modelId="{989EC279-CF5F-45F9-8470-EBE2E1305956}" type="presParOf" srcId="{9FF9BD46-DE44-4B30-80ED-AC3A9E213A06}" destId="{3B1CF610-EF4F-4EA3-84EF-8F811EA5E4DC}" srcOrd="5" destOrd="0" presId="urn:microsoft.com/office/officeart/2005/8/layout/vList2"/>
    <dgm:cxn modelId="{07C4F244-48D8-4052-850B-104D4FAC7356}" type="presParOf" srcId="{9FF9BD46-DE44-4B30-80ED-AC3A9E213A06}" destId="{4EC6EE5A-D3D9-475C-BE28-AE35D38CA6E3}" srcOrd="6" destOrd="0" presId="urn:microsoft.com/office/officeart/2005/8/layout/vList2"/>
    <dgm:cxn modelId="{B488D3BC-FF43-4D58-9B53-3A8B8769F01B}" type="presParOf" srcId="{9FF9BD46-DE44-4B30-80ED-AC3A9E213A06}" destId="{21AD291D-0045-468C-9ABA-161906D53230}" srcOrd="7" destOrd="0" presId="urn:microsoft.com/office/officeart/2005/8/layout/vList2"/>
    <dgm:cxn modelId="{A2D5E282-C9DC-4B6A-8684-B7230F4EF38B}" type="presParOf" srcId="{9FF9BD46-DE44-4B30-80ED-AC3A9E213A06}" destId="{5D7D6FBC-07F0-494E-9C8B-1347E43D3C2A}" srcOrd="8" destOrd="0" presId="urn:microsoft.com/office/officeart/2005/8/layout/vList2"/>
    <dgm:cxn modelId="{1D8B8FF9-7814-414C-9DEB-F47F2676F7D9}" type="presParOf" srcId="{9FF9BD46-DE44-4B30-80ED-AC3A9E213A06}" destId="{006EB726-F515-4F9D-9725-CAFED119B21D}" srcOrd="9" destOrd="0" presId="urn:microsoft.com/office/officeart/2005/8/layout/vList2"/>
    <dgm:cxn modelId="{8D44A8C9-312D-4031-BA94-42266BD80C6F}" type="presParOf" srcId="{9FF9BD46-DE44-4B30-80ED-AC3A9E213A06}" destId="{5AFBEB52-2018-4361-84D7-F795C2118A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To make the code more task-oriented and manageable, JavaScript allows to group statements before they are actually invoked.</a:t>
          </a:r>
        </a:p>
      </dsp:txBody>
      <dsp:txXfrm>
        <a:off x="28891" y="28891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808185"/>
          <a:ext cx="8382000" cy="6218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This can be achieved by using </a:t>
          </a:r>
          <a:r>
            <a:rPr lang="en-US" sz="1800" kern="1200" dirty="0" smtClean="0">
              <a:solidFill>
                <a:schemeClr val="tx1"/>
              </a:solidFill>
            </a:rPr>
            <a:t>functions</a:t>
          </a:r>
          <a:r>
            <a:rPr lang="en-US" sz="1800" kern="1200" dirty="0">
              <a:solidFill>
                <a:schemeClr val="tx1"/>
              </a:solidFill>
            </a:rPr>
            <a:t>.</a:t>
          </a:r>
        </a:p>
      </dsp:txBody>
      <dsp:txXfrm>
        <a:off x="30356" y="838541"/>
        <a:ext cx="8321288" cy="561127"/>
      </dsp:txXfrm>
    </dsp:sp>
    <dsp:sp modelId="{A6445519-E36D-458F-8F29-D286534B965D}">
      <dsp:nvSpPr>
        <dsp:cNvPr id="0" name=""/>
        <dsp:cNvSpPr/>
      </dsp:nvSpPr>
      <dsp:spPr>
        <a:xfrm>
          <a:off x="0" y="1693160"/>
          <a:ext cx="8382000" cy="65126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 function is a reusable block of code that is executed on the occurrence of an event.</a:t>
          </a:r>
        </a:p>
      </dsp:txBody>
      <dsp:txXfrm>
        <a:off x="31792" y="1724952"/>
        <a:ext cx="8318416" cy="587680"/>
      </dsp:txXfrm>
    </dsp:sp>
    <dsp:sp modelId="{02F157C3-4AF0-4564-919C-72DA0052C758}">
      <dsp:nvSpPr>
        <dsp:cNvPr id="0" name=""/>
        <dsp:cNvSpPr/>
      </dsp:nvSpPr>
      <dsp:spPr>
        <a:xfrm>
          <a:off x="0" y="2551342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Event can be a user action on the page or a call within the script.</a:t>
          </a:r>
        </a:p>
      </dsp:txBody>
      <dsp:txXfrm>
        <a:off x="27097" y="2578439"/>
        <a:ext cx="8327806" cy="50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33190"/>
          <a:ext cx="8382000" cy="65812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Is an independent reusable block of code that performs certain operations on variables and expressions to fulfill a task.</a:t>
          </a:r>
        </a:p>
      </dsp:txBody>
      <dsp:txXfrm>
        <a:off x="32127" y="265317"/>
        <a:ext cx="8317746" cy="593875"/>
      </dsp:txXfrm>
    </dsp:sp>
    <dsp:sp modelId="{0256FAD6-365E-4CAB-8266-8CECC71F7F52}">
      <dsp:nvSpPr>
        <dsp:cNvPr id="0" name=""/>
        <dsp:cNvSpPr/>
      </dsp:nvSpPr>
      <dsp:spPr>
        <a:xfrm>
          <a:off x="0" y="1041374"/>
          <a:ext cx="8382000" cy="66135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Might accept parameters, which are variables or values on which it performs operations.</a:t>
          </a:r>
        </a:p>
      </dsp:txBody>
      <dsp:txXfrm>
        <a:off x="32285" y="1073659"/>
        <a:ext cx="8317430" cy="596782"/>
      </dsp:txXfrm>
    </dsp:sp>
    <dsp:sp modelId="{A6445519-E36D-458F-8F29-D286534B965D}">
      <dsp:nvSpPr>
        <dsp:cNvPr id="0" name=""/>
        <dsp:cNvSpPr/>
      </dsp:nvSpPr>
      <dsp:spPr>
        <a:xfrm>
          <a:off x="0" y="1885113"/>
          <a:ext cx="8382000" cy="688308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Might return the resultant value to display it in the browser after the operations have been performed.</a:t>
          </a:r>
        </a:p>
      </dsp:txBody>
      <dsp:txXfrm>
        <a:off x="33600" y="1918713"/>
        <a:ext cx="8314800" cy="621108"/>
      </dsp:txXfrm>
    </dsp:sp>
    <dsp:sp modelId="{8A752F96-26E5-4BA9-82C5-29DB2F211C5D}">
      <dsp:nvSpPr>
        <dsp:cNvPr id="0" name=""/>
        <dsp:cNvSpPr/>
      </dsp:nvSpPr>
      <dsp:spPr>
        <a:xfrm>
          <a:off x="0" y="2732464"/>
          <a:ext cx="8382000" cy="64544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5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function is always created under the script element.</a:t>
          </a:r>
        </a:p>
      </dsp:txBody>
      <dsp:txXfrm>
        <a:off x="31508" y="2763972"/>
        <a:ext cx="8318984" cy="582425"/>
      </dsp:txXfrm>
    </dsp:sp>
    <dsp:sp modelId="{AF7A5ABB-EB40-459B-9B55-BC0E7A936489}">
      <dsp:nvSpPr>
        <dsp:cNvPr id="0" name=""/>
        <dsp:cNvSpPr/>
      </dsp:nvSpPr>
      <dsp:spPr>
        <a:xfrm>
          <a:off x="0" y="3527961"/>
          <a:ext cx="8382000" cy="72089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supports both user-defined and built-in functions.</a:t>
          </a:r>
        </a:p>
      </dsp:txBody>
      <dsp:txXfrm>
        <a:off x="35191" y="3563152"/>
        <a:ext cx="8311618" cy="650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63774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4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JavaScript allows declaring a function using the function keyword.</a:t>
          </a:r>
        </a:p>
      </dsp:txBody>
      <dsp:txXfrm>
        <a:off x="31132" y="31132"/>
        <a:ext cx="8319736" cy="575478"/>
      </dsp:txXfrm>
    </dsp:sp>
    <dsp:sp modelId="{0256FAD6-365E-4CAB-8266-8CECC71F7F52}">
      <dsp:nvSpPr>
        <dsp:cNvPr id="0" name=""/>
        <dsp:cNvSpPr/>
      </dsp:nvSpPr>
      <dsp:spPr>
        <a:xfrm>
          <a:off x="0" y="779564"/>
          <a:ext cx="8382000" cy="68851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4084607"/>
                <a:satOff val="-4797"/>
                <a:lumOff val="1843"/>
                <a:alphaOff val="0"/>
                <a:shade val="36000"/>
                <a:satMod val="120000"/>
              </a:schemeClr>
              <a:schemeClr val="accent4">
                <a:hueOff val="4084607"/>
                <a:satOff val="-4797"/>
                <a:lumOff val="184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Keyword is followed by the name of the function and the parameters enclosed within the parenthesis.</a:t>
          </a:r>
        </a:p>
      </dsp:txBody>
      <dsp:txXfrm>
        <a:off x="33610" y="813174"/>
        <a:ext cx="8314780" cy="621292"/>
      </dsp:txXfrm>
    </dsp:sp>
    <dsp:sp modelId="{C7B46CAC-7C6E-4242-BF4E-5CA15FCD90C3}">
      <dsp:nvSpPr>
        <dsp:cNvPr id="0" name=""/>
        <dsp:cNvSpPr/>
      </dsp:nvSpPr>
      <dsp:spPr>
        <a:xfrm>
          <a:off x="0" y="1613632"/>
          <a:ext cx="8382000" cy="68851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8169215"/>
                <a:satOff val="-9594"/>
                <a:lumOff val="3686"/>
                <a:alphaOff val="0"/>
                <a:shade val="36000"/>
                <a:satMod val="120000"/>
              </a:schemeClr>
              <a:schemeClr val="accent4">
                <a:hueOff val="8169215"/>
                <a:satOff val="-9594"/>
                <a:lumOff val="368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If the function does not accept any parameters, then it must be specified with an empty parenthesis.</a:t>
          </a:r>
        </a:p>
      </dsp:txBody>
      <dsp:txXfrm>
        <a:off x="33610" y="1647242"/>
        <a:ext cx="8314780" cy="621292"/>
      </dsp:txXfrm>
    </dsp:sp>
    <dsp:sp modelId="{25E88A19-225A-4E40-94A7-8CAF4C6F64C5}">
      <dsp:nvSpPr>
        <dsp:cNvPr id="0" name=""/>
        <dsp:cNvSpPr/>
      </dsp:nvSpPr>
      <dsp:spPr>
        <a:xfrm>
          <a:off x="0" y="2447697"/>
          <a:ext cx="8382000" cy="68851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2253823"/>
                <a:satOff val="-14392"/>
                <a:lumOff val="5530"/>
                <a:alphaOff val="0"/>
                <a:shade val="36000"/>
                <a:satMod val="120000"/>
              </a:schemeClr>
              <a:schemeClr val="accent4">
                <a:hueOff val="12253823"/>
                <a:satOff val="-14392"/>
                <a:lumOff val="553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Once the function is declared, you need to define the function by specifying the operations or instructions within the curly braces “{“ and “}”.</a:t>
          </a:r>
        </a:p>
      </dsp:txBody>
      <dsp:txXfrm>
        <a:off x="33610" y="2481307"/>
        <a:ext cx="8314780" cy="621292"/>
      </dsp:txXfrm>
    </dsp:sp>
    <dsp:sp modelId="{3342BACB-CD9E-46C4-B2FE-D61DB5BE9ADA}">
      <dsp:nvSpPr>
        <dsp:cNvPr id="0" name=""/>
        <dsp:cNvSpPr/>
      </dsp:nvSpPr>
      <dsp:spPr>
        <a:xfrm>
          <a:off x="0" y="3281765"/>
          <a:ext cx="8382000" cy="68851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16338430"/>
                <a:satOff val="-19189"/>
                <a:lumOff val="7373"/>
                <a:alphaOff val="0"/>
                <a:shade val="36000"/>
                <a:satMod val="120000"/>
              </a:schemeClr>
              <a:schemeClr val="accent4">
                <a:hueOff val="16338430"/>
                <a:satOff val="-19189"/>
                <a:lumOff val="737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Curly braces indicate the start and end of the function block, which is collectively referred to as the body of the function.</a:t>
          </a:r>
        </a:p>
      </dsp:txBody>
      <dsp:txXfrm>
        <a:off x="33610" y="3315375"/>
        <a:ext cx="8314780" cy="621292"/>
      </dsp:txXfrm>
    </dsp:sp>
    <dsp:sp modelId="{B7F43A92-10B5-427B-B172-481439D41312}">
      <dsp:nvSpPr>
        <dsp:cNvPr id="0" name=""/>
        <dsp:cNvSpPr/>
      </dsp:nvSpPr>
      <dsp:spPr>
        <a:xfrm>
          <a:off x="0" y="4137318"/>
          <a:ext cx="8382000" cy="68851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20423036"/>
                <a:satOff val="-23986"/>
                <a:lumOff val="9216"/>
                <a:alphaOff val="0"/>
                <a:shade val="36000"/>
                <a:satMod val="120000"/>
              </a:schemeClr>
              <a:schemeClr val="accent4">
                <a:hueOff val="20423036"/>
                <a:satOff val="-23986"/>
                <a:lumOff val="9216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 function must be defined before it can be invoked in the script and multiple functions can be defined within the script element.</a:t>
          </a:r>
        </a:p>
      </dsp:txBody>
      <dsp:txXfrm>
        <a:off x="33610" y="4170928"/>
        <a:ext cx="8314780" cy="621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3">
                <a:shade val="5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 function need to be invoked or called to execute it in the browser.</a:t>
          </a:r>
        </a:p>
      </dsp:txBody>
      <dsp:txXfrm>
        <a:off x="29126" y="29126"/>
        <a:ext cx="8323748" cy="538403"/>
      </dsp:txXfrm>
    </dsp:sp>
    <dsp:sp modelId="{4129187A-68C7-4C06-A6BD-C4D1FC69683F}">
      <dsp:nvSpPr>
        <dsp:cNvPr id="0" name=""/>
        <dsp:cNvSpPr/>
      </dsp:nvSpPr>
      <dsp:spPr>
        <a:xfrm>
          <a:off x="0" y="713708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56020"/>
                <a:satOff val="-1530"/>
                <a:lumOff val="13674"/>
                <a:alphaOff val="0"/>
                <a:shade val="36000"/>
                <a:satMod val="120000"/>
              </a:schemeClr>
              <a:schemeClr val="accent3">
                <a:shade val="50000"/>
                <a:hueOff val="-56020"/>
                <a:satOff val="-1530"/>
                <a:lumOff val="1367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To invoke a function, specify the function name followed by parenthesis outside the function block.</a:t>
          </a:r>
        </a:p>
      </dsp:txBody>
      <dsp:txXfrm>
        <a:off x="29126" y="742834"/>
        <a:ext cx="8323748" cy="538403"/>
      </dsp:txXfrm>
    </dsp:sp>
    <dsp:sp modelId="{B47F8E1F-285E-454D-A36D-1C63094FD08C}">
      <dsp:nvSpPr>
        <dsp:cNvPr id="0" name=""/>
        <dsp:cNvSpPr/>
      </dsp:nvSpPr>
      <dsp:spPr>
        <a:xfrm>
          <a:off x="0" y="1447800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2039"/>
                <a:satOff val="-3061"/>
                <a:lumOff val="27349"/>
                <a:alphaOff val="0"/>
                <a:shade val="36000"/>
                <a:satMod val="120000"/>
              </a:schemeClr>
              <a:schemeClr val="accent3">
                <a:shade val="50000"/>
                <a:hueOff val="-112039"/>
                <a:satOff val="-3061"/>
                <a:lumOff val="2734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 function can be defined and invoked even in an external JavaScript file.</a:t>
          </a:r>
        </a:p>
      </dsp:txBody>
      <dsp:txXfrm>
        <a:off x="29126" y="1476926"/>
        <a:ext cx="8323748" cy="538403"/>
      </dsp:txXfrm>
    </dsp:sp>
    <dsp:sp modelId="{4EC6EE5A-D3D9-475C-BE28-AE35D38CA6E3}">
      <dsp:nvSpPr>
        <dsp:cNvPr id="0" name=""/>
        <dsp:cNvSpPr/>
      </dsp:nvSpPr>
      <dsp:spPr>
        <a:xfrm>
          <a:off x="0" y="2209800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68059"/>
                <a:satOff val="-4591"/>
                <a:lumOff val="41023"/>
                <a:alphaOff val="0"/>
                <a:shade val="36000"/>
                <a:satMod val="120000"/>
              </a:schemeClr>
              <a:schemeClr val="accent3">
                <a:shade val="50000"/>
                <a:hueOff val="-168059"/>
                <a:satOff val="-4591"/>
                <a:lumOff val="41023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 function can be called from another function in JavaScript.</a:t>
          </a:r>
        </a:p>
      </dsp:txBody>
      <dsp:txXfrm>
        <a:off x="29126" y="2238926"/>
        <a:ext cx="8323748" cy="538403"/>
      </dsp:txXfrm>
    </dsp:sp>
    <dsp:sp modelId="{5D7D6FBC-07F0-494E-9C8B-1347E43D3C2A}">
      <dsp:nvSpPr>
        <dsp:cNvPr id="0" name=""/>
        <dsp:cNvSpPr/>
      </dsp:nvSpPr>
      <dsp:spPr>
        <a:xfrm>
          <a:off x="0" y="2971796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112039"/>
                <a:satOff val="-3061"/>
                <a:lumOff val="27349"/>
                <a:alphaOff val="0"/>
                <a:shade val="36000"/>
                <a:satMod val="120000"/>
              </a:schemeClr>
              <a:schemeClr val="accent3">
                <a:shade val="50000"/>
                <a:hueOff val="-112039"/>
                <a:satOff val="-3061"/>
                <a:lumOff val="27349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 function that invokes another function is called the calling function; whereas the function that is called is referred to as the called function.</a:t>
          </a:r>
        </a:p>
      </dsp:txBody>
      <dsp:txXfrm>
        <a:off x="29126" y="3000922"/>
        <a:ext cx="8323748" cy="538403"/>
      </dsp:txXfrm>
    </dsp:sp>
    <dsp:sp modelId="{5AFBEB52-2018-4361-84D7-F795C2118A00}">
      <dsp:nvSpPr>
        <dsp:cNvPr id="0" name=""/>
        <dsp:cNvSpPr/>
      </dsp:nvSpPr>
      <dsp:spPr>
        <a:xfrm>
          <a:off x="0" y="3733794"/>
          <a:ext cx="8382000" cy="59665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shade val="50000"/>
                <a:hueOff val="-56020"/>
                <a:satOff val="-1530"/>
                <a:lumOff val="13674"/>
                <a:alphaOff val="0"/>
                <a:shade val="36000"/>
                <a:satMod val="120000"/>
              </a:schemeClr>
              <a:schemeClr val="accent3">
                <a:shade val="50000"/>
                <a:hueOff val="-56020"/>
                <a:satOff val="-1530"/>
                <a:lumOff val="13674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Functions provide the benefit of code reusability by allowing the user to call a function multiple times.</a:t>
          </a:r>
        </a:p>
      </dsp:txBody>
      <dsp:txXfrm>
        <a:off x="29126" y="3762920"/>
        <a:ext cx="8323748" cy="53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894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57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24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29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21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10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88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9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460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61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8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212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89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70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7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10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24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834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0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1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4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96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8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920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034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42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03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09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082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23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05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1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2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9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57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79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735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8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705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863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7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67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6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57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87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933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26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28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95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338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90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13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76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89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40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27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47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55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41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60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940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867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120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7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FB2D4F-3EC1-48E4-A17B-D2DAA9ED70F8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B73136A-E5B5-4DC7-B6CA-62055DB25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7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93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Parameterized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939800" y="1371600"/>
            <a:ext cx="1955800" cy="1264024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Refer to the JavaScript functions that accept parameters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12954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created when there is a need to accept values from the user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1371600" y="2819400"/>
            <a:ext cx="2294467" cy="1143000"/>
          </a:xfrm>
          <a:prstGeom prst="wedgeRectCallout">
            <a:avLst>
              <a:gd name="adj1" fmla="val 82464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Parameters hold values on which the function needs to perform operations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1066800"/>
            <a:ext cx="2438400" cy="11430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Parameterized Functions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895600"/>
            <a:ext cx="4505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27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1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u = prompt("Enter your name");</a:t>
            </a:r>
          </a:p>
          <a:p>
            <a:pPr marL="0" indent="0">
              <a:buNone/>
            </a:pPr>
            <a:r>
              <a:rPr lang="en-US" dirty="0"/>
              <a:t>function hello(user</a:t>
            </a:r>
            <a:r>
              <a:rPr lang="en-US" dirty="0" smtClean="0"/>
              <a:t>)	//Passing value of u as 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(user)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hello(u</a:t>
            </a:r>
            <a:r>
              <a:rPr lang="en-US" dirty="0" smtClean="0"/>
              <a:t>);	//Calling of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2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Statement 1-2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50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Allows sending the result back to the calling function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419600"/>
            <a:ext cx="2294467" cy="1143000"/>
          </a:xfrm>
          <a:prstGeom prst="wedgeRectCallout">
            <a:avLst>
              <a:gd name="adj1" fmla="val 6923"/>
              <a:gd name="adj2" fmla="val -105424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Begins with return keyword followed by the variable or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971800"/>
            <a:ext cx="1905000" cy="8382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return Statement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798" y="1438275"/>
            <a:ext cx="2209801" cy="1000125"/>
          </a:xfrm>
          <a:prstGeom prst="wedgeRectCallout">
            <a:avLst>
              <a:gd name="adj1" fmla="val 17487"/>
              <a:gd name="adj2" fmla="val 100710"/>
            </a:avLst>
          </a:prstGeom>
          <a:solidFill>
            <a:schemeClr val="accent2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Returns the control to the calling function because of unexpected results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3048000"/>
            <a:ext cx="2057400" cy="1076325"/>
          </a:xfrm>
          <a:prstGeom prst="wedgeRectCallout">
            <a:avLst>
              <a:gd name="adj1" fmla="val 78764"/>
              <a:gd name="adj2" fmla="val -17806"/>
            </a:avLst>
          </a:prstGeom>
          <a:solidFill>
            <a:schemeClr val="accent1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also be used to halt the execution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848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with return type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result = a + b;</a:t>
            </a:r>
          </a:p>
          <a:p>
            <a:pPr marL="0" indent="0">
              <a:buNone/>
            </a:pPr>
            <a:r>
              <a:rPr lang="en-US" dirty="0"/>
              <a:t>	return result;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num1 </a:t>
            </a:r>
            <a:r>
              <a:rPr lang="en-US" dirty="0"/>
              <a:t>= </a:t>
            </a:r>
            <a:r>
              <a:rPr lang="en-US" dirty="0" err="1"/>
              <a:t>parseInt</a:t>
            </a:r>
            <a:r>
              <a:rPr lang="en-US" dirty="0"/>
              <a:t>(prompt("Enter 1st number"));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num2 </a:t>
            </a:r>
            <a:r>
              <a:rPr lang="en-US" dirty="0"/>
              <a:t>= </a:t>
            </a:r>
            <a:r>
              <a:rPr lang="en-US" dirty="0" err="1"/>
              <a:t>parseInt</a:t>
            </a:r>
            <a:r>
              <a:rPr lang="en-US" dirty="0"/>
              <a:t>(prompt("Enter 2nd number "));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smtClean="0"/>
              <a:t>add(num1,num2);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ans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960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457200" y="13716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9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Functions</a:t>
            </a:r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457200" y="9906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79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and Defining Functions 1-3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457200" y="1143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7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8438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and Defining Functions 2-3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906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consist of letter, digits, and underscore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5867400" y="3048000"/>
            <a:ext cx="2057400" cy="10763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 a JavaScript keyword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6923"/>
              <a:gd name="adj2" fmla="val -104230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begin only with a letter or an underscore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2667000"/>
            <a:ext cx="18288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Naming of Functions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2">
              <a:lumMod val="75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Cannot begin with a digit and cannot contain spaces</a:t>
            </a:r>
          </a:p>
        </p:txBody>
      </p:sp>
    </p:spTree>
    <p:extLst>
      <p:ext uri="{BB962C8B-B14F-4D97-AF65-F5344CB8AC3E}">
        <p14:creationId xmlns:p14="http://schemas.microsoft.com/office/powerpoint/2010/main" val="1923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Defining Functions 3-3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1"/>
            <a:ext cx="85344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to create a function in JavaScript is as follows: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function </a:t>
            </a:r>
            <a:r>
              <a:rPr lang="en-US" sz="2400" baseline="30000" dirty="0" err="1">
                <a:cs typeface="Courier New" pitchFamily="49" charset="0"/>
              </a:rPr>
              <a:t>function_name</a:t>
            </a:r>
            <a:r>
              <a:rPr lang="en-US" sz="2400" baseline="30000" dirty="0">
                <a:cs typeface="Courier New" pitchFamily="49" charset="0"/>
              </a:rPr>
              <a:t>(list of parameters)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{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// Body of the function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}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524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90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calling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4564" y="2093976"/>
            <a:ext cx="3657600" cy="3977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hello()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alert("Hello user")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9036" y="4477870"/>
            <a:ext cx="3657600" cy="753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hello();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1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98438"/>
            <a:ext cx="85344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 Invoking Functions 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447800"/>
          <a:ext cx="8382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Functions and Objects / Session 15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Functions 2-2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0774" y="1433513"/>
            <a:ext cx="4772025" cy="436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9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623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Wood Type</vt:lpstr>
      <vt:lpstr>Functions</vt:lpstr>
      <vt:lpstr> Introduction</vt:lpstr>
      <vt:lpstr> Functions</vt:lpstr>
      <vt:lpstr>Declaring and Defining Functions 1-3</vt:lpstr>
      <vt:lpstr>Declaring and Defining Functions 2-3</vt:lpstr>
      <vt:lpstr>Declaring and Defining Functions 3-3</vt:lpstr>
      <vt:lpstr>Function calling and definition</vt:lpstr>
      <vt:lpstr> Invoking Functions 1-2</vt:lpstr>
      <vt:lpstr>Invoking Functions 2-2</vt:lpstr>
      <vt:lpstr>Parameterized Functions</vt:lpstr>
      <vt:lpstr>Function with 1 parameter</vt:lpstr>
      <vt:lpstr>return Statement 1-2</vt:lpstr>
      <vt:lpstr>Function with return type and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Objects</dc:title>
  <dc:creator>Aisha Usman</dc:creator>
  <cp:lastModifiedBy>Aisha Usman</cp:lastModifiedBy>
  <cp:revision>6</cp:revision>
  <dcterms:created xsi:type="dcterms:W3CDTF">2015-03-17T15:19:03Z</dcterms:created>
  <dcterms:modified xsi:type="dcterms:W3CDTF">2016-06-08T08:24:39Z</dcterms:modified>
</cp:coreProperties>
</file>