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91" r:id="rId16"/>
    <p:sldId id="273" r:id="rId17"/>
    <p:sldId id="274" r:id="rId18"/>
    <p:sldId id="275" r:id="rId19"/>
    <p:sldId id="276" r:id="rId20"/>
    <p:sldId id="277" r:id="rId21"/>
    <p:sldId id="278" r:id="rId22"/>
    <p:sldId id="292" r:id="rId23"/>
    <p:sldId id="279" r:id="rId24"/>
    <p:sldId id="293" r:id="rId25"/>
    <p:sldId id="280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211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8EF0-95E3-41D8-9298-B984009F346D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384BD-994A-4E9F-AE2C-E5172A6006D7}">
      <dgm:prSet phldrT="[Text]" custT="1"/>
      <dgm:spPr/>
      <dgm:t>
        <a:bodyPr/>
        <a:lstStyle/>
        <a:p>
          <a:r>
            <a:rPr lang="en-US" sz="2000" b="1" dirty="0" smtClean="0"/>
            <a:t>Scripting</a:t>
          </a:r>
          <a:endParaRPr lang="en-US" sz="2000" b="1" dirty="0"/>
        </a:p>
      </dgm:t>
    </dgm:pt>
    <dgm:pt modelId="{ADB9F4F5-510F-41FD-8869-78F3EDAB7F94}" type="parTrans" cxnId="{EB816A10-D08C-4DB5-93B8-BF2FA3FD9529}">
      <dgm:prSet/>
      <dgm:spPr/>
      <dgm:t>
        <a:bodyPr/>
        <a:lstStyle/>
        <a:p>
          <a:endParaRPr lang="en-US"/>
        </a:p>
      </dgm:t>
    </dgm:pt>
    <dgm:pt modelId="{6B08634B-D0A4-418B-84C1-E71CD6A97BFB}" type="sibTrans" cxnId="{EB816A10-D08C-4DB5-93B8-BF2FA3FD9529}">
      <dgm:prSet/>
      <dgm:spPr/>
      <dgm:t>
        <a:bodyPr/>
        <a:lstStyle/>
        <a:p>
          <a:endParaRPr lang="en-US"/>
        </a:p>
      </dgm:t>
    </dgm:pt>
    <dgm:pt modelId="{0B71CDFD-A7B8-4B30-A5DC-D9F79C5065E8}">
      <dgm:prSet phldrT="[Text]" custT="1"/>
      <dgm:spPr/>
      <dgm:t>
        <a:bodyPr/>
        <a:lstStyle/>
        <a:p>
          <a:r>
            <a:rPr lang="en-US" sz="2000" b="1" dirty="0" smtClean="0"/>
            <a:t>Client-side Scripting</a:t>
          </a:r>
          <a:endParaRPr lang="en-US" sz="2000" b="1" dirty="0"/>
        </a:p>
      </dgm:t>
    </dgm:pt>
    <dgm:pt modelId="{0F8E916C-7DF4-4714-8997-2E0B20232480}" type="parTrans" cxnId="{9F164B7F-934F-452B-9548-4E03383CEE53}">
      <dgm:prSet/>
      <dgm:spPr/>
      <dgm:t>
        <a:bodyPr/>
        <a:lstStyle/>
        <a:p>
          <a:endParaRPr lang="en-US"/>
        </a:p>
      </dgm:t>
    </dgm:pt>
    <dgm:pt modelId="{3E0A1695-6A7C-49BB-87C5-A75C1FFD49EE}" type="sibTrans" cxnId="{9F164B7F-934F-452B-9548-4E03383CEE53}">
      <dgm:prSet/>
      <dgm:spPr/>
      <dgm:t>
        <a:bodyPr/>
        <a:lstStyle/>
        <a:p>
          <a:endParaRPr lang="en-US"/>
        </a:p>
      </dgm:t>
    </dgm:pt>
    <dgm:pt modelId="{1A829EBA-48AD-4F2F-ADE6-2A49C646228D}">
      <dgm:prSet phldrT="[Text]" custT="1"/>
      <dgm:spPr/>
      <dgm:t>
        <a:bodyPr/>
        <a:lstStyle/>
        <a:p>
          <a:r>
            <a:rPr lang="en-US" sz="2000" b="1" dirty="0" smtClean="0"/>
            <a:t>Server-side Scripting</a:t>
          </a:r>
          <a:endParaRPr lang="en-US" sz="2000" b="1" dirty="0"/>
        </a:p>
      </dgm:t>
    </dgm:pt>
    <dgm:pt modelId="{1AC6B842-04C5-4609-AF51-0CCB5E51E472}" type="parTrans" cxnId="{8844CBEB-3C80-4913-A6CC-23DCF205B6A0}">
      <dgm:prSet/>
      <dgm:spPr/>
      <dgm:t>
        <a:bodyPr/>
        <a:lstStyle/>
        <a:p>
          <a:endParaRPr lang="en-US"/>
        </a:p>
      </dgm:t>
    </dgm:pt>
    <dgm:pt modelId="{4677B9D1-997D-41A5-BA9B-C50933EAD64B}" type="sibTrans" cxnId="{8844CBEB-3C80-4913-A6CC-23DCF205B6A0}">
      <dgm:prSet/>
      <dgm:spPr/>
      <dgm:t>
        <a:bodyPr/>
        <a:lstStyle/>
        <a:p>
          <a:endParaRPr lang="en-US"/>
        </a:p>
      </dgm:t>
    </dgm:pt>
    <dgm:pt modelId="{BB1C68D8-B1F0-4F8F-B4B9-146DB7F9548B}" type="pres">
      <dgm:prSet presAssocID="{EACB8EF0-95E3-41D8-9298-B984009F3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1CA8F7-03D4-41AF-81BE-DF5A2254878A}" type="pres">
      <dgm:prSet presAssocID="{43D384BD-994A-4E9F-AE2C-E5172A6006D7}" presName="hierRoot1" presStyleCnt="0"/>
      <dgm:spPr/>
      <dgm:t>
        <a:bodyPr/>
        <a:lstStyle/>
        <a:p>
          <a:endParaRPr lang="en-US"/>
        </a:p>
      </dgm:t>
    </dgm:pt>
    <dgm:pt modelId="{2959C066-146E-4EC2-BD26-7D0821338354}" type="pres">
      <dgm:prSet presAssocID="{43D384BD-994A-4E9F-AE2C-E5172A6006D7}" presName="composite" presStyleCnt="0"/>
      <dgm:spPr/>
      <dgm:t>
        <a:bodyPr/>
        <a:lstStyle/>
        <a:p>
          <a:endParaRPr lang="en-US"/>
        </a:p>
      </dgm:t>
    </dgm:pt>
    <dgm:pt modelId="{2409B58F-43BE-4E0E-BC2A-B1BAFEC41E0E}" type="pres">
      <dgm:prSet presAssocID="{43D384BD-994A-4E9F-AE2C-E5172A6006D7}" presName="background" presStyleLbl="node0" presStyleIdx="0" presStyleCnt="1"/>
      <dgm:spPr/>
      <dgm:t>
        <a:bodyPr/>
        <a:lstStyle/>
        <a:p>
          <a:endParaRPr lang="en-US"/>
        </a:p>
      </dgm:t>
    </dgm:pt>
    <dgm:pt modelId="{EBCFEE64-1545-4890-91F2-B138F65D4C39}" type="pres">
      <dgm:prSet presAssocID="{43D384BD-994A-4E9F-AE2C-E5172A6006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0878C-15FB-4B86-AC5F-B5CBBC262543}" type="pres">
      <dgm:prSet presAssocID="{43D384BD-994A-4E9F-AE2C-E5172A6006D7}" presName="hierChild2" presStyleCnt="0"/>
      <dgm:spPr/>
      <dgm:t>
        <a:bodyPr/>
        <a:lstStyle/>
        <a:p>
          <a:endParaRPr lang="en-US"/>
        </a:p>
      </dgm:t>
    </dgm:pt>
    <dgm:pt modelId="{B7C96F24-F230-47B4-9126-07A949E00161}" type="pres">
      <dgm:prSet presAssocID="{0F8E916C-7DF4-4714-8997-2E0B2023248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B4B073E-785D-4C69-8C53-26EF2D72C5EF}" type="pres">
      <dgm:prSet presAssocID="{0B71CDFD-A7B8-4B30-A5DC-D9F79C5065E8}" presName="hierRoot2" presStyleCnt="0"/>
      <dgm:spPr/>
      <dgm:t>
        <a:bodyPr/>
        <a:lstStyle/>
        <a:p>
          <a:endParaRPr lang="en-US"/>
        </a:p>
      </dgm:t>
    </dgm:pt>
    <dgm:pt modelId="{781FD1FA-ABC4-4931-923B-EE344E5D9940}" type="pres">
      <dgm:prSet presAssocID="{0B71CDFD-A7B8-4B30-A5DC-D9F79C5065E8}" presName="composite2" presStyleCnt="0"/>
      <dgm:spPr/>
      <dgm:t>
        <a:bodyPr/>
        <a:lstStyle/>
        <a:p>
          <a:endParaRPr lang="en-US"/>
        </a:p>
      </dgm:t>
    </dgm:pt>
    <dgm:pt modelId="{3951BABC-1964-44B2-A5AF-5F05F2164867}" type="pres">
      <dgm:prSet presAssocID="{0B71CDFD-A7B8-4B30-A5DC-D9F79C5065E8}" presName="background2" presStyleLbl="node2" presStyleIdx="0" presStyleCnt="2"/>
      <dgm:spPr/>
      <dgm:t>
        <a:bodyPr/>
        <a:lstStyle/>
        <a:p>
          <a:endParaRPr lang="en-US"/>
        </a:p>
      </dgm:t>
    </dgm:pt>
    <dgm:pt modelId="{3D9441B0-04F9-45E8-A225-DD4EA37EA3B0}" type="pres">
      <dgm:prSet presAssocID="{0B71CDFD-A7B8-4B30-A5DC-D9F79C5065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83D2D-7133-4951-84CC-63A6A207A212}" type="pres">
      <dgm:prSet presAssocID="{0B71CDFD-A7B8-4B30-A5DC-D9F79C5065E8}" presName="hierChild3" presStyleCnt="0"/>
      <dgm:spPr/>
      <dgm:t>
        <a:bodyPr/>
        <a:lstStyle/>
        <a:p>
          <a:endParaRPr lang="en-US"/>
        </a:p>
      </dgm:t>
    </dgm:pt>
    <dgm:pt modelId="{B92491AE-0CB4-40F0-80C0-46C520E51920}" type="pres">
      <dgm:prSet presAssocID="{1AC6B842-04C5-4609-AF51-0CCB5E51E4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4B84EC-7356-48FF-893E-E45DADE1F8FA}" type="pres">
      <dgm:prSet presAssocID="{1A829EBA-48AD-4F2F-ADE6-2A49C646228D}" presName="hierRoot2" presStyleCnt="0"/>
      <dgm:spPr/>
      <dgm:t>
        <a:bodyPr/>
        <a:lstStyle/>
        <a:p>
          <a:endParaRPr lang="en-US"/>
        </a:p>
      </dgm:t>
    </dgm:pt>
    <dgm:pt modelId="{839EBC2B-F428-41E6-8FD9-99A0A3E03A40}" type="pres">
      <dgm:prSet presAssocID="{1A829EBA-48AD-4F2F-ADE6-2A49C646228D}" presName="composite2" presStyleCnt="0"/>
      <dgm:spPr/>
      <dgm:t>
        <a:bodyPr/>
        <a:lstStyle/>
        <a:p>
          <a:endParaRPr lang="en-US"/>
        </a:p>
      </dgm:t>
    </dgm:pt>
    <dgm:pt modelId="{6FE362B0-317C-4440-BD62-80DC7128E396}" type="pres">
      <dgm:prSet presAssocID="{1A829EBA-48AD-4F2F-ADE6-2A49C646228D}" presName="background2" presStyleLbl="node2" presStyleIdx="1" presStyleCnt="2"/>
      <dgm:spPr/>
      <dgm:t>
        <a:bodyPr/>
        <a:lstStyle/>
        <a:p>
          <a:endParaRPr lang="en-US"/>
        </a:p>
      </dgm:t>
    </dgm:pt>
    <dgm:pt modelId="{18CA75A4-F752-499A-A47A-6FC173D6E9F9}" type="pres">
      <dgm:prSet presAssocID="{1A829EBA-48AD-4F2F-ADE6-2A49C646228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E4C4E-6B92-45FE-B78F-003237569324}" type="pres">
      <dgm:prSet presAssocID="{1A829EBA-48AD-4F2F-ADE6-2A49C646228D}" presName="hierChild3" presStyleCnt="0"/>
      <dgm:spPr/>
      <dgm:t>
        <a:bodyPr/>
        <a:lstStyle/>
        <a:p>
          <a:endParaRPr lang="en-US"/>
        </a:p>
      </dgm:t>
    </dgm:pt>
  </dgm:ptLst>
  <dgm:cxnLst>
    <dgm:cxn modelId="{8844CBEB-3C80-4913-A6CC-23DCF205B6A0}" srcId="{43D384BD-994A-4E9F-AE2C-E5172A6006D7}" destId="{1A829EBA-48AD-4F2F-ADE6-2A49C646228D}" srcOrd="1" destOrd="0" parTransId="{1AC6B842-04C5-4609-AF51-0CCB5E51E472}" sibTransId="{4677B9D1-997D-41A5-BA9B-C50933EAD64B}"/>
    <dgm:cxn modelId="{15C36AFC-6C60-4A41-8484-2200DAB1CE21}" type="presOf" srcId="{EACB8EF0-95E3-41D8-9298-B984009F346D}" destId="{BB1C68D8-B1F0-4F8F-B4B9-146DB7F9548B}" srcOrd="0" destOrd="0" presId="urn:microsoft.com/office/officeart/2005/8/layout/hierarchy1"/>
    <dgm:cxn modelId="{C419861D-E038-45B4-B761-00D9527D66B3}" type="presOf" srcId="{0B71CDFD-A7B8-4B30-A5DC-D9F79C5065E8}" destId="{3D9441B0-04F9-45E8-A225-DD4EA37EA3B0}" srcOrd="0" destOrd="0" presId="urn:microsoft.com/office/officeart/2005/8/layout/hierarchy1"/>
    <dgm:cxn modelId="{0E858B89-1437-4946-A77B-1FC650259070}" type="presOf" srcId="{1A829EBA-48AD-4F2F-ADE6-2A49C646228D}" destId="{18CA75A4-F752-499A-A47A-6FC173D6E9F9}" srcOrd="0" destOrd="0" presId="urn:microsoft.com/office/officeart/2005/8/layout/hierarchy1"/>
    <dgm:cxn modelId="{6F012EDF-8F74-4853-BCBC-E6F60998951C}" type="presOf" srcId="{0F8E916C-7DF4-4714-8997-2E0B20232480}" destId="{B7C96F24-F230-47B4-9126-07A949E00161}" srcOrd="0" destOrd="0" presId="urn:microsoft.com/office/officeart/2005/8/layout/hierarchy1"/>
    <dgm:cxn modelId="{277ECD1B-ECDF-41DB-BF5D-D1DDA63E5759}" type="presOf" srcId="{1AC6B842-04C5-4609-AF51-0CCB5E51E472}" destId="{B92491AE-0CB4-40F0-80C0-46C520E51920}" srcOrd="0" destOrd="0" presId="urn:microsoft.com/office/officeart/2005/8/layout/hierarchy1"/>
    <dgm:cxn modelId="{EB816A10-D08C-4DB5-93B8-BF2FA3FD9529}" srcId="{EACB8EF0-95E3-41D8-9298-B984009F346D}" destId="{43D384BD-994A-4E9F-AE2C-E5172A6006D7}" srcOrd="0" destOrd="0" parTransId="{ADB9F4F5-510F-41FD-8869-78F3EDAB7F94}" sibTransId="{6B08634B-D0A4-418B-84C1-E71CD6A97BFB}"/>
    <dgm:cxn modelId="{9F164B7F-934F-452B-9548-4E03383CEE53}" srcId="{43D384BD-994A-4E9F-AE2C-E5172A6006D7}" destId="{0B71CDFD-A7B8-4B30-A5DC-D9F79C5065E8}" srcOrd="0" destOrd="0" parTransId="{0F8E916C-7DF4-4714-8997-2E0B20232480}" sibTransId="{3E0A1695-6A7C-49BB-87C5-A75C1FFD49EE}"/>
    <dgm:cxn modelId="{C48E978B-1B24-44BB-A2AE-768F3E5F3DF0}" type="presOf" srcId="{43D384BD-994A-4E9F-AE2C-E5172A6006D7}" destId="{EBCFEE64-1545-4890-91F2-B138F65D4C39}" srcOrd="0" destOrd="0" presId="urn:microsoft.com/office/officeart/2005/8/layout/hierarchy1"/>
    <dgm:cxn modelId="{641D56A7-A239-4FA6-85CD-55B4580DBDD4}" type="presParOf" srcId="{BB1C68D8-B1F0-4F8F-B4B9-146DB7F9548B}" destId="{781CA8F7-03D4-41AF-81BE-DF5A2254878A}" srcOrd="0" destOrd="0" presId="urn:microsoft.com/office/officeart/2005/8/layout/hierarchy1"/>
    <dgm:cxn modelId="{B6ACD985-9F4F-462C-AB9F-E3FA91A1A6C0}" type="presParOf" srcId="{781CA8F7-03D4-41AF-81BE-DF5A2254878A}" destId="{2959C066-146E-4EC2-BD26-7D0821338354}" srcOrd="0" destOrd="0" presId="urn:microsoft.com/office/officeart/2005/8/layout/hierarchy1"/>
    <dgm:cxn modelId="{E431E6B6-F2DF-4D4D-B738-2E4FA86C69D9}" type="presParOf" srcId="{2959C066-146E-4EC2-BD26-7D0821338354}" destId="{2409B58F-43BE-4E0E-BC2A-B1BAFEC41E0E}" srcOrd="0" destOrd="0" presId="urn:microsoft.com/office/officeart/2005/8/layout/hierarchy1"/>
    <dgm:cxn modelId="{74E01D84-6368-4E71-97FB-1ED034E3CD41}" type="presParOf" srcId="{2959C066-146E-4EC2-BD26-7D0821338354}" destId="{EBCFEE64-1545-4890-91F2-B138F65D4C39}" srcOrd="1" destOrd="0" presId="urn:microsoft.com/office/officeart/2005/8/layout/hierarchy1"/>
    <dgm:cxn modelId="{FFE29F69-6E3E-46E4-A646-6E86AB714642}" type="presParOf" srcId="{781CA8F7-03D4-41AF-81BE-DF5A2254878A}" destId="{2650878C-15FB-4B86-AC5F-B5CBBC262543}" srcOrd="1" destOrd="0" presId="urn:microsoft.com/office/officeart/2005/8/layout/hierarchy1"/>
    <dgm:cxn modelId="{E618D5E8-2B33-47B0-BE16-73F391479D40}" type="presParOf" srcId="{2650878C-15FB-4B86-AC5F-B5CBBC262543}" destId="{B7C96F24-F230-47B4-9126-07A949E00161}" srcOrd="0" destOrd="0" presId="urn:microsoft.com/office/officeart/2005/8/layout/hierarchy1"/>
    <dgm:cxn modelId="{0177A575-AE41-42A0-A07D-556FC94C50D6}" type="presParOf" srcId="{2650878C-15FB-4B86-AC5F-B5CBBC262543}" destId="{FB4B073E-785D-4C69-8C53-26EF2D72C5EF}" srcOrd="1" destOrd="0" presId="urn:microsoft.com/office/officeart/2005/8/layout/hierarchy1"/>
    <dgm:cxn modelId="{F59A5BE5-B334-4DE9-9A83-CFE186E32FA7}" type="presParOf" srcId="{FB4B073E-785D-4C69-8C53-26EF2D72C5EF}" destId="{781FD1FA-ABC4-4931-923B-EE344E5D9940}" srcOrd="0" destOrd="0" presId="urn:microsoft.com/office/officeart/2005/8/layout/hierarchy1"/>
    <dgm:cxn modelId="{34143ADE-4305-48FA-978B-ECC448CF9AF3}" type="presParOf" srcId="{781FD1FA-ABC4-4931-923B-EE344E5D9940}" destId="{3951BABC-1964-44B2-A5AF-5F05F2164867}" srcOrd="0" destOrd="0" presId="urn:microsoft.com/office/officeart/2005/8/layout/hierarchy1"/>
    <dgm:cxn modelId="{8CB899E6-3860-49BC-ACBE-6EFC6EE47BF0}" type="presParOf" srcId="{781FD1FA-ABC4-4931-923B-EE344E5D9940}" destId="{3D9441B0-04F9-45E8-A225-DD4EA37EA3B0}" srcOrd="1" destOrd="0" presId="urn:microsoft.com/office/officeart/2005/8/layout/hierarchy1"/>
    <dgm:cxn modelId="{47FCE268-7170-4A1E-9E54-FCDE4885BDF3}" type="presParOf" srcId="{FB4B073E-785D-4C69-8C53-26EF2D72C5EF}" destId="{ACC83D2D-7133-4951-84CC-63A6A207A212}" srcOrd="1" destOrd="0" presId="urn:microsoft.com/office/officeart/2005/8/layout/hierarchy1"/>
    <dgm:cxn modelId="{770F31B9-CDC8-4336-9E49-94978A86BC66}" type="presParOf" srcId="{2650878C-15FB-4B86-AC5F-B5CBBC262543}" destId="{B92491AE-0CB4-40F0-80C0-46C520E51920}" srcOrd="2" destOrd="0" presId="urn:microsoft.com/office/officeart/2005/8/layout/hierarchy1"/>
    <dgm:cxn modelId="{5401DE33-FD29-4DBD-8BE8-6AF3EB226962}" type="presParOf" srcId="{2650878C-15FB-4B86-AC5F-B5CBBC262543}" destId="{BF4B84EC-7356-48FF-893E-E45DADE1F8FA}" srcOrd="3" destOrd="0" presId="urn:microsoft.com/office/officeart/2005/8/layout/hierarchy1"/>
    <dgm:cxn modelId="{88E58AA3-6459-4918-83BC-2ACD32525F98}" type="presParOf" srcId="{BF4B84EC-7356-48FF-893E-E45DADE1F8FA}" destId="{839EBC2B-F428-41E6-8FD9-99A0A3E03A40}" srcOrd="0" destOrd="0" presId="urn:microsoft.com/office/officeart/2005/8/layout/hierarchy1"/>
    <dgm:cxn modelId="{9DDB66A4-350B-4F40-BF53-1EDACE113F5C}" type="presParOf" srcId="{839EBC2B-F428-41E6-8FD9-99A0A3E03A40}" destId="{6FE362B0-317C-4440-BD62-80DC7128E396}" srcOrd="0" destOrd="0" presId="urn:microsoft.com/office/officeart/2005/8/layout/hierarchy1"/>
    <dgm:cxn modelId="{2647C012-FB2D-4736-9BDB-1BB19826AEDD}" type="presParOf" srcId="{839EBC2B-F428-41E6-8FD9-99A0A3E03A40}" destId="{18CA75A4-F752-499A-A47A-6FC173D6E9F9}" srcOrd="1" destOrd="0" presId="urn:microsoft.com/office/officeart/2005/8/layout/hierarchy1"/>
    <dgm:cxn modelId="{B56204C2-AAFE-4216-95BE-F31026FB434A}" type="presParOf" srcId="{BF4B84EC-7356-48FF-893E-E45DADE1F8FA}" destId="{F14E4C4E-6B92-45FE-B78F-003237569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1800" b="1" dirty="0" err="1" smtClean="0"/>
            <a:t>Onkeydown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/>
      <dgm:t>
        <a:bodyPr/>
        <a:lstStyle/>
        <a:p>
          <a:r>
            <a:rPr lang="en-US" sz="1800" b="1" dirty="0" err="1" smtClean="0"/>
            <a:t>Onkeyup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r>
            <a:rPr lang="en-US" sz="1800" dirty="0" smtClean="0"/>
            <a:t>Occurs when a key is pressed down.</a:t>
          </a:r>
          <a:endParaRPr lang="en-US" sz="18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/>
      <dgm:t>
        <a:bodyPr/>
        <a:lstStyle/>
        <a:p>
          <a:r>
            <a:rPr lang="en-US" sz="1800" dirty="0" smtClean="0"/>
            <a:t>Occurs when a key is pressed and released.</a:t>
          </a:r>
          <a:endParaRPr lang="en-US" sz="18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/>
      <dgm:t>
        <a:bodyPr/>
        <a:lstStyle/>
        <a:p>
          <a:r>
            <a:rPr lang="en-US" sz="1800" b="1" dirty="0" err="1" smtClean="0"/>
            <a:t>Onkeypress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/>
      <dgm:spPr/>
      <dgm:t>
        <a:bodyPr/>
        <a:lstStyle/>
        <a:p>
          <a:r>
            <a:rPr lang="en-US" dirty="0" smtClean="0"/>
            <a:t>Occurs when the key is released.</a:t>
          </a:r>
          <a:endParaRPr lang="en-US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  <dgm:t>
        <a:bodyPr/>
        <a:lstStyle/>
        <a:p>
          <a:endParaRPr lang="en-IN"/>
        </a:p>
      </dgm:t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  <dgm:t>
        <a:bodyPr/>
        <a:lstStyle/>
        <a:p>
          <a:endParaRPr lang="en-IN"/>
        </a:p>
      </dgm:t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  <dgm:t>
        <a:bodyPr/>
        <a:lstStyle/>
        <a:p>
          <a:endParaRPr lang="en-IN"/>
        </a:p>
      </dgm:t>
    </dgm:pt>
    <dgm:pt modelId="{6AC97F89-B2F6-49D8-9F5E-204CF7773244}" type="pres">
      <dgm:prSet presAssocID="{DD2972BB-86F5-43ED-95EB-0E6235EE415E}" presName="parentLin" presStyleCnt="0"/>
      <dgm:spPr/>
      <dgm:t>
        <a:bodyPr/>
        <a:lstStyle/>
        <a:p>
          <a:endParaRPr lang="en-IN"/>
        </a:p>
      </dgm:t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  <dgm:t>
        <a:bodyPr/>
        <a:lstStyle/>
        <a:p>
          <a:endParaRPr lang="en-IN"/>
        </a:p>
      </dgm:t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  <dgm:t>
        <a:bodyPr/>
        <a:lstStyle/>
        <a:p>
          <a:endParaRPr lang="en-IN"/>
        </a:p>
      </dgm:t>
    </dgm:pt>
    <dgm:pt modelId="{BBF25707-2330-4BDC-9CAF-313F9AB6EEE9}" type="pres">
      <dgm:prSet presAssocID="{96EBA855-8834-49AA-8C3D-CCAA24EC53C7}" presName="parentLin" presStyleCnt="0"/>
      <dgm:spPr/>
      <dgm:t>
        <a:bodyPr/>
        <a:lstStyle/>
        <a:p>
          <a:endParaRPr lang="en-IN"/>
        </a:p>
      </dgm:t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  <dgm:t>
        <a:bodyPr/>
        <a:lstStyle/>
        <a:p>
          <a:endParaRPr lang="en-IN"/>
        </a:p>
      </dgm:t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90098EA8-038F-4FE7-8B77-75B2A5F8689B}" type="presOf" srcId="{9E018682-F920-4DE4-848B-9A1180AFE0E6}" destId="{35B9770D-CA92-443B-8E98-61B8397B238F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CA84EBFE-2E42-4656-9DE5-66B311C6F87A}" type="presOf" srcId="{0BE71C6B-AB23-42F8-8530-ACCE65770C59}" destId="{DECC77AB-F2E4-4D05-A0D7-A12AE0F9A6BB}" srcOrd="0" destOrd="0" presId="urn:microsoft.com/office/officeart/2005/8/layout/list1"/>
    <dgm:cxn modelId="{B390CEB1-1934-4621-8095-991DE1FA2AFA}" type="presOf" srcId="{DD2972BB-86F5-43ED-95EB-0E6235EE415E}" destId="{39270827-321C-487D-8701-D3C791DADC60}" srcOrd="1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55F7EC0D-BDC3-4CBF-9D0B-93D67FF20DA6}" type="presOf" srcId="{0EAF9682-B1F8-4E02-A34A-E6BC34DCCA96}" destId="{F89E510D-1EE2-46EE-81BE-70A29F00E6DE}" srcOrd="1" destOrd="0" presId="urn:microsoft.com/office/officeart/2005/8/layout/list1"/>
    <dgm:cxn modelId="{621F47A7-5280-47E1-9D7F-58665DA736A1}" type="presOf" srcId="{DD2972BB-86F5-43ED-95EB-0E6235EE415E}" destId="{F2D1EC00-5936-4507-A1B3-ADE919C81521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4F044CDA-8A9A-48DF-B99F-A5A49488D486}" type="presOf" srcId="{96EBA855-8834-49AA-8C3D-CCAA24EC53C7}" destId="{C47640A3-6433-4A5C-9C35-FFD5EDA33A7E}" srcOrd="0" destOrd="0" presId="urn:microsoft.com/office/officeart/2005/8/layout/list1"/>
    <dgm:cxn modelId="{FC7881EC-8F2C-4413-BD19-0A252203B612}" type="presOf" srcId="{3A238C8B-31F0-40F7-B9EC-E53169E5539B}" destId="{A3A48043-0B63-489A-B90C-A566B8DF0AB2}" srcOrd="0" destOrd="0" presId="urn:microsoft.com/office/officeart/2005/8/layout/list1"/>
    <dgm:cxn modelId="{2A3A95A5-7430-43EB-93D5-93902D547E2B}" type="presOf" srcId="{96EBA855-8834-49AA-8C3D-CCAA24EC53C7}" destId="{7705A99A-DF51-4065-8350-C15A7BA3E7B5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8895525B-B81A-41A3-BD71-2C7059B79716}" type="presOf" srcId="{0EAF9682-B1F8-4E02-A34A-E6BC34DCCA96}" destId="{E736F3BE-881B-4B2E-9BA6-B26B41AC01E6}" srcOrd="0" destOrd="0" presId="urn:microsoft.com/office/officeart/2005/8/layout/list1"/>
    <dgm:cxn modelId="{488F786F-D133-40D3-A48C-7567D1A1EF8E}" type="presOf" srcId="{39EC6A2C-2250-4CD6-9695-F3F0AF232223}" destId="{E5F8AC0D-C818-46D2-8191-251E5BC620F9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8422F30-E801-4F25-BF1F-10C3B9A86655}" type="presParOf" srcId="{35B9770D-CA92-443B-8E98-61B8397B238F}" destId="{0473A6B5-DC7A-437A-B45A-5718DC69EABD}" srcOrd="0" destOrd="0" presId="urn:microsoft.com/office/officeart/2005/8/layout/list1"/>
    <dgm:cxn modelId="{5A8B895C-AD3A-4272-ACF1-0EFF54256D78}" type="presParOf" srcId="{0473A6B5-DC7A-437A-B45A-5718DC69EABD}" destId="{E736F3BE-881B-4B2E-9BA6-B26B41AC01E6}" srcOrd="0" destOrd="0" presId="urn:microsoft.com/office/officeart/2005/8/layout/list1"/>
    <dgm:cxn modelId="{017DAE84-E013-4C90-9854-156CAC55C042}" type="presParOf" srcId="{0473A6B5-DC7A-437A-B45A-5718DC69EABD}" destId="{F89E510D-1EE2-46EE-81BE-70A29F00E6DE}" srcOrd="1" destOrd="0" presId="urn:microsoft.com/office/officeart/2005/8/layout/list1"/>
    <dgm:cxn modelId="{5F9B724A-FEF8-46BF-A853-79732BFDB4E5}" type="presParOf" srcId="{35B9770D-CA92-443B-8E98-61B8397B238F}" destId="{302E932B-1D19-4F55-8CFF-667490D2A380}" srcOrd="1" destOrd="0" presId="urn:microsoft.com/office/officeart/2005/8/layout/list1"/>
    <dgm:cxn modelId="{184D33CC-82E8-4309-B9A5-80CAA18DBA02}" type="presParOf" srcId="{35B9770D-CA92-443B-8E98-61B8397B238F}" destId="{A3A48043-0B63-489A-B90C-A566B8DF0AB2}" srcOrd="2" destOrd="0" presId="urn:microsoft.com/office/officeart/2005/8/layout/list1"/>
    <dgm:cxn modelId="{F7B67836-DDC2-4762-90E8-D8EFAF6899C9}" type="presParOf" srcId="{35B9770D-CA92-443B-8E98-61B8397B238F}" destId="{1C3D44FA-DC0A-46CE-B62A-D6474139B106}" srcOrd="3" destOrd="0" presId="urn:microsoft.com/office/officeart/2005/8/layout/list1"/>
    <dgm:cxn modelId="{2B0F8A0F-86D1-40F4-9D56-35406ECD3A8E}" type="presParOf" srcId="{35B9770D-CA92-443B-8E98-61B8397B238F}" destId="{6AC97F89-B2F6-49D8-9F5E-204CF7773244}" srcOrd="4" destOrd="0" presId="urn:microsoft.com/office/officeart/2005/8/layout/list1"/>
    <dgm:cxn modelId="{EC63F7B8-5DB7-4B21-BAB4-77C52DD3E42A}" type="presParOf" srcId="{6AC97F89-B2F6-49D8-9F5E-204CF7773244}" destId="{F2D1EC00-5936-4507-A1B3-ADE919C81521}" srcOrd="0" destOrd="0" presId="urn:microsoft.com/office/officeart/2005/8/layout/list1"/>
    <dgm:cxn modelId="{5B8E41CE-6AC2-4CFF-ABDA-FCEC89CA35D5}" type="presParOf" srcId="{6AC97F89-B2F6-49D8-9F5E-204CF7773244}" destId="{39270827-321C-487D-8701-D3C791DADC60}" srcOrd="1" destOrd="0" presId="urn:microsoft.com/office/officeart/2005/8/layout/list1"/>
    <dgm:cxn modelId="{C6A02549-2820-456A-83EB-EBFD9BA4ACEB}" type="presParOf" srcId="{35B9770D-CA92-443B-8E98-61B8397B238F}" destId="{A6E5FD3D-80F8-4246-80C8-41686BF3ECAC}" srcOrd="5" destOrd="0" presId="urn:microsoft.com/office/officeart/2005/8/layout/list1"/>
    <dgm:cxn modelId="{F07F86AB-6EA1-4C23-85C7-4A986DE37FE2}" type="presParOf" srcId="{35B9770D-CA92-443B-8E98-61B8397B238F}" destId="{E5F8AC0D-C818-46D2-8191-251E5BC620F9}" srcOrd="6" destOrd="0" presId="urn:microsoft.com/office/officeart/2005/8/layout/list1"/>
    <dgm:cxn modelId="{FAD0F5AA-7403-401A-B996-9860F694C5CA}" type="presParOf" srcId="{35B9770D-CA92-443B-8E98-61B8397B238F}" destId="{C3A2D552-5181-4C86-924F-8CFF9743B70D}" srcOrd="7" destOrd="0" presId="urn:microsoft.com/office/officeart/2005/8/layout/list1"/>
    <dgm:cxn modelId="{8402B320-1E1E-4AB0-A9F2-58774263E07E}" type="presParOf" srcId="{35B9770D-CA92-443B-8E98-61B8397B238F}" destId="{BBF25707-2330-4BDC-9CAF-313F9AB6EEE9}" srcOrd="8" destOrd="0" presId="urn:microsoft.com/office/officeart/2005/8/layout/list1"/>
    <dgm:cxn modelId="{14AF5A16-D006-4944-AE52-627ABDEC7519}" type="presParOf" srcId="{BBF25707-2330-4BDC-9CAF-313F9AB6EEE9}" destId="{C47640A3-6433-4A5C-9C35-FFD5EDA33A7E}" srcOrd="0" destOrd="0" presId="urn:microsoft.com/office/officeart/2005/8/layout/list1"/>
    <dgm:cxn modelId="{0A8820EB-0626-4FC4-9FF3-DDC9591A2D4A}" type="presParOf" srcId="{BBF25707-2330-4BDC-9CAF-313F9AB6EEE9}" destId="{7705A99A-DF51-4065-8350-C15A7BA3E7B5}" srcOrd="1" destOrd="0" presId="urn:microsoft.com/office/officeart/2005/8/layout/list1"/>
    <dgm:cxn modelId="{C0ED0321-0963-4CFB-A7C6-C538B4785DEE}" type="presParOf" srcId="{35B9770D-CA92-443B-8E98-61B8397B238F}" destId="{A26DAE6A-4861-42C1-9520-02D45423AC07}" srcOrd="9" destOrd="0" presId="urn:microsoft.com/office/officeart/2005/8/layout/list1"/>
    <dgm:cxn modelId="{2ECFEC55-185D-489C-BC7C-540E9FB257A8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491AE-0CB4-40F0-80C0-46C520E51920}">
      <dsp:nvSpPr>
        <dsp:cNvPr id="0" name=""/>
        <dsp:cNvSpPr/>
      </dsp:nvSpPr>
      <dsp:spPr>
        <a:xfrm>
          <a:off x="3037846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988"/>
              </a:lnTo>
              <a:lnTo>
                <a:pt x="1368991" y="443988"/>
              </a:lnTo>
              <a:lnTo>
                <a:pt x="1368991" y="6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6F24-F230-47B4-9126-07A949E00161}">
      <dsp:nvSpPr>
        <dsp:cNvPr id="0" name=""/>
        <dsp:cNvSpPr/>
      </dsp:nvSpPr>
      <dsp:spPr>
        <a:xfrm>
          <a:off x="1668854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1368991" y="0"/>
              </a:moveTo>
              <a:lnTo>
                <a:pt x="1368991" y="443988"/>
              </a:lnTo>
              <a:lnTo>
                <a:pt x="0" y="443988"/>
              </a:lnTo>
              <a:lnTo>
                <a:pt x="0" y="6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9B58F-43BE-4E0E-BC2A-B1BAFEC41E0E}">
      <dsp:nvSpPr>
        <dsp:cNvPr id="0" name=""/>
        <dsp:cNvSpPr/>
      </dsp:nvSpPr>
      <dsp:spPr>
        <a:xfrm>
          <a:off x="1917762" y="404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CFEE64-1545-4890-91F2-B138F65D4C39}">
      <dsp:nvSpPr>
        <dsp:cNvPr id="0" name=""/>
        <dsp:cNvSpPr/>
      </dsp:nvSpPr>
      <dsp:spPr>
        <a:xfrm>
          <a:off x="2166669" y="236866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Scripting</a:t>
          </a:r>
          <a:endParaRPr lang="en-US" sz="2000" b="1" kern="1200" dirty="0"/>
        </a:p>
      </dsp:txBody>
      <dsp:txXfrm>
        <a:off x="2208333" y="278530"/>
        <a:ext cx="2156840" cy="1339178"/>
      </dsp:txXfrm>
    </dsp:sp>
    <dsp:sp modelId="{3951BABC-1964-44B2-A5AF-5F05F2164867}">
      <dsp:nvSpPr>
        <dsp:cNvPr id="0" name=""/>
        <dsp:cNvSpPr/>
      </dsp:nvSpPr>
      <dsp:spPr>
        <a:xfrm>
          <a:off x="548770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441B0-04F9-45E8-A225-DD4EA37EA3B0}">
      <dsp:nvSpPr>
        <dsp:cNvPr id="0" name=""/>
        <dsp:cNvSpPr/>
      </dsp:nvSpPr>
      <dsp:spPr>
        <a:xfrm>
          <a:off x="797677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Client-side Scripting</a:t>
          </a:r>
          <a:endParaRPr lang="en-US" sz="2000" b="1" kern="1200" dirty="0"/>
        </a:p>
      </dsp:txBody>
      <dsp:txXfrm>
        <a:off x="839341" y="2352552"/>
        <a:ext cx="2156840" cy="1339178"/>
      </dsp:txXfrm>
    </dsp:sp>
    <dsp:sp modelId="{6FE362B0-317C-4440-BD62-80DC7128E396}">
      <dsp:nvSpPr>
        <dsp:cNvPr id="0" name=""/>
        <dsp:cNvSpPr/>
      </dsp:nvSpPr>
      <dsp:spPr>
        <a:xfrm>
          <a:off x="3286753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CA75A4-F752-499A-A47A-6FC173D6E9F9}">
      <dsp:nvSpPr>
        <dsp:cNvPr id="0" name=""/>
        <dsp:cNvSpPr/>
      </dsp:nvSpPr>
      <dsp:spPr>
        <a:xfrm>
          <a:off x="3535661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Server-side Scripting</a:t>
          </a:r>
          <a:endParaRPr lang="en-US" sz="2000" b="1" kern="1200" dirty="0"/>
        </a:p>
      </dsp:txBody>
      <dsp:txXfrm>
        <a:off x="3577325" y="2352552"/>
        <a:ext cx="2156840" cy="13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16409"/>
          <a:ext cx="74676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54076" rIns="5795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Occurs when a key is pressed down.</a:t>
          </a:r>
          <a:endParaRPr lang="en-US" sz="1800" kern="1200" dirty="0"/>
        </a:p>
      </dsp:txBody>
      <dsp:txXfrm>
        <a:off x="0" y="216409"/>
        <a:ext cx="7467600" cy="736312"/>
      </dsp:txXfrm>
    </dsp:sp>
    <dsp:sp modelId="{F89E510D-1EE2-46EE-81BE-70A29F00E6DE}">
      <dsp:nvSpPr>
        <dsp:cNvPr id="0" name=""/>
        <dsp:cNvSpPr/>
      </dsp:nvSpPr>
      <dsp:spPr>
        <a:xfrm>
          <a:off x="224028" y="57866"/>
          <a:ext cx="6478322" cy="438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Onkeydown</a:t>
          </a:r>
          <a:endParaRPr lang="en-US" sz="1800" b="1" kern="1200" dirty="0"/>
        </a:p>
      </dsp:txBody>
      <dsp:txXfrm>
        <a:off x="245447" y="79285"/>
        <a:ext cx="6435484" cy="395935"/>
      </dsp:txXfrm>
    </dsp:sp>
    <dsp:sp modelId="{E5F8AC0D-C818-46D2-8191-251E5BC620F9}">
      <dsp:nvSpPr>
        <dsp:cNvPr id="0" name=""/>
        <dsp:cNvSpPr/>
      </dsp:nvSpPr>
      <dsp:spPr>
        <a:xfrm>
          <a:off x="0" y="1243764"/>
          <a:ext cx="7467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54076" rIns="5795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Occurs when the key is released.</a:t>
          </a:r>
          <a:endParaRPr lang="en-US" sz="1700" kern="1200" dirty="0"/>
        </a:p>
      </dsp:txBody>
      <dsp:txXfrm>
        <a:off x="0" y="1243764"/>
        <a:ext cx="7467600" cy="722925"/>
      </dsp:txXfrm>
    </dsp:sp>
    <dsp:sp modelId="{39270827-321C-487D-8701-D3C791DADC60}">
      <dsp:nvSpPr>
        <dsp:cNvPr id="0" name=""/>
        <dsp:cNvSpPr/>
      </dsp:nvSpPr>
      <dsp:spPr>
        <a:xfrm>
          <a:off x="235289" y="1073832"/>
          <a:ext cx="6492749" cy="441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Onkeyup</a:t>
          </a:r>
          <a:endParaRPr lang="en-US" sz="1800" b="1" kern="1200" dirty="0"/>
        </a:p>
      </dsp:txBody>
      <dsp:txXfrm>
        <a:off x="256839" y="1095382"/>
        <a:ext cx="6449649" cy="398363"/>
      </dsp:txXfrm>
    </dsp:sp>
    <dsp:sp modelId="{DECC77AB-F2E4-4D05-A0D7-A12AE0F9A6BB}">
      <dsp:nvSpPr>
        <dsp:cNvPr id="0" name=""/>
        <dsp:cNvSpPr/>
      </dsp:nvSpPr>
      <dsp:spPr>
        <a:xfrm>
          <a:off x="0" y="2330021"/>
          <a:ext cx="74676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54076" rIns="5795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Occurs when a key is pressed and released.</a:t>
          </a:r>
          <a:endParaRPr lang="en-US" sz="1800" kern="1200" dirty="0"/>
        </a:p>
      </dsp:txBody>
      <dsp:txXfrm>
        <a:off x="0" y="2330021"/>
        <a:ext cx="7467600" cy="736312"/>
      </dsp:txXfrm>
    </dsp:sp>
    <dsp:sp modelId="{7705A99A-DF51-4065-8350-C15A7BA3E7B5}">
      <dsp:nvSpPr>
        <dsp:cNvPr id="0" name=""/>
        <dsp:cNvSpPr/>
      </dsp:nvSpPr>
      <dsp:spPr>
        <a:xfrm>
          <a:off x="224028" y="2079101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Onkeypress</a:t>
          </a:r>
          <a:endParaRPr lang="en-US" sz="1800" b="1" kern="1200" dirty="0"/>
        </a:p>
      </dsp:txBody>
      <dsp:txXfrm>
        <a:off x="248526" y="2103599"/>
        <a:ext cx="51783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6F1F-2FB7-404F-9BBC-366E11CF3FB1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E3E81-9D09-42A8-9C62-730EB78F7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 real life, an object is a visible entity such as a car or a table having some characteristics and capable of performing certain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the client’s machine by the browser.</a:t>
            </a:r>
          </a:p>
          <a:p>
            <a:r>
              <a:rPr lang="en-US" dirty="0" smtClean="0"/>
              <a:t>Server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a Web server to generate dynamic HTML 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B2A1FC7-B0B7-4436-A102-21A97453066C}" type="datetimeFigureOut">
              <a:rPr lang="en-US" smtClean="0"/>
              <a:pPr/>
              <a:t>9/21/2015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J</a:t>
            </a:r>
            <a:r>
              <a:rPr lang="en-US" dirty="0" smtClean="0"/>
              <a:t>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ayyaba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ashid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HTML &lt;script&gt; tag is used for declaring a script (such as JavaScript) within your HTML document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lvl="0"/>
            <a:r>
              <a:rPr lang="en-US" sz="2000" dirty="0"/>
              <a:t>The &lt;script&gt; tag defines a script for an HTML page to make them </a:t>
            </a:r>
            <a:r>
              <a:rPr lang="en-US" sz="2000" dirty="0" smtClean="0"/>
              <a:t>interactive.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3276600" cy="23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98" y="4242558"/>
            <a:ext cx="2401098" cy="1194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384244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6" name="Right Arrow 5"/>
          <p:cNvSpPr/>
          <p:nvPr/>
        </p:nvSpPr>
        <p:spPr>
          <a:xfrm>
            <a:off x="4495800" y="47244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/>
              <a:t>can be thought of as named containers. You can place data into these containers and then refer to the data simply by naming the container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Before you use a variable in a JavaScript program, you must declare it. Variables are declared with the </a:t>
            </a: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smtClean="0"/>
              <a:t>keyword.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/>
              <a:t>Syntax:</a:t>
            </a:r>
          </a:p>
          <a:p>
            <a:pPr>
              <a:buNone/>
            </a:pPr>
            <a:endParaRPr lang="en-US" sz="2400" b="1" dirty="0" smtClean="0"/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keyword in JavaScript.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7418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declares two variables namely, </a:t>
            </a:r>
            <a:r>
              <a:rPr lang="en-US" sz="2800" baseline="30000" dirty="0" err="1" smtClean="0">
                <a:cs typeface="Courier New" pitchFamily="49" charset="0"/>
              </a:rPr>
              <a:t>stdID</a:t>
            </a:r>
            <a:r>
              <a:rPr lang="en-US" sz="2800" baseline="30000" dirty="0" smtClean="0"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stdName</a:t>
            </a:r>
            <a:r>
              <a:rPr lang="en-US" sz="2800" baseline="30000" dirty="0" smtClean="0">
                <a:cs typeface="Calibri" pitchFamily="34" charset="0"/>
              </a:rPr>
              <a:t> and assign values to them.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50;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“David Fernando”;</a:t>
            </a:r>
          </a:p>
          <a:p>
            <a:pPr lvl="1">
              <a:buNone/>
            </a:pPr>
            <a:endParaRPr lang="en-US" sz="26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demonstrates how to declare and initialize multiple variables in a single statement in JavaScript:</a:t>
            </a:r>
          </a:p>
          <a:p>
            <a:pPr marL="342900" lvl="1">
              <a:buClr>
                <a:schemeClr val="accent1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708660" lvl="2">
              <a:buClr>
                <a:schemeClr val="accent1"/>
              </a:buClr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David,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stdAge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15;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342900" lvl="1">
              <a:buClr>
                <a:schemeClr val="accent1"/>
              </a:buClr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To identify the type of data that can be stored in a variable, JavaScript provides different data types.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1800" dirty="0" smtClean="0"/>
              <a:t>Data types in JavaScript are classified into two broad categories: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Primitive Data types: 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411480" lvl="1" indent="0">
              <a:buNone/>
            </a:pPr>
            <a:r>
              <a:rPr lang="en-US" sz="1800" dirty="0" smtClean="0"/>
              <a:t>contain only a single value such as a number or a string.</a:t>
            </a:r>
          </a:p>
          <a:p>
            <a:pPr marL="411480" lvl="1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Boolean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da-DK" b="1" dirty="0" smtClean="0">
                <a:solidFill>
                  <a:schemeClr val="accent1"/>
                </a:solidFill>
              </a:rPr>
              <a:t>var</a:t>
            </a:r>
            <a:r>
              <a:rPr lang="da-DK" b="1" dirty="0">
                <a:solidFill>
                  <a:schemeClr val="accent1"/>
                </a:solidFill>
              </a:rPr>
              <a:t> x = </a:t>
            </a:r>
            <a:r>
              <a:rPr lang="da-DK" b="1" dirty="0" smtClean="0">
                <a:solidFill>
                  <a:schemeClr val="accent1"/>
                </a:solidFill>
              </a:rPr>
              <a:t>true;</a:t>
            </a:r>
          </a:p>
          <a:p>
            <a:pPr marL="777240" lvl="2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Null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person = null</a:t>
            </a:r>
            <a:r>
              <a:rPr lang="en-US" b="1" dirty="0" smtClean="0">
                <a:solidFill>
                  <a:schemeClr val="accent1"/>
                </a:solidFill>
              </a:rPr>
              <a:t>;</a:t>
            </a:r>
          </a:p>
          <a:p>
            <a:pPr marL="777240" lvl="2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Number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length = 16;  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dirty="0"/>
              <a:t>                                         </a:t>
            </a:r>
            <a:endParaRPr lang="en-US" sz="1800" dirty="0" smtClean="0"/>
          </a:p>
          <a:p>
            <a:pPr marL="41148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String</a:t>
            </a:r>
          </a:p>
          <a:p>
            <a:pPr marL="411480" lvl="1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lastName</a:t>
            </a:r>
            <a:r>
              <a:rPr lang="en-US" b="1" dirty="0">
                <a:solidFill>
                  <a:schemeClr val="accent1"/>
                </a:solidFill>
              </a:rPr>
              <a:t> = </a:t>
            </a:r>
            <a:r>
              <a:rPr lang="en-US" b="1" dirty="0" smtClean="0">
                <a:solidFill>
                  <a:schemeClr val="accent1"/>
                </a:solidFill>
              </a:rPr>
              <a:t>“xyz";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sz="1600" b="1" dirty="0">
                <a:solidFill>
                  <a:schemeClr val="accent1"/>
                </a:solidFill>
              </a:rPr>
              <a:t>  </a:t>
            </a:r>
            <a:r>
              <a:rPr lang="en-US" sz="1600" dirty="0"/>
              <a:t>   </a:t>
            </a:r>
            <a:endParaRPr lang="en-US" sz="1600" dirty="0" smtClean="0"/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2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Composite Data types: </a:t>
            </a:r>
            <a:endParaRPr lang="en-US" sz="2000" b="1" dirty="0" smtClean="0"/>
          </a:p>
          <a:p>
            <a:pPr marL="114300" indent="0">
              <a:buNone/>
            </a:pPr>
            <a:endParaRPr lang="en-US" sz="1800" b="1" dirty="0"/>
          </a:p>
          <a:p>
            <a:pPr marL="411480" lvl="1" indent="0">
              <a:buNone/>
            </a:pPr>
            <a:r>
              <a:rPr lang="en-US" sz="1800" dirty="0"/>
              <a:t>Stores a collection of multiple related values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marL="411480" lvl="1" indent="0">
              <a:buNone/>
            </a:pPr>
            <a:r>
              <a:rPr lang="en-US" sz="1800" dirty="0"/>
              <a:t>In JavaScript all composite data types are treated as objects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Objects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x = {</a:t>
            </a:r>
            <a:r>
              <a:rPr lang="en-US" sz="1700" b="1" dirty="0" err="1">
                <a:solidFill>
                  <a:schemeClr val="accent1"/>
                </a:solidFill>
              </a:rPr>
              <a:t>firstName</a:t>
            </a:r>
            <a:r>
              <a:rPr lang="en-US" sz="1700" b="1" dirty="0" smtClean="0">
                <a:solidFill>
                  <a:schemeClr val="accent1"/>
                </a:solidFill>
              </a:rPr>
              <a:t>:“</a:t>
            </a:r>
            <a:r>
              <a:rPr lang="en-US" sz="1700" b="1" dirty="0" err="1" smtClean="0">
                <a:solidFill>
                  <a:schemeClr val="accent1"/>
                </a:solidFill>
              </a:rPr>
              <a:t>abc</a:t>
            </a:r>
            <a:r>
              <a:rPr lang="en-US" sz="1700" b="1" dirty="0" smtClean="0">
                <a:solidFill>
                  <a:schemeClr val="accent1"/>
                </a:solidFill>
              </a:rPr>
              <a:t>", </a:t>
            </a:r>
            <a:r>
              <a:rPr lang="en-US" sz="1700" b="1" dirty="0" err="1">
                <a:solidFill>
                  <a:schemeClr val="accent1"/>
                </a:solidFill>
              </a:rPr>
              <a:t>lastName</a:t>
            </a:r>
            <a:r>
              <a:rPr lang="en-US" sz="1700" b="1" dirty="0" smtClean="0">
                <a:solidFill>
                  <a:schemeClr val="accent1"/>
                </a:solidFill>
              </a:rPr>
              <a:t>:“xyz"};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Functions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sz="1700" b="1" dirty="0" smtClean="0">
                <a:solidFill>
                  <a:schemeClr val="accent1"/>
                </a:solidFill>
              </a:rPr>
              <a:t>function </a:t>
            </a:r>
            <a:r>
              <a:rPr lang="en-US" sz="1700" b="1" dirty="0" err="1">
                <a:solidFill>
                  <a:schemeClr val="accent1"/>
                </a:solidFill>
              </a:rPr>
              <a:t>myFunction</a:t>
            </a:r>
            <a:r>
              <a:rPr lang="en-US" sz="1700" b="1" dirty="0" smtClean="0">
                <a:solidFill>
                  <a:schemeClr val="accent1"/>
                </a:solidFill>
              </a:rPr>
              <a:t>(){</a:t>
            </a:r>
            <a:endParaRPr lang="en-US" sz="1700" b="1" dirty="0">
              <a:solidFill>
                <a:schemeClr val="accent1"/>
              </a:solidFill>
            </a:endParaRPr>
          </a:p>
          <a:p>
            <a:pPr marL="777240" lvl="2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	alert("Hello World</a:t>
            </a:r>
            <a:r>
              <a:rPr lang="en-US" sz="1700" b="1" dirty="0" smtClean="0">
                <a:solidFill>
                  <a:schemeClr val="accent1"/>
                </a:solidFill>
              </a:rPr>
              <a:t>");</a:t>
            </a:r>
          </a:p>
          <a:p>
            <a:pPr marL="777240" lvl="2" indent="0">
              <a:buNone/>
            </a:pPr>
            <a:r>
              <a:rPr lang="en-US" sz="1700" b="1" dirty="0" smtClean="0">
                <a:solidFill>
                  <a:schemeClr val="accent1"/>
                </a:solidFill>
              </a:rPr>
              <a:t>}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Arrays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cars = </a:t>
            </a:r>
            <a:r>
              <a:rPr lang="en-US" sz="1700" b="1" dirty="0" smtClean="0">
                <a:solidFill>
                  <a:schemeClr val="accent1"/>
                </a:solidFill>
              </a:rPr>
              <a:t>[“Corolla",</a:t>
            </a:r>
            <a:r>
              <a:rPr lang="en-US" sz="1700" b="1" dirty="0">
                <a:solidFill>
                  <a:schemeClr val="accent1"/>
                </a:solidFill>
              </a:rPr>
              <a:t> </a:t>
            </a:r>
            <a:r>
              <a:rPr lang="en-US" sz="1700" b="1" dirty="0" smtClean="0">
                <a:solidFill>
                  <a:schemeClr val="accent1"/>
                </a:solidFill>
              </a:rPr>
              <a:t>“Mercedes",</a:t>
            </a:r>
            <a:r>
              <a:rPr lang="en-US" sz="1700" b="1" dirty="0">
                <a:solidFill>
                  <a:schemeClr val="accent1"/>
                </a:solidFill>
              </a:rPr>
              <a:t> "BMW"];</a:t>
            </a:r>
          </a:p>
        </p:txBody>
      </p:sp>
    </p:spTree>
    <p:extLst>
      <p:ext uri="{BB962C8B-B14F-4D97-AF65-F5344CB8AC3E}">
        <p14:creationId xmlns:p14="http://schemas.microsoft.com/office/powerpoint/2010/main" val="42752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752600"/>
            <a:ext cx="511798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37" y="4789404"/>
            <a:ext cx="3276600" cy="13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8580" y="3200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6477000" y="3810000"/>
            <a:ext cx="591457" cy="69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 function is a piece of code that performs some operations on variables to fulfill a specific task.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It takes one or more input values, processes them and returns an output value.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Following are the built-in JavaScript functions: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alert()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confirm()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prompt()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parseInt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parseFloat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eval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isNaN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38400"/>
            <a:ext cx="4838700" cy="64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556009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4081676"/>
            <a:ext cx="5105400" cy="6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810000"/>
            <a:ext cx="2564054" cy="1266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5394763"/>
            <a:ext cx="2514600" cy="1463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5791200"/>
            <a:ext cx="426271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1752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alert()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352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confirm()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502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prompt()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event occurs when a user interacts with the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of the commonly generated events are mouse clicks, key strokes, and so 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process of handling these events is known as event handling.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event: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Figure 12.1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733800"/>
            <a:ext cx="5334000" cy="286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Event handling is a process of specifying actions to be performed when an event occurs. This is done by using an event handler.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An event handler is a scripting code or a function that defines the actions to be performed when the event is triggered.</a:t>
            </a:r>
          </a:p>
          <a:p>
            <a:pPr lvl="0">
              <a:buNone/>
            </a:pPr>
            <a:endParaRPr lang="en-US" sz="2400" dirty="0" smtClean="0"/>
          </a:p>
          <a:p>
            <a:r>
              <a:rPr lang="en-US" sz="2400" dirty="0" smtClean="0"/>
              <a:t>When an event occurs, an event handler function that is associated with the specific event is invoked.</a:t>
            </a:r>
          </a:p>
          <a:p>
            <a:pPr lvl="0">
              <a:buNone/>
            </a:pP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JavaScript is a scripting language that allows building dynamic Web pages by ensuring maximum user interactivity. 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JavaScript language is an object-based language, which means that it provides objects for specifying functionalities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scripting language, an object has a unique identity, state, and behavior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The object stores its identity and state in fields (also called variables) and exposes its behavior through functions (actions). 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figure displays event handling: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Figure 12.1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315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Keyboard events are the events that occur when a key or a combination of keys are pressed or released from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events occur for all keys of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different keyboard events are as follows: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76600"/>
          <a:ext cx="7467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72280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753965"/>
            <a:ext cx="3134831" cy="1531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56073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8015" y="4022403"/>
            <a:ext cx="0" cy="70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Mouse events occur when the user clicks the mouse button.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mouse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6" y="2583543"/>
            <a:ext cx="6592888" cy="38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3048000" cy="49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5648189"/>
            <a:ext cx="1262062" cy="11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96" y="2153833"/>
            <a:ext cx="2657534" cy="205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2406" y="8490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434225"/>
            <a:ext cx="0" cy="52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834063" y="1269714"/>
            <a:ext cx="2286000" cy="102851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onmouseover</a:t>
            </a:r>
            <a:endParaRPr lang="en-US" b="1" dirty="0"/>
          </a:p>
        </p:txBody>
      </p:sp>
      <p:sp>
        <p:nvSpPr>
          <p:cNvPr id="12" name="Flowchart: Sequential Access Storage 11"/>
          <p:cNvSpPr/>
          <p:nvPr/>
        </p:nvSpPr>
        <p:spPr>
          <a:xfrm>
            <a:off x="4952999" y="5326629"/>
            <a:ext cx="2024064" cy="67641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onmouseout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80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&amp; 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focus events determine the activation of various elements that uses the element.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selection events occur when an element or a part of an element within a Web page is selected.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focus and selection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78" y="3581400"/>
            <a:ext cx="6598444" cy="316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6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58488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1171" y="434423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86172" y="4953000"/>
            <a:ext cx="0" cy="6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1200"/>
            <a:ext cx="42291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smtClean="0"/>
              <a:t>World Object:</a:t>
            </a:r>
            <a:endParaRPr lang="en-US"/>
          </a:p>
        </p:txBody>
      </p:sp>
      <p:pic>
        <p:nvPicPr>
          <p:cNvPr id="1026" name="Picture 2" descr="http://www.webuycarsformore.com/wp-content/uploads/2014/05/car-blogspot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886200"/>
            <a:ext cx="571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267200" y="1230007"/>
            <a:ext cx="3886200" cy="26561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State</a:t>
            </a:r>
          </a:p>
          <a:p>
            <a:pPr algn="ctr"/>
            <a:r>
              <a:rPr lang="en-US" dirty="0" smtClean="0"/>
              <a:t>Name, Model, Color</a:t>
            </a:r>
          </a:p>
          <a:p>
            <a:pPr algn="ctr"/>
            <a:r>
              <a:rPr lang="en-US" sz="2000" b="1" u="sng" dirty="0" smtClean="0"/>
              <a:t>Behavior</a:t>
            </a:r>
          </a:p>
          <a:p>
            <a:pPr algn="ctr"/>
            <a:r>
              <a:rPr lang="en-US" dirty="0" smtClean="0"/>
              <a:t>Start(), accelerate() </a:t>
            </a:r>
            <a:r>
              <a:rPr lang="en-US" sz="2000" b="1" u="sng" dirty="0" smtClean="0"/>
              <a:t>Identity</a:t>
            </a:r>
          </a:p>
          <a:p>
            <a:pPr algn="ctr"/>
            <a:r>
              <a:rPr lang="en-US" dirty="0" smtClean="0"/>
              <a:t>Registration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Scripting refers to a series of commands that are interpreted and executed sequentially and immediately on occurrence of an event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r>
              <a:rPr lang="en-US" sz="2400" dirty="0"/>
              <a:t>This event is an action generated by a user while interacting with a Web page.</a:t>
            </a:r>
          </a:p>
          <a:p>
            <a:pPr lvl="0"/>
            <a:endParaRPr lang="en-US" sz="2400" dirty="0" smtClean="0"/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 scripting language refers to a set of instructions that provides some functionality when the user interacts with a Web page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Scripting languages are often embedded in the HTML pages to change the behavior of the Web pages according to the user’s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08719"/>
              </p:ext>
            </p:extLst>
          </p:nvPr>
        </p:nvGraphicFramePr>
        <p:xfrm>
          <a:off x="1219200" y="1981200"/>
          <a:ext cx="6324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A Client-side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browser on the user’s </a:t>
            </a:r>
            <a:r>
              <a:rPr lang="en-US" sz="2400" dirty="0" smtClean="0"/>
              <a:t>machine.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client-side script might contain instructions for the browser to handle user interactivity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These instructions might be to change the look or content of the Web page based on the user inputs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0"/>
            <a:r>
              <a:rPr lang="en-US" sz="2400" dirty="0"/>
              <a:t>Examples include displaying a welcome page with the user name, displaying date and time, validating that the required user details are filled, and so on.</a:t>
            </a:r>
          </a:p>
          <a:p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figure displays the output of a Client-Side JavaScript:</a:t>
            </a:r>
            <a:endParaRPr lang="en-US" dirty="0"/>
          </a:p>
        </p:txBody>
      </p:sp>
      <p:pic>
        <p:nvPicPr>
          <p:cNvPr id="4" name="Picture 3" descr="Figure 12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6790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 Server-side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Web server when an HTML page is requested by a user and the output is displayed by the browser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server-side JavaScript can interact with the database, fetch the required information specific to the user, and display it to the user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Server-side scripting fulfills the goal of providing dynamic content in Web pages.</a:t>
            </a:r>
          </a:p>
          <a:p>
            <a:pPr marL="11430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figure displays the output of a </a:t>
            </a:r>
            <a:r>
              <a:rPr lang="en-US" dirty="0" smtClean="0"/>
              <a:t>Server-Side </a:t>
            </a:r>
            <a:r>
              <a:rPr lang="en-US" dirty="0"/>
              <a:t>JavaScript: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Figure 12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5554" y="2514600"/>
            <a:ext cx="3192893" cy="3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879</TotalTime>
  <Words>1025</Words>
  <Application>Microsoft Office PowerPoint</Application>
  <PresentationFormat>On-screen Show (4:3)</PresentationFormat>
  <Paragraphs>196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Introduction to JavaScript</vt:lpstr>
      <vt:lpstr>JavaScript</vt:lpstr>
      <vt:lpstr>JavaScript</vt:lpstr>
      <vt:lpstr>Scripting</vt:lpstr>
      <vt:lpstr>Scripting</vt:lpstr>
      <vt:lpstr>Client-Side JavaScript</vt:lpstr>
      <vt:lpstr>Client-Side JavaScript</vt:lpstr>
      <vt:lpstr>Server-Side JavaScript</vt:lpstr>
      <vt:lpstr>Server-Side JavaScript</vt:lpstr>
      <vt:lpstr>&lt;script&gt; tag</vt:lpstr>
      <vt:lpstr>JavaScript Variables</vt:lpstr>
      <vt:lpstr>JavaScript Variables</vt:lpstr>
      <vt:lpstr>Data Types in JavaScript</vt:lpstr>
      <vt:lpstr>Data Types in JavaScript</vt:lpstr>
      <vt:lpstr>Example</vt:lpstr>
      <vt:lpstr>Built-in Functions</vt:lpstr>
      <vt:lpstr>Built-in Functions</vt:lpstr>
      <vt:lpstr>Events</vt:lpstr>
      <vt:lpstr>Event Handling</vt:lpstr>
      <vt:lpstr>Event Handling</vt:lpstr>
      <vt:lpstr>Keyboard Events</vt:lpstr>
      <vt:lpstr>Example</vt:lpstr>
      <vt:lpstr>Mouse Events</vt:lpstr>
      <vt:lpstr>Example</vt:lpstr>
      <vt:lpstr>Focus &amp; Selection Events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tayyaba</dc:creator>
  <cp:lastModifiedBy>tayyaba</cp:lastModifiedBy>
  <cp:revision>72</cp:revision>
  <dcterms:created xsi:type="dcterms:W3CDTF">2015-09-04T07:25:15Z</dcterms:created>
  <dcterms:modified xsi:type="dcterms:W3CDTF">2015-09-21T07:15:52Z</dcterms:modified>
</cp:coreProperties>
</file>