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>
        <p:scale>
          <a:sx n="66" d="100"/>
          <a:sy n="66" d="100"/>
        </p:scale>
        <p:origin x="-2112" y="-5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CB8EF0-95E3-41D8-9298-B984009F346D}" type="doc">
      <dgm:prSet loTypeId="urn:microsoft.com/office/officeart/2005/8/layout/hierarchy1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D384BD-994A-4E9F-AE2C-E5172A6006D7}">
      <dgm:prSet phldrT="[Text]" custT="1"/>
      <dgm:spPr/>
      <dgm:t>
        <a:bodyPr/>
        <a:lstStyle/>
        <a:p>
          <a:r>
            <a:rPr lang="en-US" sz="2000" b="1" dirty="0" smtClean="0"/>
            <a:t>Scripting</a:t>
          </a:r>
          <a:endParaRPr lang="en-US" sz="2000" b="1" dirty="0"/>
        </a:p>
      </dgm:t>
    </dgm:pt>
    <dgm:pt modelId="{ADB9F4F5-510F-41FD-8869-78F3EDAB7F94}" type="parTrans" cxnId="{EB816A10-D08C-4DB5-93B8-BF2FA3FD9529}">
      <dgm:prSet/>
      <dgm:spPr/>
      <dgm:t>
        <a:bodyPr/>
        <a:lstStyle/>
        <a:p>
          <a:endParaRPr lang="en-US"/>
        </a:p>
      </dgm:t>
    </dgm:pt>
    <dgm:pt modelId="{6B08634B-D0A4-418B-84C1-E71CD6A97BFB}" type="sibTrans" cxnId="{EB816A10-D08C-4DB5-93B8-BF2FA3FD9529}">
      <dgm:prSet/>
      <dgm:spPr/>
      <dgm:t>
        <a:bodyPr/>
        <a:lstStyle/>
        <a:p>
          <a:endParaRPr lang="en-US"/>
        </a:p>
      </dgm:t>
    </dgm:pt>
    <dgm:pt modelId="{0B71CDFD-A7B8-4B30-A5DC-D9F79C5065E8}">
      <dgm:prSet phldrT="[Text]" custT="1"/>
      <dgm:spPr/>
      <dgm:t>
        <a:bodyPr/>
        <a:lstStyle/>
        <a:p>
          <a:r>
            <a:rPr lang="en-US" sz="2000" b="1" dirty="0" smtClean="0"/>
            <a:t>Client-side Scripting</a:t>
          </a:r>
          <a:endParaRPr lang="en-US" sz="2000" b="1" dirty="0"/>
        </a:p>
      </dgm:t>
    </dgm:pt>
    <dgm:pt modelId="{0F8E916C-7DF4-4714-8997-2E0B20232480}" type="parTrans" cxnId="{9F164B7F-934F-452B-9548-4E03383CEE53}">
      <dgm:prSet/>
      <dgm:spPr/>
      <dgm:t>
        <a:bodyPr/>
        <a:lstStyle/>
        <a:p>
          <a:endParaRPr lang="en-US"/>
        </a:p>
      </dgm:t>
    </dgm:pt>
    <dgm:pt modelId="{3E0A1695-6A7C-49BB-87C5-A75C1FFD49EE}" type="sibTrans" cxnId="{9F164B7F-934F-452B-9548-4E03383CEE53}">
      <dgm:prSet/>
      <dgm:spPr/>
      <dgm:t>
        <a:bodyPr/>
        <a:lstStyle/>
        <a:p>
          <a:endParaRPr lang="en-US"/>
        </a:p>
      </dgm:t>
    </dgm:pt>
    <dgm:pt modelId="{1A829EBA-48AD-4F2F-ADE6-2A49C646228D}">
      <dgm:prSet phldrT="[Text]" custT="1"/>
      <dgm:spPr/>
      <dgm:t>
        <a:bodyPr/>
        <a:lstStyle/>
        <a:p>
          <a:r>
            <a:rPr lang="en-US" sz="2000" b="1" dirty="0" smtClean="0"/>
            <a:t>Server-side Scripting</a:t>
          </a:r>
          <a:endParaRPr lang="en-US" sz="2000" b="1" dirty="0"/>
        </a:p>
      </dgm:t>
    </dgm:pt>
    <dgm:pt modelId="{1AC6B842-04C5-4609-AF51-0CCB5E51E472}" type="parTrans" cxnId="{8844CBEB-3C80-4913-A6CC-23DCF205B6A0}">
      <dgm:prSet/>
      <dgm:spPr/>
      <dgm:t>
        <a:bodyPr/>
        <a:lstStyle/>
        <a:p>
          <a:endParaRPr lang="en-US"/>
        </a:p>
      </dgm:t>
    </dgm:pt>
    <dgm:pt modelId="{4677B9D1-997D-41A5-BA9B-C50933EAD64B}" type="sibTrans" cxnId="{8844CBEB-3C80-4913-A6CC-23DCF205B6A0}">
      <dgm:prSet/>
      <dgm:spPr/>
      <dgm:t>
        <a:bodyPr/>
        <a:lstStyle/>
        <a:p>
          <a:endParaRPr lang="en-US"/>
        </a:p>
      </dgm:t>
    </dgm:pt>
    <dgm:pt modelId="{BB1C68D8-B1F0-4F8F-B4B9-146DB7F9548B}" type="pres">
      <dgm:prSet presAssocID="{EACB8EF0-95E3-41D8-9298-B984009F346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81CA8F7-03D4-41AF-81BE-DF5A2254878A}" type="pres">
      <dgm:prSet presAssocID="{43D384BD-994A-4E9F-AE2C-E5172A6006D7}" presName="hierRoot1" presStyleCnt="0"/>
      <dgm:spPr/>
      <dgm:t>
        <a:bodyPr/>
        <a:lstStyle/>
        <a:p>
          <a:endParaRPr lang="en-US"/>
        </a:p>
      </dgm:t>
    </dgm:pt>
    <dgm:pt modelId="{2959C066-146E-4EC2-BD26-7D0821338354}" type="pres">
      <dgm:prSet presAssocID="{43D384BD-994A-4E9F-AE2C-E5172A6006D7}" presName="composite" presStyleCnt="0"/>
      <dgm:spPr/>
      <dgm:t>
        <a:bodyPr/>
        <a:lstStyle/>
        <a:p>
          <a:endParaRPr lang="en-US"/>
        </a:p>
      </dgm:t>
    </dgm:pt>
    <dgm:pt modelId="{2409B58F-43BE-4E0E-BC2A-B1BAFEC41E0E}" type="pres">
      <dgm:prSet presAssocID="{43D384BD-994A-4E9F-AE2C-E5172A6006D7}" presName="background" presStyleLbl="node0" presStyleIdx="0" presStyleCnt="1"/>
      <dgm:spPr/>
      <dgm:t>
        <a:bodyPr/>
        <a:lstStyle/>
        <a:p>
          <a:endParaRPr lang="en-US"/>
        </a:p>
      </dgm:t>
    </dgm:pt>
    <dgm:pt modelId="{EBCFEE64-1545-4890-91F2-B138F65D4C39}" type="pres">
      <dgm:prSet presAssocID="{43D384BD-994A-4E9F-AE2C-E5172A6006D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50878C-15FB-4B86-AC5F-B5CBBC262543}" type="pres">
      <dgm:prSet presAssocID="{43D384BD-994A-4E9F-AE2C-E5172A6006D7}" presName="hierChild2" presStyleCnt="0"/>
      <dgm:spPr/>
      <dgm:t>
        <a:bodyPr/>
        <a:lstStyle/>
        <a:p>
          <a:endParaRPr lang="en-US"/>
        </a:p>
      </dgm:t>
    </dgm:pt>
    <dgm:pt modelId="{B7C96F24-F230-47B4-9126-07A949E00161}" type="pres">
      <dgm:prSet presAssocID="{0F8E916C-7DF4-4714-8997-2E0B20232480}" presName="Name10" presStyleLbl="parChTrans1D2" presStyleIdx="0" presStyleCnt="2"/>
      <dgm:spPr/>
      <dgm:t>
        <a:bodyPr/>
        <a:lstStyle/>
        <a:p>
          <a:endParaRPr lang="en-US"/>
        </a:p>
      </dgm:t>
    </dgm:pt>
    <dgm:pt modelId="{FB4B073E-785D-4C69-8C53-26EF2D72C5EF}" type="pres">
      <dgm:prSet presAssocID="{0B71CDFD-A7B8-4B30-A5DC-D9F79C5065E8}" presName="hierRoot2" presStyleCnt="0"/>
      <dgm:spPr/>
      <dgm:t>
        <a:bodyPr/>
        <a:lstStyle/>
        <a:p>
          <a:endParaRPr lang="en-US"/>
        </a:p>
      </dgm:t>
    </dgm:pt>
    <dgm:pt modelId="{781FD1FA-ABC4-4931-923B-EE344E5D9940}" type="pres">
      <dgm:prSet presAssocID="{0B71CDFD-A7B8-4B30-A5DC-D9F79C5065E8}" presName="composite2" presStyleCnt="0"/>
      <dgm:spPr/>
      <dgm:t>
        <a:bodyPr/>
        <a:lstStyle/>
        <a:p>
          <a:endParaRPr lang="en-US"/>
        </a:p>
      </dgm:t>
    </dgm:pt>
    <dgm:pt modelId="{3951BABC-1964-44B2-A5AF-5F05F2164867}" type="pres">
      <dgm:prSet presAssocID="{0B71CDFD-A7B8-4B30-A5DC-D9F79C5065E8}" presName="background2" presStyleLbl="node2" presStyleIdx="0" presStyleCnt="2"/>
      <dgm:spPr/>
      <dgm:t>
        <a:bodyPr/>
        <a:lstStyle/>
        <a:p>
          <a:endParaRPr lang="en-US"/>
        </a:p>
      </dgm:t>
    </dgm:pt>
    <dgm:pt modelId="{3D9441B0-04F9-45E8-A225-DD4EA37EA3B0}" type="pres">
      <dgm:prSet presAssocID="{0B71CDFD-A7B8-4B30-A5DC-D9F79C5065E8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C83D2D-7133-4951-84CC-63A6A207A212}" type="pres">
      <dgm:prSet presAssocID="{0B71CDFD-A7B8-4B30-A5DC-D9F79C5065E8}" presName="hierChild3" presStyleCnt="0"/>
      <dgm:spPr/>
      <dgm:t>
        <a:bodyPr/>
        <a:lstStyle/>
        <a:p>
          <a:endParaRPr lang="en-US"/>
        </a:p>
      </dgm:t>
    </dgm:pt>
    <dgm:pt modelId="{B92491AE-0CB4-40F0-80C0-46C520E51920}" type="pres">
      <dgm:prSet presAssocID="{1AC6B842-04C5-4609-AF51-0CCB5E51E472}" presName="Name10" presStyleLbl="parChTrans1D2" presStyleIdx="1" presStyleCnt="2"/>
      <dgm:spPr/>
      <dgm:t>
        <a:bodyPr/>
        <a:lstStyle/>
        <a:p>
          <a:endParaRPr lang="en-US"/>
        </a:p>
      </dgm:t>
    </dgm:pt>
    <dgm:pt modelId="{BF4B84EC-7356-48FF-893E-E45DADE1F8FA}" type="pres">
      <dgm:prSet presAssocID="{1A829EBA-48AD-4F2F-ADE6-2A49C646228D}" presName="hierRoot2" presStyleCnt="0"/>
      <dgm:spPr/>
      <dgm:t>
        <a:bodyPr/>
        <a:lstStyle/>
        <a:p>
          <a:endParaRPr lang="en-US"/>
        </a:p>
      </dgm:t>
    </dgm:pt>
    <dgm:pt modelId="{839EBC2B-F428-41E6-8FD9-99A0A3E03A40}" type="pres">
      <dgm:prSet presAssocID="{1A829EBA-48AD-4F2F-ADE6-2A49C646228D}" presName="composite2" presStyleCnt="0"/>
      <dgm:spPr/>
      <dgm:t>
        <a:bodyPr/>
        <a:lstStyle/>
        <a:p>
          <a:endParaRPr lang="en-US"/>
        </a:p>
      </dgm:t>
    </dgm:pt>
    <dgm:pt modelId="{6FE362B0-317C-4440-BD62-80DC7128E396}" type="pres">
      <dgm:prSet presAssocID="{1A829EBA-48AD-4F2F-ADE6-2A49C646228D}" presName="background2" presStyleLbl="node2" presStyleIdx="1" presStyleCnt="2"/>
      <dgm:spPr/>
      <dgm:t>
        <a:bodyPr/>
        <a:lstStyle/>
        <a:p>
          <a:endParaRPr lang="en-US"/>
        </a:p>
      </dgm:t>
    </dgm:pt>
    <dgm:pt modelId="{18CA75A4-F752-499A-A47A-6FC173D6E9F9}" type="pres">
      <dgm:prSet presAssocID="{1A829EBA-48AD-4F2F-ADE6-2A49C646228D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4E4C4E-6B92-45FE-B78F-003237569324}" type="pres">
      <dgm:prSet presAssocID="{1A829EBA-48AD-4F2F-ADE6-2A49C646228D}" presName="hierChild3" presStyleCnt="0"/>
      <dgm:spPr/>
      <dgm:t>
        <a:bodyPr/>
        <a:lstStyle/>
        <a:p>
          <a:endParaRPr lang="en-US"/>
        </a:p>
      </dgm:t>
    </dgm:pt>
  </dgm:ptLst>
  <dgm:cxnLst>
    <dgm:cxn modelId="{8844CBEB-3C80-4913-A6CC-23DCF205B6A0}" srcId="{43D384BD-994A-4E9F-AE2C-E5172A6006D7}" destId="{1A829EBA-48AD-4F2F-ADE6-2A49C646228D}" srcOrd="1" destOrd="0" parTransId="{1AC6B842-04C5-4609-AF51-0CCB5E51E472}" sibTransId="{4677B9D1-997D-41A5-BA9B-C50933EAD64B}"/>
    <dgm:cxn modelId="{15C36AFC-6C60-4A41-8484-2200DAB1CE21}" type="presOf" srcId="{EACB8EF0-95E3-41D8-9298-B984009F346D}" destId="{BB1C68D8-B1F0-4F8F-B4B9-146DB7F9548B}" srcOrd="0" destOrd="0" presId="urn:microsoft.com/office/officeart/2005/8/layout/hierarchy1"/>
    <dgm:cxn modelId="{C419861D-E038-45B4-B761-00D9527D66B3}" type="presOf" srcId="{0B71CDFD-A7B8-4B30-A5DC-D9F79C5065E8}" destId="{3D9441B0-04F9-45E8-A225-DD4EA37EA3B0}" srcOrd="0" destOrd="0" presId="urn:microsoft.com/office/officeart/2005/8/layout/hierarchy1"/>
    <dgm:cxn modelId="{0E858B89-1437-4946-A77B-1FC650259070}" type="presOf" srcId="{1A829EBA-48AD-4F2F-ADE6-2A49C646228D}" destId="{18CA75A4-F752-499A-A47A-6FC173D6E9F9}" srcOrd="0" destOrd="0" presId="urn:microsoft.com/office/officeart/2005/8/layout/hierarchy1"/>
    <dgm:cxn modelId="{6F012EDF-8F74-4853-BCBC-E6F60998951C}" type="presOf" srcId="{0F8E916C-7DF4-4714-8997-2E0B20232480}" destId="{B7C96F24-F230-47B4-9126-07A949E00161}" srcOrd="0" destOrd="0" presId="urn:microsoft.com/office/officeart/2005/8/layout/hierarchy1"/>
    <dgm:cxn modelId="{277ECD1B-ECDF-41DB-BF5D-D1DDA63E5759}" type="presOf" srcId="{1AC6B842-04C5-4609-AF51-0CCB5E51E472}" destId="{B92491AE-0CB4-40F0-80C0-46C520E51920}" srcOrd="0" destOrd="0" presId="urn:microsoft.com/office/officeart/2005/8/layout/hierarchy1"/>
    <dgm:cxn modelId="{EB816A10-D08C-4DB5-93B8-BF2FA3FD9529}" srcId="{EACB8EF0-95E3-41D8-9298-B984009F346D}" destId="{43D384BD-994A-4E9F-AE2C-E5172A6006D7}" srcOrd="0" destOrd="0" parTransId="{ADB9F4F5-510F-41FD-8869-78F3EDAB7F94}" sibTransId="{6B08634B-D0A4-418B-84C1-E71CD6A97BFB}"/>
    <dgm:cxn modelId="{9F164B7F-934F-452B-9548-4E03383CEE53}" srcId="{43D384BD-994A-4E9F-AE2C-E5172A6006D7}" destId="{0B71CDFD-A7B8-4B30-A5DC-D9F79C5065E8}" srcOrd="0" destOrd="0" parTransId="{0F8E916C-7DF4-4714-8997-2E0B20232480}" sibTransId="{3E0A1695-6A7C-49BB-87C5-A75C1FFD49EE}"/>
    <dgm:cxn modelId="{C48E978B-1B24-44BB-A2AE-768F3E5F3DF0}" type="presOf" srcId="{43D384BD-994A-4E9F-AE2C-E5172A6006D7}" destId="{EBCFEE64-1545-4890-91F2-B138F65D4C39}" srcOrd="0" destOrd="0" presId="urn:microsoft.com/office/officeart/2005/8/layout/hierarchy1"/>
    <dgm:cxn modelId="{641D56A7-A239-4FA6-85CD-55B4580DBDD4}" type="presParOf" srcId="{BB1C68D8-B1F0-4F8F-B4B9-146DB7F9548B}" destId="{781CA8F7-03D4-41AF-81BE-DF5A2254878A}" srcOrd="0" destOrd="0" presId="urn:microsoft.com/office/officeart/2005/8/layout/hierarchy1"/>
    <dgm:cxn modelId="{B6ACD985-9F4F-462C-AB9F-E3FA91A1A6C0}" type="presParOf" srcId="{781CA8F7-03D4-41AF-81BE-DF5A2254878A}" destId="{2959C066-146E-4EC2-BD26-7D0821338354}" srcOrd="0" destOrd="0" presId="urn:microsoft.com/office/officeart/2005/8/layout/hierarchy1"/>
    <dgm:cxn modelId="{E431E6B6-F2DF-4D4D-B738-2E4FA86C69D9}" type="presParOf" srcId="{2959C066-146E-4EC2-BD26-7D0821338354}" destId="{2409B58F-43BE-4E0E-BC2A-B1BAFEC41E0E}" srcOrd="0" destOrd="0" presId="urn:microsoft.com/office/officeart/2005/8/layout/hierarchy1"/>
    <dgm:cxn modelId="{74E01D84-6368-4E71-97FB-1ED034E3CD41}" type="presParOf" srcId="{2959C066-146E-4EC2-BD26-7D0821338354}" destId="{EBCFEE64-1545-4890-91F2-B138F65D4C39}" srcOrd="1" destOrd="0" presId="urn:microsoft.com/office/officeart/2005/8/layout/hierarchy1"/>
    <dgm:cxn modelId="{FFE29F69-6E3E-46E4-A646-6E86AB714642}" type="presParOf" srcId="{781CA8F7-03D4-41AF-81BE-DF5A2254878A}" destId="{2650878C-15FB-4B86-AC5F-B5CBBC262543}" srcOrd="1" destOrd="0" presId="urn:microsoft.com/office/officeart/2005/8/layout/hierarchy1"/>
    <dgm:cxn modelId="{E618D5E8-2B33-47B0-BE16-73F391479D40}" type="presParOf" srcId="{2650878C-15FB-4B86-AC5F-B5CBBC262543}" destId="{B7C96F24-F230-47B4-9126-07A949E00161}" srcOrd="0" destOrd="0" presId="urn:microsoft.com/office/officeart/2005/8/layout/hierarchy1"/>
    <dgm:cxn modelId="{0177A575-AE41-42A0-A07D-556FC94C50D6}" type="presParOf" srcId="{2650878C-15FB-4B86-AC5F-B5CBBC262543}" destId="{FB4B073E-785D-4C69-8C53-26EF2D72C5EF}" srcOrd="1" destOrd="0" presId="urn:microsoft.com/office/officeart/2005/8/layout/hierarchy1"/>
    <dgm:cxn modelId="{F59A5BE5-B334-4DE9-9A83-CFE186E32FA7}" type="presParOf" srcId="{FB4B073E-785D-4C69-8C53-26EF2D72C5EF}" destId="{781FD1FA-ABC4-4931-923B-EE344E5D9940}" srcOrd="0" destOrd="0" presId="urn:microsoft.com/office/officeart/2005/8/layout/hierarchy1"/>
    <dgm:cxn modelId="{34143ADE-4305-48FA-978B-ECC448CF9AF3}" type="presParOf" srcId="{781FD1FA-ABC4-4931-923B-EE344E5D9940}" destId="{3951BABC-1964-44B2-A5AF-5F05F2164867}" srcOrd="0" destOrd="0" presId="urn:microsoft.com/office/officeart/2005/8/layout/hierarchy1"/>
    <dgm:cxn modelId="{8CB899E6-3860-49BC-ACBE-6EFC6EE47BF0}" type="presParOf" srcId="{781FD1FA-ABC4-4931-923B-EE344E5D9940}" destId="{3D9441B0-04F9-45E8-A225-DD4EA37EA3B0}" srcOrd="1" destOrd="0" presId="urn:microsoft.com/office/officeart/2005/8/layout/hierarchy1"/>
    <dgm:cxn modelId="{47FCE268-7170-4A1E-9E54-FCDE4885BDF3}" type="presParOf" srcId="{FB4B073E-785D-4C69-8C53-26EF2D72C5EF}" destId="{ACC83D2D-7133-4951-84CC-63A6A207A212}" srcOrd="1" destOrd="0" presId="urn:microsoft.com/office/officeart/2005/8/layout/hierarchy1"/>
    <dgm:cxn modelId="{770F31B9-CDC8-4336-9E49-94978A86BC66}" type="presParOf" srcId="{2650878C-15FB-4B86-AC5F-B5CBBC262543}" destId="{B92491AE-0CB4-40F0-80C0-46C520E51920}" srcOrd="2" destOrd="0" presId="urn:microsoft.com/office/officeart/2005/8/layout/hierarchy1"/>
    <dgm:cxn modelId="{5401DE33-FD29-4DBD-8BE8-6AF3EB226962}" type="presParOf" srcId="{2650878C-15FB-4B86-AC5F-B5CBBC262543}" destId="{BF4B84EC-7356-48FF-893E-E45DADE1F8FA}" srcOrd="3" destOrd="0" presId="urn:microsoft.com/office/officeart/2005/8/layout/hierarchy1"/>
    <dgm:cxn modelId="{88E58AA3-6459-4918-83BC-2ACD32525F98}" type="presParOf" srcId="{BF4B84EC-7356-48FF-893E-E45DADE1F8FA}" destId="{839EBC2B-F428-41E6-8FD9-99A0A3E03A40}" srcOrd="0" destOrd="0" presId="urn:microsoft.com/office/officeart/2005/8/layout/hierarchy1"/>
    <dgm:cxn modelId="{9DDB66A4-350B-4F40-BF53-1EDACE113F5C}" type="presParOf" srcId="{839EBC2B-F428-41E6-8FD9-99A0A3E03A40}" destId="{6FE362B0-317C-4440-BD62-80DC7128E396}" srcOrd="0" destOrd="0" presId="urn:microsoft.com/office/officeart/2005/8/layout/hierarchy1"/>
    <dgm:cxn modelId="{2647C012-FB2D-4736-9BDB-1BB19826AEDD}" type="presParOf" srcId="{839EBC2B-F428-41E6-8FD9-99A0A3E03A40}" destId="{18CA75A4-F752-499A-A47A-6FC173D6E9F9}" srcOrd="1" destOrd="0" presId="urn:microsoft.com/office/officeart/2005/8/layout/hierarchy1"/>
    <dgm:cxn modelId="{B56204C2-AAFE-4216-95BE-F31026FB434A}" type="presParOf" srcId="{BF4B84EC-7356-48FF-893E-E45DADE1F8FA}" destId="{F14E4C4E-6B92-45FE-B78F-00323756932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93D8ED-BB81-4D84-91DD-05350B4EFC40}" type="doc">
      <dgm:prSet loTypeId="urn:microsoft.com/office/officeart/2005/8/layout/hierarchy3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57FD8E-722A-4FE1-A800-A7842B64FACF}">
      <dgm:prSet phldrT="[Text]" custT="1"/>
      <dgm:spPr/>
      <dgm:t>
        <a:bodyPr/>
        <a:lstStyle/>
        <a:p>
          <a:pPr algn="l"/>
          <a:r>
            <a:rPr lang="en-US" sz="1600" dirty="0" smtClean="0"/>
            <a:t>In JavaScript, a variable name</a:t>
          </a:r>
          <a:endParaRPr lang="en-US" sz="1600" dirty="0"/>
        </a:p>
      </dgm:t>
    </dgm:pt>
    <dgm:pt modelId="{06F76D9A-D8F2-4984-AAEE-E0B32A6C4132}" type="parTrans" cxnId="{E382A97C-A518-4706-B631-6B3A93EC7B18}">
      <dgm:prSet/>
      <dgm:spPr/>
      <dgm:t>
        <a:bodyPr/>
        <a:lstStyle/>
        <a:p>
          <a:endParaRPr lang="en-US"/>
        </a:p>
      </dgm:t>
    </dgm:pt>
    <dgm:pt modelId="{0C2805D7-4352-470E-89E1-8493C02D9BAB}" type="sibTrans" cxnId="{E382A97C-A518-4706-B631-6B3A93EC7B18}">
      <dgm:prSet/>
      <dgm:spPr/>
      <dgm:t>
        <a:bodyPr/>
        <a:lstStyle/>
        <a:p>
          <a:endParaRPr lang="en-US"/>
        </a:p>
      </dgm:t>
    </dgm:pt>
    <dgm:pt modelId="{D6A3040D-8377-4504-95EA-F17CB7DD2DEA}">
      <dgm:prSet phldrT="[Text]" custT="1"/>
      <dgm:spPr/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can consist of digits, underscore, and alphabets.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8284AD39-911A-4534-9D24-A79788150699}" type="parTrans" cxnId="{FBD974E9-9957-4404-9F93-E7B989C5852A}">
      <dgm:prSet/>
      <dgm:spPr/>
      <dgm:t>
        <a:bodyPr/>
        <a:lstStyle/>
        <a:p>
          <a:endParaRPr lang="en-US"/>
        </a:p>
      </dgm:t>
    </dgm:pt>
    <dgm:pt modelId="{F9217D79-0548-462E-89A1-F2968343EBB4}" type="sibTrans" cxnId="{FBD974E9-9957-4404-9F93-E7B989C5852A}">
      <dgm:prSet/>
      <dgm:spPr/>
      <dgm:t>
        <a:bodyPr/>
        <a:lstStyle/>
        <a:p>
          <a:endParaRPr lang="en-US"/>
        </a:p>
      </dgm:t>
    </dgm:pt>
    <dgm:pt modelId="{D50A3AAC-7505-447E-BD38-9E15D70972CE}">
      <dgm:prSet phldrT="[Text]" custT="1"/>
      <dgm:spPr/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must begin with a letter or the underscore character. 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43EAB393-DF1E-40D9-AB3C-142616DE21BC}" type="parTrans" cxnId="{6A1B8788-2705-42C1-B145-50A62A4AB61C}">
      <dgm:prSet/>
      <dgm:spPr/>
      <dgm:t>
        <a:bodyPr/>
        <a:lstStyle/>
        <a:p>
          <a:endParaRPr lang="en-US"/>
        </a:p>
      </dgm:t>
    </dgm:pt>
    <dgm:pt modelId="{D8CAC414-599A-4434-974D-39D5316A46A1}" type="sibTrans" cxnId="{6A1B8788-2705-42C1-B145-50A62A4AB61C}">
      <dgm:prSet/>
      <dgm:spPr/>
      <dgm:t>
        <a:bodyPr/>
        <a:lstStyle/>
        <a:p>
          <a:endParaRPr lang="en-US"/>
        </a:p>
      </dgm:t>
    </dgm:pt>
    <dgm:pt modelId="{9BCA323E-6A5B-4060-8D3D-6F08D535ED50}">
      <dgm:prSet phldrT="[Text]" custT="1"/>
      <dgm:spPr/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cannot begin with a number and cannot contain any punctuation marks.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509048E6-251D-4931-A7B0-05B873F2859C}" type="parTrans" cxnId="{BFAFC433-B178-4F1D-9E33-3E8865CDE914}">
      <dgm:prSet/>
      <dgm:spPr/>
      <dgm:t>
        <a:bodyPr/>
        <a:lstStyle/>
        <a:p>
          <a:endParaRPr lang="en-US"/>
        </a:p>
      </dgm:t>
    </dgm:pt>
    <dgm:pt modelId="{7AA34270-9F85-492D-BFA2-A0C5FB1B272C}" type="sibTrans" cxnId="{BFAFC433-B178-4F1D-9E33-3E8865CDE914}">
      <dgm:prSet/>
      <dgm:spPr/>
      <dgm:t>
        <a:bodyPr/>
        <a:lstStyle/>
        <a:p>
          <a:endParaRPr lang="en-US"/>
        </a:p>
      </dgm:t>
    </dgm:pt>
    <dgm:pt modelId="{167CD2C9-E8D9-4A52-8183-2134B0303310}">
      <dgm:prSet phldrT="[Text]" custT="1"/>
      <dgm:spPr/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cannot contain any kind of special characters such as +, *, %, and so on.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1990C475-769E-4669-8E9B-EE31BC9965BE}" type="parTrans" cxnId="{48B59A35-3BB1-4079-9C86-91EA97874E37}">
      <dgm:prSet/>
      <dgm:spPr/>
      <dgm:t>
        <a:bodyPr/>
        <a:lstStyle/>
        <a:p>
          <a:endParaRPr lang="en-US"/>
        </a:p>
      </dgm:t>
    </dgm:pt>
    <dgm:pt modelId="{01257336-A840-4420-A762-C9BF615ECAED}" type="sibTrans" cxnId="{48B59A35-3BB1-4079-9C86-91EA97874E37}">
      <dgm:prSet/>
      <dgm:spPr/>
      <dgm:t>
        <a:bodyPr/>
        <a:lstStyle/>
        <a:p>
          <a:endParaRPr lang="en-US"/>
        </a:p>
      </dgm:t>
    </dgm:pt>
    <dgm:pt modelId="{E7785A69-FEA8-4F3A-B3A7-F8B355FEDAD9}">
      <dgm:prSet phldrT="[Text]" custT="1"/>
      <dgm:spPr/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cannot contain spaces.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7E06B3F3-9200-4CD1-9F21-480C685E20FA}" type="parTrans" cxnId="{AC81DDCC-F21B-4E4A-B997-065CE49A5624}">
      <dgm:prSet/>
      <dgm:spPr/>
      <dgm:t>
        <a:bodyPr/>
        <a:lstStyle/>
        <a:p>
          <a:endParaRPr lang="en-US"/>
        </a:p>
      </dgm:t>
    </dgm:pt>
    <dgm:pt modelId="{54101481-54FF-4FAF-A94D-25D8F7244F6A}" type="sibTrans" cxnId="{AC81DDCC-F21B-4E4A-B997-065CE49A5624}">
      <dgm:prSet/>
      <dgm:spPr/>
      <dgm:t>
        <a:bodyPr/>
        <a:lstStyle/>
        <a:p>
          <a:endParaRPr lang="en-US"/>
        </a:p>
      </dgm:t>
    </dgm:pt>
    <dgm:pt modelId="{0650635C-B4F0-41EE-A36C-015A32B14D67}">
      <dgm:prSet phldrT="[Text]" custT="1"/>
      <dgm:spPr/>
      <dgm:t>
        <a:bodyPr/>
        <a:lstStyle/>
        <a:p>
          <a:pPr algn="l"/>
          <a:r>
            <a:rPr lang="en-US" sz="1600" dirty="0" smtClean="0">
              <a:latin typeface="Calibri" pitchFamily="34" charset="0"/>
              <a:cs typeface="Calibri" pitchFamily="34" charset="0"/>
            </a:rPr>
            <a:t>cannot be a JavaScript keyword.</a:t>
          </a:r>
          <a:endParaRPr lang="en-US" sz="1600" dirty="0">
            <a:latin typeface="Calibri" pitchFamily="34" charset="0"/>
            <a:cs typeface="Calibri" pitchFamily="34" charset="0"/>
          </a:endParaRPr>
        </a:p>
      </dgm:t>
    </dgm:pt>
    <dgm:pt modelId="{0A3D0C20-C56E-4562-A94B-C960E6CDAFE3}" type="parTrans" cxnId="{01E04DFB-CF16-4231-B2CE-344AC71914CC}">
      <dgm:prSet/>
      <dgm:spPr/>
      <dgm:t>
        <a:bodyPr/>
        <a:lstStyle/>
        <a:p>
          <a:endParaRPr lang="en-US"/>
        </a:p>
      </dgm:t>
    </dgm:pt>
    <dgm:pt modelId="{1893505B-3A99-4109-897D-54D0E5862DC8}" type="sibTrans" cxnId="{01E04DFB-CF16-4231-B2CE-344AC71914CC}">
      <dgm:prSet/>
      <dgm:spPr/>
      <dgm:t>
        <a:bodyPr/>
        <a:lstStyle/>
        <a:p>
          <a:endParaRPr lang="en-US"/>
        </a:p>
      </dgm:t>
    </dgm:pt>
    <dgm:pt modelId="{B468F822-FA45-412D-B478-5A4DC4DF054E}" type="pres">
      <dgm:prSet presAssocID="{D393D8ED-BB81-4D84-91DD-05350B4EFC4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53EBD43-11D2-4618-99AF-A40FEDC0C097}" type="pres">
      <dgm:prSet presAssocID="{4F57FD8E-722A-4FE1-A800-A7842B64FACF}" presName="root" presStyleCnt="0"/>
      <dgm:spPr/>
      <dgm:t>
        <a:bodyPr/>
        <a:lstStyle/>
        <a:p>
          <a:endParaRPr lang="en-IN"/>
        </a:p>
      </dgm:t>
    </dgm:pt>
    <dgm:pt modelId="{BAFF6349-B296-4F4C-80CD-1CE7473A9F90}" type="pres">
      <dgm:prSet presAssocID="{4F57FD8E-722A-4FE1-A800-A7842B64FACF}" presName="rootComposite" presStyleCnt="0"/>
      <dgm:spPr/>
      <dgm:t>
        <a:bodyPr/>
        <a:lstStyle/>
        <a:p>
          <a:endParaRPr lang="en-IN"/>
        </a:p>
      </dgm:t>
    </dgm:pt>
    <dgm:pt modelId="{BC6173FC-5FB0-4E70-8D5C-962BCFCBFD7A}" type="pres">
      <dgm:prSet presAssocID="{4F57FD8E-722A-4FE1-A800-A7842B64FACF}" presName="rootText" presStyleLbl="node1" presStyleIdx="0" presStyleCnt="1" custScaleX="1220148" custScaleY="178768" custLinFactY="-100000" custLinFactNeighborX="11111" custLinFactNeighborY="-127352"/>
      <dgm:spPr/>
      <dgm:t>
        <a:bodyPr/>
        <a:lstStyle/>
        <a:p>
          <a:endParaRPr lang="en-US"/>
        </a:p>
      </dgm:t>
    </dgm:pt>
    <dgm:pt modelId="{3B63C256-E7BD-4FED-A24D-ED2C4F33768A}" type="pres">
      <dgm:prSet presAssocID="{4F57FD8E-722A-4FE1-A800-A7842B64FACF}" presName="rootConnector" presStyleLbl="node1" presStyleIdx="0" presStyleCnt="1"/>
      <dgm:spPr/>
      <dgm:t>
        <a:bodyPr/>
        <a:lstStyle/>
        <a:p>
          <a:endParaRPr lang="en-US"/>
        </a:p>
      </dgm:t>
    </dgm:pt>
    <dgm:pt modelId="{636388E9-B1ED-42D9-BF7B-D39D4493A1B8}" type="pres">
      <dgm:prSet presAssocID="{4F57FD8E-722A-4FE1-A800-A7842B64FACF}" presName="childShape" presStyleCnt="0"/>
      <dgm:spPr/>
      <dgm:t>
        <a:bodyPr/>
        <a:lstStyle/>
        <a:p>
          <a:endParaRPr lang="en-IN"/>
        </a:p>
      </dgm:t>
    </dgm:pt>
    <dgm:pt modelId="{159E9CC5-F056-481E-890B-D81D92944806}" type="pres">
      <dgm:prSet presAssocID="{8284AD39-911A-4534-9D24-A79788150699}" presName="Name13" presStyleLbl="parChTrans1D2" presStyleIdx="0" presStyleCnt="6"/>
      <dgm:spPr/>
      <dgm:t>
        <a:bodyPr/>
        <a:lstStyle/>
        <a:p>
          <a:endParaRPr lang="en-US"/>
        </a:p>
      </dgm:t>
    </dgm:pt>
    <dgm:pt modelId="{56E95771-CAF8-441F-9C29-95B345C1BC36}" type="pres">
      <dgm:prSet presAssocID="{D6A3040D-8377-4504-95EA-F17CB7DD2DEA}" presName="childText" presStyleLbl="bgAcc1" presStyleIdx="0" presStyleCnt="6" custScaleX="1297013" custScaleY="186208" custLinFactY="-39381" custLinFactNeighborX="-8977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082C2E-3830-4A10-8B86-E47EF69015BA}" type="pres">
      <dgm:prSet presAssocID="{43EAB393-DF1E-40D9-AB3C-142616DE21BC}" presName="Name13" presStyleLbl="parChTrans1D2" presStyleIdx="1" presStyleCnt="6"/>
      <dgm:spPr/>
      <dgm:t>
        <a:bodyPr/>
        <a:lstStyle/>
        <a:p>
          <a:endParaRPr lang="en-US"/>
        </a:p>
      </dgm:t>
    </dgm:pt>
    <dgm:pt modelId="{61E2C684-EBD0-485A-A69A-410BAE7028A4}" type="pres">
      <dgm:prSet presAssocID="{D50A3AAC-7505-447E-BD38-9E15D70972CE}" presName="childText" presStyleLbl="bgAcc1" presStyleIdx="1" presStyleCnt="6" custScaleX="1293473" custScaleY="193810" custLinFactNeighborX="-8977" custLinFactNeighborY="-97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DCD54D-66BE-465E-9847-73F41B8C7E46}" type="pres">
      <dgm:prSet presAssocID="{509048E6-251D-4931-A7B0-05B873F2859C}" presName="Name13" presStyleLbl="parChTrans1D2" presStyleIdx="2" presStyleCnt="6"/>
      <dgm:spPr/>
      <dgm:t>
        <a:bodyPr/>
        <a:lstStyle/>
        <a:p>
          <a:endParaRPr lang="en-US"/>
        </a:p>
      </dgm:t>
    </dgm:pt>
    <dgm:pt modelId="{37FAE7F2-3481-4698-9EAC-9A7F7BEDF7E1}" type="pres">
      <dgm:prSet presAssocID="{9BCA323E-6A5B-4060-8D3D-6F08D535ED50}" presName="childText" presStyleLbl="bgAcc1" presStyleIdx="2" presStyleCnt="6" custScaleX="1555781" custScaleY="200461" custLinFactNeighborX="-8977" custLinFactNeighborY="-660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F4C038-F2EE-417C-9AB4-8C20A1887613}" type="pres">
      <dgm:prSet presAssocID="{1990C475-769E-4669-8E9B-EE31BC9965BE}" presName="Name13" presStyleLbl="parChTrans1D2" presStyleIdx="3" presStyleCnt="6"/>
      <dgm:spPr/>
      <dgm:t>
        <a:bodyPr/>
        <a:lstStyle/>
        <a:p>
          <a:endParaRPr lang="en-US"/>
        </a:p>
      </dgm:t>
    </dgm:pt>
    <dgm:pt modelId="{547B328A-F054-4696-8C09-02F540C93386}" type="pres">
      <dgm:prSet presAssocID="{167CD2C9-E8D9-4A52-8183-2134B0303310}" presName="childText" presStyleLbl="bgAcc1" presStyleIdx="3" presStyleCnt="6" custScaleX="1508690" custScaleY="177168" custLinFactNeighborX="-8438" custLinFactNeighborY="-390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45CCBB-F338-4FB3-B9E5-EE97818BFDA8}" type="pres">
      <dgm:prSet presAssocID="{7E06B3F3-9200-4CD1-9F21-480C685E20FA}" presName="Name13" presStyleLbl="parChTrans1D2" presStyleIdx="4" presStyleCnt="6"/>
      <dgm:spPr/>
      <dgm:t>
        <a:bodyPr/>
        <a:lstStyle/>
        <a:p>
          <a:endParaRPr lang="en-US"/>
        </a:p>
      </dgm:t>
    </dgm:pt>
    <dgm:pt modelId="{BF72B017-1D39-4861-A6DE-10ABF8248ED9}" type="pres">
      <dgm:prSet presAssocID="{E7785A69-FEA8-4F3A-B3A7-F8B355FEDAD9}" presName="childText" presStyleLbl="bgAcc1" presStyleIdx="4" presStyleCnt="6" custScaleX="1244100" custScaleY="166026" custLinFactNeighborX="-8438" custLinFactNeighborY="122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3FF222-FF2B-4A87-926C-91114910EFCA}" type="pres">
      <dgm:prSet presAssocID="{0A3D0C20-C56E-4562-A94B-C960E6CDAFE3}" presName="Name13" presStyleLbl="parChTrans1D2" presStyleIdx="5" presStyleCnt="6"/>
      <dgm:spPr/>
      <dgm:t>
        <a:bodyPr/>
        <a:lstStyle/>
        <a:p>
          <a:endParaRPr lang="en-US"/>
        </a:p>
      </dgm:t>
    </dgm:pt>
    <dgm:pt modelId="{D6F78ACA-5602-4181-ACD1-D8EBEB6958F8}" type="pres">
      <dgm:prSet presAssocID="{0650635C-B4F0-41EE-A36C-015A32B14D67}" presName="childText" presStyleLbl="bgAcc1" presStyleIdx="5" presStyleCnt="6" custScaleX="1290566" custScaleY="166074" custLinFactNeighborY="447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D4FE99-E702-45AB-A6E1-801C73456DBA}" type="presOf" srcId="{167CD2C9-E8D9-4A52-8183-2134B0303310}" destId="{547B328A-F054-4696-8C09-02F540C93386}" srcOrd="0" destOrd="0" presId="urn:microsoft.com/office/officeart/2005/8/layout/hierarchy3"/>
    <dgm:cxn modelId="{39A518BF-45DE-4993-BBAB-08CB1BE0EF88}" type="presOf" srcId="{D50A3AAC-7505-447E-BD38-9E15D70972CE}" destId="{61E2C684-EBD0-485A-A69A-410BAE7028A4}" srcOrd="0" destOrd="0" presId="urn:microsoft.com/office/officeart/2005/8/layout/hierarchy3"/>
    <dgm:cxn modelId="{5BE94F31-20B3-4135-AA46-524F4D9D767B}" type="presOf" srcId="{43EAB393-DF1E-40D9-AB3C-142616DE21BC}" destId="{C9082C2E-3830-4A10-8B86-E47EF69015BA}" srcOrd="0" destOrd="0" presId="urn:microsoft.com/office/officeart/2005/8/layout/hierarchy3"/>
    <dgm:cxn modelId="{1E20D8D5-7DCE-4421-A1ED-92DD14297A7F}" type="presOf" srcId="{1990C475-769E-4669-8E9B-EE31BC9965BE}" destId="{8FF4C038-F2EE-417C-9AB4-8C20A1887613}" srcOrd="0" destOrd="0" presId="urn:microsoft.com/office/officeart/2005/8/layout/hierarchy3"/>
    <dgm:cxn modelId="{887873D0-2E07-4C3B-8DB8-F310A27FA119}" type="presOf" srcId="{4F57FD8E-722A-4FE1-A800-A7842B64FACF}" destId="{BC6173FC-5FB0-4E70-8D5C-962BCFCBFD7A}" srcOrd="0" destOrd="0" presId="urn:microsoft.com/office/officeart/2005/8/layout/hierarchy3"/>
    <dgm:cxn modelId="{9220EC42-E968-4A33-9CC2-72BF919CFEED}" type="presOf" srcId="{4F57FD8E-722A-4FE1-A800-A7842B64FACF}" destId="{3B63C256-E7BD-4FED-A24D-ED2C4F33768A}" srcOrd="1" destOrd="0" presId="urn:microsoft.com/office/officeart/2005/8/layout/hierarchy3"/>
    <dgm:cxn modelId="{AC81DDCC-F21B-4E4A-B997-065CE49A5624}" srcId="{4F57FD8E-722A-4FE1-A800-A7842B64FACF}" destId="{E7785A69-FEA8-4F3A-B3A7-F8B355FEDAD9}" srcOrd="4" destOrd="0" parTransId="{7E06B3F3-9200-4CD1-9F21-480C685E20FA}" sibTransId="{54101481-54FF-4FAF-A94D-25D8F7244F6A}"/>
    <dgm:cxn modelId="{FBD974E9-9957-4404-9F93-E7B989C5852A}" srcId="{4F57FD8E-722A-4FE1-A800-A7842B64FACF}" destId="{D6A3040D-8377-4504-95EA-F17CB7DD2DEA}" srcOrd="0" destOrd="0" parTransId="{8284AD39-911A-4534-9D24-A79788150699}" sibTransId="{F9217D79-0548-462E-89A1-F2968343EBB4}"/>
    <dgm:cxn modelId="{48B59A35-3BB1-4079-9C86-91EA97874E37}" srcId="{4F57FD8E-722A-4FE1-A800-A7842B64FACF}" destId="{167CD2C9-E8D9-4A52-8183-2134B0303310}" srcOrd="3" destOrd="0" parTransId="{1990C475-769E-4669-8E9B-EE31BC9965BE}" sibTransId="{01257336-A840-4420-A762-C9BF615ECAED}"/>
    <dgm:cxn modelId="{6BB09A0B-1ECD-4B93-AC39-1C0B6BE6C4AF}" type="presOf" srcId="{9BCA323E-6A5B-4060-8D3D-6F08D535ED50}" destId="{37FAE7F2-3481-4698-9EAC-9A7F7BEDF7E1}" srcOrd="0" destOrd="0" presId="urn:microsoft.com/office/officeart/2005/8/layout/hierarchy3"/>
    <dgm:cxn modelId="{BCA1CAD7-AB11-4A7D-8C5C-9B97C6BCACD8}" type="presOf" srcId="{8284AD39-911A-4534-9D24-A79788150699}" destId="{159E9CC5-F056-481E-890B-D81D92944806}" srcOrd="0" destOrd="0" presId="urn:microsoft.com/office/officeart/2005/8/layout/hierarchy3"/>
    <dgm:cxn modelId="{B5978514-B7C6-4A06-B35F-339B68E39947}" type="presOf" srcId="{7E06B3F3-9200-4CD1-9F21-480C685E20FA}" destId="{ED45CCBB-F338-4FB3-B9E5-EE97818BFDA8}" srcOrd="0" destOrd="0" presId="urn:microsoft.com/office/officeart/2005/8/layout/hierarchy3"/>
    <dgm:cxn modelId="{6A1B8788-2705-42C1-B145-50A62A4AB61C}" srcId="{4F57FD8E-722A-4FE1-A800-A7842B64FACF}" destId="{D50A3AAC-7505-447E-BD38-9E15D70972CE}" srcOrd="1" destOrd="0" parTransId="{43EAB393-DF1E-40D9-AB3C-142616DE21BC}" sibTransId="{D8CAC414-599A-4434-974D-39D5316A46A1}"/>
    <dgm:cxn modelId="{C4A9DBF2-B826-4DCC-8213-EF5EFAE2E36F}" type="presOf" srcId="{D6A3040D-8377-4504-95EA-F17CB7DD2DEA}" destId="{56E95771-CAF8-441F-9C29-95B345C1BC36}" srcOrd="0" destOrd="0" presId="urn:microsoft.com/office/officeart/2005/8/layout/hierarchy3"/>
    <dgm:cxn modelId="{3D6F539B-03CE-41D4-B893-CE2D624A9921}" type="presOf" srcId="{509048E6-251D-4931-A7B0-05B873F2859C}" destId="{42DCD54D-66BE-465E-9847-73F41B8C7E46}" srcOrd="0" destOrd="0" presId="urn:microsoft.com/office/officeart/2005/8/layout/hierarchy3"/>
    <dgm:cxn modelId="{3F41C192-197A-43EF-8CC8-4640B4AA6087}" type="presOf" srcId="{D393D8ED-BB81-4D84-91DD-05350B4EFC40}" destId="{B468F822-FA45-412D-B478-5A4DC4DF054E}" srcOrd="0" destOrd="0" presId="urn:microsoft.com/office/officeart/2005/8/layout/hierarchy3"/>
    <dgm:cxn modelId="{0932A7F0-4800-4E95-88C6-DE371A674FFC}" type="presOf" srcId="{0650635C-B4F0-41EE-A36C-015A32B14D67}" destId="{D6F78ACA-5602-4181-ACD1-D8EBEB6958F8}" srcOrd="0" destOrd="0" presId="urn:microsoft.com/office/officeart/2005/8/layout/hierarchy3"/>
    <dgm:cxn modelId="{9872EB12-945A-48C0-B9E0-0D54C9AFE85E}" type="presOf" srcId="{0A3D0C20-C56E-4562-A94B-C960E6CDAFE3}" destId="{D43FF222-FF2B-4A87-926C-91114910EFCA}" srcOrd="0" destOrd="0" presId="urn:microsoft.com/office/officeart/2005/8/layout/hierarchy3"/>
    <dgm:cxn modelId="{BFAFC433-B178-4F1D-9E33-3E8865CDE914}" srcId="{4F57FD8E-722A-4FE1-A800-A7842B64FACF}" destId="{9BCA323E-6A5B-4060-8D3D-6F08D535ED50}" srcOrd="2" destOrd="0" parTransId="{509048E6-251D-4931-A7B0-05B873F2859C}" sibTransId="{7AA34270-9F85-492D-BFA2-A0C5FB1B272C}"/>
    <dgm:cxn modelId="{E320FFAA-5861-43F0-9E5B-19EB4CD03EB5}" type="presOf" srcId="{E7785A69-FEA8-4F3A-B3A7-F8B355FEDAD9}" destId="{BF72B017-1D39-4861-A6DE-10ABF8248ED9}" srcOrd="0" destOrd="0" presId="urn:microsoft.com/office/officeart/2005/8/layout/hierarchy3"/>
    <dgm:cxn modelId="{E382A97C-A518-4706-B631-6B3A93EC7B18}" srcId="{D393D8ED-BB81-4D84-91DD-05350B4EFC40}" destId="{4F57FD8E-722A-4FE1-A800-A7842B64FACF}" srcOrd="0" destOrd="0" parTransId="{06F76D9A-D8F2-4984-AAEE-E0B32A6C4132}" sibTransId="{0C2805D7-4352-470E-89E1-8493C02D9BAB}"/>
    <dgm:cxn modelId="{01E04DFB-CF16-4231-B2CE-344AC71914CC}" srcId="{4F57FD8E-722A-4FE1-A800-A7842B64FACF}" destId="{0650635C-B4F0-41EE-A36C-015A32B14D67}" srcOrd="5" destOrd="0" parTransId="{0A3D0C20-C56E-4562-A94B-C960E6CDAFE3}" sibTransId="{1893505B-3A99-4109-897D-54D0E5862DC8}"/>
    <dgm:cxn modelId="{C2C46118-FAB5-4576-86E0-926C52FB020A}" type="presParOf" srcId="{B468F822-FA45-412D-B478-5A4DC4DF054E}" destId="{453EBD43-11D2-4618-99AF-A40FEDC0C097}" srcOrd="0" destOrd="0" presId="urn:microsoft.com/office/officeart/2005/8/layout/hierarchy3"/>
    <dgm:cxn modelId="{69726D00-7597-4DD7-8D06-53D138D3BA55}" type="presParOf" srcId="{453EBD43-11D2-4618-99AF-A40FEDC0C097}" destId="{BAFF6349-B296-4F4C-80CD-1CE7473A9F90}" srcOrd="0" destOrd="0" presId="urn:microsoft.com/office/officeart/2005/8/layout/hierarchy3"/>
    <dgm:cxn modelId="{6DA47D9F-8556-4951-8051-3D2B80E173CB}" type="presParOf" srcId="{BAFF6349-B296-4F4C-80CD-1CE7473A9F90}" destId="{BC6173FC-5FB0-4E70-8D5C-962BCFCBFD7A}" srcOrd="0" destOrd="0" presId="urn:microsoft.com/office/officeart/2005/8/layout/hierarchy3"/>
    <dgm:cxn modelId="{A2FBB9FF-AEB1-4600-9C82-3A6EA8181EC4}" type="presParOf" srcId="{BAFF6349-B296-4F4C-80CD-1CE7473A9F90}" destId="{3B63C256-E7BD-4FED-A24D-ED2C4F33768A}" srcOrd="1" destOrd="0" presId="urn:microsoft.com/office/officeart/2005/8/layout/hierarchy3"/>
    <dgm:cxn modelId="{CC59B469-9186-4910-92D8-9FBF186C61A4}" type="presParOf" srcId="{453EBD43-11D2-4618-99AF-A40FEDC0C097}" destId="{636388E9-B1ED-42D9-BF7B-D39D4493A1B8}" srcOrd="1" destOrd="0" presId="urn:microsoft.com/office/officeart/2005/8/layout/hierarchy3"/>
    <dgm:cxn modelId="{CE8A0D61-A0D5-4929-8264-978D6EC0404C}" type="presParOf" srcId="{636388E9-B1ED-42D9-BF7B-D39D4493A1B8}" destId="{159E9CC5-F056-481E-890B-D81D92944806}" srcOrd="0" destOrd="0" presId="urn:microsoft.com/office/officeart/2005/8/layout/hierarchy3"/>
    <dgm:cxn modelId="{76C23B0D-9B9C-489F-9273-43481C5DE45E}" type="presParOf" srcId="{636388E9-B1ED-42D9-BF7B-D39D4493A1B8}" destId="{56E95771-CAF8-441F-9C29-95B345C1BC36}" srcOrd="1" destOrd="0" presId="urn:microsoft.com/office/officeart/2005/8/layout/hierarchy3"/>
    <dgm:cxn modelId="{7679DD2F-F3B3-4700-B209-8246BB601E59}" type="presParOf" srcId="{636388E9-B1ED-42D9-BF7B-D39D4493A1B8}" destId="{C9082C2E-3830-4A10-8B86-E47EF69015BA}" srcOrd="2" destOrd="0" presId="urn:microsoft.com/office/officeart/2005/8/layout/hierarchy3"/>
    <dgm:cxn modelId="{EC1C6D46-8B80-48D7-9E56-6BA5867CABDD}" type="presParOf" srcId="{636388E9-B1ED-42D9-BF7B-D39D4493A1B8}" destId="{61E2C684-EBD0-485A-A69A-410BAE7028A4}" srcOrd="3" destOrd="0" presId="urn:microsoft.com/office/officeart/2005/8/layout/hierarchy3"/>
    <dgm:cxn modelId="{01BBFFD2-9A0A-48C8-8862-12528CF64E8A}" type="presParOf" srcId="{636388E9-B1ED-42D9-BF7B-D39D4493A1B8}" destId="{42DCD54D-66BE-465E-9847-73F41B8C7E46}" srcOrd="4" destOrd="0" presId="urn:microsoft.com/office/officeart/2005/8/layout/hierarchy3"/>
    <dgm:cxn modelId="{59961118-F7DC-4D58-8CC0-10BF68D24B8B}" type="presParOf" srcId="{636388E9-B1ED-42D9-BF7B-D39D4493A1B8}" destId="{37FAE7F2-3481-4698-9EAC-9A7F7BEDF7E1}" srcOrd="5" destOrd="0" presId="urn:microsoft.com/office/officeart/2005/8/layout/hierarchy3"/>
    <dgm:cxn modelId="{DB17BB0A-408A-4D6D-BD68-F2364013C3A5}" type="presParOf" srcId="{636388E9-B1ED-42D9-BF7B-D39D4493A1B8}" destId="{8FF4C038-F2EE-417C-9AB4-8C20A1887613}" srcOrd="6" destOrd="0" presId="urn:microsoft.com/office/officeart/2005/8/layout/hierarchy3"/>
    <dgm:cxn modelId="{ED34C25F-3113-47BA-8868-20B64BECAFC4}" type="presParOf" srcId="{636388E9-B1ED-42D9-BF7B-D39D4493A1B8}" destId="{547B328A-F054-4696-8C09-02F540C93386}" srcOrd="7" destOrd="0" presId="urn:microsoft.com/office/officeart/2005/8/layout/hierarchy3"/>
    <dgm:cxn modelId="{A226975E-9167-45FE-A927-8FA7092902D1}" type="presParOf" srcId="{636388E9-B1ED-42D9-BF7B-D39D4493A1B8}" destId="{ED45CCBB-F338-4FB3-B9E5-EE97818BFDA8}" srcOrd="8" destOrd="0" presId="urn:microsoft.com/office/officeart/2005/8/layout/hierarchy3"/>
    <dgm:cxn modelId="{96910E18-1403-4C54-92F1-C379EBB62456}" type="presParOf" srcId="{636388E9-B1ED-42D9-BF7B-D39D4493A1B8}" destId="{BF72B017-1D39-4861-A6DE-10ABF8248ED9}" srcOrd="9" destOrd="0" presId="urn:microsoft.com/office/officeart/2005/8/layout/hierarchy3"/>
    <dgm:cxn modelId="{F7B35B2A-F994-4EB1-A5BB-CD75BB843B3E}" type="presParOf" srcId="{636388E9-B1ED-42D9-BF7B-D39D4493A1B8}" destId="{D43FF222-FF2B-4A87-926C-91114910EFCA}" srcOrd="10" destOrd="0" presId="urn:microsoft.com/office/officeart/2005/8/layout/hierarchy3"/>
    <dgm:cxn modelId="{F5524A14-38AB-4231-94FE-9DCF2436A0D7}" type="presParOf" srcId="{636388E9-B1ED-42D9-BF7B-D39D4493A1B8}" destId="{D6F78ACA-5602-4181-ACD1-D8EBEB6958F8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018682-F920-4DE4-848B-9A1180AFE0E6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AF9682-B1F8-4E02-A34A-E6BC34DCCA96}">
      <dgm:prSet phldrT="[Text]" custT="1"/>
      <dgm:spPr/>
      <dgm:t>
        <a:bodyPr/>
        <a:lstStyle/>
        <a:p>
          <a:r>
            <a:rPr lang="en-US" sz="1800" b="1" dirty="0" err="1" smtClean="0"/>
            <a:t>Onkeydown</a:t>
          </a:r>
          <a:endParaRPr lang="en-US" sz="1800" b="1" dirty="0"/>
        </a:p>
      </dgm:t>
    </dgm:pt>
    <dgm:pt modelId="{51AABED0-CE9E-4EF0-9C33-94D5FD22E4B5}" type="parTrans" cxnId="{D335EBA5-5137-46D3-8A15-D24BAA65ECE0}">
      <dgm:prSet/>
      <dgm:spPr/>
      <dgm:t>
        <a:bodyPr/>
        <a:lstStyle/>
        <a:p>
          <a:endParaRPr lang="en-US"/>
        </a:p>
      </dgm:t>
    </dgm:pt>
    <dgm:pt modelId="{29F01021-BD6F-4C1D-B789-253439A9C9DE}" type="sibTrans" cxnId="{D335EBA5-5137-46D3-8A15-D24BAA65ECE0}">
      <dgm:prSet/>
      <dgm:spPr/>
      <dgm:t>
        <a:bodyPr/>
        <a:lstStyle/>
        <a:p>
          <a:endParaRPr lang="en-US"/>
        </a:p>
      </dgm:t>
    </dgm:pt>
    <dgm:pt modelId="{DD2972BB-86F5-43ED-95EB-0E6235EE415E}">
      <dgm:prSet phldrT="[Text]" custT="1"/>
      <dgm:spPr/>
      <dgm:t>
        <a:bodyPr/>
        <a:lstStyle/>
        <a:p>
          <a:r>
            <a:rPr lang="en-US" sz="1800" b="1" dirty="0" err="1" smtClean="0"/>
            <a:t>Onkeyup</a:t>
          </a:r>
          <a:endParaRPr lang="en-US" sz="1800" b="1" dirty="0"/>
        </a:p>
      </dgm:t>
    </dgm:pt>
    <dgm:pt modelId="{D39F6C01-923D-4B2C-9441-495951EBA3D8}" type="parTrans" cxnId="{11220FF1-A552-439F-A177-966DDF5D71E3}">
      <dgm:prSet/>
      <dgm:spPr/>
      <dgm:t>
        <a:bodyPr/>
        <a:lstStyle/>
        <a:p>
          <a:endParaRPr lang="en-US"/>
        </a:p>
      </dgm:t>
    </dgm:pt>
    <dgm:pt modelId="{53A88CDB-A6B1-40B6-978D-1514548A3D8B}" type="sibTrans" cxnId="{11220FF1-A552-439F-A177-966DDF5D71E3}">
      <dgm:prSet/>
      <dgm:spPr/>
      <dgm:t>
        <a:bodyPr/>
        <a:lstStyle/>
        <a:p>
          <a:endParaRPr lang="en-US"/>
        </a:p>
      </dgm:t>
    </dgm:pt>
    <dgm:pt modelId="{3A238C8B-31F0-40F7-B9EC-E53169E5539B}">
      <dgm:prSet custT="1"/>
      <dgm:spPr/>
      <dgm:t>
        <a:bodyPr/>
        <a:lstStyle/>
        <a:p>
          <a:r>
            <a:rPr lang="en-US" sz="1800" dirty="0" smtClean="0"/>
            <a:t>Occurs when a key is pressed down.</a:t>
          </a:r>
          <a:endParaRPr lang="en-US" sz="1800" dirty="0"/>
        </a:p>
      </dgm:t>
    </dgm:pt>
    <dgm:pt modelId="{BD484845-0919-4237-BFD4-636E1E810D3F}" type="parTrans" cxnId="{49F6D0AB-FA42-40CC-B8AB-828932341361}">
      <dgm:prSet/>
      <dgm:spPr/>
      <dgm:t>
        <a:bodyPr/>
        <a:lstStyle/>
        <a:p>
          <a:endParaRPr lang="en-US"/>
        </a:p>
      </dgm:t>
    </dgm:pt>
    <dgm:pt modelId="{7D267695-1A6C-4A54-9064-D4A2AC20FE80}" type="sibTrans" cxnId="{49F6D0AB-FA42-40CC-B8AB-828932341361}">
      <dgm:prSet/>
      <dgm:spPr/>
      <dgm:t>
        <a:bodyPr/>
        <a:lstStyle/>
        <a:p>
          <a:endParaRPr lang="en-US"/>
        </a:p>
      </dgm:t>
    </dgm:pt>
    <dgm:pt modelId="{0BE71C6B-AB23-42F8-8530-ACCE65770C59}">
      <dgm:prSet custT="1"/>
      <dgm:spPr/>
      <dgm:t>
        <a:bodyPr/>
        <a:lstStyle/>
        <a:p>
          <a:r>
            <a:rPr lang="en-US" sz="1800" dirty="0" smtClean="0"/>
            <a:t>Occurs when a key is pressed and released.</a:t>
          </a:r>
          <a:endParaRPr lang="en-US" sz="1800" dirty="0"/>
        </a:p>
      </dgm:t>
    </dgm:pt>
    <dgm:pt modelId="{308B6FAC-DF33-46CE-8CE5-F1646D84FDB5}" type="parTrans" cxnId="{27D4389D-BD9E-4B9B-9A00-F2098BBADE34}">
      <dgm:prSet/>
      <dgm:spPr/>
      <dgm:t>
        <a:bodyPr/>
        <a:lstStyle/>
        <a:p>
          <a:endParaRPr lang="en-US"/>
        </a:p>
      </dgm:t>
    </dgm:pt>
    <dgm:pt modelId="{9223DA28-1101-4C6A-AC42-5D5C9AF21025}" type="sibTrans" cxnId="{27D4389D-BD9E-4B9B-9A00-F2098BBADE34}">
      <dgm:prSet/>
      <dgm:spPr/>
      <dgm:t>
        <a:bodyPr/>
        <a:lstStyle/>
        <a:p>
          <a:endParaRPr lang="en-US"/>
        </a:p>
      </dgm:t>
    </dgm:pt>
    <dgm:pt modelId="{96EBA855-8834-49AA-8C3D-CCAA24EC53C7}">
      <dgm:prSet phldrT="[Text]" custT="1"/>
      <dgm:spPr/>
      <dgm:t>
        <a:bodyPr/>
        <a:lstStyle/>
        <a:p>
          <a:r>
            <a:rPr lang="en-US" sz="1800" b="1" dirty="0" err="1" smtClean="0"/>
            <a:t>Onkeypress</a:t>
          </a:r>
          <a:endParaRPr lang="en-US" sz="1800" b="1" dirty="0"/>
        </a:p>
      </dgm:t>
    </dgm:pt>
    <dgm:pt modelId="{EF891A78-689A-4F2F-9142-CAF5CABF6B1B}" type="parTrans" cxnId="{289FFFA3-E613-491D-A154-8E26164996AA}">
      <dgm:prSet/>
      <dgm:spPr/>
      <dgm:t>
        <a:bodyPr/>
        <a:lstStyle/>
        <a:p>
          <a:endParaRPr lang="en-US"/>
        </a:p>
      </dgm:t>
    </dgm:pt>
    <dgm:pt modelId="{3B21B52C-BD67-45A1-87EF-DFFCC2EF1B62}" type="sibTrans" cxnId="{289FFFA3-E613-491D-A154-8E26164996AA}">
      <dgm:prSet/>
      <dgm:spPr/>
      <dgm:t>
        <a:bodyPr/>
        <a:lstStyle/>
        <a:p>
          <a:endParaRPr lang="en-US"/>
        </a:p>
      </dgm:t>
    </dgm:pt>
    <dgm:pt modelId="{39EC6A2C-2250-4CD6-9695-F3F0AF232223}">
      <dgm:prSet/>
      <dgm:spPr/>
      <dgm:t>
        <a:bodyPr/>
        <a:lstStyle/>
        <a:p>
          <a:r>
            <a:rPr lang="en-US" dirty="0" smtClean="0"/>
            <a:t>Occurs when the key is released.</a:t>
          </a:r>
          <a:endParaRPr lang="en-US" dirty="0"/>
        </a:p>
      </dgm:t>
    </dgm:pt>
    <dgm:pt modelId="{78312E27-58CA-4CC7-874D-A9815B5BD6EA}" type="parTrans" cxnId="{57D103A4-CF1A-4F79-B3BE-ABCC7CBFA4AC}">
      <dgm:prSet/>
      <dgm:spPr/>
      <dgm:t>
        <a:bodyPr/>
        <a:lstStyle/>
        <a:p>
          <a:endParaRPr lang="en-US"/>
        </a:p>
      </dgm:t>
    </dgm:pt>
    <dgm:pt modelId="{95657287-E78C-4F68-9F7F-0C02EFF0FAEF}" type="sibTrans" cxnId="{57D103A4-CF1A-4F79-B3BE-ABCC7CBFA4AC}">
      <dgm:prSet/>
      <dgm:spPr/>
      <dgm:t>
        <a:bodyPr/>
        <a:lstStyle/>
        <a:p>
          <a:endParaRPr lang="en-US"/>
        </a:p>
      </dgm:t>
    </dgm:pt>
    <dgm:pt modelId="{35B9770D-CA92-443B-8E98-61B8397B238F}" type="pres">
      <dgm:prSet presAssocID="{9E018682-F920-4DE4-848B-9A1180AFE0E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73A6B5-DC7A-437A-B45A-5718DC69EABD}" type="pres">
      <dgm:prSet presAssocID="{0EAF9682-B1F8-4E02-A34A-E6BC34DCCA96}" presName="parentLin" presStyleCnt="0"/>
      <dgm:spPr/>
      <dgm:t>
        <a:bodyPr/>
        <a:lstStyle/>
        <a:p>
          <a:endParaRPr lang="en-IN"/>
        </a:p>
      </dgm:t>
    </dgm:pt>
    <dgm:pt modelId="{E736F3BE-881B-4B2E-9BA6-B26B41AC01E6}" type="pres">
      <dgm:prSet presAssocID="{0EAF9682-B1F8-4E02-A34A-E6BC34DCCA96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89E510D-1EE2-46EE-81BE-70A29F00E6DE}" type="pres">
      <dgm:prSet presAssocID="{0EAF9682-B1F8-4E02-A34A-E6BC34DCCA96}" presName="parentText" presStyleLbl="node1" presStyleIdx="0" presStyleCnt="3" custScaleX="123932" custScaleY="87433" custLinFactNeighborX="-4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E932B-1D19-4F55-8CFF-667490D2A380}" type="pres">
      <dgm:prSet presAssocID="{0EAF9682-B1F8-4E02-A34A-E6BC34DCCA96}" presName="negativeSpace" presStyleCnt="0"/>
      <dgm:spPr/>
      <dgm:t>
        <a:bodyPr/>
        <a:lstStyle/>
        <a:p>
          <a:endParaRPr lang="en-IN"/>
        </a:p>
      </dgm:t>
    </dgm:pt>
    <dgm:pt modelId="{A3A48043-0B63-489A-B90C-A566B8DF0AB2}" type="pres">
      <dgm:prSet presAssocID="{0EAF9682-B1F8-4E02-A34A-E6BC34DCCA96}" presName="childText" presStyleLbl="conFgAcc1" presStyleIdx="0" presStyleCnt="3" custLinFactNeighborX="-1000" custLinFactNeighborY="-319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3D44FA-DC0A-46CE-B62A-D6474139B106}" type="pres">
      <dgm:prSet presAssocID="{29F01021-BD6F-4C1D-B789-253439A9C9DE}" presName="spaceBetweenRectangles" presStyleCnt="0"/>
      <dgm:spPr/>
      <dgm:t>
        <a:bodyPr/>
        <a:lstStyle/>
        <a:p>
          <a:endParaRPr lang="en-IN"/>
        </a:p>
      </dgm:t>
    </dgm:pt>
    <dgm:pt modelId="{6AC97F89-B2F6-49D8-9F5E-204CF7773244}" type="pres">
      <dgm:prSet presAssocID="{DD2972BB-86F5-43ED-95EB-0E6235EE415E}" presName="parentLin" presStyleCnt="0"/>
      <dgm:spPr/>
      <dgm:t>
        <a:bodyPr/>
        <a:lstStyle/>
        <a:p>
          <a:endParaRPr lang="en-IN"/>
        </a:p>
      </dgm:t>
    </dgm:pt>
    <dgm:pt modelId="{F2D1EC00-5936-4507-A1B3-ADE919C81521}" type="pres">
      <dgm:prSet presAssocID="{DD2972BB-86F5-43ED-95EB-0E6235EE415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9270827-321C-487D-8701-D3C791DADC60}" type="pres">
      <dgm:prSet presAssocID="{DD2972BB-86F5-43ED-95EB-0E6235EE415E}" presName="parentText" presStyleLbl="node1" presStyleIdx="1" presStyleCnt="3" custScaleX="124208" custScaleY="87969" custLinFactNeighborX="-3698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5FD3D-80F8-4246-80C8-41686BF3ECAC}" type="pres">
      <dgm:prSet presAssocID="{DD2972BB-86F5-43ED-95EB-0E6235EE415E}" presName="negativeSpace" presStyleCnt="0"/>
      <dgm:spPr/>
      <dgm:t>
        <a:bodyPr/>
        <a:lstStyle/>
        <a:p>
          <a:endParaRPr lang="en-IN"/>
        </a:p>
      </dgm:t>
    </dgm:pt>
    <dgm:pt modelId="{E5F8AC0D-C818-46D2-8191-251E5BC620F9}" type="pres">
      <dgm:prSet presAssocID="{DD2972BB-86F5-43ED-95EB-0E6235EE415E}" presName="childText" presStyleLbl="conFgAcc1" presStyleIdx="1" presStyleCnt="3" custLinFactNeighborY="-224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A2D552-5181-4C86-924F-8CFF9743B70D}" type="pres">
      <dgm:prSet presAssocID="{53A88CDB-A6B1-40B6-978D-1514548A3D8B}" presName="spaceBetweenRectangles" presStyleCnt="0"/>
      <dgm:spPr/>
      <dgm:t>
        <a:bodyPr/>
        <a:lstStyle/>
        <a:p>
          <a:endParaRPr lang="en-IN"/>
        </a:p>
      </dgm:t>
    </dgm:pt>
    <dgm:pt modelId="{BBF25707-2330-4BDC-9CAF-313F9AB6EEE9}" type="pres">
      <dgm:prSet presAssocID="{96EBA855-8834-49AA-8C3D-CCAA24EC53C7}" presName="parentLin" presStyleCnt="0"/>
      <dgm:spPr/>
      <dgm:t>
        <a:bodyPr/>
        <a:lstStyle/>
        <a:p>
          <a:endParaRPr lang="en-IN"/>
        </a:p>
      </dgm:t>
    </dgm:pt>
    <dgm:pt modelId="{C47640A3-6433-4A5C-9C35-FFD5EDA33A7E}" type="pres">
      <dgm:prSet presAssocID="{96EBA855-8834-49AA-8C3D-CCAA24EC53C7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7705A99A-DF51-4065-8350-C15A7BA3E7B5}" type="pres">
      <dgm:prSet presAssocID="{96EBA855-8834-49AA-8C3D-CCAA24EC53C7}" presName="parentText" presStyleLbl="node1" presStyleIdx="2" presStyleCnt="3" custLinFactNeighborX="-4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6DAE6A-4861-42C1-9520-02D45423AC07}" type="pres">
      <dgm:prSet presAssocID="{96EBA855-8834-49AA-8C3D-CCAA24EC53C7}" presName="negativeSpace" presStyleCnt="0"/>
      <dgm:spPr/>
      <dgm:t>
        <a:bodyPr/>
        <a:lstStyle/>
        <a:p>
          <a:endParaRPr lang="en-IN"/>
        </a:p>
      </dgm:t>
    </dgm:pt>
    <dgm:pt modelId="{DECC77AB-F2E4-4D05-A0D7-A12AE0F9A6BB}" type="pres">
      <dgm:prSet presAssocID="{96EBA855-8834-49AA-8C3D-CCAA24EC53C7}" presName="childText" presStyleLbl="conFgAcc1" presStyleIdx="2" presStyleCnt="3" custLinFactNeighborX="-1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D4389D-BD9E-4B9B-9A00-F2098BBADE34}" srcId="{96EBA855-8834-49AA-8C3D-CCAA24EC53C7}" destId="{0BE71C6B-AB23-42F8-8530-ACCE65770C59}" srcOrd="0" destOrd="0" parTransId="{308B6FAC-DF33-46CE-8CE5-F1646D84FDB5}" sibTransId="{9223DA28-1101-4C6A-AC42-5D5C9AF21025}"/>
    <dgm:cxn modelId="{90098EA8-038F-4FE7-8B77-75B2A5F8689B}" type="presOf" srcId="{9E018682-F920-4DE4-848B-9A1180AFE0E6}" destId="{35B9770D-CA92-443B-8E98-61B8397B238F}" srcOrd="0" destOrd="0" presId="urn:microsoft.com/office/officeart/2005/8/layout/list1"/>
    <dgm:cxn modelId="{11220FF1-A552-439F-A177-966DDF5D71E3}" srcId="{9E018682-F920-4DE4-848B-9A1180AFE0E6}" destId="{DD2972BB-86F5-43ED-95EB-0E6235EE415E}" srcOrd="1" destOrd="0" parTransId="{D39F6C01-923D-4B2C-9441-495951EBA3D8}" sibTransId="{53A88CDB-A6B1-40B6-978D-1514548A3D8B}"/>
    <dgm:cxn modelId="{CA84EBFE-2E42-4656-9DE5-66B311C6F87A}" type="presOf" srcId="{0BE71C6B-AB23-42F8-8530-ACCE65770C59}" destId="{DECC77AB-F2E4-4D05-A0D7-A12AE0F9A6BB}" srcOrd="0" destOrd="0" presId="urn:microsoft.com/office/officeart/2005/8/layout/list1"/>
    <dgm:cxn modelId="{B390CEB1-1934-4621-8095-991DE1FA2AFA}" type="presOf" srcId="{DD2972BB-86F5-43ED-95EB-0E6235EE415E}" destId="{39270827-321C-487D-8701-D3C791DADC60}" srcOrd="1" destOrd="0" presId="urn:microsoft.com/office/officeart/2005/8/layout/list1"/>
    <dgm:cxn modelId="{57D103A4-CF1A-4F79-B3BE-ABCC7CBFA4AC}" srcId="{DD2972BB-86F5-43ED-95EB-0E6235EE415E}" destId="{39EC6A2C-2250-4CD6-9695-F3F0AF232223}" srcOrd="0" destOrd="0" parTransId="{78312E27-58CA-4CC7-874D-A9815B5BD6EA}" sibTransId="{95657287-E78C-4F68-9F7F-0C02EFF0FAEF}"/>
    <dgm:cxn modelId="{55F7EC0D-BDC3-4CBF-9D0B-93D67FF20DA6}" type="presOf" srcId="{0EAF9682-B1F8-4E02-A34A-E6BC34DCCA96}" destId="{F89E510D-1EE2-46EE-81BE-70A29F00E6DE}" srcOrd="1" destOrd="0" presId="urn:microsoft.com/office/officeart/2005/8/layout/list1"/>
    <dgm:cxn modelId="{621F47A7-5280-47E1-9D7F-58665DA736A1}" type="presOf" srcId="{DD2972BB-86F5-43ED-95EB-0E6235EE415E}" destId="{F2D1EC00-5936-4507-A1B3-ADE919C81521}" srcOrd="0" destOrd="0" presId="urn:microsoft.com/office/officeart/2005/8/layout/list1"/>
    <dgm:cxn modelId="{289FFFA3-E613-491D-A154-8E26164996AA}" srcId="{9E018682-F920-4DE4-848B-9A1180AFE0E6}" destId="{96EBA855-8834-49AA-8C3D-CCAA24EC53C7}" srcOrd="2" destOrd="0" parTransId="{EF891A78-689A-4F2F-9142-CAF5CABF6B1B}" sibTransId="{3B21B52C-BD67-45A1-87EF-DFFCC2EF1B62}"/>
    <dgm:cxn modelId="{4F044CDA-8A9A-48DF-B99F-A5A49488D486}" type="presOf" srcId="{96EBA855-8834-49AA-8C3D-CCAA24EC53C7}" destId="{C47640A3-6433-4A5C-9C35-FFD5EDA33A7E}" srcOrd="0" destOrd="0" presId="urn:microsoft.com/office/officeart/2005/8/layout/list1"/>
    <dgm:cxn modelId="{FC7881EC-8F2C-4413-BD19-0A252203B612}" type="presOf" srcId="{3A238C8B-31F0-40F7-B9EC-E53169E5539B}" destId="{A3A48043-0B63-489A-B90C-A566B8DF0AB2}" srcOrd="0" destOrd="0" presId="urn:microsoft.com/office/officeart/2005/8/layout/list1"/>
    <dgm:cxn modelId="{2A3A95A5-7430-43EB-93D5-93902D547E2B}" type="presOf" srcId="{96EBA855-8834-49AA-8C3D-CCAA24EC53C7}" destId="{7705A99A-DF51-4065-8350-C15A7BA3E7B5}" srcOrd="1" destOrd="0" presId="urn:microsoft.com/office/officeart/2005/8/layout/list1"/>
    <dgm:cxn modelId="{49F6D0AB-FA42-40CC-B8AB-828932341361}" srcId="{0EAF9682-B1F8-4E02-A34A-E6BC34DCCA96}" destId="{3A238C8B-31F0-40F7-B9EC-E53169E5539B}" srcOrd="0" destOrd="0" parTransId="{BD484845-0919-4237-BFD4-636E1E810D3F}" sibTransId="{7D267695-1A6C-4A54-9064-D4A2AC20FE80}"/>
    <dgm:cxn modelId="{8895525B-B81A-41A3-BD71-2C7059B79716}" type="presOf" srcId="{0EAF9682-B1F8-4E02-A34A-E6BC34DCCA96}" destId="{E736F3BE-881B-4B2E-9BA6-B26B41AC01E6}" srcOrd="0" destOrd="0" presId="urn:microsoft.com/office/officeart/2005/8/layout/list1"/>
    <dgm:cxn modelId="{488F786F-D133-40D3-A48C-7567D1A1EF8E}" type="presOf" srcId="{39EC6A2C-2250-4CD6-9695-F3F0AF232223}" destId="{E5F8AC0D-C818-46D2-8191-251E5BC620F9}" srcOrd="0" destOrd="0" presId="urn:microsoft.com/office/officeart/2005/8/layout/list1"/>
    <dgm:cxn modelId="{D335EBA5-5137-46D3-8A15-D24BAA65ECE0}" srcId="{9E018682-F920-4DE4-848B-9A1180AFE0E6}" destId="{0EAF9682-B1F8-4E02-A34A-E6BC34DCCA96}" srcOrd="0" destOrd="0" parTransId="{51AABED0-CE9E-4EF0-9C33-94D5FD22E4B5}" sibTransId="{29F01021-BD6F-4C1D-B789-253439A9C9DE}"/>
    <dgm:cxn modelId="{F8422F30-E801-4F25-BF1F-10C3B9A86655}" type="presParOf" srcId="{35B9770D-CA92-443B-8E98-61B8397B238F}" destId="{0473A6B5-DC7A-437A-B45A-5718DC69EABD}" srcOrd="0" destOrd="0" presId="urn:microsoft.com/office/officeart/2005/8/layout/list1"/>
    <dgm:cxn modelId="{5A8B895C-AD3A-4272-ACF1-0EFF54256D78}" type="presParOf" srcId="{0473A6B5-DC7A-437A-B45A-5718DC69EABD}" destId="{E736F3BE-881B-4B2E-9BA6-B26B41AC01E6}" srcOrd="0" destOrd="0" presId="urn:microsoft.com/office/officeart/2005/8/layout/list1"/>
    <dgm:cxn modelId="{017DAE84-E013-4C90-9854-156CAC55C042}" type="presParOf" srcId="{0473A6B5-DC7A-437A-B45A-5718DC69EABD}" destId="{F89E510D-1EE2-46EE-81BE-70A29F00E6DE}" srcOrd="1" destOrd="0" presId="urn:microsoft.com/office/officeart/2005/8/layout/list1"/>
    <dgm:cxn modelId="{5F9B724A-FEF8-46BF-A853-79732BFDB4E5}" type="presParOf" srcId="{35B9770D-CA92-443B-8E98-61B8397B238F}" destId="{302E932B-1D19-4F55-8CFF-667490D2A380}" srcOrd="1" destOrd="0" presId="urn:microsoft.com/office/officeart/2005/8/layout/list1"/>
    <dgm:cxn modelId="{184D33CC-82E8-4309-B9A5-80CAA18DBA02}" type="presParOf" srcId="{35B9770D-CA92-443B-8E98-61B8397B238F}" destId="{A3A48043-0B63-489A-B90C-A566B8DF0AB2}" srcOrd="2" destOrd="0" presId="urn:microsoft.com/office/officeart/2005/8/layout/list1"/>
    <dgm:cxn modelId="{F7B67836-DDC2-4762-90E8-D8EFAF6899C9}" type="presParOf" srcId="{35B9770D-CA92-443B-8E98-61B8397B238F}" destId="{1C3D44FA-DC0A-46CE-B62A-D6474139B106}" srcOrd="3" destOrd="0" presId="urn:microsoft.com/office/officeart/2005/8/layout/list1"/>
    <dgm:cxn modelId="{2B0F8A0F-86D1-40F4-9D56-35406ECD3A8E}" type="presParOf" srcId="{35B9770D-CA92-443B-8E98-61B8397B238F}" destId="{6AC97F89-B2F6-49D8-9F5E-204CF7773244}" srcOrd="4" destOrd="0" presId="urn:microsoft.com/office/officeart/2005/8/layout/list1"/>
    <dgm:cxn modelId="{EC63F7B8-5DB7-4B21-BAB4-77C52DD3E42A}" type="presParOf" srcId="{6AC97F89-B2F6-49D8-9F5E-204CF7773244}" destId="{F2D1EC00-5936-4507-A1B3-ADE919C81521}" srcOrd="0" destOrd="0" presId="urn:microsoft.com/office/officeart/2005/8/layout/list1"/>
    <dgm:cxn modelId="{5B8E41CE-6AC2-4CFF-ABDA-FCEC89CA35D5}" type="presParOf" srcId="{6AC97F89-B2F6-49D8-9F5E-204CF7773244}" destId="{39270827-321C-487D-8701-D3C791DADC60}" srcOrd="1" destOrd="0" presId="urn:microsoft.com/office/officeart/2005/8/layout/list1"/>
    <dgm:cxn modelId="{C6A02549-2820-456A-83EB-EBFD9BA4ACEB}" type="presParOf" srcId="{35B9770D-CA92-443B-8E98-61B8397B238F}" destId="{A6E5FD3D-80F8-4246-80C8-41686BF3ECAC}" srcOrd="5" destOrd="0" presId="urn:microsoft.com/office/officeart/2005/8/layout/list1"/>
    <dgm:cxn modelId="{F07F86AB-6EA1-4C23-85C7-4A986DE37FE2}" type="presParOf" srcId="{35B9770D-CA92-443B-8E98-61B8397B238F}" destId="{E5F8AC0D-C818-46D2-8191-251E5BC620F9}" srcOrd="6" destOrd="0" presId="urn:microsoft.com/office/officeart/2005/8/layout/list1"/>
    <dgm:cxn modelId="{FAD0F5AA-7403-401A-B996-9860F694C5CA}" type="presParOf" srcId="{35B9770D-CA92-443B-8E98-61B8397B238F}" destId="{C3A2D552-5181-4C86-924F-8CFF9743B70D}" srcOrd="7" destOrd="0" presId="urn:microsoft.com/office/officeart/2005/8/layout/list1"/>
    <dgm:cxn modelId="{8402B320-1E1E-4AB0-A9F2-58774263E07E}" type="presParOf" srcId="{35B9770D-CA92-443B-8E98-61B8397B238F}" destId="{BBF25707-2330-4BDC-9CAF-313F9AB6EEE9}" srcOrd="8" destOrd="0" presId="urn:microsoft.com/office/officeart/2005/8/layout/list1"/>
    <dgm:cxn modelId="{14AF5A16-D006-4944-AE52-627ABDEC7519}" type="presParOf" srcId="{BBF25707-2330-4BDC-9CAF-313F9AB6EEE9}" destId="{C47640A3-6433-4A5C-9C35-FFD5EDA33A7E}" srcOrd="0" destOrd="0" presId="urn:microsoft.com/office/officeart/2005/8/layout/list1"/>
    <dgm:cxn modelId="{0A8820EB-0626-4FC4-9FF3-DDC9591A2D4A}" type="presParOf" srcId="{BBF25707-2330-4BDC-9CAF-313F9AB6EEE9}" destId="{7705A99A-DF51-4065-8350-C15A7BA3E7B5}" srcOrd="1" destOrd="0" presId="urn:microsoft.com/office/officeart/2005/8/layout/list1"/>
    <dgm:cxn modelId="{C0ED0321-0963-4CFB-A7C6-C538B4785DEE}" type="presParOf" srcId="{35B9770D-CA92-443B-8E98-61B8397B238F}" destId="{A26DAE6A-4861-42C1-9520-02D45423AC07}" srcOrd="9" destOrd="0" presId="urn:microsoft.com/office/officeart/2005/8/layout/list1"/>
    <dgm:cxn modelId="{2ECFEC55-185D-489C-BC7C-540E9FB257A8}" type="presParOf" srcId="{35B9770D-CA92-443B-8E98-61B8397B238F}" destId="{DECC77AB-F2E4-4D05-A0D7-A12AE0F9A6B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2491AE-0CB4-40F0-80C0-46C520E51920}">
      <dsp:nvSpPr>
        <dsp:cNvPr id="0" name=""/>
        <dsp:cNvSpPr/>
      </dsp:nvSpPr>
      <dsp:spPr>
        <a:xfrm>
          <a:off x="3037846" y="1422911"/>
          <a:ext cx="1368991" cy="651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3988"/>
              </a:lnTo>
              <a:lnTo>
                <a:pt x="1368991" y="443988"/>
              </a:lnTo>
              <a:lnTo>
                <a:pt x="1368991" y="6515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C96F24-F230-47B4-9126-07A949E00161}">
      <dsp:nvSpPr>
        <dsp:cNvPr id="0" name=""/>
        <dsp:cNvSpPr/>
      </dsp:nvSpPr>
      <dsp:spPr>
        <a:xfrm>
          <a:off x="1668854" y="1422911"/>
          <a:ext cx="1368991" cy="651515"/>
        </a:xfrm>
        <a:custGeom>
          <a:avLst/>
          <a:gdLst/>
          <a:ahLst/>
          <a:cxnLst/>
          <a:rect l="0" t="0" r="0" b="0"/>
          <a:pathLst>
            <a:path>
              <a:moveTo>
                <a:pt x="1368991" y="0"/>
              </a:moveTo>
              <a:lnTo>
                <a:pt x="1368991" y="443988"/>
              </a:lnTo>
              <a:lnTo>
                <a:pt x="0" y="443988"/>
              </a:lnTo>
              <a:lnTo>
                <a:pt x="0" y="6515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09B58F-43BE-4E0E-BC2A-B1BAFEC41E0E}">
      <dsp:nvSpPr>
        <dsp:cNvPr id="0" name=""/>
        <dsp:cNvSpPr/>
      </dsp:nvSpPr>
      <dsp:spPr>
        <a:xfrm>
          <a:off x="1917762" y="404"/>
          <a:ext cx="2240168" cy="14225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BCFEE64-1545-4890-91F2-B138F65D4C39}">
      <dsp:nvSpPr>
        <dsp:cNvPr id="0" name=""/>
        <dsp:cNvSpPr/>
      </dsp:nvSpPr>
      <dsp:spPr>
        <a:xfrm>
          <a:off x="2166669" y="236866"/>
          <a:ext cx="2240168" cy="14225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Scripting</a:t>
          </a:r>
          <a:endParaRPr lang="en-US" sz="2000" b="1" kern="1200" dirty="0"/>
        </a:p>
      </dsp:txBody>
      <dsp:txXfrm>
        <a:off x="2208333" y="278530"/>
        <a:ext cx="2156840" cy="1339178"/>
      </dsp:txXfrm>
    </dsp:sp>
    <dsp:sp modelId="{3951BABC-1964-44B2-A5AF-5F05F2164867}">
      <dsp:nvSpPr>
        <dsp:cNvPr id="0" name=""/>
        <dsp:cNvSpPr/>
      </dsp:nvSpPr>
      <dsp:spPr>
        <a:xfrm>
          <a:off x="548770" y="2074426"/>
          <a:ext cx="2240168" cy="14225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D9441B0-04F9-45E8-A225-DD4EA37EA3B0}">
      <dsp:nvSpPr>
        <dsp:cNvPr id="0" name=""/>
        <dsp:cNvSpPr/>
      </dsp:nvSpPr>
      <dsp:spPr>
        <a:xfrm>
          <a:off x="797677" y="2310888"/>
          <a:ext cx="2240168" cy="14225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Client-side Scripting</a:t>
          </a:r>
          <a:endParaRPr lang="en-US" sz="2000" b="1" kern="1200" dirty="0"/>
        </a:p>
      </dsp:txBody>
      <dsp:txXfrm>
        <a:off x="839341" y="2352552"/>
        <a:ext cx="2156840" cy="1339178"/>
      </dsp:txXfrm>
    </dsp:sp>
    <dsp:sp modelId="{6FE362B0-317C-4440-BD62-80DC7128E396}">
      <dsp:nvSpPr>
        <dsp:cNvPr id="0" name=""/>
        <dsp:cNvSpPr/>
      </dsp:nvSpPr>
      <dsp:spPr>
        <a:xfrm>
          <a:off x="3286753" y="2074426"/>
          <a:ext cx="2240168" cy="14225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8CA75A4-F752-499A-A47A-6FC173D6E9F9}">
      <dsp:nvSpPr>
        <dsp:cNvPr id="0" name=""/>
        <dsp:cNvSpPr/>
      </dsp:nvSpPr>
      <dsp:spPr>
        <a:xfrm>
          <a:off x="3535661" y="2310888"/>
          <a:ext cx="2240168" cy="14225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Server-side Scripting</a:t>
          </a:r>
          <a:endParaRPr lang="en-US" sz="2000" b="1" kern="1200" dirty="0"/>
        </a:p>
      </dsp:txBody>
      <dsp:txXfrm>
        <a:off x="3577325" y="2352552"/>
        <a:ext cx="2156840" cy="13391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36F1F-2FB7-404F-9BBC-366E11CF3FB1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E3E81-9D09-42A8-9C62-730EB78F78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94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In real life, an object is a visible entity such as a car or a table having some characteristics and capable of performing certain actions.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E3E81-9D09-42A8-9C62-730EB78F78D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36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 side: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Refers to a script being executed on the client’s machine by the browser.</a:t>
            </a:r>
          </a:p>
          <a:p>
            <a:r>
              <a:rPr lang="en-US" dirty="0" smtClean="0"/>
              <a:t>Server side: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Refers to a script being executed on a Web server to generate dynamic HTML pages.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E3E81-9D09-42A8-9C62-730EB78F78D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5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E3E81-9D09-42A8-9C62-730EB78F78D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E3E81-9D09-42A8-9C62-730EB78F78D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0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1FC7-B0B7-4436-A102-21A97453066C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DB9D-3331-4AE9-BE73-5F38AE4A68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1FC7-B0B7-4436-A102-21A97453066C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DB9D-3331-4AE9-BE73-5F38AE4A68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1FC7-B0B7-4436-A102-21A97453066C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DB9D-3331-4AE9-BE73-5F38AE4A68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1FC7-B0B7-4436-A102-21A97453066C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DB9D-3331-4AE9-BE73-5F38AE4A68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1FC7-B0B7-4436-A102-21A97453066C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DB9D-3331-4AE9-BE73-5F38AE4A68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1FC7-B0B7-4436-A102-21A97453066C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DB9D-3331-4AE9-BE73-5F38AE4A68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1FC7-B0B7-4436-A102-21A97453066C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DB9D-3331-4AE9-BE73-5F38AE4A68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1FC7-B0B7-4436-A102-21A97453066C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DB9D-3331-4AE9-BE73-5F38AE4A68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1FC7-B0B7-4436-A102-21A97453066C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DB9D-3331-4AE9-BE73-5F38AE4A68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1FC7-B0B7-4436-A102-21A97453066C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DB9D-3331-4AE9-BE73-5F38AE4A68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1FC7-B0B7-4436-A102-21A97453066C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0DDB9D-3331-4AE9-BE73-5F38AE4A68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D0DDB9D-3331-4AE9-BE73-5F38AE4A68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B2A1FC7-B0B7-4436-A102-21A97453066C}" type="datetimeFigureOut">
              <a:rPr lang="en-US" smtClean="0"/>
              <a:pPr/>
              <a:t>9/9/2015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/>
              <a:t>J</a:t>
            </a:r>
            <a:r>
              <a:rPr lang="en-US" dirty="0" smtClean="0"/>
              <a:t>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ayyaba</a:t>
            </a:r>
            <a:r>
              <a:rPr lang="en-US" dirty="0" smtClean="0"/>
              <a:t> </a:t>
            </a:r>
            <a:r>
              <a:rPr lang="en-US" dirty="0"/>
              <a:t>R</a:t>
            </a:r>
            <a:r>
              <a:rPr lang="en-US" dirty="0" smtClean="0"/>
              <a:t>ashid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15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&lt;script&gt;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HTML &lt;script&gt; tag is used for declaring a script (such as JavaScript) within your HTML document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pPr lvl="0"/>
            <a:r>
              <a:rPr lang="en-US" sz="2000" dirty="0"/>
              <a:t>The &lt;script&gt; tag defines a script for an HTML page to make them </a:t>
            </a:r>
            <a:r>
              <a:rPr lang="en-US" sz="2000" dirty="0" smtClean="0"/>
              <a:t>interactive.</a:t>
            </a:r>
          </a:p>
          <a:p>
            <a:pPr lvl="0"/>
            <a:endParaRPr lang="en-US" sz="2400" dirty="0"/>
          </a:p>
          <a:p>
            <a:pPr lvl="0"/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7600"/>
            <a:ext cx="3276600" cy="2364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298" y="4242558"/>
            <a:ext cx="2401098" cy="11945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72200" y="3842448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Output</a:t>
            </a:r>
            <a:endParaRPr lang="en-US" sz="2000" b="1" dirty="0"/>
          </a:p>
        </p:txBody>
      </p:sp>
      <p:sp>
        <p:nvSpPr>
          <p:cNvPr id="6" name="Right Arrow 5"/>
          <p:cNvSpPr/>
          <p:nvPr/>
        </p:nvSpPr>
        <p:spPr>
          <a:xfrm>
            <a:off x="4495800" y="4724400"/>
            <a:ext cx="685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5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</a:t>
            </a:r>
            <a:r>
              <a:rPr lang="en-US" dirty="0"/>
              <a:t>can be thought of as named containers. You can place data into these containers and then refer to the data simply by naming the container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Before you use a variable in a JavaScript program, you must declare it. Variables are declared with the </a:t>
            </a:r>
            <a:r>
              <a:rPr lang="en-US" b="1" dirty="0" err="1"/>
              <a:t>var</a:t>
            </a:r>
            <a:r>
              <a:rPr lang="en-US" dirty="0"/>
              <a:t> </a:t>
            </a:r>
            <a:r>
              <a:rPr lang="en-US" dirty="0" smtClean="0"/>
              <a:t>keyword.</a:t>
            </a:r>
          </a:p>
          <a:p>
            <a:pPr>
              <a:buNone/>
            </a:pPr>
            <a:endParaRPr lang="en-US" dirty="0" smtClean="0"/>
          </a:p>
          <a:p>
            <a:r>
              <a:rPr lang="en-US" sz="2400" b="1" dirty="0" smtClean="0"/>
              <a:t>Syntax:</a:t>
            </a:r>
          </a:p>
          <a:p>
            <a:pPr>
              <a:buNone/>
            </a:pPr>
            <a:endParaRPr lang="en-US" sz="2400" b="1" dirty="0" smtClean="0"/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None/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None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where,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err="1" smtClean="0"/>
              <a:t>var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: Is the keyword in JavaScript.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err="1" smtClean="0"/>
              <a:t>variableName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: Is a valid variable name.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4800600"/>
            <a:ext cx="2925801" cy="314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 dirty="0" err="1" smtClean="0"/>
              <a:t>var</a:t>
            </a:r>
            <a:r>
              <a:rPr lang="en-US" sz="2800" baseline="30000" dirty="0" smtClean="0"/>
              <a:t> &lt;</a:t>
            </a:r>
            <a:r>
              <a:rPr lang="en-US" sz="2800" baseline="30000" dirty="0" err="1" smtClean="0"/>
              <a:t>variableName</a:t>
            </a:r>
            <a:r>
              <a:rPr lang="en-US" sz="2800" baseline="30000" dirty="0" smtClean="0"/>
              <a:t>&gt;;</a:t>
            </a:r>
          </a:p>
        </p:txBody>
      </p:sp>
    </p:spTree>
    <p:extLst>
      <p:ext uri="{BB962C8B-B14F-4D97-AF65-F5344CB8AC3E}">
        <p14:creationId xmlns:p14="http://schemas.microsoft.com/office/powerpoint/2010/main" val="274185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>
              <a:buClr>
                <a:schemeClr val="accent1"/>
              </a:buClr>
            </a:pPr>
            <a:r>
              <a:rPr lang="en-US" sz="2800" baseline="30000" dirty="0" smtClean="0">
                <a:cs typeface="Calibri" pitchFamily="34" charset="0"/>
              </a:rPr>
              <a:t>The Code Snippet declares two variables namely, </a:t>
            </a:r>
            <a:r>
              <a:rPr lang="en-US" sz="2800" baseline="30000" dirty="0" err="1" smtClean="0">
                <a:cs typeface="Courier New" pitchFamily="49" charset="0"/>
              </a:rPr>
              <a:t>stdID</a:t>
            </a:r>
            <a:r>
              <a:rPr lang="en-US" sz="2800" baseline="30000" dirty="0" smtClean="0">
                <a:cs typeface="Calibri" pitchFamily="34" charset="0"/>
              </a:rPr>
              <a:t> and </a:t>
            </a:r>
            <a:r>
              <a:rPr lang="en-US" sz="2800" baseline="30000" dirty="0" err="1" smtClean="0">
                <a:cs typeface="Courier New" pitchFamily="49" charset="0"/>
              </a:rPr>
              <a:t>stdName</a:t>
            </a:r>
            <a:r>
              <a:rPr lang="en-US" sz="2800" baseline="30000" dirty="0" smtClean="0">
                <a:cs typeface="Calibri" pitchFamily="34" charset="0"/>
              </a:rPr>
              <a:t> and assign values to them.</a:t>
            </a:r>
          </a:p>
          <a:p>
            <a:pPr marL="342900" lvl="1">
              <a:buClr>
                <a:schemeClr val="accent1"/>
              </a:buClr>
              <a:buNone/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>
              <a:buNone/>
            </a:pPr>
            <a:r>
              <a:rPr lang="en-US" sz="2600" b="1" baseline="30000" dirty="0" err="1" smtClean="0">
                <a:solidFill>
                  <a:schemeClr val="tx2"/>
                </a:solidFill>
              </a:rPr>
              <a:t>var</a:t>
            </a:r>
            <a:r>
              <a:rPr lang="en-US" sz="2600" b="1" baseline="30000" dirty="0" smtClean="0">
                <a:solidFill>
                  <a:schemeClr val="tx2"/>
                </a:solidFill>
              </a:rPr>
              <a:t> </a:t>
            </a:r>
            <a:r>
              <a:rPr lang="en-US" sz="2600" b="1" baseline="30000" dirty="0" err="1" smtClean="0">
                <a:solidFill>
                  <a:schemeClr val="tx2"/>
                </a:solidFill>
              </a:rPr>
              <a:t>stdID</a:t>
            </a:r>
            <a:r>
              <a:rPr lang="en-US" sz="2600" b="1" baseline="30000" dirty="0" smtClean="0">
                <a:solidFill>
                  <a:schemeClr val="tx2"/>
                </a:solidFill>
              </a:rPr>
              <a:t>;</a:t>
            </a:r>
          </a:p>
          <a:p>
            <a:pPr lvl="1">
              <a:buNone/>
            </a:pPr>
            <a:r>
              <a:rPr lang="en-US" sz="2600" b="1" baseline="30000" dirty="0" err="1" smtClean="0">
                <a:solidFill>
                  <a:schemeClr val="tx2"/>
                </a:solidFill>
              </a:rPr>
              <a:t>var</a:t>
            </a:r>
            <a:r>
              <a:rPr lang="en-US" sz="2600" b="1" baseline="30000" dirty="0" smtClean="0">
                <a:solidFill>
                  <a:schemeClr val="tx2"/>
                </a:solidFill>
              </a:rPr>
              <a:t> </a:t>
            </a:r>
            <a:r>
              <a:rPr lang="en-US" sz="2600" b="1" baseline="30000" dirty="0" err="1" smtClean="0">
                <a:solidFill>
                  <a:schemeClr val="tx2"/>
                </a:solidFill>
              </a:rPr>
              <a:t>stdName</a:t>
            </a:r>
            <a:r>
              <a:rPr lang="en-US" sz="2600" b="1" baseline="30000" dirty="0" smtClean="0">
                <a:solidFill>
                  <a:schemeClr val="tx2"/>
                </a:solidFill>
              </a:rPr>
              <a:t>;</a:t>
            </a:r>
          </a:p>
          <a:p>
            <a:pPr lvl="1">
              <a:buNone/>
            </a:pPr>
            <a:r>
              <a:rPr lang="en-US" sz="2600" b="1" baseline="30000" dirty="0" err="1" smtClean="0">
                <a:solidFill>
                  <a:schemeClr val="tx2"/>
                </a:solidFill>
              </a:rPr>
              <a:t>stdID</a:t>
            </a:r>
            <a:r>
              <a:rPr lang="en-US" sz="2600" b="1" baseline="30000" dirty="0" smtClean="0">
                <a:solidFill>
                  <a:schemeClr val="tx2"/>
                </a:solidFill>
              </a:rPr>
              <a:t> = 50;</a:t>
            </a:r>
          </a:p>
          <a:p>
            <a:pPr lvl="1">
              <a:buNone/>
            </a:pPr>
            <a:r>
              <a:rPr lang="en-US" sz="2600" b="1" baseline="30000" dirty="0" err="1" smtClean="0">
                <a:solidFill>
                  <a:schemeClr val="tx2"/>
                </a:solidFill>
              </a:rPr>
              <a:t>stdName</a:t>
            </a:r>
            <a:r>
              <a:rPr lang="en-US" sz="2600" b="1" baseline="30000" dirty="0" smtClean="0">
                <a:solidFill>
                  <a:schemeClr val="tx2"/>
                </a:solidFill>
              </a:rPr>
              <a:t> = “David Fernando”;</a:t>
            </a:r>
          </a:p>
          <a:p>
            <a:pPr lvl="1">
              <a:buNone/>
            </a:pPr>
            <a:endParaRPr lang="en-US" sz="2600" dirty="0" smtClean="0"/>
          </a:p>
          <a:p>
            <a:pPr marL="342900" lvl="1">
              <a:buClr>
                <a:schemeClr val="accent1"/>
              </a:buClr>
            </a:pPr>
            <a:r>
              <a:rPr lang="en-US" sz="2800" baseline="30000" dirty="0" smtClean="0">
                <a:cs typeface="Calibri" pitchFamily="34" charset="0"/>
              </a:rPr>
              <a:t>The Code Snippet demonstrates how to declare and initialize multiple variables in a single statement in JavaScript:</a:t>
            </a:r>
          </a:p>
          <a:p>
            <a:pPr marL="342900" lvl="1">
              <a:buClr>
                <a:schemeClr val="accent1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marL="708660" lvl="2">
              <a:buClr>
                <a:schemeClr val="accent1"/>
              </a:buClr>
              <a:buNone/>
            </a:pPr>
            <a:r>
              <a:rPr lang="en-US" sz="2600" b="1" baseline="30000" dirty="0" err="1" smtClean="0">
                <a:solidFill>
                  <a:schemeClr val="tx2"/>
                </a:solidFill>
              </a:rPr>
              <a:t>var</a:t>
            </a:r>
            <a:r>
              <a:rPr lang="en-US" sz="2600" b="1" baseline="30000" dirty="0" smtClean="0">
                <a:solidFill>
                  <a:schemeClr val="tx2"/>
                </a:solidFill>
              </a:rPr>
              <a:t> </a:t>
            </a:r>
            <a:r>
              <a:rPr lang="en-US" sz="2600" b="1" baseline="30000" dirty="0" err="1" smtClean="0">
                <a:solidFill>
                  <a:schemeClr val="tx2"/>
                </a:solidFill>
              </a:rPr>
              <a:t>stdName</a:t>
            </a:r>
            <a:r>
              <a:rPr lang="en-US" sz="2600" b="1" baseline="30000" dirty="0" smtClean="0">
                <a:solidFill>
                  <a:schemeClr val="tx2"/>
                </a:solidFill>
              </a:rPr>
              <a:t> = David,</a:t>
            </a:r>
            <a:r>
              <a:rPr lang="en-US" sz="2600" b="1" dirty="0" smtClean="0">
                <a:solidFill>
                  <a:schemeClr val="tx2"/>
                </a:solidFill>
              </a:rPr>
              <a:t> </a:t>
            </a:r>
            <a:r>
              <a:rPr lang="en-US" sz="2600" b="1" baseline="30000" dirty="0" err="1" smtClean="0">
                <a:solidFill>
                  <a:schemeClr val="tx2"/>
                </a:solidFill>
              </a:rPr>
              <a:t>stdAge</a:t>
            </a:r>
            <a:r>
              <a:rPr lang="en-US" sz="2600" b="1" baseline="30000" dirty="0" smtClean="0">
                <a:solidFill>
                  <a:schemeClr val="tx2"/>
                </a:solidFill>
              </a:rPr>
              <a:t> = 15;</a:t>
            </a:r>
          </a:p>
          <a:p>
            <a:pPr marL="342900" lvl="1">
              <a:buClr>
                <a:schemeClr val="accent1"/>
              </a:buClr>
              <a:buNone/>
            </a:pP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  <a:p>
            <a:pPr marL="342900" lvl="1">
              <a:buClr>
                <a:schemeClr val="accent1"/>
              </a:buClr>
            </a:pP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Naming Rules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JavaScript is a case-sensitive language.</a:t>
            </a:r>
          </a:p>
          <a:p>
            <a:r>
              <a:rPr lang="en-US" sz="1800" dirty="0" smtClean="0"/>
              <a:t>The variables X and x are treated as two different variables.</a:t>
            </a:r>
          </a:p>
          <a:p>
            <a:r>
              <a:rPr lang="en-US" sz="1800" dirty="0" smtClean="0"/>
              <a:t>JavaScript consists of certain rules for naming a variable:</a:t>
            </a:r>
          </a:p>
          <a:p>
            <a:pPr>
              <a:buNone/>
            </a:pPr>
            <a:endParaRPr lang="en-IN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609600" y="2743200"/>
          <a:ext cx="71628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C6173FC-5FB0-4E70-8D5C-962BCFCBFD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BC6173FC-5FB0-4E70-8D5C-962BCFCBFD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9E9CC5-F056-481E-890B-D81D92944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159E9CC5-F056-481E-890B-D81D929448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6E95771-CAF8-441F-9C29-95B345C1BC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56E95771-CAF8-441F-9C29-95B345C1BC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9082C2E-3830-4A10-8B86-E47EF69015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C9082C2E-3830-4A10-8B86-E47EF69015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1E2C684-EBD0-485A-A69A-410BAE7028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61E2C684-EBD0-485A-A69A-410BAE7028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2DCD54D-66BE-465E-9847-73F41B8C7E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42DCD54D-66BE-465E-9847-73F41B8C7E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FAE7F2-3481-4698-9EAC-9A7F7BEDF7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37FAE7F2-3481-4698-9EAC-9A7F7BEDF7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FF4C038-F2EE-417C-9AB4-8C20A18876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8FF4C038-F2EE-417C-9AB4-8C20A18876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7B328A-F054-4696-8C09-02F540C933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547B328A-F054-4696-8C09-02F540C933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45CCBB-F338-4FB3-B9E5-EE97818BFD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dgm id="{ED45CCBB-F338-4FB3-B9E5-EE97818BFD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F72B017-1D39-4861-A6DE-10ABF8248E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BF72B017-1D39-4861-A6DE-10ABF8248E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3FF222-FF2B-4A87-926C-91114910EF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dgm id="{D43FF222-FF2B-4A87-926C-91114910EF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6F78ACA-5602-4181-ACD1-D8EBEB6958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">
                                            <p:graphicEl>
                                              <a:dgm id="{D6F78ACA-5602-4181-ACD1-D8EBEB6958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800" dirty="0" smtClean="0"/>
              <a:t>To identify the type of data that can be stored in a variable, JavaScript provides different data types.</a:t>
            </a:r>
          </a:p>
          <a:p>
            <a:pPr marL="114300" indent="0">
              <a:buNone/>
            </a:pPr>
            <a:endParaRPr lang="en-US" sz="1800" dirty="0" smtClean="0"/>
          </a:p>
          <a:p>
            <a:r>
              <a:rPr lang="en-US" sz="1800" dirty="0" smtClean="0"/>
              <a:t>Data types in JavaScript are classified into two broad categories:</a:t>
            </a:r>
          </a:p>
          <a:p>
            <a:pPr marL="114300" indent="0">
              <a:buNone/>
            </a:pPr>
            <a:endParaRPr lang="en-US" sz="1800" dirty="0" smtClean="0"/>
          </a:p>
          <a:p>
            <a:r>
              <a:rPr lang="en-US" sz="2000" b="1" dirty="0" smtClean="0"/>
              <a:t>Primitive Data types: </a:t>
            </a:r>
          </a:p>
          <a:p>
            <a:pPr marL="114300" indent="0">
              <a:buNone/>
            </a:pPr>
            <a:endParaRPr lang="en-US" sz="1800" b="1" dirty="0" smtClean="0"/>
          </a:p>
          <a:p>
            <a:pPr marL="411480" lvl="1" indent="0">
              <a:buNone/>
            </a:pPr>
            <a:r>
              <a:rPr lang="en-US" sz="1800" dirty="0" smtClean="0"/>
              <a:t>contain only a single value such as a number or a string.</a:t>
            </a:r>
          </a:p>
          <a:p>
            <a:pPr marL="411480" lvl="1" indent="0">
              <a:buNone/>
            </a:pPr>
            <a:endParaRPr lang="en-US" sz="1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Boolean</a:t>
            </a:r>
          </a:p>
          <a:p>
            <a:pPr marL="411480" lvl="1" indent="0">
              <a:buNone/>
            </a:pPr>
            <a:r>
              <a:rPr lang="en-US" sz="1800" b="1" dirty="0">
                <a:solidFill>
                  <a:schemeClr val="accent1"/>
                </a:solidFill>
              </a:rPr>
              <a:t>	</a:t>
            </a:r>
            <a:r>
              <a:rPr lang="da-DK" b="1" dirty="0" smtClean="0">
                <a:solidFill>
                  <a:schemeClr val="accent1"/>
                </a:solidFill>
              </a:rPr>
              <a:t>var</a:t>
            </a:r>
            <a:r>
              <a:rPr lang="da-DK" b="1" dirty="0">
                <a:solidFill>
                  <a:schemeClr val="accent1"/>
                </a:solidFill>
              </a:rPr>
              <a:t> x = </a:t>
            </a:r>
            <a:r>
              <a:rPr lang="da-DK" b="1" dirty="0" smtClean="0">
                <a:solidFill>
                  <a:schemeClr val="accent1"/>
                </a:solidFill>
              </a:rPr>
              <a:t>true;</a:t>
            </a:r>
          </a:p>
          <a:p>
            <a:pPr marL="777240" lvl="2" indent="0">
              <a:buNone/>
            </a:pPr>
            <a:endParaRPr lang="en-US" sz="1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Null</a:t>
            </a:r>
          </a:p>
          <a:p>
            <a:pPr marL="411480" lvl="1" indent="0">
              <a:buNone/>
            </a:pPr>
            <a:r>
              <a:rPr lang="en-US" sz="1800" b="1" dirty="0">
                <a:solidFill>
                  <a:schemeClr val="accent1"/>
                </a:solidFill>
              </a:rPr>
              <a:t>	</a:t>
            </a:r>
            <a:r>
              <a:rPr lang="en-US" b="1" dirty="0" err="1" smtClean="0">
                <a:solidFill>
                  <a:schemeClr val="accent1"/>
                </a:solidFill>
              </a:rPr>
              <a:t>var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person = null</a:t>
            </a:r>
            <a:r>
              <a:rPr lang="en-US" b="1" dirty="0" smtClean="0">
                <a:solidFill>
                  <a:schemeClr val="accent1"/>
                </a:solidFill>
              </a:rPr>
              <a:t>;</a:t>
            </a:r>
          </a:p>
          <a:p>
            <a:pPr marL="777240" lvl="2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Number</a:t>
            </a:r>
          </a:p>
          <a:p>
            <a:pPr marL="411480" lvl="1" indent="0">
              <a:buNone/>
            </a:pPr>
            <a:r>
              <a:rPr lang="en-US" sz="1800" dirty="0" smtClean="0"/>
              <a:t>	</a:t>
            </a:r>
            <a:r>
              <a:rPr lang="en-US" b="1" dirty="0" err="1" smtClean="0">
                <a:solidFill>
                  <a:schemeClr val="accent1"/>
                </a:solidFill>
              </a:rPr>
              <a:t>var</a:t>
            </a:r>
            <a:r>
              <a:rPr lang="en-US" b="1" dirty="0">
                <a:solidFill>
                  <a:schemeClr val="accent1"/>
                </a:solidFill>
              </a:rPr>
              <a:t> length = 16;  </a:t>
            </a:r>
            <a:r>
              <a:rPr lang="en-US" sz="1800" dirty="0">
                <a:solidFill>
                  <a:schemeClr val="accent1"/>
                </a:solidFill>
              </a:rPr>
              <a:t> </a:t>
            </a:r>
            <a:r>
              <a:rPr lang="en-US" sz="1800" dirty="0"/>
              <a:t>                                         </a:t>
            </a:r>
            <a:endParaRPr lang="en-US" sz="1800" dirty="0" smtClean="0"/>
          </a:p>
          <a:p>
            <a:pPr marL="411480" lvl="1" indent="0">
              <a:buNone/>
            </a:pPr>
            <a:endParaRPr lang="en-US" sz="1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String</a:t>
            </a:r>
          </a:p>
          <a:p>
            <a:pPr marL="411480" lvl="1" indent="0">
              <a:buNone/>
            </a:pPr>
            <a:r>
              <a:rPr lang="en-US" sz="1600" dirty="0"/>
              <a:t> </a:t>
            </a:r>
            <a:r>
              <a:rPr lang="en-US" sz="1600" dirty="0" smtClean="0"/>
              <a:t>	</a:t>
            </a:r>
            <a:r>
              <a:rPr lang="en-US" sz="1600" b="1" dirty="0">
                <a:solidFill>
                  <a:schemeClr val="accent1"/>
                </a:solidFill>
              </a:rPr>
              <a:t> </a:t>
            </a:r>
            <a:r>
              <a:rPr lang="en-US" b="1" dirty="0" err="1">
                <a:solidFill>
                  <a:schemeClr val="accent1"/>
                </a:solidFill>
              </a:rPr>
              <a:t>var</a:t>
            </a:r>
            <a:r>
              <a:rPr lang="en-US" b="1" dirty="0">
                <a:solidFill>
                  <a:schemeClr val="accent1"/>
                </a:solidFill>
              </a:rPr>
              <a:t> </a:t>
            </a:r>
            <a:r>
              <a:rPr lang="en-US" b="1" dirty="0" err="1">
                <a:solidFill>
                  <a:schemeClr val="accent1"/>
                </a:solidFill>
              </a:rPr>
              <a:t>lastName</a:t>
            </a:r>
            <a:r>
              <a:rPr lang="en-US" b="1" dirty="0">
                <a:solidFill>
                  <a:schemeClr val="accent1"/>
                </a:solidFill>
              </a:rPr>
              <a:t> = </a:t>
            </a:r>
            <a:r>
              <a:rPr lang="en-US" b="1" dirty="0" smtClean="0">
                <a:solidFill>
                  <a:schemeClr val="accent1"/>
                </a:solidFill>
              </a:rPr>
              <a:t>“xyz";</a:t>
            </a:r>
            <a:r>
              <a:rPr lang="en-US" b="1" dirty="0">
                <a:solidFill>
                  <a:schemeClr val="accent1"/>
                </a:solidFill>
              </a:rPr>
              <a:t> </a:t>
            </a:r>
            <a:r>
              <a:rPr lang="en-US" sz="1600" b="1" dirty="0">
                <a:solidFill>
                  <a:schemeClr val="accent1"/>
                </a:solidFill>
              </a:rPr>
              <a:t>  </a:t>
            </a:r>
            <a:r>
              <a:rPr lang="en-US" sz="1600" dirty="0"/>
              <a:t>   </a:t>
            </a:r>
            <a:endParaRPr lang="en-US" sz="1600" dirty="0" smtClean="0"/>
          </a:p>
          <a:p>
            <a:pPr marL="11430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9207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Composite Data types: </a:t>
            </a:r>
            <a:endParaRPr lang="en-US" sz="2000" b="1" dirty="0" smtClean="0"/>
          </a:p>
          <a:p>
            <a:pPr marL="114300" indent="0">
              <a:buNone/>
            </a:pPr>
            <a:endParaRPr lang="en-US" sz="1800" b="1" dirty="0"/>
          </a:p>
          <a:p>
            <a:pPr marL="411480" lvl="1" indent="0">
              <a:buNone/>
            </a:pPr>
            <a:r>
              <a:rPr lang="en-US" sz="1800" dirty="0"/>
              <a:t>Stores a collection of multiple related values</a:t>
            </a:r>
            <a:r>
              <a:rPr lang="en-US" sz="1800" dirty="0" smtClean="0"/>
              <a:t>.</a:t>
            </a:r>
          </a:p>
          <a:p>
            <a:pPr marL="411480" lvl="1" indent="0">
              <a:buNone/>
            </a:pPr>
            <a:endParaRPr lang="en-US" sz="1800" dirty="0"/>
          </a:p>
          <a:p>
            <a:pPr marL="411480" lvl="1" indent="0">
              <a:buNone/>
            </a:pPr>
            <a:r>
              <a:rPr lang="en-US" sz="1800" dirty="0"/>
              <a:t>In JavaScript all composite data types are treated as objects</a:t>
            </a:r>
            <a:r>
              <a:rPr lang="en-US" sz="1800" dirty="0" smtClean="0"/>
              <a:t>.</a:t>
            </a:r>
          </a:p>
          <a:p>
            <a:pPr marL="411480" lvl="1" indent="0">
              <a:buNone/>
            </a:pPr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Objects</a:t>
            </a:r>
          </a:p>
          <a:p>
            <a:pPr marL="411480" lvl="1" indent="0">
              <a:buNone/>
            </a:pPr>
            <a:r>
              <a:rPr lang="en-US" sz="1800" dirty="0" smtClean="0"/>
              <a:t>	</a:t>
            </a:r>
            <a:r>
              <a:rPr lang="en-US" sz="1700" b="1" dirty="0" err="1" smtClean="0">
                <a:solidFill>
                  <a:schemeClr val="accent1"/>
                </a:solidFill>
              </a:rPr>
              <a:t>var</a:t>
            </a:r>
            <a:r>
              <a:rPr lang="en-US" sz="1700" b="1" dirty="0">
                <a:solidFill>
                  <a:schemeClr val="accent1"/>
                </a:solidFill>
              </a:rPr>
              <a:t> x = {</a:t>
            </a:r>
            <a:r>
              <a:rPr lang="en-US" sz="1700" b="1" dirty="0" err="1">
                <a:solidFill>
                  <a:schemeClr val="accent1"/>
                </a:solidFill>
              </a:rPr>
              <a:t>firstName</a:t>
            </a:r>
            <a:r>
              <a:rPr lang="en-US" sz="1700" b="1" dirty="0" smtClean="0">
                <a:solidFill>
                  <a:schemeClr val="accent1"/>
                </a:solidFill>
              </a:rPr>
              <a:t>:“</a:t>
            </a:r>
            <a:r>
              <a:rPr lang="en-US" sz="1700" b="1" dirty="0" err="1" smtClean="0">
                <a:solidFill>
                  <a:schemeClr val="accent1"/>
                </a:solidFill>
              </a:rPr>
              <a:t>abc</a:t>
            </a:r>
            <a:r>
              <a:rPr lang="en-US" sz="1700" b="1" dirty="0" smtClean="0">
                <a:solidFill>
                  <a:schemeClr val="accent1"/>
                </a:solidFill>
              </a:rPr>
              <a:t>", </a:t>
            </a:r>
            <a:r>
              <a:rPr lang="en-US" sz="1700" b="1" dirty="0" err="1">
                <a:solidFill>
                  <a:schemeClr val="accent1"/>
                </a:solidFill>
              </a:rPr>
              <a:t>lastName</a:t>
            </a:r>
            <a:r>
              <a:rPr lang="en-US" sz="1700" b="1" dirty="0" smtClean="0">
                <a:solidFill>
                  <a:schemeClr val="accent1"/>
                </a:solidFill>
              </a:rPr>
              <a:t>:“xyz"};</a:t>
            </a:r>
            <a:endParaRPr lang="en-US" sz="1700" b="1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Functions</a:t>
            </a:r>
          </a:p>
          <a:p>
            <a:pPr marL="411480" lvl="1" indent="0">
              <a:buNone/>
            </a:pPr>
            <a:r>
              <a:rPr lang="en-US" sz="1800" b="1" dirty="0">
                <a:solidFill>
                  <a:schemeClr val="accent1"/>
                </a:solidFill>
              </a:rPr>
              <a:t>	</a:t>
            </a:r>
            <a:r>
              <a:rPr lang="en-US" sz="1700" b="1" dirty="0" smtClean="0">
                <a:solidFill>
                  <a:schemeClr val="accent1"/>
                </a:solidFill>
              </a:rPr>
              <a:t>function </a:t>
            </a:r>
            <a:r>
              <a:rPr lang="en-US" sz="1700" b="1" dirty="0" err="1">
                <a:solidFill>
                  <a:schemeClr val="accent1"/>
                </a:solidFill>
              </a:rPr>
              <a:t>myFunction</a:t>
            </a:r>
            <a:r>
              <a:rPr lang="en-US" sz="1700" b="1" dirty="0" smtClean="0">
                <a:solidFill>
                  <a:schemeClr val="accent1"/>
                </a:solidFill>
              </a:rPr>
              <a:t>(){</a:t>
            </a:r>
            <a:endParaRPr lang="en-US" sz="1700" b="1" dirty="0">
              <a:solidFill>
                <a:schemeClr val="accent1"/>
              </a:solidFill>
            </a:endParaRPr>
          </a:p>
          <a:p>
            <a:pPr marL="777240" lvl="2" indent="0">
              <a:buNone/>
            </a:pPr>
            <a:r>
              <a:rPr lang="en-US" sz="1700" b="1" dirty="0">
                <a:solidFill>
                  <a:schemeClr val="accent1"/>
                </a:solidFill>
              </a:rPr>
              <a:t>	alert("Hello World</a:t>
            </a:r>
            <a:r>
              <a:rPr lang="en-US" sz="1700" b="1" dirty="0" smtClean="0">
                <a:solidFill>
                  <a:schemeClr val="accent1"/>
                </a:solidFill>
              </a:rPr>
              <a:t>");</a:t>
            </a:r>
          </a:p>
          <a:p>
            <a:pPr marL="777240" lvl="2" indent="0">
              <a:buNone/>
            </a:pPr>
            <a:r>
              <a:rPr lang="en-US" sz="1700" b="1" dirty="0" smtClean="0">
                <a:solidFill>
                  <a:schemeClr val="accent1"/>
                </a:solidFill>
              </a:rPr>
              <a:t>}</a:t>
            </a:r>
            <a:endParaRPr lang="en-US" sz="1700" b="1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Arrays</a:t>
            </a:r>
          </a:p>
          <a:p>
            <a:pPr marL="411480" lvl="1" indent="0">
              <a:buNone/>
            </a:pPr>
            <a:r>
              <a:rPr lang="en-US" sz="1800" dirty="0" smtClean="0"/>
              <a:t>	</a:t>
            </a:r>
            <a:r>
              <a:rPr lang="en-US" sz="1700" b="1" dirty="0" err="1" smtClean="0">
                <a:solidFill>
                  <a:schemeClr val="accent1"/>
                </a:solidFill>
              </a:rPr>
              <a:t>var</a:t>
            </a:r>
            <a:r>
              <a:rPr lang="en-US" sz="1700" b="1" dirty="0">
                <a:solidFill>
                  <a:schemeClr val="accent1"/>
                </a:solidFill>
              </a:rPr>
              <a:t> cars = </a:t>
            </a:r>
            <a:r>
              <a:rPr lang="en-US" sz="1700" b="1" dirty="0" smtClean="0">
                <a:solidFill>
                  <a:schemeClr val="accent1"/>
                </a:solidFill>
              </a:rPr>
              <a:t>[“Corolla",</a:t>
            </a:r>
            <a:r>
              <a:rPr lang="en-US" sz="1700" b="1" dirty="0">
                <a:solidFill>
                  <a:schemeClr val="accent1"/>
                </a:solidFill>
              </a:rPr>
              <a:t> </a:t>
            </a:r>
            <a:r>
              <a:rPr lang="en-US" sz="1700" b="1" dirty="0" smtClean="0">
                <a:solidFill>
                  <a:schemeClr val="accent1"/>
                </a:solidFill>
              </a:rPr>
              <a:t>“Mercedes",</a:t>
            </a:r>
            <a:r>
              <a:rPr lang="en-US" sz="1700" b="1" dirty="0">
                <a:solidFill>
                  <a:schemeClr val="accent1"/>
                </a:solidFill>
              </a:rPr>
              <a:t> "BMW"];</a:t>
            </a:r>
          </a:p>
        </p:txBody>
      </p:sp>
    </p:spTree>
    <p:extLst>
      <p:ext uri="{BB962C8B-B14F-4D97-AF65-F5344CB8AC3E}">
        <p14:creationId xmlns:p14="http://schemas.microsoft.com/office/powerpoint/2010/main" val="427529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Each object in JavaScript consists of methods, that fulfill a specific task.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JavaScript allows you to display information using the  methods of the document object.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There are two methods of the document object, that display any type of data in the browser. These methods are as follows:</a:t>
            </a:r>
          </a:p>
          <a:p>
            <a:pPr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	</a:t>
            </a:r>
            <a:r>
              <a:rPr lang="en-US" sz="1800" b="1" dirty="0" smtClean="0"/>
              <a:t>write():</a:t>
            </a:r>
            <a:r>
              <a:rPr lang="en-US" sz="1800" dirty="0" smtClean="0"/>
              <a:t>  Displays any type of data.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                    </a:t>
            </a:r>
            <a:endParaRPr lang="en-IN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572000"/>
            <a:ext cx="5562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6019800"/>
            <a:ext cx="3981450" cy="5429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6934200" y="49530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Output:</a:t>
            </a:r>
            <a:endParaRPr lang="en-IN" sz="2000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467600" y="5410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err="1" smtClean="0"/>
              <a:t>writeln</a:t>
            </a:r>
            <a:r>
              <a:rPr lang="en-US" b="1" dirty="0" smtClean="0"/>
              <a:t>():  </a:t>
            </a:r>
            <a:r>
              <a:rPr lang="en-US" dirty="0" smtClean="0"/>
              <a:t>Displays any type of data and appends a new line character.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590800"/>
            <a:ext cx="5486400" cy="1683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5257800"/>
            <a:ext cx="3419006" cy="1295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371600" y="57150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Output:</a:t>
            </a:r>
            <a:endParaRPr lang="en-IN" sz="2800" b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276600" y="59436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A function is a piece of code that performs some operations on variables to fulfill a specific task.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It takes one or more input values, processes them and returns an output value.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Following are the built-in JavaScript functions:</a:t>
            </a:r>
          </a:p>
          <a:p>
            <a:pPr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2"/>
                </a:solidFill>
              </a:rPr>
              <a:t>alert()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2"/>
                </a:solidFill>
              </a:rPr>
              <a:t>confirm()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2"/>
                </a:solidFill>
              </a:rPr>
              <a:t>prompt()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err="1" smtClean="0">
                <a:solidFill>
                  <a:schemeClr val="tx2"/>
                </a:solidFill>
              </a:rPr>
              <a:t>parseInt</a:t>
            </a:r>
            <a:r>
              <a:rPr lang="en-US" sz="2000" b="1" dirty="0" smtClean="0">
                <a:solidFill>
                  <a:schemeClr val="tx2"/>
                </a:solidFill>
              </a:rPr>
              <a:t>()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err="1" smtClean="0">
                <a:solidFill>
                  <a:schemeClr val="tx2"/>
                </a:solidFill>
              </a:rPr>
              <a:t>parseFloat</a:t>
            </a:r>
            <a:r>
              <a:rPr lang="en-US" sz="2000" b="1" dirty="0" smtClean="0">
                <a:solidFill>
                  <a:schemeClr val="tx2"/>
                </a:solidFill>
              </a:rPr>
              <a:t>()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err="1" smtClean="0">
                <a:solidFill>
                  <a:schemeClr val="tx2"/>
                </a:solidFill>
              </a:rPr>
              <a:t>eval</a:t>
            </a:r>
            <a:r>
              <a:rPr lang="en-US" sz="2000" b="1" dirty="0" smtClean="0">
                <a:solidFill>
                  <a:schemeClr val="tx2"/>
                </a:solidFill>
              </a:rPr>
              <a:t>()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err="1" smtClean="0">
                <a:solidFill>
                  <a:schemeClr val="tx2"/>
                </a:solidFill>
              </a:rPr>
              <a:t>isNaN</a:t>
            </a:r>
            <a:r>
              <a:rPr lang="en-US" sz="2000" b="1" dirty="0" smtClean="0">
                <a:solidFill>
                  <a:schemeClr val="tx2"/>
                </a:solidFill>
              </a:rPr>
              <a:t>()</a:t>
            </a:r>
          </a:p>
          <a:p>
            <a:pPr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Ø"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Functions</a:t>
            </a:r>
            <a:endParaRPr lang="en-IN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438400"/>
            <a:ext cx="4838700" cy="64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905000"/>
            <a:ext cx="2556009" cy="14954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1" y="4081676"/>
            <a:ext cx="5105400" cy="642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7400" y="3810000"/>
            <a:ext cx="2564054" cy="1266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67400" y="5394763"/>
            <a:ext cx="2514600" cy="14632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4400" y="5791200"/>
            <a:ext cx="426271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62000" y="17526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alert()</a:t>
            </a:r>
            <a:endParaRPr lang="en-IN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0" y="33528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confirm()</a:t>
            </a:r>
            <a:endParaRPr lang="en-IN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62000" y="50292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prompt()</a:t>
            </a:r>
            <a:endParaRPr lang="en-I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JavaScript is a scripting language that allows building dynamic Web pages by ensuring maximum user interactivity. </a:t>
            </a:r>
            <a:endParaRPr lang="en-US" sz="2400" dirty="0" smtClean="0"/>
          </a:p>
          <a:p>
            <a:pPr marL="114300" indent="0">
              <a:buNone/>
            </a:pPr>
            <a:endParaRPr lang="en-US" sz="2400" dirty="0" smtClean="0"/>
          </a:p>
          <a:p>
            <a:pPr lvl="0"/>
            <a:r>
              <a:rPr lang="en-US" sz="2400" dirty="0"/>
              <a:t>JavaScript language is an object-based language, which means that it provides objects for specifying functionalities</a:t>
            </a:r>
            <a:r>
              <a:rPr lang="en-US" sz="2400" dirty="0" smtClean="0"/>
              <a:t>.</a:t>
            </a:r>
          </a:p>
          <a:p>
            <a:pPr marL="114300" lvl="0" indent="0">
              <a:buNone/>
            </a:pP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a scripting language, an object has a unique identity, state, and behavior</a:t>
            </a:r>
            <a:r>
              <a:rPr lang="en-US" sz="2400" dirty="0" smtClean="0"/>
              <a:t>.</a:t>
            </a:r>
          </a:p>
          <a:p>
            <a:pPr marL="114300" indent="0">
              <a:buNone/>
            </a:pPr>
            <a:endParaRPr lang="en-US" sz="2400" dirty="0" smtClean="0"/>
          </a:p>
          <a:p>
            <a:r>
              <a:rPr lang="en-US" sz="2400" dirty="0"/>
              <a:t>The object stores its identity and state in fields (also called variables) and exposes its behavior through functions (actions). </a:t>
            </a:r>
          </a:p>
          <a:p>
            <a:pPr lvl="0"/>
            <a:endParaRPr lang="en-US" sz="2400" dirty="0"/>
          </a:p>
          <a:p>
            <a:endParaRPr lang="en-US" sz="2400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7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An event occurs when a user interacts with the Web page.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chemeClr val="accent1"/>
              </a:buClr>
              <a:buNone/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Some of the commonly generated events are mouse clicks, key strokes, and so on.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chemeClr val="accent1"/>
              </a:buClr>
              <a:buNone/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process of handling these events is known as event handling.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chemeClr val="accent1"/>
              </a:buClr>
              <a:buNone/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displays the event: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IN" dirty="0"/>
          </a:p>
        </p:txBody>
      </p:sp>
      <p:pic>
        <p:nvPicPr>
          <p:cNvPr id="4" name="Picture 3" descr="Figure 12.11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3733800"/>
            <a:ext cx="5334000" cy="28688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smtClean="0"/>
              <a:t>Event handling is a process of specifying actions to be performed when an event occurs. This is done by using an event handler. </a:t>
            </a:r>
          </a:p>
          <a:p>
            <a:pPr lvl="0">
              <a:buNone/>
            </a:pPr>
            <a:endParaRPr lang="en-US" sz="2400" dirty="0" smtClean="0"/>
          </a:p>
          <a:p>
            <a:pPr lvl="0"/>
            <a:r>
              <a:rPr lang="en-US" sz="2400" dirty="0" smtClean="0"/>
              <a:t>An event handler is a scripting code or a function that defines the actions to be performed when the event is triggered.</a:t>
            </a:r>
          </a:p>
          <a:p>
            <a:pPr lvl="0">
              <a:buNone/>
            </a:pPr>
            <a:endParaRPr lang="en-US" sz="2400" dirty="0" smtClean="0"/>
          </a:p>
          <a:p>
            <a:r>
              <a:rPr lang="en-US" sz="2400" dirty="0" smtClean="0"/>
              <a:t>When an event occurs, an event handler function that is associated with the specific event is invoked.</a:t>
            </a:r>
          </a:p>
          <a:p>
            <a:pPr lvl="0">
              <a:buNone/>
            </a:pPr>
            <a:endParaRPr lang="en-US" sz="2400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Following figure displays event handling: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4" name="Picture 3" descr="Figure 12.12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2362200"/>
            <a:ext cx="731520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Events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Keyboard events are the events that occur when a key or a combination of keys are pressed or released from a keyboard.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These events occur for all keys of a keyboard.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chemeClr val="accent1"/>
              </a:buClr>
              <a:buNone/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different keyboard events are as follows: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chemeClr val="accent1"/>
              </a:buClr>
              <a:buNone/>
            </a:pP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  <a:p>
            <a:endParaRPr lang="en-IN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533400" y="3276600"/>
          <a:ext cx="74676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89E510D-1EE2-46EE-81BE-70A29F00E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F89E510D-1EE2-46EE-81BE-70A29F00E6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9270827-321C-487D-8701-D3C791DADC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39270827-321C-487D-8701-D3C791DADC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705A99A-DF51-4065-8350-C15A7BA3E7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7705A99A-DF51-4065-8350-C15A7BA3E7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3A48043-0B63-489A-B90C-A566B8DF0A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A3A48043-0B63-489A-B90C-A566B8DF0A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5F8AC0D-C818-46D2-8191-251E5BC620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E5F8AC0D-C818-46D2-8191-251E5BC620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ECC77AB-F2E4-4D05-A0D7-A12AE0F9A6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DECC77AB-F2E4-4D05-A0D7-A12AE0F9A6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Mouse Events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Mouse events occur when the user clicks the mouse button. 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marL="365760" lvl="1" indent="0">
              <a:lnSpc>
                <a:spcPts val="2100"/>
              </a:lnSpc>
              <a:spcBef>
                <a:spcPts val="0"/>
              </a:spcBef>
              <a:buClr>
                <a:schemeClr val="accent1"/>
              </a:buClr>
              <a:buNone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Following table lists the mouse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events:</a:t>
            </a:r>
            <a:endParaRPr lang="en-US" sz="2800" dirty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556" y="2583543"/>
            <a:ext cx="6592888" cy="3854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&amp; Selection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The focus events determine the activation of various elements that uses the element. 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marL="365760" lvl="1" indent="0">
              <a:lnSpc>
                <a:spcPts val="2100"/>
              </a:lnSpc>
              <a:spcBef>
                <a:spcPts val="0"/>
              </a:spcBef>
              <a:buClr>
                <a:schemeClr val="accent1"/>
              </a:buClr>
              <a:buNone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selection events occur when an element or a part of an element within a Web page is selected. 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marL="365760" lvl="1" indent="0">
              <a:lnSpc>
                <a:spcPts val="2100"/>
              </a:lnSpc>
              <a:spcBef>
                <a:spcPts val="0"/>
              </a:spcBef>
              <a:buClr>
                <a:schemeClr val="accent1"/>
              </a:buClr>
              <a:buNone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Following table lists the focus and selection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events:</a:t>
            </a:r>
            <a:endParaRPr lang="en-US" sz="2800" dirty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778" y="3581400"/>
            <a:ext cx="6598444" cy="3165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065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Decision-making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/>
              <a:t>Decision-making statements allow implementing logical decisions for executing different blocks to obtain the desired </a:t>
            </a:r>
            <a:r>
              <a:rPr lang="en-US" sz="2000" dirty="0" smtClean="0"/>
              <a:t>output.</a:t>
            </a:r>
            <a:endParaRPr lang="en-US" sz="2000" dirty="0"/>
          </a:p>
          <a:p>
            <a:endParaRPr lang="en-US" sz="2000" dirty="0" smtClean="0"/>
          </a:p>
          <a:p>
            <a:pPr lvl="0"/>
            <a:r>
              <a:rPr lang="en-US" sz="2000" dirty="0"/>
              <a:t>They execute a block of statements depending upon a Boolean condition that returns either true or false</a:t>
            </a:r>
            <a:r>
              <a:rPr lang="en-US" sz="2000" dirty="0" smtClean="0"/>
              <a:t>.</a:t>
            </a:r>
          </a:p>
          <a:p>
            <a:pPr lvl="0"/>
            <a:endParaRPr lang="en-US" sz="2000" dirty="0"/>
          </a:p>
          <a:p>
            <a:pPr lvl="0"/>
            <a:r>
              <a:rPr lang="en-US" sz="2000" dirty="0" smtClean="0"/>
              <a:t>JavaScript supports four decision-making statements:</a:t>
            </a:r>
          </a:p>
          <a:p>
            <a:pPr marL="114300" lvl="0" indent="0">
              <a:buNone/>
            </a:pPr>
            <a:endParaRPr lang="en-US" sz="2000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accent1"/>
                </a:solidFill>
              </a:rPr>
              <a:t>if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accent1"/>
                </a:solidFill>
              </a:rPr>
              <a:t>if-else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accent1"/>
                </a:solidFill>
              </a:rPr>
              <a:t>if-else-if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accent1"/>
                </a:solidFill>
              </a:rPr>
              <a:t>switch</a:t>
            </a:r>
            <a:endParaRPr lang="en-US" sz="2400" b="1" dirty="0">
              <a:solidFill>
                <a:schemeClr val="accent1"/>
              </a:solidFill>
            </a:endParaRP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13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dirty="0"/>
              <a:t>Executes a block of statements based on a logical Boolean condition</a:t>
            </a:r>
            <a:r>
              <a:rPr lang="en-US" sz="2000" dirty="0" smtClean="0"/>
              <a:t>.</a:t>
            </a:r>
          </a:p>
          <a:p>
            <a:pPr marL="114300" lvl="0" indent="0">
              <a:buNone/>
            </a:pPr>
            <a:endParaRPr lang="en-US" sz="2000" dirty="0"/>
          </a:p>
          <a:p>
            <a:pPr lvl="0"/>
            <a:r>
              <a:rPr lang="en-US" sz="2000" dirty="0"/>
              <a:t>If this condition is true, the block </a:t>
            </a:r>
            <a:r>
              <a:rPr lang="en-US" sz="2000" dirty="0" smtClean="0"/>
              <a:t>inside if </a:t>
            </a:r>
            <a:r>
              <a:rPr lang="en-US" sz="2000" dirty="0"/>
              <a:t>statement is executed</a:t>
            </a:r>
            <a:r>
              <a:rPr lang="en-US" sz="2000" dirty="0" smtClean="0"/>
              <a:t>.</a:t>
            </a:r>
          </a:p>
          <a:p>
            <a:pPr marL="114300" lvl="0" indent="0">
              <a:buNone/>
            </a:pPr>
            <a:endParaRPr lang="en-US" sz="2000" dirty="0" smtClean="0"/>
          </a:p>
          <a:p>
            <a:r>
              <a:rPr lang="en-US" sz="2000" dirty="0"/>
              <a:t>If the condition is false, the block after the if statement is not executed and the immediate statement after the </a:t>
            </a:r>
            <a:r>
              <a:rPr lang="en-US" sz="2000" dirty="0" smtClean="0"/>
              <a:t>if block </a:t>
            </a:r>
            <a:r>
              <a:rPr lang="en-US" sz="2000" dirty="0"/>
              <a:t>is executed.</a:t>
            </a:r>
          </a:p>
          <a:p>
            <a:pPr marL="114300" lvl="0" indent="0">
              <a:buNone/>
            </a:pPr>
            <a:endParaRPr lang="en-US" sz="2400" dirty="0" smtClean="0"/>
          </a:p>
          <a:p>
            <a:pPr marL="114300" lvl="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sz="24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4300" lvl="0" indent="0">
              <a:buNone/>
            </a:pPr>
            <a:r>
              <a:rPr lang="en-US" sz="24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 </a:t>
            </a:r>
            <a:r>
              <a:rPr lang="en-US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code to be executed if </a:t>
            </a:r>
            <a:r>
              <a:rPr lang="en-US" sz="17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condition </a:t>
            </a:r>
            <a:r>
              <a:rPr lang="en-US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en-US" sz="17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true;</a:t>
            </a:r>
            <a:r>
              <a:rPr lang="en-US" sz="17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7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49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smtClean="0"/>
              <a:t>Sometimes it is required to define a block of statements to be executed when a condition is evaluated to false.</a:t>
            </a:r>
          </a:p>
          <a:p>
            <a:pPr marL="114300" lvl="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b="1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code to be executed if the condition is </a:t>
            </a:r>
            <a:r>
              <a:rPr lang="en-US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true;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b="1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</a:p>
          <a:p>
            <a:pPr marL="114300" indent="0">
              <a:buNone/>
            </a:pP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b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code to be executed if the condition is </a:t>
            </a:r>
            <a:r>
              <a:rPr lang="en-US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false;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476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If-else-if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1800" dirty="0"/>
              <a:t>Allows you to check multiple conditions and specify a different block to be executed for each condition.</a:t>
            </a:r>
          </a:p>
          <a:p>
            <a:endParaRPr lang="en-US" sz="1800" dirty="0" smtClean="0"/>
          </a:p>
          <a:p>
            <a:pPr lvl="0"/>
            <a:r>
              <a:rPr lang="en-US" sz="1800" dirty="0"/>
              <a:t>Flow of these statements begins with the if statement followed by multiple else if statements and finally by an optional else block</a:t>
            </a:r>
            <a:r>
              <a:rPr lang="en-US" sz="1800" dirty="0" smtClean="0"/>
              <a:t>.</a:t>
            </a:r>
          </a:p>
          <a:p>
            <a:pPr marL="114300" lvl="0" indent="0">
              <a:buNone/>
            </a:pPr>
            <a:endParaRPr lang="en-US" sz="1800" dirty="0"/>
          </a:p>
          <a:p>
            <a:pPr marL="114300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condition1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code to be executed if condition1 is true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b="1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condition2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code to be executed if the condition1 is false and condition2 is true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b="1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code to be executed if the condition1 is false and condition2 is false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81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</a:t>
            </a:r>
            <a:r>
              <a:rPr lang="en-US" smtClean="0"/>
              <a:t>World Object:</a:t>
            </a:r>
            <a:endParaRPr lang="en-US"/>
          </a:p>
        </p:txBody>
      </p:sp>
      <p:pic>
        <p:nvPicPr>
          <p:cNvPr id="1026" name="Picture 2" descr="http://www.webuycarsformore.com/wp-content/uploads/2014/05/car-blogspot-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3886200"/>
            <a:ext cx="57150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Callout 3"/>
          <p:cNvSpPr/>
          <p:nvPr/>
        </p:nvSpPr>
        <p:spPr>
          <a:xfrm>
            <a:off x="4267200" y="1230007"/>
            <a:ext cx="3886200" cy="265619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 smtClean="0"/>
              <a:t>State</a:t>
            </a:r>
          </a:p>
          <a:p>
            <a:pPr algn="ctr"/>
            <a:r>
              <a:rPr lang="en-US" dirty="0" smtClean="0"/>
              <a:t>Name, Model, Color</a:t>
            </a:r>
          </a:p>
          <a:p>
            <a:pPr algn="ctr"/>
            <a:r>
              <a:rPr lang="en-US" sz="2000" b="1" u="sng" dirty="0" smtClean="0"/>
              <a:t>Behavior</a:t>
            </a:r>
          </a:p>
          <a:p>
            <a:pPr algn="ctr"/>
            <a:r>
              <a:rPr lang="en-US" dirty="0" smtClean="0"/>
              <a:t>Start(), accelerate() </a:t>
            </a:r>
            <a:r>
              <a:rPr lang="en-US" sz="2000" b="1" u="sng" dirty="0" smtClean="0"/>
              <a:t>Identity</a:t>
            </a:r>
          </a:p>
          <a:p>
            <a:pPr algn="ctr"/>
            <a:r>
              <a:rPr lang="en-US" dirty="0" smtClean="0"/>
              <a:t>Registration 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18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Switch-case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z="2000" dirty="0"/>
              <a:t>A program becomes quite difficult to understand when there are multiple if statements</a:t>
            </a:r>
            <a:r>
              <a:rPr lang="en-US" sz="2000" dirty="0" smtClean="0"/>
              <a:t>.</a:t>
            </a:r>
          </a:p>
          <a:p>
            <a:pPr marL="114300" lvl="0" indent="0">
              <a:buNone/>
            </a:pPr>
            <a:endParaRPr lang="en-US" sz="2000" dirty="0"/>
          </a:p>
          <a:p>
            <a:pPr lvl="0"/>
            <a:r>
              <a:rPr lang="en-US" sz="2000" dirty="0"/>
              <a:t>To simplify coding and to avoid using multiple if statements, switch-case statement can be used</a:t>
            </a:r>
            <a:r>
              <a:rPr lang="en-US" sz="2000" dirty="0" smtClean="0"/>
              <a:t>.</a:t>
            </a:r>
          </a:p>
          <a:p>
            <a:pPr marL="114300" lvl="0" indent="0">
              <a:buNone/>
            </a:pPr>
            <a:endParaRPr lang="en-US" sz="2000" dirty="0"/>
          </a:p>
          <a:p>
            <a:pPr lvl="0"/>
            <a:r>
              <a:rPr lang="en-US" sz="2000" dirty="0"/>
              <a:t>switch-case statement allows comparing a variable or expression with multiple values</a:t>
            </a:r>
            <a:r>
              <a:rPr lang="en-US" sz="2000" dirty="0" smtClean="0"/>
              <a:t>.</a:t>
            </a:r>
          </a:p>
          <a:p>
            <a:pPr marL="114300" lvl="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19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switch(</a:t>
            </a:r>
            <a:r>
              <a:rPr lang="en-US" sz="1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19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19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case n:</a:t>
            </a:r>
            <a:br>
              <a:rPr lang="en-US" sz="19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 </a:t>
            </a:r>
            <a:r>
              <a:rPr lang="en-US" sz="1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block</a:t>
            </a:r>
            <a:br>
              <a:rPr lang="en-US" sz="1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 break;</a:t>
            </a:r>
            <a:br>
              <a:rPr lang="en-US" sz="19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case n:</a:t>
            </a:r>
            <a:br>
              <a:rPr lang="en-US" sz="19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 </a:t>
            </a:r>
            <a:r>
              <a:rPr lang="en-US" sz="1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block</a:t>
            </a:r>
            <a:r>
              <a:rPr lang="en-US" sz="19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 break;</a:t>
            </a:r>
            <a:br>
              <a:rPr lang="en-US" sz="19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default:</a:t>
            </a:r>
            <a:br>
              <a:rPr lang="en-US" sz="19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 code block</a:t>
            </a:r>
            <a:br>
              <a:rPr lang="en-US" sz="1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388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and their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sz="2400" dirty="0"/>
              <a:t>Operators help in simplifying expressions</a:t>
            </a:r>
            <a:r>
              <a:rPr lang="en-US" sz="2400" dirty="0" smtClean="0"/>
              <a:t>.</a:t>
            </a:r>
          </a:p>
          <a:p>
            <a:pPr marL="114300" lvl="0" indent="0">
              <a:buNone/>
            </a:pPr>
            <a:endParaRPr lang="en-US" sz="2400" dirty="0"/>
          </a:p>
          <a:p>
            <a:pPr lvl="0"/>
            <a:r>
              <a:rPr lang="en-US" sz="2400" dirty="0"/>
              <a:t>JavaScript provides a predefined set of operators that allow performing different operations</a:t>
            </a:r>
            <a:r>
              <a:rPr lang="en-US" sz="2400" dirty="0" smtClean="0"/>
              <a:t>.</a:t>
            </a:r>
          </a:p>
          <a:p>
            <a:pPr marL="114300" lvl="0" indent="0">
              <a:buNone/>
            </a:pPr>
            <a:endParaRPr lang="en-US" sz="2400" dirty="0"/>
          </a:p>
          <a:p>
            <a:pPr lvl="0"/>
            <a:r>
              <a:rPr lang="en-US" sz="2400" dirty="0"/>
              <a:t>JavaScript operators are classified into six categories based on the type of action they perform on </a:t>
            </a:r>
            <a:r>
              <a:rPr lang="en-US" sz="2400" dirty="0" smtClean="0"/>
              <a:t>operands:</a:t>
            </a:r>
          </a:p>
          <a:p>
            <a:pPr marL="114300" lvl="0" indent="0">
              <a:buNone/>
            </a:pPr>
            <a:endParaRPr lang="en-US" sz="2400" dirty="0" smtClean="0"/>
          </a:p>
          <a:p>
            <a:pPr marL="365760" lvl="1" indent="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None/>
            </a:pPr>
            <a:endParaRPr lang="en-US" sz="3900" baseline="30000" dirty="0">
              <a:latin typeface="Calibri" pitchFamily="34" charset="0"/>
              <a:cs typeface="Calibri" pitchFamily="34" charset="0"/>
            </a:endParaRPr>
          </a:p>
          <a:p>
            <a:pPr marL="1188720" lvl="2" indent="-457200" algn="just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900" baseline="30000" dirty="0">
                <a:latin typeface="Calibri" pitchFamily="34" charset="0"/>
                <a:cs typeface="Calibri" pitchFamily="34" charset="0"/>
              </a:rPr>
              <a:t>Arithmetic </a:t>
            </a:r>
            <a:r>
              <a:rPr lang="en-US" sz="3900" baseline="30000" dirty="0" smtClean="0">
                <a:latin typeface="Calibri" pitchFamily="34" charset="0"/>
                <a:cs typeface="Calibri" pitchFamily="34" charset="0"/>
              </a:rPr>
              <a:t>operators</a:t>
            </a:r>
          </a:p>
          <a:p>
            <a:pPr marL="731520" lvl="2" indent="0" algn="just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</a:pPr>
            <a:endParaRPr lang="en-US" sz="3900" baseline="30000" dirty="0">
              <a:latin typeface="Calibri" pitchFamily="34" charset="0"/>
              <a:cs typeface="Calibri" pitchFamily="34" charset="0"/>
            </a:endParaRPr>
          </a:p>
          <a:p>
            <a:pPr marL="1188720" lvl="2" indent="-457200" algn="just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900" baseline="30000" dirty="0">
                <a:latin typeface="Calibri" pitchFamily="34" charset="0"/>
                <a:cs typeface="Calibri" pitchFamily="34" charset="0"/>
              </a:rPr>
              <a:t>Relational </a:t>
            </a:r>
            <a:r>
              <a:rPr lang="en-US" sz="3900" baseline="30000" dirty="0" smtClean="0">
                <a:latin typeface="Calibri" pitchFamily="34" charset="0"/>
                <a:cs typeface="Calibri" pitchFamily="34" charset="0"/>
              </a:rPr>
              <a:t>operators</a:t>
            </a:r>
          </a:p>
          <a:p>
            <a:pPr marL="731520" lvl="2" indent="0" algn="just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</a:pPr>
            <a:endParaRPr lang="en-US" sz="3900" baseline="30000" dirty="0">
              <a:latin typeface="Calibri" pitchFamily="34" charset="0"/>
              <a:cs typeface="Calibri" pitchFamily="34" charset="0"/>
            </a:endParaRPr>
          </a:p>
          <a:p>
            <a:pPr marL="1188720" lvl="2" indent="-457200" algn="just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900" baseline="30000" dirty="0">
                <a:latin typeface="Calibri" pitchFamily="34" charset="0"/>
                <a:cs typeface="Calibri" pitchFamily="34" charset="0"/>
              </a:rPr>
              <a:t>Logical </a:t>
            </a:r>
            <a:r>
              <a:rPr lang="en-US" sz="3900" baseline="30000" dirty="0" smtClean="0">
                <a:latin typeface="Calibri" pitchFamily="34" charset="0"/>
                <a:cs typeface="Calibri" pitchFamily="34" charset="0"/>
              </a:rPr>
              <a:t>operators</a:t>
            </a:r>
          </a:p>
          <a:p>
            <a:pPr marL="731520" lvl="2" indent="0" algn="just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</a:pPr>
            <a:endParaRPr lang="en-US" sz="3900" baseline="30000" dirty="0">
              <a:latin typeface="Calibri" pitchFamily="34" charset="0"/>
              <a:cs typeface="Calibri" pitchFamily="34" charset="0"/>
            </a:endParaRPr>
          </a:p>
          <a:p>
            <a:pPr marL="1188720" lvl="2" indent="-457200" algn="just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900" baseline="30000" dirty="0">
                <a:latin typeface="Calibri" pitchFamily="34" charset="0"/>
                <a:cs typeface="Calibri" pitchFamily="34" charset="0"/>
              </a:rPr>
              <a:t>Assignment </a:t>
            </a:r>
            <a:r>
              <a:rPr lang="en-US" sz="3900" baseline="30000" dirty="0" smtClean="0">
                <a:latin typeface="Calibri" pitchFamily="34" charset="0"/>
                <a:cs typeface="Calibri" pitchFamily="34" charset="0"/>
              </a:rPr>
              <a:t>operators</a:t>
            </a:r>
          </a:p>
          <a:p>
            <a:pPr marL="731520" lvl="2" indent="0" algn="just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</a:pPr>
            <a:endParaRPr lang="en-US" sz="3900" baseline="30000" dirty="0">
              <a:latin typeface="Calibri" pitchFamily="34" charset="0"/>
              <a:cs typeface="Calibri" pitchFamily="34" charset="0"/>
            </a:endParaRPr>
          </a:p>
          <a:p>
            <a:pPr marL="1188720" lvl="2" indent="-457200" algn="just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900" baseline="30000" dirty="0">
                <a:latin typeface="Calibri" pitchFamily="34" charset="0"/>
                <a:cs typeface="Calibri" pitchFamily="34" charset="0"/>
              </a:rPr>
              <a:t>Bitwise </a:t>
            </a:r>
            <a:r>
              <a:rPr lang="en-US" sz="3900" baseline="30000" dirty="0" smtClean="0">
                <a:latin typeface="Calibri" pitchFamily="34" charset="0"/>
                <a:cs typeface="Calibri" pitchFamily="34" charset="0"/>
              </a:rPr>
              <a:t>operators</a:t>
            </a:r>
          </a:p>
          <a:p>
            <a:pPr marL="731520" lvl="2" indent="0" algn="just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None/>
            </a:pPr>
            <a:endParaRPr lang="en-US" sz="3900" baseline="30000" dirty="0">
              <a:latin typeface="Calibri" pitchFamily="34" charset="0"/>
              <a:cs typeface="Calibri" pitchFamily="34" charset="0"/>
            </a:endParaRPr>
          </a:p>
          <a:p>
            <a:pPr marL="1188720" lvl="2" indent="-457200" algn="just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900" baseline="30000" dirty="0">
                <a:latin typeface="Calibri" pitchFamily="34" charset="0"/>
                <a:cs typeface="Calibri" pitchFamily="34" charset="0"/>
              </a:rPr>
              <a:t>Special operators</a:t>
            </a:r>
          </a:p>
          <a:p>
            <a:pPr lvl="0"/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80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1800" dirty="0"/>
              <a:t>Are binary operators</a:t>
            </a:r>
            <a:r>
              <a:rPr lang="en-US" sz="1800" dirty="0" smtClean="0"/>
              <a:t>.</a:t>
            </a:r>
          </a:p>
          <a:p>
            <a:pPr marL="114300" lvl="0" indent="0">
              <a:buNone/>
            </a:pPr>
            <a:endParaRPr lang="en-US" sz="1800" dirty="0"/>
          </a:p>
          <a:p>
            <a:pPr lvl="0"/>
            <a:r>
              <a:rPr lang="en-US" sz="1800" dirty="0"/>
              <a:t>Perform basic arithmetic operations on two operands</a:t>
            </a:r>
            <a:r>
              <a:rPr lang="en-US" sz="1800" dirty="0" smtClean="0"/>
              <a:t>.</a:t>
            </a:r>
          </a:p>
          <a:p>
            <a:pPr marL="114300" lvl="0" indent="0">
              <a:buNone/>
            </a:pPr>
            <a:endParaRPr lang="en-US" sz="1800" dirty="0"/>
          </a:p>
          <a:p>
            <a:pPr lvl="0"/>
            <a:r>
              <a:rPr lang="en-US" sz="1800" dirty="0"/>
              <a:t>Operator appears in between the two operands, which allow you to perform computations on numeric and string values.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995" y="3657600"/>
            <a:ext cx="7264011" cy="302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885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Are binary operators that make a comparison between two operands</a:t>
            </a:r>
            <a:r>
              <a:rPr lang="en-US" sz="2400" dirty="0" smtClean="0"/>
              <a:t>.</a:t>
            </a:r>
          </a:p>
          <a:p>
            <a:pPr marL="114300" lvl="0" indent="0">
              <a:buNone/>
            </a:pPr>
            <a:endParaRPr lang="en-US" sz="2400" dirty="0"/>
          </a:p>
          <a:p>
            <a:pPr lvl="0"/>
            <a:r>
              <a:rPr lang="en-US" sz="2400" dirty="0"/>
              <a:t>After making a comparison, they return a </a:t>
            </a:r>
            <a:r>
              <a:rPr lang="en-US" sz="2400" dirty="0" err="1"/>
              <a:t>boolean</a:t>
            </a:r>
            <a:r>
              <a:rPr lang="en-US" sz="2400" dirty="0"/>
              <a:t> value namely, true or false.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48"/>
          <a:stretch/>
        </p:blipFill>
        <p:spPr bwMode="auto">
          <a:xfrm>
            <a:off x="647316" y="4076444"/>
            <a:ext cx="7506084" cy="1482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22"/>
          <a:stretch/>
        </p:blipFill>
        <p:spPr bwMode="auto">
          <a:xfrm>
            <a:off x="647316" y="5570148"/>
            <a:ext cx="7506084" cy="1186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46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Are binary operators that perform logical operations on two operands</a:t>
            </a:r>
            <a:r>
              <a:rPr lang="en-US" sz="2400" dirty="0" smtClean="0"/>
              <a:t>.</a:t>
            </a:r>
          </a:p>
          <a:p>
            <a:pPr marL="114300" lvl="0" indent="0">
              <a:buNone/>
            </a:pPr>
            <a:endParaRPr lang="en-US" sz="2400" dirty="0"/>
          </a:p>
          <a:p>
            <a:pPr lvl="0"/>
            <a:r>
              <a:rPr lang="en-US" sz="2400" dirty="0"/>
              <a:t>They belong to the category of relational operators, as they return a </a:t>
            </a:r>
            <a:r>
              <a:rPr lang="en-US" sz="2400" dirty="0" err="1"/>
              <a:t>boolean</a:t>
            </a:r>
            <a:r>
              <a:rPr lang="en-US" sz="2400" dirty="0"/>
              <a:t> value.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3810000"/>
            <a:ext cx="7543800" cy="2656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00583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Represent their operands in bits (</a:t>
            </a:r>
            <a:r>
              <a:rPr lang="en-US" sz="2400" dirty="0" err="1"/>
              <a:t>zeros</a:t>
            </a:r>
            <a:r>
              <a:rPr lang="en-US" sz="2400" dirty="0"/>
              <a:t> and ones) and perform operations on them.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0400"/>
            <a:ext cx="7848600" cy="3252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714343" y="2588567"/>
            <a:ext cx="609600" cy="461665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28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91200" y="2259762"/>
            <a:ext cx="609600" cy="461665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56</a:t>
            </a:r>
            <a:endParaRPr lang="en-US" sz="2400" b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324600" y="2819400"/>
            <a:ext cx="609600" cy="129540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620000" y="3124200"/>
            <a:ext cx="685800" cy="137160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5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z="2400" dirty="0"/>
              <a:t>Scripting refers to a series of commands that are interpreted and executed sequentially and immediately on occurrence of an event</a:t>
            </a:r>
            <a:r>
              <a:rPr lang="en-US" sz="2400" dirty="0" smtClean="0"/>
              <a:t>.</a:t>
            </a:r>
          </a:p>
          <a:p>
            <a:pPr lvl="0"/>
            <a:endParaRPr lang="en-US" sz="2400" dirty="0"/>
          </a:p>
          <a:p>
            <a:r>
              <a:rPr lang="en-US" sz="2400" dirty="0"/>
              <a:t>This event is an action generated by a user while interacting with a Web page.</a:t>
            </a:r>
          </a:p>
          <a:p>
            <a:pPr lvl="0"/>
            <a:endParaRPr lang="en-US" sz="2400" dirty="0" smtClean="0"/>
          </a:p>
          <a:p>
            <a:pPr marL="114300" lvl="0" indent="0">
              <a:buNone/>
            </a:pPr>
            <a:endParaRPr lang="en-US" sz="2400" dirty="0"/>
          </a:p>
          <a:p>
            <a:pPr lvl="0"/>
            <a:r>
              <a:rPr lang="en-US" sz="2400" dirty="0"/>
              <a:t>A scripting language refers to a set of instructions that provides some functionality when the user interacts with a Web page</a:t>
            </a:r>
            <a:r>
              <a:rPr lang="en-US" sz="2400" dirty="0" smtClean="0"/>
              <a:t>.</a:t>
            </a:r>
          </a:p>
          <a:p>
            <a:pPr marL="114300" lvl="0" indent="0">
              <a:buNone/>
            </a:pPr>
            <a:endParaRPr lang="en-US" sz="2400" dirty="0"/>
          </a:p>
          <a:p>
            <a:pPr lvl="0"/>
            <a:r>
              <a:rPr lang="en-US" sz="2400" dirty="0"/>
              <a:t>Scripting languages are often embedded in the HTML pages to change the behavior of the Web pages according to the user’s requirements.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90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8808719"/>
              </p:ext>
            </p:extLst>
          </p:nvPr>
        </p:nvGraphicFramePr>
        <p:xfrm>
          <a:off x="1219200" y="1981200"/>
          <a:ext cx="63246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739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Client-Side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2400" dirty="0"/>
              <a:t>A Client-side </a:t>
            </a:r>
            <a:r>
              <a:rPr lang="en-US" sz="2400" dirty="0" smtClean="0"/>
              <a:t>JavaScript is </a:t>
            </a:r>
            <a:r>
              <a:rPr lang="en-US" sz="2400" dirty="0"/>
              <a:t>executed by the browser on the user’s </a:t>
            </a:r>
            <a:r>
              <a:rPr lang="en-US" sz="2400" dirty="0" smtClean="0"/>
              <a:t>machine.</a:t>
            </a:r>
          </a:p>
          <a:p>
            <a:pPr marL="114300" lvl="0" indent="0">
              <a:buNone/>
            </a:pPr>
            <a:endParaRPr lang="en-US" sz="2400" dirty="0" smtClean="0"/>
          </a:p>
          <a:p>
            <a:r>
              <a:rPr lang="en-US" sz="2400" dirty="0"/>
              <a:t>A client-side script might contain instructions for the browser to handle user interactivity</a:t>
            </a:r>
            <a:r>
              <a:rPr lang="en-US" sz="2400" dirty="0" smtClean="0"/>
              <a:t>.</a:t>
            </a:r>
          </a:p>
          <a:p>
            <a:pPr marL="114300" indent="0">
              <a:buNone/>
            </a:pPr>
            <a:endParaRPr lang="en-US" sz="2400" dirty="0"/>
          </a:p>
          <a:p>
            <a:r>
              <a:rPr lang="en-US" sz="2400" dirty="0"/>
              <a:t>These instructions might be to change the look or content of the Web page based on the user inputs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lvl="0"/>
            <a:r>
              <a:rPr lang="en-US" sz="2400" dirty="0"/>
              <a:t>Examples include displaying a welcome page with the user name, displaying date and time, validating that the required user details are filled, and so on.</a:t>
            </a:r>
          </a:p>
          <a:p>
            <a:endParaRPr lang="en-US" sz="2400" dirty="0"/>
          </a:p>
          <a:p>
            <a:pPr lvl="0"/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36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Following figure displays the output of a Client-Side JavaScript:</a:t>
            </a:r>
            <a:endParaRPr lang="en-US" dirty="0"/>
          </a:p>
        </p:txBody>
      </p:sp>
      <p:pic>
        <p:nvPicPr>
          <p:cNvPr id="4" name="Picture 3" descr="Figure 12.4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2133600"/>
            <a:ext cx="6790267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60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Server-Side </a:t>
            </a:r>
            <a:r>
              <a:rPr lang="en-US" dirty="0"/>
              <a:t>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A Server-side </a:t>
            </a:r>
            <a:r>
              <a:rPr lang="en-US" sz="2400" dirty="0" smtClean="0"/>
              <a:t>JavaScript is </a:t>
            </a:r>
            <a:r>
              <a:rPr lang="en-US" sz="2400" dirty="0"/>
              <a:t>executed by the Web server when an HTML page is requested by a user and the output is displayed by the browser</a:t>
            </a:r>
            <a:r>
              <a:rPr lang="en-US" sz="2400" dirty="0" smtClean="0"/>
              <a:t>.</a:t>
            </a:r>
          </a:p>
          <a:p>
            <a:pPr marL="114300" lvl="0" indent="0">
              <a:buNone/>
            </a:pPr>
            <a:endParaRPr lang="en-US" sz="2400" dirty="0" smtClean="0"/>
          </a:p>
          <a:p>
            <a:r>
              <a:rPr lang="en-US" sz="2400" dirty="0"/>
              <a:t>A server-side JavaScript can interact with the database, fetch the required information specific to the user, and display it to the user</a:t>
            </a:r>
            <a:r>
              <a:rPr lang="en-US" sz="2400" dirty="0" smtClean="0"/>
              <a:t>.</a:t>
            </a:r>
          </a:p>
          <a:p>
            <a:pPr marL="114300" indent="0">
              <a:buNone/>
            </a:pPr>
            <a:endParaRPr lang="en-US" sz="2400" dirty="0"/>
          </a:p>
          <a:p>
            <a:r>
              <a:rPr lang="en-US" sz="2400" dirty="0"/>
              <a:t>Server-side scripting fulfills the goal of providing dynamic content in Web pages.</a:t>
            </a:r>
          </a:p>
          <a:p>
            <a:pPr marL="114300" lv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80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Server-Side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figure displays the output of a </a:t>
            </a:r>
            <a:r>
              <a:rPr lang="en-US" dirty="0" smtClean="0"/>
              <a:t>Server-Side </a:t>
            </a:r>
            <a:r>
              <a:rPr lang="en-US" dirty="0"/>
              <a:t>JavaScript: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 descr="Figure 12.5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75554" y="2514600"/>
            <a:ext cx="3192893" cy="375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0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779</TotalTime>
  <Words>1579</Words>
  <Application>Microsoft Office PowerPoint</Application>
  <PresentationFormat>On-screen Show (4:3)</PresentationFormat>
  <Paragraphs>292</Paragraphs>
  <Slides>35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Adjacency</vt:lpstr>
      <vt:lpstr>Introduction to JavaScript</vt:lpstr>
      <vt:lpstr>JavaScript</vt:lpstr>
      <vt:lpstr>JavaScript</vt:lpstr>
      <vt:lpstr>Scripting</vt:lpstr>
      <vt:lpstr>Scripting</vt:lpstr>
      <vt:lpstr>Client-Side JavaScript</vt:lpstr>
      <vt:lpstr>Client-Side JavaScript</vt:lpstr>
      <vt:lpstr>Server-Side JavaScript</vt:lpstr>
      <vt:lpstr>Server-Side JavaScript</vt:lpstr>
      <vt:lpstr>&lt;script&gt; tag</vt:lpstr>
      <vt:lpstr>JavaScript Variables</vt:lpstr>
      <vt:lpstr>JavaScript Variables</vt:lpstr>
      <vt:lpstr>Variable Naming Rules</vt:lpstr>
      <vt:lpstr>Data Types in JavaScript</vt:lpstr>
      <vt:lpstr>Data Types in JavaScript</vt:lpstr>
      <vt:lpstr>Methods</vt:lpstr>
      <vt:lpstr>Methods</vt:lpstr>
      <vt:lpstr>Built-in Functions</vt:lpstr>
      <vt:lpstr>Built-in Functions</vt:lpstr>
      <vt:lpstr>Events</vt:lpstr>
      <vt:lpstr>Event Handling</vt:lpstr>
      <vt:lpstr>Event Handling</vt:lpstr>
      <vt:lpstr>Keyboard Events</vt:lpstr>
      <vt:lpstr>Mouse Events</vt:lpstr>
      <vt:lpstr>Focus &amp; Selection Events</vt:lpstr>
      <vt:lpstr>Decision-making Statements</vt:lpstr>
      <vt:lpstr>If Statement</vt:lpstr>
      <vt:lpstr>If-else Statement</vt:lpstr>
      <vt:lpstr>If-else-if Statement</vt:lpstr>
      <vt:lpstr>Switch-case Statement</vt:lpstr>
      <vt:lpstr>Operators and their types</vt:lpstr>
      <vt:lpstr>Arithmetic Operators</vt:lpstr>
      <vt:lpstr>Relational Operators</vt:lpstr>
      <vt:lpstr>Logical Operators</vt:lpstr>
      <vt:lpstr>Bitwise Operators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tayyaba</dc:creator>
  <cp:lastModifiedBy>tayyaba</cp:lastModifiedBy>
  <cp:revision>62</cp:revision>
  <dcterms:created xsi:type="dcterms:W3CDTF">2015-09-04T07:25:15Z</dcterms:created>
  <dcterms:modified xsi:type="dcterms:W3CDTF">2015-09-09T07:22:04Z</dcterms:modified>
</cp:coreProperties>
</file>