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sldIdLst>
    <p:sldId id="256" r:id="rId2"/>
    <p:sldId id="320" r:id="rId3"/>
    <p:sldId id="268" r:id="rId4"/>
    <p:sldId id="31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19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1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76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&lt;script&gt; tag defines a script for an HTML page to make them interactive.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browser that supports scripts interprets and executes the script specified under the &lt;script&gt; tag when the page loads in the browser.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You can directly insert a JavaScript code under the &lt;script&gt; tag.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You can define multiple &lt;script&gt; tags either in the &lt;head&gt; or in the &lt;body&gt; elements of an HTML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HTML5, the type attribute specifying the scripting language is no longer required as it is optional.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1835259-8E32-47CE-933F-3B952BDBF132}" type="presOf" srcId="{32F9483E-A135-41CD-9B8E-5BB23FE4E385}" destId="{02F157C3-4AF0-4564-919C-72DA0052C758}" srcOrd="0" destOrd="0" presId="urn:microsoft.com/office/officeart/2005/8/layout/vList2"/>
    <dgm:cxn modelId="{B392CA85-0B88-4AEA-823E-8437A06CE5CA}" type="presOf" srcId="{562882C0-AB97-4E3B-8D46-8E574B04BE56}" destId="{A6445519-E36D-458F-8F29-D286534B965D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6C37069D-BC03-45F4-ABF6-C3EBC9CC16B6}" type="presOf" srcId="{FC2A7E5C-B22A-46C4-9AFD-A55CEAE725CE}" destId="{0256FAD6-365E-4CAB-8266-8CECC71F7F52}" srcOrd="0" destOrd="0" presId="urn:microsoft.com/office/officeart/2005/8/layout/vList2"/>
    <dgm:cxn modelId="{C5044127-A0EF-4332-9B76-3A7A8B08DCEC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016D607-1FBA-4699-84BA-BF0E3B07E8D7}" type="presOf" srcId="{FF2132BF-F09B-49F5-AB31-99E7CE70E1C7}" destId="{2EB7D3FA-250E-4F56-A9B0-C5AA0134E3BB}" srcOrd="0" destOrd="0" presId="urn:microsoft.com/office/officeart/2005/8/layout/vList2"/>
    <dgm:cxn modelId="{87079318-9313-44E1-A1BE-04035985AA1C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9DA4F7EF-C582-4BCA-B293-0E97CCBBB414}" type="presParOf" srcId="{9FF9BD46-DE44-4B30-80ED-AC3A9E213A06}" destId="{388723AB-37EB-4EC2-B7B0-759657273835}" srcOrd="0" destOrd="0" presId="urn:microsoft.com/office/officeart/2005/8/layout/vList2"/>
    <dgm:cxn modelId="{0294AF7D-5CA3-4B51-806D-5926FD2E9FB8}" type="presParOf" srcId="{9FF9BD46-DE44-4B30-80ED-AC3A9E213A06}" destId="{D877BAB3-7DBF-46AB-A039-BE8C107F0C8C}" srcOrd="1" destOrd="0" presId="urn:microsoft.com/office/officeart/2005/8/layout/vList2"/>
    <dgm:cxn modelId="{CFAF1183-2AC9-43EA-92A9-3EBA4451E802}" type="presParOf" srcId="{9FF9BD46-DE44-4B30-80ED-AC3A9E213A06}" destId="{0256FAD6-365E-4CAB-8266-8CECC71F7F52}" srcOrd="2" destOrd="0" presId="urn:microsoft.com/office/officeart/2005/8/layout/vList2"/>
    <dgm:cxn modelId="{BE5BE57E-F59C-4CFA-9715-809315C5ADC6}" type="presParOf" srcId="{9FF9BD46-DE44-4B30-80ED-AC3A9E213A06}" destId="{C88DBDBC-73BA-40D4-ACAA-61468FA8920B}" srcOrd="3" destOrd="0" presId="urn:microsoft.com/office/officeart/2005/8/layout/vList2"/>
    <dgm:cxn modelId="{607C5B10-BCA2-4834-9118-1D22F1B46BAC}" type="presParOf" srcId="{9FF9BD46-DE44-4B30-80ED-AC3A9E213A06}" destId="{A6445519-E36D-458F-8F29-D286534B965D}" srcOrd="4" destOrd="0" presId="urn:microsoft.com/office/officeart/2005/8/layout/vList2"/>
    <dgm:cxn modelId="{D418D27C-553D-4BCF-B70B-BE510AC92EDA}" type="presParOf" srcId="{9FF9BD46-DE44-4B30-80ED-AC3A9E213A06}" destId="{A2EE26A5-691E-4C3F-B7EF-20DE69EA838D}" srcOrd="5" destOrd="0" presId="urn:microsoft.com/office/officeart/2005/8/layout/vList2"/>
    <dgm:cxn modelId="{462151CC-3E53-449C-894D-A7FF4FFF5465}" type="presParOf" srcId="{9FF9BD46-DE44-4B30-80ED-AC3A9E213A06}" destId="{02F157C3-4AF0-4564-919C-72DA0052C758}" srcOrd="6" destOrd="0" presId="urn:microsoft.com/office/officeart/2005/8/layout/vList2"/>
    <dgm:cxn modelId="{3E30B058-AE63-430A-8552-52B2D9AC2E50}" type="presParOf" srcId="{9FF9BD46-DE44-4B30-80ED-AC3A9E213A06}" destId="{3C7DB9C2-B0E1-49BC-BB9B-F7C0921C4DD2}" srcOrd="7" destOrd="0" presId="urn:microsoft.com/office/officeart/2005/8/layout/vList2"/>
    <dgm:cxn modelId="{7C0B6268-8D35-475C-929B-24644BBD4B4E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There are two main purposes of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&lt;script&gt;</a:t>
          </a:r>
          <a:r>
            <a:rPr lang="en-US" sz="1600" dirty="0" smtClean="0"/>
            <a:t> tag, which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Identifies a given segment of script in the HTML page.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Loads an external script file.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06959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2" custScaleX="1562194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2" custScaleX="1566601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9BB84A-6330-43DC-AE30-D4D4DCE208DE}" type="presOf" srcId="{4F57FD8E-722A-4FE1-A800-A7842B64FACF}" destId="{3B63C256-E7BD-4FED-A24D-ED2C4F33768A}" srcOrd="1" destOrd="0" presId="urn:microsoft.com/office/officeart/2005/8/layout/hierarchy3"/>
    <dgm:cxn modelId="{E386C896-FDE4-4E3B-80E7-A73C0F0846B3}" type="presOf" srcId="{D6A3040D-8377-4504-95EA-F17CB7DD2DEA}" destId="{56E95771-CAF8-441F-9C29-95B345C1BC36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3E59ABD0-B48D-4244-A476-6B2B4DDB2F21}" type="presOf" srcId="{D50A3AAC-7505-447E-BD38-9E15D70972CE}" destId="{61E2C684-EBD0-485A-A69A-410BAE7028A4}" srcOrd="0" destOrd="0" presId="urn:microsoft.com/office/officeart/2005/8/layout/hierarchy3"/>
    <dgm:cxn modelId="{741969A4-75E1-44DA-9E2B-45AA9A54DE82}" type="presOf" srcId="{D393D8ED-BB81-4D84-91DD-05350B4EFC40}" destId="{B468F822-FA45-412D-B478-5A4DC4DF054E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2EBD79E5-D16C-4CE0-B003-53EB745ED2BA}" type="presOf" srcId="{8284AD39-911A-4534-9D24-A79788150699}" destId="{159E9CC5-F056-481E-890B-D81D9294480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768B62C-D33F-4BEE-B4F1-CD748161B737}" type="presOf" srcId="{4F57FD8E-722A-4FE1-A800-A7842B64FACF}" destId="{BC6173FC-5FB0-4E70-8D5C-962BCFCBFD7A}" srcOrd="0" destOrd="0" presId="urn:microsoft.com/office/officeart/2005/8/layout/hierarchy3"/>
    <dgm:cxn modelId="{F82BFF29-D398-485A-A9E6-A7E08C789C27}" type="presOf" srcId="{43EAB393-DF1E-40D9-AB3C-142616DE21BC}" destId="{C9082C2E-3830-4A10-8B86-E47EF69015BA}" srcOrd="0" destOrd="0" presId="urn:microsoft.com/office/officeart/2005/8/layout/hierarchy3"/>
    <dgm:cxn modelId="{C04FFF7B-857C-40CC-AE59-0A9472ED4329}" type="presParOf" srcId="{B468F822-FA45-412D-B478-5A4DC4DF054E}" destId="{453EBD43-11D2-4618-99AF-A40FEDC0C097}" srcOrd="0" destOrd="0" presId="urn:microsoft.com/office/officeart/2005/8/layout/hierarchy3"/>
    <dgm:cxn modelId="{DDCD2A54-81EA-4F04-9118-56BAD00C608F}" type="presParOf" srcId="{453EBD43-11D2-4618-99AF-A40FEDC0C097}" destId="{BAFF6349-B296-4F4C-80CD-1CE7473A9F90}" srcOrd="0" destOrd="0" presId="urn:microsoft.com/office/officeart/2005/8/layout/hierarchy3"/>
    <dgm:cxn modelId="{BFD1D0A1-B0DE-4E72-ADBC-BDE5C6EC7B99}" type="presParOf" srcId="{BAFF6349-B296-4F4C-80CD-1CE7473A9F90}" destId="{BC6173FC-5FB0-4E70-8D5C-962BCFCBFD7A}" srcOrd="0" destOrd="0" presId="urn:microsoft.com/office/officeart/2005/8/layout/hierarchy3"/>
    <dgm:cxn modelId="{54DB6D53-C2F8-436C-B10B-A2618948C49D}" type="presParOf" srcId="{BAFF6349-B296-4F4C-80CD-1CE7473A9F90}" destId="{3B63C256-E7BD-4FED-A24D-ED2C4F33768A}" srcOrd="1" destOrd="0" presId="urn:microsoft.com/office/officeart/2005/8/layout/hierarchy3"/>
    <dgm:cxn modelId="{C6774F37-5F4E-4E05-86C6-64E561F56900}" type="presParOf" srcId="{453EBD43-11D2-4618-99AF-A40FEDC0C097}" destId="{636388E9-B1ED-42D9-BF7B-D39D4493A1B8}" srcOrd="1" destOrd="0" presId="urn:microsoft.com/office/officeart/2005/8/layout/hierarchy3"/>
    <dgm:cxn modelId="{672333A1-3633-4AFA-8FEB-5BC254EA0EA0}" type="presParOf" srcId="{636388E9-B1ED-42D9-BF7B-D39D4493A1B8}" destId="{159E9CC5-F056-481E-890B-D81D92944806}" srcOrd="0" destOrd="0" presId="urn:microsoft.com/office/officeart/2005/8/layout/hierarchy3"/>
    <dgm:cxn modelId="{6CB2C1AB-59B3-466D-B53C-0A13B3BE888C}" type="presParOf" srcId="{636388E9-B1ED-42D9-BF7B-D39D4493A1B8}" destId="{56E95771-CAF8-441F-9C29-95B345C1BC36}" srcOrd="1" destOrd="0" presId="urn:microsoft.com/office/officeart/2005/8/layout/hierarchy3"/>
    <dgm:cxn modelId="{544CD436-6783-4EB9-8708-B699E5A9F5A1}" type="presParOf" srcId="{636388E9-B1ED-42D9-BF7B-D39D4493A1B8}" destId="{C9082C2E-3830-4A10-8B86-E47EF69015BA}" srcOrd="2" destOrd="0" presId="urn:microsoft.com/office/officeart/2005/8/layout/hierarchy3"/>
    <dgm:cxn modelId="{32308558-C3F8-4C87-950B-A34600CECFA5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variable refers to a symbolic name that holds a value, which keeps changing.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 example, age of a student and salary of an employee can be treated as variables.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JavaScript, a variable is a unique location in computer’s memory that stores a value and has a unique name.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name of the variable is used to access and read the value stored in it.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variable can store different types of data such as a character, a number, or a string.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578A87-9096-4091-8B11-8406AFA1D945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0217E70E-FAB1-4421-819A-78C9F344D5EB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1B275DF-01A0-4F5C-80E3-BF58AE91CA56}" type="presOf" srcId="{FF2132BF-F09B-49F5-AB31-99E7CE70E1C7}" destId="{2EB7D3FA-250E-4F56-A9B0-C5AA0134E3BB}" srcOrd="0" destOrd="0" presId="urn:microsoft.com/office/officeart/2005/8/layout/vList2"/>
    <dgm:cxn modelId="{22124916-3921-4113-9072-196F45F82911}" type="presOf" srcId="{32F9483E-A135-41CD-9B8E-5BB23FE4E385}" destId="{02F157C3-4AF0-4564-919C-72DA0052C758}" srcOrd="0" destOrd="0" presId="urn:microsoft.com/office/officeart/2005/8/layout/vList2"/>
    <dgm:cxn modelId="{BD10D125-9E92-442D-9F65-5B0C68B38F61}" type="presOf" srcId="{562882C0-AB97-4E3B-8D46-8E574B04BE56}" destId="{A6445519-E36D-458F-8F29-D286534B965D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E0DADEED-E08C-4CBF-8815-3C7183759311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B613340-CCC7-4A4D-B07F-FD962528FFC2}" type="presParOf" srcId="{9FF9BD46-DE44-4B30-80ED-AC3A9E213A06}" destId="{388723AB-37EB-4EC2-B7B0-759657273835}" srcOrd="0" destOrd="0" presId="urn:microsoft.com/office/officeart/2005/8/layout/vList2"/>
    <dgm:cxn modelId="{011AB00C-149C-4DB4-BACC-D7333746B9AD}" type="presParOf" srcId="{9FF9BD46-DE44-4B30-80ED-AC3A9E213A06}" destId="{D877BAB3-7DBF-46AB-A039-BE8C107F0C8C}" srcOrd="1" destOrd="0" presId="urn:microsoft.com/office/officeart/2005/8/layout/vList2"/>
    <dgm:cxn modelId="{F5D5676D-3E3F-4A50-8FAE-C5702634A46B}" type="presParOf" srcId="{9FF9BD46-DE44-4B30-80ED-AC3A9E213A06}" destId="{0256FAD6-365E-4CAB-8266-8CECC71F7F52}" srcOrd="2" destOrd="0" presId="urn:microsoft.com/office/officeart/2005/8/layout/vList2"/>
    <dgm:cxn modelId="{EEB7BC36-C7C5-495C-A63A-111F54746B91}" type="presParOf" srcId="{9FF9BD46-DE44-4B30-80ED-AC3A9E213A06}" destId="{C88DBDBC-73BA-40D4-ACAA-61468FA8920B}" srcOrd="3" destOrd="0" presId="urn:microsoft.com/office/officeart/2005/8/layout/vList2"/>
    <dgm:cxn modelId="{DA39F7D2-5EB4-4B1C-A034-F0BED1FA6C90}" type="presParOf" srcId="{9FF9BD46-DE44-4B30-80ED-AC3A9E213A06}" destId="{A6445519-E36D-458F-8F29-D286534B965D}" srcOrd="4" destOrd="0" presId="urn:microsoft.com/office/officeart/2005/8/layout/vList2"/>
    <dgm:cxn modelId="{E675A6FB-6EC4-4A63-BC8C-5FFD079C38A4}" type="presParOf" srcId="{9FF9BD46-DE44-4B30-80ED-AC3A9E213A06}" destId="{A2EE26A5-691E-4C3F-B7EF-20DE69EA838D}" srcOrd="5" destOrd="0" presId="urn:microsoft.com/office/officeart/2005/8/layout/vList2"/>
    <dgm:cxn modelId="{AC8B5998-9AB3-4CFF-8840-EC109AFCFA6F}" type="presParOf" srcId="{9FF9BD46-DE44-4B30-80ED-AC3A9E213A06}" destId="{02F157C3-4AF0-4564-919C-72DA0052C758}" srcOrd="6" destOrd="0" presId="urn:microsoft.com/office/officeart/2005/8/layout/vList2"/>
    <dgm:cxn modelId="{25797FD5-6C34-48BA-A2A3-54BCA4B6A260}" type="presParOf" srcId="{9FF9BD46-DE44-4B30-80ED-AC3A9E213A06}" destId="{3C7DB9C2-B0E1-49BC-BB9B-F7C0921C4DD2}" srcOrd="7" destOrd="0" presId="urn:microsoft.com/office/officeart/2005/8/layout/vList2"/>
    <dgm:cxn modelId="{2E2B283A-3D8A-4342-B1BE-61209266888E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 In JavaScript,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6F900192-13E6-427E-910E-499BB4D78BB8}">
      <dgm:prSet phldrT="[Text]" custT="1"/>
      <dgm:spPr>
        <a:solidFill>
          <a:srgbClr val="FFFF99">
            <a:alpha val="90000"/>
          </a:srgb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B6FE4DA6-220D-4C55-A2C0-0DEDD71004DF}" type="parTrans" cxnId="{515C3292-23ED-4C62-A127-B78D49E2D497}">
      <dgm:prSet/>
      <dgm:spPr/>
      <dgm:t>
        <a:bodyPr/>
        <a:lstStyle/>
        <a:p>
          <a:endParaRPr lang="en-US"/>
        </a:p>
      </dgm:t>
    </dgm:pt>
    <dgm:pt modelId="{EBB23401-D2FB-481A-B8EB-7D791638E6F9}" type="sibTrans" cxnId="{515C3292-23ED-4C62-A127-B78D49E2D497}">
      <dgm:prSet/>
      <dgm:spPr/>
      <dgm:t>
        <a:bodyPr/>
        <a:lstStyle/>
        <a:p>
          <a:endParaRPr lang="en-US"/>
        </a:p>
      </dgm:t>
    </dgm:pt>
    <dgm:pt modelId="{D0BD7E9B-79A5-4C90-9A9F-01005038DD2C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DB61E592-C017-4A0B-9155-1EE6BD97F9EA}" type="parTrans" cxnId="{FA4E17F0-288F-4B92-97ED-6E0F11DC4D4D}">
      <dgm:prSet/>
      <dgm:spPr/>
      <dgm:t>
        <a:bodyPr/>
        <a:lstStyle/>
        <a:p>
          <a:endParaRPr lang="en-US"/>
        </a:p>
      </dgm:t>
    </dgm:pt>
    <dgm:pt modelId="{FCE7162A-AF4B-4641-A21C-DAC7A8D11253}" type="sibTrans" cxnId="{FA4E17F0-288F-4B92-97ED-6E0F11DC4D4D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400761" custScaleY="140930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8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8" custScaleX="1562194" custScaleY="128290" custLinFactY="-1220" custLinFactNeighborX="-8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8" custScaleX="1566601" custScaleY="135890" custLinFactNeighborX="-5233" custLinFactNeighborY="-8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8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8" custScaleX="1555781" custScaleY="146160" custLinFactNeighborX="5587" custLinFactNeighborY="-45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8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8" custScaleX="1508690" custScaleY="145834" custLinFactNeighborY="-10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8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8" custScaleX="1576519" custScaleY="158226" custLinFactNeighborY="16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8" custScaleX="1556240" custScaleY="143283" custLinFactNeighborY="55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D625E-4357-478F-99F3-6F51EDDCF434}" type="pres">
      <dgm:prSet presAssocID="{B6FE4DA6-220D-4C55-A2C0-0DEDD71004DF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3ED1B9D-C690-4196-9B9C-2443EF438F53}" type="pres">
      <dgm:prSet presAssocID="{6F900192-13E6-427E-910E-499BB4D78BB8}" presName="childText" presStyleLbl="bgAcc1" presStyleIdx="6" presStyleCnt="8" custScaleX="1564819" custScaleY="150023" custLinFactNeighborY="8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6547-01E6-44C9-9884-4882953831CA}" type="pres">
      <dgm:prSet presAssocID="{DB61E592-C017-4A0B-9155-1EE6BD97F9EA}" presName="Name13" presStyleLbl="parChTrans1D2" presStyleIdx="7" presStyleCnt="8"/>
      <dgm:spPr/>
      <dgm:t>
        <a:bodyPr/>
        <a:lstStyle/>
        <a:p>
          <a:endParaRPr lang="en-US"/>
        </a:p>
      </dgm:t>
    </dgm:pt>
    <dgm:pt modelId="{BDB59B45-495C-4C44-BC6C-2315676DCBCF}" type="pres">
      <dgm:prSet presAssocID="{D0BD7E9B-79A5-4C90-9A9F-01005038DD2C}" presName="childText" presStyleLbl="bgAcc1" presStyleIdx="7" presStyleCnt="8" custScaleX="1538010" custScaleY="150107" custLinFactNeighborY="9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AF70B-216C-4840-9D75-FFABB24CBD7D}" type="presOf" srcId="{DB61E592-C017-4A0B-9155-1EE6BD97F9EA}" destId="{79BC6547-01E6-44C9-9884-4882953831CA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CF933E0C-5D35-4536-9332-B97B8E3B65D4}" type="presOf" srcId="{D6A3040D-8377-4504-95EA-F17CB7DD2DEA}" destId="{56E95771-CAF8-441F-9C29-95B345C1BC36}" srcOrd="0" destOrd="0" presId="urn:microsoft.com/office/officeart/2005/8/layout/hierarchy3"/>
    <dgm:cxn modelId="{FE9AE877-9E90-4197-B3CD-CF37C37E994A}" type="presOf" srcId="{0650635C-B4F0-41EE-A36C-015A32B14D67}" destId="{D6F78ACA-5602-4181-ACD1-D8EBEB6958F8}" srcOrd="0" destOrd="0" presId="urn:microsoft.com/office/officeart/2005/8/layout/hierarchy3"/>
    <dgm:cxn modelId="{3A41C349-BBCD-4131-84F0-0335E2C3C47E}" type="presOf" srcId="{B6FE4DA6-220D-4C55-A2C0-0DEDD71004DF}" destId="{E89D625E-4357-478F-99F3-6F51EDDCF434}" srcOrd="0" destOrd="0" presId="urn:microsoft.com/office/officeart/2005/8/layout/hierarchy3"/>
    <dgm:cxn modelId="{91157D5A-E390-413B-9C4C-0C7295797CB2}" type="presOf" srcId="{8284AD39-911A-4534-9D24-A79788150699}" destId="{159E9CC5-F056-481E-890B-D81D92944806}" srcOrd="0" destOrd="0" presId="urn:microsoft.com/office/officeart/2005/8/layout/hierarchy3"/>
    <dgm:cxn modelId="{B1795BB2-92E7-4E33-AF98-C38D93D84F39}" type="presOf" srcId="{7E06B3F3-9200-4CD1-9F21-480C685E20FA}" destId="{ED45CCBB-F338-4FB3-B9E5-EE97818BFDA8}" srcOrd="0" destOrd="0" presId="urn:microsoft.com/office/officeart/2005/8/layout/hierarchy3"/>
    <dgm:cxn modelId="{53196441-0195-4004-BC07-A4C01D192609}" type="presOf" srcId="{D393D8ED-BB81-4D84-91DD-05350B4EFC40}" destId="{B468F822-FA45-412D-B478-5A4DC4DF054E}" srcOrd="0" destOrd="0" presId="urn:microsoft.com/office/officeart/2005/8/layout/hierarchy3"/>
    <dgm:cxn modelId="{B3C38B7A-69C9-44DF-887A-A612D3CF5AA3}" type="presOf" srcId="{E7785A69-FEA8-4F3A-B3A7-F8B355FEDAD9}" destId="{BF72B017-1D39-4861-A6DE-10ABF8248ED9}" srcOrd="0" destOrd="0" presId="urn:microsoft.com/office/officeart/2005/8/layout/hierarchy3"/>
    <dgm:cxn modelId="{6C01C846-C26B-48E8-B5B0-FDD5687E2F26}" type="presOf" srcId="{43EAB393-DF1E-40D9-AB3C-142616DE21BC}" destId="{C9082C2E-3830-4A10-8B86-E47EF69015BA}" srcOrd="0" destOrd="0" presId="urn:microsoft.com/office/officeart/2005/8/layout/hierarchy3"/>
    <dgm:cxn modelId="{515C3292-23ED-4C62-A127-B78D49E2D497}" srcId="{4F57FD8E-722A-4FE1-A800-A7842B64FACF}" destId="{6F900192-13E6-427E-910E-499BB4D78BB8}" srcOrd="6" destOrd="0" parTransId="{B6FE4DA6-220D-4C55-A2C0-0DEDD71004DF}" sibTransId="{EBB23401-D2FB-481A-B8EB-7D791638E6F9}"/>
    <dgm:cxn modelId="{AA80F95D-F5DF-4655-B9E6-DCAAEF515A28}" type="presOf" srcId="{D50A3AAC-7505-447E-BD38-9E15D70972CE}" destId="{61E2C684-EBD0-485A-A69A-410BAE7028A4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18F22B6E-A7E0-44BB-86E6-F5CC5D501C50}" type="presOf" srcId="{9BCA323E-6A5B-4060-8D3D-6F08D535ED50}" destId="{37FAE7F2-3481-4698-9EAC-9A7F7BEDF7E1}" srcOrd="0" destOrd="0" presId="urn:microsoft.com/office/officeart/2005/8/layout/hierarchy3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E94727FC-B2DF-4251-91E5-5DF57D5CE0D5}" type="presOf" srcId="{1990C475-769E-4669-8E9B-EE31BC9965BE}" destId="{8FF4C038-F2EE-417C-9AB4-8C20A1887613}" srcOrd="0" destOrd="0" presId="urn:microsoft.com/office/officeart/2005/8/layout/hierarchy3"/>
    <dgm:cxn modelId="{730C377E-4239-441D-B02D-E5F88F2EE855}" type="presOf" srcId="{4F57FD8E-722A-4FE1-A800-A7842B64FACF}" destId="{3B63C256-E7BD-4FED-A24D-ED2C4F33768A}" srcOrd="1" destOrd="0" presId="urn:microsoft.com/office/officeart/2005/8/layout/hierarchy3"/>
    <dgm:cxn modelId="{5426E1D8-07A7-4B21-865B-16F416D14E68}" type="presOf" srcId="{D0BD7E9B-79A5-4C90-9A9F-01005038DD2C}" destId="{BDB59B45-495C-4C44-BC6C-2315676DCBCF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776B0A7-E96E-4A39-A8FA-0D5A40DDA8E4}" type="presOf" srcId="{509048E6-251D-4931-A7B0-05B873F2859C}" destId="{42DCD54D-66BE-465E-9847-73F41B8C7E46}" srcOrd="0" destOrd="0" presId="urn:microsoft.com/office/officeart/2005/8/layout/hierarchy3"/>
    <dgm:cxn modelId="{20B256D4-5221-4A8D-BFB9-1D89670C4D0D}" type="presOf" srcId="{6F900192-13E6-427E-910E-499BB4D78BB8}" destId="{F3ED1B9D-C690-4196-9B9C-2443EF438F53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63899D8F-3893-4821-B877-D464D5168388}" type="presOf" srcId="{0A3D0C20-C56E-4562-A94B-C960E6CDAFE3}" destId="{D43FF222-FF2B-4A87-926C-91114910EFCA}" srcOrd="0" destOrd="0" presId="urn:microsoft.com/office/officeart/2005/8/layout/hierarchy3"/>
    <dgm:cxn modelId="{FA4E17F0-288F-4B92-97ED-6E0F11DC4D4D}" srcId="{4F57FD8E-722A-4FE1-A800-A7842B64FACF}" destId="{D0BD7E9B-79A5-4C90-9A9F-01005038DD2C}" srcOrd="7" destOrd="0" parTransId="{DB61E592-C017-4A0B-9155-1EE6BD97F9EA}" sibTransId="{FCE7162A-AF4B-4641-A21C-DAC7A8D11253}"/>
    <dgm:cxn modelId="{8B4459B3-48FC-4D1B-BB8F-48DC1BCB7DCF}" type="presOf" srcId="{167CD2C9-E8D9-4A52-8183-2134B0303310}" destId="{547B328A-F054-4696-8C09-02F540C93386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F2C47BAA-CB30-493C-B6FD-D260876CB01D}" type="presOf" srcId="{4F57FD8E-722A-4FE1-A800-A7842B64FACF}" destId="{BC6173FC-5FB0-4E70-8D5C-962BCFCBFD7A}" srcOrd="0" destOrd="0" presId="urn:microsoft.com/office/officeart/2005/8/layout/hierarchy3"/>
    <dgm:cxn modelId="{D1FBB366-5F80-41CF-BA29-5CA96ABE23B7}" type="presParOf" srcId="{B468F822-FA45-412D-B478-5A4DC4DF054E}" destId="{453EBD43-11D2-4618-99AF-A40FEDC0C097}" srcOrd="0" destOrd="0" presId="urn:microsoft.com/office/officeart/2005/8/layout/hierarchy3"/>
    <dgm:cxn modelId="{DE4B55BB-3766-47AA-A98E-8AF35BFC8F68}" type="presParOf" srcId="{453EBD43-11D2-4618-99AF-A40FEDC0C097}" destId="{BAFF6349-B296-4F4C-80CD-1CE7473A9F90}" srcOrd="0" destOrd="0" presId="urn:microsoft.com/office/officeart/2005/8/layout/hierarchy3"/>
    <dgm:cxn modelId="{D792B71E-5348-465A-9B94-FFAFB3A08BFB}" type="presParOf" srcId="{BAFF6349-B296-4F4C-80CD-1CE7473A9F90}" destId="{BC6173FC-5FB0-4E70-8D5C-962BCFCBFD7A}" srcOrd="0" destOrd="0" presId="urn:microsoft.com/office/officeart/2005/8/layout/hierarchy3"/>
    <dgm:cxn modelId="{F29AFAFE-146E-4655-BA49-41458ED1E461}" type="presParOf" srcId="{BAFF6349-B296-4F4C-80CD-1CE7473A9F90}" destId="{3B63C256-E7BD-4FED-A24D-ED2C4F33768A}" srcOrd="1" destOrd="0" presId="urn:microsoft.com/office/officeart/2005/8/layout/hierarchy3"/>
    <dgm:cxn modelId="{4F1B8B2C-96FC-45D2-AB52-4145268AF47C}" type="presParOf" srcId="{453EBD43-11D2-4618-99AF-A40FEDC0C097}" destId="{636388E9-B1ED-42D9-BF7B-D39D4493A1B8}" srcOrd="1" destOrd="0" presId="urn:microsoft.com/office/officeart/2005/8/layout/hierarchy3"/>
    <dgm:cxn modelId="{9143827C-9EA5-4F40-B2E7-E8B240043500}" type="presParOf" srcId="{636388E9-B1ED-42D9-BF7B-D39D4493A1B8}" destId="{159E9CC5-F056-481E-890B-D81D92944806}" srcOrd="0" destOrd="0" presId="urn:microsoft.com/office/officeart/2005/8/layout/hierarchy3"/>
    <dgm:cxn modelId="{DCB92FA1-C125-4FC6-A457-BA71981EBACB}" type="presParOf" srcId="{636388E9-B1ED-42D9-BF7B-D39D4493A1B8}" destId="{56E95771-CAF8-441F-9C29-95B345C1BC36}" srcOrd="1" destOrd="0" presId="urn:microsoft.com/office/officeart/2005/8/layout/hierarchy3"/>
    <dgm:cxn modelId="{CBB400E6-0289-4362-A628-9DA2A4009989}" type="presParOf" srcId="{636388E9-B1ED-42D9-BF7B-D39D4493A1B8}" destId="{C9082C2E-3830-4A10-8B86-E47EF69015BA}" srcOrd="2" destOrd="0" presId="urn:microsoft.com/office/officeart/2005/8/layout/hierarchy3"/>
    <dgm:cxn modelId="{F0F8C9E4-C4B2-4219-872C-515DAEA75E05}" type="presParOf" srcId="{636388E9-B1ED-42D9-BF7B-D39D4493A1B8}" destId="{61E2C684-EBD0-485A-A69A-410BAE7028A4}" srcOrd="3" destOrd="0" presId="urn:microsoft.com/office/officeart/2005/8/layout/hierarchy3"/>
    <dgm:cxn modelId="{76127750-6695-4DC7-AC1A-C9B214E48BC5}" type="presParOf" srcId="{636388E9-B1ED-42D9-BF7B-D39D4493A1B8}" destId="{42DCD54D-66BE-465E-9847-73F41B8C7E46}" srcOrd="4" destOrd="0" presId="urn:microsoft.com/office/officeart/2005/8/layout/hierarchy3"/>
    <dgm:cxn modelId="{272DBF0B-23C0-4E82-AAF3-4B0F7AC8F69B}" type="presParOf" srcId="{636388E9-B1ED-42D9-BF7B-D39D4493A1B8}" destId="{37FAE7F2-3481-4698-9EAC-9A7F7BEDF7E1}" srcOrd="5" destOrd="0" presId="urn:microsoft.com/office/officeart/2005/8/layout/hierarchy3"/>
    <dgm:cxn modelId="{F6F7BA2A-7770-41BA-A0E7-7717FD5087B8}" type="presParOf" srcId="{636388E9-B1ED-42D9-BF7B-D39D4493A1B8}" destId="{8FF4C038-F2EE-417C-9AB4-8C20A1887613}" srcOrd="6" destOrd="0" presId="urn:microsoft.com/office/officeart/2005/8/layout/hierarchy3"/>
    <dgm:cxn modelId="{EB1EADD6-2D8D-4967-A0E2-7AACE9642D50}" type="presParOf" srcId="{636388E9-B1ED-42D9-BF7B-D39D4493A1B8}" destId="{547B328A-F054-4696-8C09-02F540C93386}" srcOrd="7" destOrd="0" presId="urn:microsoft.com/office/officeart/2005/8/layout/hierarchy3"/>
    <dgm:cxn modelId="{515096F8-6525-425E-8142-23E8C3D0261B}" type="presParOf" srcId="{636388E9-B1ED-42D9-BF7B-D39D4493A1B8}" destId="{ED45CCBB-F338-4FB3-B9E5-EE97818BFDA8}" srcOrd="8" destOrd="0" presId="urn:microsoft.com/office/officeart/2005/8/layout/hierarchy3"/>
    <dgm:cxn modelId="{3388EBCA-48C9-4D1C-899A-E76B5A57D03D}" type="presParOf" srcId="{636388E9-B1ED-42D9-BF7B-D39D4493A1B8}" destId="{BF72B017-1D39-4861-A6DE-10ABF8248ED9}" srcOrd="9" destOrd="0" presId="urn:microsoft.com/office/officeart/2005/8/layout/hierarchy3"/>
    <dgm:cxn modelId="{C58E3780-613D-421E-A907-27BB39726F82}" type="presParOf" srcId="{636388E9-B1ED-42D9-BF7B-D39D4493A1B8}" destId="{D43FF222-FF2B-4A87-926C-91114910EFCA}" srcOrd="10" destOrd="0" presId="urn:microsoft.com/office/officeart/2005/8/layout/hierarchy3"/>
    <dgm:cxn modelId="{786620BB-105D-4F75-A94F-04E3636A871C}" type="presParOf" srcId="{636388E9-B1ED-42D9-BF7B-D39D4493A1B8}" destId="{D6F78ACA-5602-4181-ACD1-D8EBEB6958F8}" srcOrd="11" destOrd="0" presId="urn:microsoft.com/office/officeart/2005/8/layout/hierarchy3"/>
    <dgm:cxn modelId="{B9EF8876-4476-4C00-88FF-590CCB8600BE}" type="presParOf" srcId="{636388E9-B1ED-42D9-BF7B-D39D4493A1B8}" destId="{E89D625E-4357-478F-99F3-6F51EDDCF434}" srcOrd="12" destOrd="0" presId="urn:microsoft.com/office/officeart/2005/8/layout/hierarchy3"/>
    <dgm:cxn modelId="{E21642A6-BF64-4A15-BB45-9A59F1EAA9C5}" type="presParOf" srcId="{636388E9-B1ED-42D9-BF7B-D39D4493A1B8}" destId="{F3ED1B9D-C690-4196-9B9C-2443EF438F53}" srcOrd="13" destOrd="0" presId="urn:microsoft.com/office/officeart/2005/8/layout/hierarchy3"/>
    <dgm:cxn modelId="{61C0FA18-12AC-433D-9E47-80440275F45E}" type="presParOf" srcId="{636388E9-B1ED-42D9-BF7B-D39D4493A1B8}" destId="{79BC6547-01E6-44C9-9884-4882953831CA}" srcOrd="14" destOrd="0" presId="urn:microsoft.com/office/officeart/2005/8/layout/hierarchy3"/>
    <dgm:cxn modelId="{A35A3A5D-3144-438C-A317-2A41258EBE3A}" type="presParOf" srcId="{636388E9-B1ED-42D9-BF7B-D39D4493A1B8}" destId="{BDB59B45-495C-4C44-BC6C-2315676DCBCF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In JavaScript, a variable name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1297013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1293473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1555781" custScaleY="200461" custLinFactNeighborX="-8977" custLinFactNeighborY="-6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1508690" custScaleY="177168" custLinFactNeighborY="-36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1283713" custScaleY="166026" custLinFactNeighborY="4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1290566" custScaleY="166074" custLinFactNeighborY="4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BCBD2-86A5-4EF1-A466-45131CCA857B}" type="presOf" srcId="{D6A3040D-8377-4504-95EA-F17CB7DD2DEA}" destId="{56E95771-CAF8-441F-9C29-95B345C1BC36}" srcOrd="0" destOrd="0" presId="urn:microsoft.com/office/officeart/2005/8/layout/hierarchy3"/>
    <dgm:cxn modelId="{8016DB04-FA2F-40D6-8F5F-D2FD206F2D42}" type="presOf" srcId="{D50A3AAC-7505-447E-BD38-9E15D70972CE}" destId="{61E2C684-EBD0-485A-A69A-410BAE7028A4}" srcOrd="0" destOrd="0" presId="urn:microsoft.com/office/officeart/2005/8/layout/hierarchy3"/>
    <dgm:cxn modelId="{D01883F6-C055-4A12-A5A5-999916582C1A}" type="presOf" srcId="{0A3D0C20-C56E-4562-A94B-C960E6CDAFE3}" destId="{D43FF222-FF2B-4A87-926C-91114910EFCA}" srcOrd="0" destOrd="0" presId="urn:microsoft.com/office/officeart/2005/8/layout/hierarchy3"/>
    <dgm:cxn modelId="{827B2317-AD1B-4FF9-A275-A99085F19B02}" type="presOf" srcId="{7E06B3F3-9200-4CD1-9F21-480C685E20FA}" destId="{ED45CCBB-F338-4FB3-B9E5-EE97818BFDA8}" srcOrd="0" destOrd="0" presId="urn:microsoft.com/office/officeart/2005/8/layout/hierarchy3"/>
    <dgm:cxn modelId="{31F63F92-436A-4D6A-AA64-DAB20E5BA3B0}" type="presOf" srcId="{0650635C-B4F0-41EE-A36C-015A32B14D67}" destId="{D6F78ACA-5602-4181-ACD1-D8EBEB6958F8}" srcOrd="0" destOrd="0" presId="urn:microsoft.com/office/officeart/2005/8/layout/hierarchy3"/>
    <dgm:cxn modelId="{8876146D-5729-4C4F-9DCE-0C9B3B31CCFA}" type="presOf" srcId="{1990C475-769E-4669-8E9B-EE31BC9965BE}" destId="{8FF4C038-F2EE-417C-9AB4-8C20A1887613}" srcOrd="0" destOrd="0" presId="urn:microsoft.com/office/officeart/2005/8/layout/hierarchy3"/>
    <dgm:cxn modelId="{1A31CBAD-C613-45D6-874C-32679D06212F}" type="presOf" srcId="{D393D8ED-BB81-4D84-91DD-05350B4EFC40}" destId="{B468F822-FA45-412D-B478-5A4DC4DF054E}" srcOrd="0" destOrd="0" presId="urn:microsoft.com/office/officeart/2005/8/layout/hierarchy3"/>
    <dgm:cxn modelId="{61943BEB-E27D-416C-9B55-509C565204B1}" type="presOf" srcId="{9BCA323E-6A5B-4060-8D3D-6F08D535ED50}" destId="{37FAE7F2-3481-4698-9EAC-9A7F7BEDF7E1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4F653003-D1BB-49B0-B6E3-914D3DA714C2}" type="presOf" srcId="{167CD2C9-E8D9-4A52-8183-2134B0303310}" destId="{547B328A-F054-4696-8C09-02F540C93386}" srcOrd="0" destOrd="0" presId="urn:microsoft.com/office/officeart/2005/8/layout/hierarchy3"/>
    <dgm:cxn modelId="{9B1B57FE-374D-48EC-8609-462F6BC8ADE6}" type="presOf" srcId="{509048E6-251D-4931-A7B0-05B873F2859C}" destId="{42DCD54D-66BE-465E-9847-73F41B8C7E46}" srcOrd="0" destOrd="0" presId="urn:microsoft.com/office/officeart/2005/8/layout/hierarchy3"/>
    <dgm:cxn modelId="{925CD253-ABDE-47ED-84BC-5862CC6C7AF6}" type="presOf" srcId="{E7785A69-FEA8-4F3A-B3A7-F8B355FEDAD9}" destId="{BF72B017-1D39-4861-A6DE-10ABF8248ED9}" srcOrd="0" destOrd="0" presId="urn:microsoft.com/office/officeart/2005/8/layout/hierarchy3"/>
    <dgm:cxn modelId="{7DC112F8-ED20-4E3A-8FA8-6F67DB1594E3}" type="presOf" srcId="{4F57FD8E-722A-4FE1-A800-A7842B64FACF}" destId="{3B63C256-E7BD-4FED-A24D-ED2C4F33768A}" srcOrd="1" destOrd="0" presId="urn:microsoft.com/office/officeart/2005/8/layout/hierarchy3"/>
    <dgm:cxn modelId="{9B5EFB3D-9655-4942-A710-44F36900CB11}" type="presOf" srcId="{8284AD39-911A-4534-9D24-A79788150699}" destId="{159E9CC5-F056-481E-890B-D81D92944806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BB31A114-E885-4AB2-8898-89CD943E52C7}" type="presOf" srcId="{43EAB393-DF1E-40D9-AB3C-142616DE21BC}" destId="{C9082C2E-3830-4A10-8B86-E47EF69015B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F2923E38-EE53-4D13-9FBF-E385BC6AD0CA}" type="presOf" srcId="{4F57FD8E-722A-4FE1-A800-A7842B64FACF}" destId="{BC6173FC-5FB0-4E70-8D5C-962BCFCBFD7A}" srcOrd="0" destOrd="0" presId="urn:microsoft.com/office/officeart/2005/8/layout/hierarchy3"/>
    <dgm:cxn modelId="{EC273F12-A091-4CD4-A0CD-1DB40EA5020C}" type="presParOf" srcId="{B468F822-FA45-412D-B478-5A4DC4DF054E}" destId="{453EBD43-11D2-4618-99AF-A40FEDC0C097}" srcOrd="0" destOrd="0" presId="urn:microsoft.com/office/officeart/2005/8/layout/hierarchy3"/>
    <dgm:cxn modelId="{AE09EC43-D7CE-4C3F-AD62-EF567796281B}" type="presParOf" srcId="{453EBD43-11D2-4618-99AF-A40FEDC0C097}" destId="{BAFF6349-B296-4F4C-80CD-1CE7473A9F90}" srcOrd="0" destOrd="0" presId="urn:microsoft.com/office/officeart/2005/8/layout/hierarchy3"/>
    <dgm:cxn modelId="{A4DA252A-CDBF-4F47-892C-1733AE40F7F9}" type="presParOf" srcId="{BAFF6349-B296-4F4C-80CD-1CE7473A9F90}" destId="{BC6173FC-5FB0-4E70-8D5C-962BCFCBFD7A}" srcOrd="0" destOrd="0" presId="urn:microsoft.com/office/officeart/2005/8/layout/hierarchy3"/>
    <dgm:cxn modelId="{50B22DF0-D855-4B95-91EB-3292CDF4F19E}" type="presParOf" srcId="{BAFF6349-B296-4F4C-80CD-1CE7473A9F90}" destId="{3B63C256-E7BD-4FED-A24D-ED2C4F33768A}" srcOrd="1" destOrd="0" presId="urn:microsoft.com/office/officeart/2005/8/layout/hierarchy3"/>
    <dgm:cxn modelId="{BA42E9F6-CEA9-40F4-AF3F-1B8F726AB5E8}" type="presParOf" srcId="{453EBD43-11D2-4618-99AF-A40FEDC0C097}" destId="{636388E9-B1ED-42D9-BF7B-D39D4493A1B8}" srcOrd="1" destOrd="0" presId="urn:microsoft.com/office/officeart/2005/8/layout/hierarchy3"/>
    <dgm:cxn modelId="{0220DBD8-9AC9-4D58-A967-3DE9ADAD2B7A}" type="presParOf" srcId="{636388E9-B1ED-42D9-BF7B-D39D4493A1B8}" destId="{159E9CC5-F056-481E-890B-D81D92944806}" srcOrd="0" destOrd="0" presId="urn:microsoft.com/office/officeart/2005/8/layout/hierarchy3"/>
    <dgm:cxn modelId="{7743097D-E921-4D0B-841D-AFBCCD8890A2}" type="presParOf" srcId="{636388E9-B1ED-42D9-BF7B-D39D4493A1B8}" destId="{56E95771-CAF8-441F-9C29-95B345C1BC36}" srcOrd="1" destOrd="0" presId="urn:microsoft.com/office/officeart/2005/8/layout/hierarchy3"/>
    <dgm:cxn modelId="{4E4448B1-B9F7-4777-8D23-1B7C47EAC76D}" type="presParOf" srcId="{636388E9-B1ED-42D9-BF7B-D39D4493A1B8}" destId="{C9082C2E-3830-4A10-8B86-E47EF69015BA}" srcOrd="2" destOrd="0" presId="urn:microsoft.com/office/officeart/2005/8/layout/hierarchy3"/>
    <dgm:cxn modelId="{27A9F7A4-DA29-4803-9809-FBACDEA830A4}" type="presParOf" srcId="{636388E9-B1ED-42D9-BF7B-D39D4493A1B8}" destId="{61E2C684-EBD0-485A-A69A-410BAE7028A4}" srcOrd="3" destOrd="0" presId="urn:microsoft.com/office/officeart/2005/8/layout/hierarchy3"/>
    <dgm:cxn modelId="{22848C24-2222-4155-9CFE-BC2BFF13C959}" type="presParOf" srcId="{636388E9-B1ED-42D9-BF7B-D39D4493A1B8}" destId="{42DCD54D-66BE-465E-9847-73F41B8C7E46}" srcOrd="4" destOrd="0" presId="urn:microsoft.com/office/officeart/2005/8/layout/hierarchy3"/>
    <dgm:cxn modelId="{84617DB1-EEA8-4609-96D3-2704A6E5D48A}" type="presParOf" srcId="{636388E9-B1ED-42D9-BF7B-D39D4493A1B8}" destId="{37FAE7F2-3481-4698-9EAC-9A7F7BEDF7E1}" srcOrd="5" destOrd="0" presId="urn:microsoft.com/office/officeart/2005/8/layout/hierarchy3"/>
    <dgm:cxn modelId="{1F42D814-DE9B-4AF9-8417-C2FF97D14772}" type="presParOf" srcId="{636388E9-B1ED-42D9-BF7B-D39D4493A1B8}" destId="{8FF4C038-F2EE-417C-9AB4-8C20A1887613}" srcOrd="6" destOrd="0" presId="urn:microsoft.com/office/officeart/2005/8/layout/hierarchy3"/>
    <dgm:cxn modelId="{DFE44657-F959-4C95-93C4-C43184F7B3CC}" type="presParOf" srcId="{636388E9-B1ED-42D9-BF7B-D39D4493A1B8}" destId="{547B328A-F054-4696-8C09-02F540C93386}" srcOrd="7" destOrd="0" presId="urn:microsoft.com/office/officeart/2005/8/layout/hierarchy3"/>
    <dgm:cxn modelId="{DD8097EC-3519-4C3C-8C37-082810832C84}" type="presParOf" srcId="{636388E9-B1ED-42D9-BF7B-D39D4493A1B8}" destId="{ED45CCBB-F338-4FB3-B9E5-EE97818BFDA8}" srcOrd="8" destOrd="0" presId="urn:microsoft.com/office/officeart/2005/8/layout/hierarchy3"/>
    <dgm:cxn modelId="{4F751E9E-876D-4BA2-B761-D3621F688ECB}" type="presParOf" srcId="{636388E9-B1ED-42D9-BF7B-D39D4493A1B8}" destId="{BF72B017-1D39-4861-A6DE-10ABF8248ED9}" srcOrd="9" destOrd="0" presId="urn:microsoft.com/office/officeart/2005/8/layout/hierarchy3"/>
    <dgm:cxn modelId="{1DC3CD12-BC86-4874-AB7D-83EEB1F221D7}" type="presParOf" srcId="{636388E9-B1ED-42D9-BF7B-D39D4493A1B8}" destId="{D43FF222-FF2B-4A87-926C-91114910EFCA}" srcOrd="10" destOrd="0" presId="urn:microsoft.com/office/officeart/2005/8/layout/hierarchy3"/>
    <dgm:cxn modelId="{ADF16FA2-A887-443A-9662-4D250DCE01C7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0236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&lt;script&gt; tag defines a script for an HTML page to make them interactive.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398764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436108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browser that supports scripts interprets and executes the script specified under the &lt;script&gt; tag when the page loads in the browser.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473616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409017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You can directly insert a JavaScript code under the &lt;script&gt; tag.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443514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293483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You can define multiple &lt;script&gt; tags either in the &lt;head&gt; or in the &lt;body&gt; elements of an HTML page.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327173"/>
        <a:ext cx="8314620" cy="622764"/>
      </dsp:txXfrm>
    </dsp:sp>
    <dsp:sp modelId="{2EB7D3FA-250E-4F56-A9B0-C5AA0134E3BB}">
      <dsp:nvSpPr>
        <dsp:cNvPr id="0" name=""/>
        <dsp:cNvSpPr/>
      </dsp:nvSpPr>
      <dsp:spPr>
        <a:xfrm>
          <a:off x="0" y="4177947"/>
          <a:ext cx="8382000" cy="757616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 HTML5, the type attribute specifying the scripting language is no longer required as it is optional.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84" y="4214931"/>
        <a:ext cx="8308032" cy="68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63188" y="0"/>
          <a:ext cx="7254492" cy="46087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There are two main purposes of 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&lt;script&gt;</a:t>
          </a:r>
          <a:r>
            <a:rPr lang="en-US" sz="1600" kern="1200" dirty="0" smtClean="0"/>
            <a:t> tag, which are as follows:</a:t>
          </a:r>
          <a:endParaRPr lang="en-US" sz="1600" kern="1200" dirty="0"/>
        </a:p>
      </dsp:txBody>
      <dsp:txXfrm>
        <a:off x="76687" y="13499"/>
        <a:ext cx="7227494" cy="433879"/>
      </dsp:txXfrm>
    </dsp:sp>
    <dsp:sp modelId="{159E9CC5-F056-481E-890B-D81D92944806}">
      <dsp:nvSpPr>
        <dsp:cNvPr id="0" name=""/>
        <dsp:cNvSpPr/>
      </dsp:nvSpPr>
      <dsp:spPr>
        <a:xfrm>
          <a:off x="788637" y="460877"/>
          <a:ext cx="631129" cy="41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698"/>
              </a:lnTo>
              <a:lnTo>
                <a:pt x="631129" y="417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419767" y="638546"/>
          <a:ext cx="6443925" cy="48005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Identifies a given segment of script in the HTML page.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433827" y="652606"/>
        <a:ext cx="6415805" cy="451938"/>
      </dsp:txXfrm>
    </dsp:sp>
    <dsp:sp modelId="{C9082C2E-3830-4A10-8B86-E47EF69015BA}">
      <dsp:nvSpPr>
        <dsp:cNvPr id="0" name=""/>
        <dsp:cNvSpPr/>
      </dsp:nvSpPr>
      <dsp:spPr>
        <a:xfrm>
          <a:off x="788637" y="460877"/>
          <a:ext cx="631129" cy="107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833"/>
              </a:lnTo>
              <a:lnTo>
                <a:pt x="631129" y="1079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419767" y="1290882"/>
          <a:ext cx="6462104" cy="49965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Loads an external script file.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434401" y="1305516"/>
        <a:ext cx="6432836" cy="470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0236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variable refers to a symbolic name that holds a value, which keeps changing.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398764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436108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 example, age of a student and salary of an employee can be treated as variables.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473616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409017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 JavaScript, a variable is a unique location in computer’s memory that stores a value and has a unique name.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443514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293483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name of the variable is used to access and read the value stored in it.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327173"/>
        <a:ext cx="8314620" cy="622764"/>
      </dsp:txXfrm>
    </dsp:sp>
    <dsp:sp modelId="{2EB7D3FA-250E-4F56-A9B0-C5AA0134E3BB}">
      <dsp:nvSpPr>
        <dsp:cNvPr id="0" name=""/>
        <dsp:cNvSpPr/>
      </dsp:nvSpPr>
      <dsp:spPr>
        <a:xfrm>
          <a:off x="0" y="4177947"/>
          <a:ext cx="8382000" cy="757616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variable can store different types of data such as a character, a number, or a string.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84" y="4214931"/>
        <a:ext cx="8308032" cy="683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70238" y="0"/>
          <a:ext cx="2364904" cy="41581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In JavaScript,</a:t>
          </a:r>
          <a:endParaRPr lang="en-US" sz="1600" kern="1200" dirty="0"/>
        </a:p>
      </dsp:txBody>
      <dsp:txXfrm>
        <a:off x="82417" y="12179"/>
        <a:ext cx="2340546" cy="391458"/>
      </dsp:txXfrm>
    </dsp:sp>
    <dsp:sp modelId="{159E9CC5-F056-481E-890B-D81D92944806}">
      <dsp:nvSpPr>
        <dsp:cNvPr id="0" name=""/>
        <dsp:cNvSpPr/>
      </dsp:nvSpPr>
      <dsp:spPr>
        <a:xfrm>
          <a:off x="306728" y="415816"/>
          <a:ext cx="167024" cy="26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8"/>
              </a:lnTo>
              <a:lnTo>
                <a:pt x="167024" y="26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473753" y="494494"/>
          <a:ext cx="7374849" cy="37852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84840" y="505581"/>
        <a:ext cx="7352675" cy="356347"/>
      </dsp:txXfrm>
    </dsp:sp>
    <dsp:sp modelId="{C9082C2E-3830-4A10-8B86-E47EF69015BA}">
      <dsp:nvSpPr>
        <dsp:cNvPr id="0" name=""/>
        <dsp:cNvSpPr/>
      </dsp:nvSpPr>
      <dsp:spPr>
        <a:xfrm>
          <a:off x="306728" y="415816"/>
          <a:ext cx="146219" cy="79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127"/>
              </a:lnTo>
              <a:lnTo>
                <a:pt x="146219" y="7901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452948" y="1005470"/>
          <a:ext cx="7395654" cy="40094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64691" y="1017213"/>
        <a:ext cx="7372168" cy="377459"/>
      </dsp:txXfrm>
    </dsp:sp>
    <dsp:sp modelId="{42DCD54D-66BE-465E-9847-73F41B8C7E46}">
      <dsp:nvSpPr>
        <dsp:cNvPr id="0" name=""/>
        <dsp:cNvSpPr/>
      </dsp:nvSpPr>
      <dsp:spPr>
        <a:xfrm>
          <a:off x="306728" y="415816"/>
          <a:ext cx="197299" cy="1384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576"/>
              </a:lnTo>
              <a:lnTo>
                <a:pt x="197299" y="1384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504028" y="1584769"/>
          <a:ext cx="7344574" cy="43124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516659" y="1597400"/>
        <a:ext cx="7319312" cy="405985"/>
      </dsp:txXfrm>
    </dsp:sp>
    <dsp:sp modelId="{8FF4C038-F2EE-417C-9AB4-8C20A1887613}">
      <dsp:nvSpPr>
        <dsp:cNvPr id="0" name=""/>
        <dsp:cNvSpPr/>
      </dsp:nvSpPr>
      <dsp:spPr>
        <a:xfrm>
          <a:off x="306728" y="415816"/>
          <a:ext cx="170924" cy="199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658"/>
              </a:lnTo>
              <a:lnTo>
                <a:pt x="170924" y="1994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477652" y="2195331"/>
          <a:ext cx="7122266" cy="43028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255" y="2207934"/>
        <a:ext cx="7097060" cy="405079"/>
      </dsp:txXfrm>
    </dsp:sp>
    <dsp:sp modelId="{ED45CCBB-F338-4FB3-B9E5-EE97818BFDA8}">
      <dsp:nvSpPr>
        <dsp:cNvPr id="0" name=""/>
        <dsp:cNvSpPr/>
      </dsp:nvSpPr>
      <dsp:spPr>
        <a:xfrm>
          <a:off x="306728" y="415816"/>
          <a:ext cx="170924" cy="259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625"/>
              </a:lnTo>
              <a:lnTo>
                <a:pt x="170924" y="2595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477652" y="2778017"/>
          <a:ext cx="7442475" cy="46684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1326" y="2791691"/>
        <a:ext cx="7415127" cy="439500"/>
      </dsp:txXfrm>
    </dsp:sp>
    <dsp:sp modelId="{D43FF222-FF2B-4A87-926C-91114910EFCA}">
      <dsp:nvSpPr>
        <dsp:cNvPr id="0" name=""/>
        <dsp:cNvSpPr/>
      </dsp:nvSpPr>
      <dsp:spPr>
        <a:xfrm>
          <a:off x="306728" y="415816"/>
          <a:ext cx="170924" cy="323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519"/>
              </a:lnTo>
              <a:lnTo>
                <a:pt x="170924" y="3230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477652" y="3434956"/>
          <a:ext cx="7346741" cy="422759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034" y="3447338"/>
        <a:ext cx="7321977" cy="397995"/>
      </dsp:txXfrm>
    </dsp:sp>
    <dsp:sp modelId="{E89D625E-4357-478F-99F3-6F51EDDCF434}">
      <dsp:nvSpPr>
        <dsp:cNvPr id="0" name=""/>
        <dsp:cNvSpPr/>
      </dsp:nvSpPr>
      <dsp:spPr>
        <a:xfrm>
          <a:off x="306728" y="415816"/>
          <a:ext cx="170924" cy="381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621"/>
              </a:lnTo>
              <a:lnTo>
                <a:pt x="170924" y="381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D1B9D-C690-4196-9B9C-2443EF438F53}">
      <dsp:nvSpPr>
        <dsp:cNvPr id="0" name=""/>
        <dsp:cNvSpPr/>
      </dsp:nvSpPr>
      <dsp:spPr>
        <a:xfrm>
          <a:off x="477652" y="4010115"/>
          <a:ext cx="7387241" cy="442645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617" y="4023080"/>
        <a:ext cx="7361311" cy="416715"/>
      </dsp:txXfrm>
    </dsp:sp>
    <dsp:sp modelId="{79BC6547-01E6-44C9-9884-4882953831CA}">
      <dsp:nvSpPr>
        <dsp:cNvPr id="0" name=""/>
        <dsp:cNvSpPr/>
      </dsp:nvSpPr>
      <dsp:spPr>
        <a:xfrm>
          <a:off x="306728" y="415816"/>
          <a:ext cx="170924" cy="4363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3453"/>
              </a:lnTo>
              <a:lnTo>
                <a:pt x="170924" y="4363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59B45-495C-4C44-BC6C-2315676DCBCF}">
      <dsp:nvSpPr>
        <dsp:cNvPr id="0" name=""/>
        <dsp:cNvSpPr/>
      </dsp:nvSpPr>
      <dsp:spPr>
        <a:xfrm>
          <a:off x="477652" y="4557823"/>
          <a:ext cx="7260680" cy="44289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624" y="4570795"/>
        <a:ext cx="7234736" cy="416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59479" y="0"/>
          <a:ext cx="6304659" cy="46185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 JavaScript, a variable name</a:t>
          </a:r>
          <a:endParaRPr lang="en-US" sz="1600" kern="1200" dirty="0"/>
        </a:p>
      </dsp:txBody>
      <dsp:txXfrm>
        <a:off x="73006" y="13527"/>
        <a:ext cx="6277605" cy="434804"/>
      </dsp:txXfrm>
    </dsp:sp>
    <dsp:sp modelId="{159E9CC5-F056-481E-890B-D81D92944806}">
      <dsp:nvSpPr>
        <dsp:cNvPr id="0" name=""/>
        <dsp:cNvSpPr/>
      </dsp:nvSpPr>
      <dsp:spPr>
        <a:xfrm>
          <a:off x="689945" y="461858"/>
          <a:ext cx="535945" cy="474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17"/>
              </a:lnTo>
              <a:lnTo>
                <a:pt x="535945" y="474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225890" y="696136"/>
          <a:ext cx="5361464" cy="4810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39980" y="710226"/>
        <a:ext cx="5333284" cy="452900"/>
      </dsp:txXfrm>
    </dsp:sp>
    <dsp:sp modelId="{C9082C2E-3830-4A10-8B86-E47EF69015BA}">
      <dsp:nvSpPr>
        <dsp:cNvPr id="0" name=""/>
        <dsp:cNvSpPr/>
      </dsp:nvSpPr>
      <dsp:spPr>
        <a:xfrm>
          <a:off x="689945" y="461858"/>
          <a:ext cx="535945" cy="1138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362"/>
              </a:lnTo>
              <a:lnTo>
                <a:pt x="535945" y="11383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225890" y="1349860"/>
          <a:ext cx="5346830" cy="50072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40556" y="1364526"/>
        <a:ext cx="5317498" cy="471388"/>
      </dsp:txXfrm>
    </dsp:sp>
    <dsp:sp modelId="{42DCD54D-66BE-465E-9847-73F41B8C7E46}">
      <dsp:nvSpPr>
        <dsp:cNvPr id="0" name=""/>
        <dsp:cNvSpPr/>
      </dsp:nvSpPr>
      <dsp:spPr>
        <a:xfrm>
          <a:off x="689945" y="461858"/>
          <a:ext cx="535945" cy="17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790"/>
              </a:lnTo>
              <a:lnTo>
                <a:pt x="535945" y="17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225890" y="1996696"/>
          <a:ext cx="6431133" cy="51790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41059" y="2011865"/>
        <a:ext cx="6400795" cy="487565"/>
      </dsp:txXfrm>
    </dsp:sp>
    <dsp:sp modelId="{8FF4C038-F2EE-417C-9AB4-8C20A1887613}">
      <dsp:nvSpPr>
        <dsp:cNvPr id="0" name=""/>
        <dsp:cNvSpPr/>
      </dsp:nvSpPr>
      <dsp:spPr>
        <a:xfrm>
          <a:off x="689945" y="461858"/>
          <a:ext cx="573053" cy="2422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426"/>
              </a:lnTo>
              <a:lnTo>
                <a:pt x="573053" y="2422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262999" y="2655422"/>
          <a:ext cx="6236473" cy="45772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76405" y="2668828"/>
        <a:ext cx="6209661" cy="430912"/>
      </dsp:txXfrm>
    </dsp:sp>
    <dsp:sp modelId="{ED45CCBB-F338-4FB3-B9E5-EE97818BFDA8}">
      <dsp:nvSpPr>
        <dsp:cNvPr id="0" name=""/>
        <dsp:cNvSpPr/>
      </dsp:nvSpPr>
      <dsp:spPr>
        <a:xfrm>
          <a:off x="689945" y="461858"/>
          <a:ext cx="573053" cy="3035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5361"/>
              </a:lnTo>
              <a:lnTo>
                <a:pt x="573053" y="3035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1262999" y="3282750"/>
          <a:ext cx="5306485" cy="4289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75562" y="3295313"/>
        <a:ext cx="5281359" cy="403812"/>
      </dsp:txXfrm>
    </dsp:sp>
    <dsp:sp modelId="{D43FF222-FF2B-4A87-926C-91114910EFCA}">
      <dsp:nvSpPr>
        <dsp:cNvPr id="0" name=""/>
        <dsp:cNvSpPr/>
      </dsp:nvSpPr>
      <dsp:spPr>
        <a:xfrm>
          <a:off x="689945" y="461858"/>
          <a:ext cx="573053" cy="3633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3846"/>
              </a:lnTo>
              <a:lnTo>
                <a:pt x="573053" y="36338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1262999" y="3881173"/>
          <a:ext cx="5334814" cy="429062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275566" y="3893740"/>
        <a:ext cx="5309680" cy="40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6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70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78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73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64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709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81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26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83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54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9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18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224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393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200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744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10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36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01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27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9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969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5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76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40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1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4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5/27/2016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  <p:sldLayoutId id="2147483822" r:id="rId23"/>
    <p:sldLayoutId id="2147483823" r:id="rId24"/>
    <p:sldLayoutId id="2147483824" r:id="rId25"/>
    <p:sldLayoutId id="2147483825" r:id="rId26"/>
    <p:sldLayoutId id="2147483826" r:id="rId27"/>
    <p:sldLayoutId id="2147483827" r:id="rId28"/>
    <p:sldLayoutId id="2147483828" r:id="rId29"/>
    <p:sldLayoutId id="2147483829" r:id="rId30"/>
    <p:sldLayoutId id="2147483830" r:id="rId31"/>
    <p:sldLayoutId id="2147483831" r:id="rId32"/>
    <p:sldLayoutId id="2147483859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\\xaa" TargetMode="Externa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609" y="4625788"/>
            <a:ext cx="5918454" cy="604580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ode Snippet declares two variables namely, </a:t>
            </a:r>
            <a:r>
              <a:rPr lang="en-US" sz="2800" baseline="30000" dirty="0" err="1" smtClean="0">
                <a:cs typeface="Courier New" pitchFamily="49" charset="0"/>
              </a:rPr>
              <a:t>studID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studName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assign values to them.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660" y="1853160"/>
            <a:ext cx="4224233" cy="1532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studID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studID</a:t>
            </a:r>
            <a:r>
              <a:rPr lang="en-US" sz="2800" baseline="30000" dirty="0" smtClean="0"/>
              <a:t> = 50;</a:t>
            </a:r>
          </a:p>
          <a:p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 = “David Fernando”;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52400" y="3244796"/>
            <a:ext cx="8686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snippet assigns values to </a:t>
            </a:r>
            <a:r>
              <a:rPr lang="en-US" sz="2800" baseline="30000" dirty="0" err="1" smtClean="0">
                <a:cs typeface="Courier New" pitchFamily="49" charset="0"/>
              </a:rPr>
              <a:t>studID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studName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variables by using the assignment operator (</a:t>
            </a:r>
            <a:r>
              <a:rPr lang="en-US" sz="2800" baseline="30000" dirty="0" smtClean="0">
                <a:cs typeface="Courier New" pitchFamily="49" charset="0"/>
              </a:rPr>
              <a:t>=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named </a:t>
            </a:r>
            <a:r>
              <a:rPr lang="en-US" sz="2800" baseline="30000" dirty="0" smtClean="0">
                <a:cs typeface="Courier New" pitchFamily="49" charset="0"/>
              </a:rPr>
              <a:t>David Fernando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specified within double quotes.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235396"/>
            <a:ext cx="86868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declare and initialize multiple variables in a single statement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660" y="5019042"/>
            <a:ext cx="5234125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 = David, </a:t>
            </a:r>
            <a:r>
              <a:rPr lang="en-US" sz="2800" baseline="30000" dirty="0" err="1" smtClean="0"/>
              <a:t>studAge</a:t>
            </a:r>
            <a:r>
              <a:rPr lang="en-US" sz="2800" baseline="30000" dirty="0" smtClean="0"/>
              <a:t> = 15;</a:t>
            </a:r>
          </a:p>
        </p:txBody>
      </p:sp>
    </p:spTree>
    <p:extLst>
      <p:ext uri="{BB962C8B-B14F-4D97-AF65-F5344CB8AC3E}">
        <p14:creationId xmlns:p14="http://schemas.microsoft.com/office/powerpoint/2010/main" val="35202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Naming Rules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case-sensitive language.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variables X and x are treated as two different variables.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consists of certain rules for naming a variable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8288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3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identify the type of data that can be stored in a variable, JavaScript provides different data types.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Data types in JavaScript are classified into two broad categories namely, primitive and composite data types.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Primitive data types contain only a single value, whereas the composite data types contain a group of values.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8285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PRIMITIVE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36576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primitive data type contains a single literal value such as a number or a string.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literal is a static value that you can assign to variables.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 lists the primitive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1600200"/>
          <a:ext cx="8534400" cy="46024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70866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Primitive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boolean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two values namely, true or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null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one value namely, null. A variable of this value specifies that the variable has no value. This null value is a keyword and it is not the same as the value, zero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positive and negative numbers and numbers with decimal point. Some of the valid examples include 6, 7.5, -8, 7.5e-3, and so 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alphanumeric characters in single or double quotation marks. The single quotes is used to represent a string, which itself consists of quotation marks. A set of quotes without any characters within it is known as the null 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COMPOSITE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676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all composite data types are treated as objects.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can be either predefined or user-defined in JavaScript.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composite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55357"/>
              </p:ext>
            </p:extLst>
          </p:nvPr>
        </p:nvGraphicFramePr>
        <p:xfrm>
          <a:off x="381000" y="2953871"/>
          <a:ext cx="8229600" cy="33832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43050"/>
                <a:gridCol w="668655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Composite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Objects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properties and functions. Properties specify the characteristics and functions determine the behavior of a JavaScript object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Functions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statements, which are instructions to achieve a specific task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Arrays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values stored in adjacent memory locations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length = 16;                               //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lastName</a:t>
            </a:r>
            <a:r>
              <a:rPr lang="en-US" dirty="0"/>
              <a:t> = "Johnson";                      //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cars = ["Saab", "Volvo", "BMW"];           // Array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    // </a:t>
            </a:r>
            <a:r>
              <a:rPr lang="en-US" dirty="0" smtClean="0"/>
              <a:t>Object</a:t>
            </a:r>
          </a:p>
          <a:p>
            <a:r>
              <a:rPr lang="da-DK" dirty="0"/>
              <a:t>var x = true</a:t>
            </a:r>
            <a:r>
              <a:rPr lang="da-DK" dirty="0" smtClean="0"/>
              <a:t>; 			//Boolean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var y = false</a:t>
            </a:r>
            <a:r>
              <a:rPr lang="da-DK" dirty="0" smtClean="0"/>
              <a:t>;</a:t>
            </a:r>
            <a:r>
              <a:rPr lang="da-DK" dirty="0"/>
              <a:t> </a:t>
            </a:r>
            <a:r>
              <a:rPr lang="da-DK" dirty="0" smtClean="0"/>
              <a:t>		//</a:t>
            </a:r>
            <a:r>
              <a:rPr lang="da-DK" dirty="0"/>
              <a:t>Boolean</a:t>
            </a:r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allows you to display information using the methods of the document object.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document object is a predefined object in JavaScript, which represents the Each object in JavaScript consists of methods, that fulfill a specific task.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two methods of the document object, that display any type of data in the browser. These methods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7924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Displays any type of data.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writeln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Displays any type of data and appends a new line character.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581400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document.write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method, which allows you to display information in the displayed HTML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10" y="44856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90442"/>
            <a:ext cx="552266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181600"/>
            <a:ext cx="8305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data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Specifies strings enclosed in double quotes.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variables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Specify variable names whose value should be displayed on the HTML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document.writeln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method, which appends a new line character.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10" y="1676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981200"/>
            <a:ext cx="581120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document.writeln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2860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963" y="2864748"/>
            <a:ext cx="7772400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 &lt;html&gt;</a:t>
            </a:r>
          </a:p>
          <a:p>
            <a:r>
              <a:rPr lang="en-GB" sz="2400" baseline="30000" dirty="0" smtClean="0"/>
              <a:t>   &lt;head&gt;</a:t>
            </a:r>
          </a:p>
          <a:p>
            <a:r>
              <a:rPr lang="en-GB" sz="2400" baseline="30000" dirty="0" smtClean="0"/>
              <a:t>   &lt;title&gt; JavaScript language &lt;/title&gt;</a:t>
            </a:r>
          </a:p>
          <a:p>
            <a:r>
              <a:rPr lang="en-GB" sz="2400" baseline="30000" dirty="0" smtClean="0"/>
              <a:t>    &lt;script&gt;</a:t>
            </a:r>
          </a:p>
          <a:p>
            <a:r>
              <a:rPr lang="en-GB" sz="2400" baseline="30000" dirty="0" smtClean="0"/>
              <a:t>         </a:t>
            </a:r>
            <a:r>
              <a:rPr lang="en-GB" sz="2400" baseline="30000" dirty="0" err="1" smtClean="0"/>
              <a:t>document.write</a:t>
            </a:r>
            <a:r>
              <a:rPr lang="en-GB" sz="2400" baseline="30000" dirty="0" smtClean="0"/>
              <a:t>(“&lt;p&gt; JavaScript:”);</a:t>
            </a:r>
          </a:p>
          <a:p>
            <a:r>
              <a:rPr lang="en-GB" sz="2400" baseline="30000" dirty="0" smtClean="0"/>
              <a:t>	  </a:t>
            </a:r>
            <a:r>
              <a:rPr lang="en-GB" sz="2400" baseline="30000" dirty="0" err="1" smtClean="0"/>
              <a:t>document.writeln</a:t>
            </a:r>
            <a:r>
              <a:rPr lang="en-GB" sz="2400" baseline="30000" dirty="0" smtClean="0"/>
              <a:t>(“is a scripting”);</a:t>
            </a:r>
          </a:p>
          <a:p>
            <a:r>
              <a:rPr lang="en-US" sz="2400" baseline="30000" dirty="0" smtClean="0"/>
              <a:t>	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(“and a case-sensitive language.”);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  &lt;/head&gt;</a:t>
            </a:r>
          </a:p>
          <a:p>
            <a:r>
              <a:rPr lang="en-GB" sz="2400" baseline="30000" dirty="0" smtClean="0"/>
              <a:t>    &lt;p&gt;</a:t>
            </a:r>
          </a:p>
          <a:p>
            <a:r>
              <a:rPr lang="en-US" sz="2400" baseline="30000" dirty="0" smtClean="0"/>
              <a:t>     JavaScript: is a scripting and a case-sensitive language.</a:t>
            </a:r>
          </a:p>
          <a:p>
            <a:r>
              <a:rPr lang="en-GB" sz="2400" baseline="30000" dirty="0" smtClean="0"/>
              <a:t>    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09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2971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the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to display the text after the colon.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appends a new line character after the text. Then, the text within the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displayed on the same line after leaving a space.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same paragraph is displayed in the body of the HTML page.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Note that the text in the </a:t>
            </a:r>
            <a:r>
              <a:rPr lang="en-US" sz="2800" baseline="30000" dirty="0" smtClean="0">
                <a:cs typeface="Courier New" pitchFamily="49" charset="0"/>
              </a:rPr>
              <a:t>&lt;p&gt;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appears on different lines.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HTML, by default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text will not be displayed in the new line in the browser even though the ENTER key is pressed while writing the code.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Rather, it will be displayed on the same line with a space. The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also follows this same format.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use of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7.tif"/>
          <p:cNvPicPr>
            <a:picLocks noChangeAspect="1"/>
          </p:cNvPicPr>
          <p:nvPr/>
        </p:nvPicPr>
        <p:blipFill>
          <a:blip r:embed="rId2"/>
          <a:srcRect b="2703"/>
          <a:stretch>
            <a:fillRect/>
          </a:stretch>
        </p:blipFill>
        <p:spPr>
          <a:xfrm>
            <a:off x="2430673" y="3810000"/>
            <a:ext cx="38939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Comments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Comments provide information about a piece of code in the script.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script is executed, the browser identifies comments as they are marked with special characters and does not display them.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two types of comments. These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SINGLE LINE COMMENTS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2819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Single-line comments begin with two forward slashes (</a:t>
            </a:r>
            <a:r>
              <a:rPr lang="en-US" sz="2800" baseline="30000" dirty="0" smtClean="0">
                <a:cs typeface="Courier New" pitchFamily="49" charset="0"/>
              </a:rPr>
              <a:t>//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You can insert single-line comments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474881"/>
            <a:ext cx="8153400" cy="63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// This statement declares a variable named num.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0386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MULTI-LINE COMMENTS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2400" y="4724400"/>
            <a:ext cx="86868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Multi-line comments begin with a forward slash followed by an asterisk (</a:t>
            </a:r>
            <a:r>
              <a:rPr lang="en-US" sz="2800" baseline="30000" dirty="0" smtClean="0">
                <a:cs typeface="Courier New" pitchFamily="49" charset="0"/>
              </a:rPr>
              <a:t>/*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 and end with an asterisk followed by a forward slash (</a:t>
            </a:r>
            <a:r>
              <a:rPr lang="en-US" sz="2800" baseline="30000" dirty="0" smtClean="0">
                <a:cs typeface="Courier New" pitchFamily="49" charset="0"/>
              </a:rPr>
              <a:t>*/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can insert multiple lines of comments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645256"/>
            <a:ext cx="81534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 /* This line of code</a:t>
            </a:r>
            <a:r>
              <a:rPr lang="en-US" sz="2800" dirty="0" smtClean="0"/>
              <a:t> </a:t>
            </a:r>
            <a:r>
              <a:rPr lang="en-US" sz="2800" baseline="30000" dirty="0" smtClean="0"/>
              <a:t>declares a variable */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20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most commonly used as a client side scripting language.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JavaScript code is written into an HTML page.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user requests an HTML page with JavaScript in it, the script is sent to the browser and it's up to the browser to do something with it.</a:t>
            </a:r>
          </a:p>
        </p:txBody>
      </p:sp>
    </p:spTree>
    <p:extLst>
      <p:ext uri="{BB962C8B-B14F-4D97-AF65-F5344CB8AC3E}">
        <p14:creationId xmlns:p14="http://schemas.microsoft.com/office/powerpoint/2010/main" val="411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Sequence Characters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escape sequence character is a special character that is preceded by a backslash (</a:t>
            </a:r>
            <a:r>
              <a:rPr lang="en-US" sz="2800" baseline="30000" dirty="0" smtClean="0">
                <a:cs typeface="Courier New" pitchFamily="49" charset="0"/>
              </a:rPr>
              <a:t>\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Escape sequence characters are used to display special non-printing characters such as a tab space, a single space, or a backspace.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the escape sequence characters must be enclosed in double quotes.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escape sequence characters.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5800" y="2514600"/>
          <a:ext cx="7848600" cy="395535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6172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space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\f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feed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line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\’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\”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Sequence Characters 2-2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838200"/>
          <a:ext cx="8229600" cy="2987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95400"/>
                <a:gridCol w="6934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\\aaa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Latin-1 encoding character using octal representation,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three octal numbers. For example, \251 represents the copyright symbol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hlinkClick r:id="rId2" action="ppaction://hlinkfil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\\xaa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Latin-1 encoding character using hexadecimal representation,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two hexadecimal numbers. For example, \x61 represents the character ‘a’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\\uaaaa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 the Unicode encoding character,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four hexadecimal numbers. For example, the character \u0020 represents a space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038600"/>
            <a:ext cx="86868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escape sequence characters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76" y="4527163"/>
            <a:ext cx="8153400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&lt;script&gt; </a:t>
            </a:r>
          </a:p>
          <a:p>
            <a:r>
              <a:rPr lang="en-US" sz="2400" baseline="30000" dirty="0" smtClean="0"/>
              <a:t>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(“You need to have a \u0022credit card\u0022, if</a:t>
            </a:r>
          </a:p>
          <a:p>
            <a:r>
              <a:rPr lang="en-US" sz="2400" baseline="30000" dirty="0" smtClean="0"/>
              <a:t>                   you want to shop on the \’Internet\’.”);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&lt;/script&gt;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5562600"/>
            <a:ext cx="86868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a Unicode encoding character namely, </a:t>
            </a:r>
            <a:r>
              <a:rPr lang="en-US" sz="2800" baseline="30000" dirty="0" smtClean="0">
                <a:cs typeface="Courier New" pitchFamily="49" charset="0"/>
              </a:rPr>
              <a:t>\u0022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represents double quotes that will contain the term </a:t>
            </a:r>
            <a:r>
              <a:rPr lang="en-US" sz="2800" baseline="30000" dirty="0" smtClean="0">
                <a:cs typeface="Courier New" pitchFamily="49" charset="0"/>
              </a:rPr>
              <a:t>credit card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word </a:t>
            </a:r>
            <a:r>
              <a:rPr lang="en-US" sz="2800" baseline="30000" dirty="0" smtClean="0">
                <a:cs typeface="Courier New" pitchFamily="49" charset="0"/>
              </a:rPr>
              <a:t>Internet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placed in single quotes that are specified using the backslash character.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Built-in Functions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function is a piece of code that performs some operations on variables to fulfill a specific task.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takes one or more input values, processes them, and returns an output value.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built-in JavaScript functions.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5800" y="2209800"/>
          <a:ext cx="7848600" cy="3972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2717110"/>
                <a:gridCol w="345509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alert()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dialog box with some information and OK button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alert(“Please fill all the fields of the form”);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message box with the instruction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confirm()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dialog box with OK and Cancel buttons. It verifies an action, which a user wants to perform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confirm(“Are you sure you want to close the page?”);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message box with the question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parseInt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a string value into a numeric 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parseInt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(“25 years”);</a:t>
                      </a:r>
                    </a:p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parseFloat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a string into a number with decimal point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parseFloat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(“10.33”);</a:t>
                      </a:r>
                    </a:p>
                    <a:p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10.33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2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Built-in Functions 2-4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914400"/>
          <a:ext cx="7848600" cy="29362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19200"/>
                <a:gridCol w="3276600"/>
                <a:gridCol w="33528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Evaluates an expression and returns the evaluated result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(“2+2”);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isNaN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value is not a number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isNan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(“Hello”);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prompt()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dialog box that accepts an input value through a text box. It also accepts the default value for the text box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prompt(“Enter your name”, “Name”);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 message in the dialog box and Name in the text box.	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14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element organizes the content in a Web page hierarchically, which forms the basic HTML structure.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8768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&lt;!DOCTYPE HTML&gt;</a:t>
            </a:r>
          </a:p>
          <a:p>
            <a:r>
              <a:rPr lang="en-US" sz="2400" baseline="30000" dirty="0" smtClean="0"/>
              <a:t> &lt;html&gt;</a:t>
            </a:r>
          </a:p>
          <a:p>
            <a:r>
              <a:rPr lang="en-US" sz="2400" baseline="30000" dirty="0" smtClean="0"/>
              <a:t>   &lt;head&gt;</a:t>
            </a:r>
          </a:p>
          <a:p>
            <a:r>
              <a:rPr lang="en-US" sz="2400" baseline="30000" dirty="0" smtClean="0"/>
              <a:t>   &lt;title&gt; JavaScript language &lt;/title&gt;</a:t>
            </a:r>
          </a:p>
          <a:p>
            <a:r>
              <a:rPr lang="en-US" sz="2400" baseline="30000" dirty="0" smtClean="0"/>
              <a:t>    &lt;script&gt;</a:t>
            </a:r>
          </a:p>
          <a:p>
            <a:r>
              <a:rPr lang="en-US" sz="2400" baseline="30000" dirty="0" smtClean="0"/>
              <a:t>	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value = “”;</a:t>
            </a:r>
          </a:p>
        </p:txBody>
      </p:sp>
    </p:spTree>
    <p:extLst>
      <p:ext uri="{BB962C8B-B14F-4D97-AF65-F5344CB8AC3E}">
        <p14:creationId xmlns:p14="http://schemas.microsoft.com/office/powerpoint/2010/main" val="38013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Built-in Functions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31577"/>
            <a:ext cx="7924800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= prompt(“enter first value to perform the </a:t>
            </a:r>
          </a:p>
          <a:p>
            <a:r>
              <a:rPr lang="en-US" sz="2400" baseline="30000" dirty="0" smtClean="0"/>
              <a:t>                     multiplication operation”, value);</a:t>
            </a:r>
          </a:p>
          <a:p>
            <a:r>
              <a:rPr lang="en-US" sz="2400" baseline="30000" dirty="0" smtClean="0"/>
              <a:t> </a:t>
            </a:r>
            <a:r>
              <a:rPr lang="en-US" sz="24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 = prompt(“enter second value to perform the </a:t>
            </a:r>
          </a:p>
          <a:p>
            <a:r>
              <a:rPr lang="en-US" sz="2400" baseline="30000" dirty="0" smtClean="0"/>
              <a:t>                     multiplication operation”, value);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result = </a:t>
            </a:r>
            <a:r>
              <a:rPr lang="en-US" sz="2400" baseline="30000" dirty="0" err="1" smtClean="0"/>
              <a:t>eval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* 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);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(“The result of multiplying: “ + 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+ </a:t>
            </a:r>
          </a:p>
          <a:p>
            <a:r>
              <a:rPr lang="en-US" sz="2400" baseline="30000" dirty="0" smtClean="0"/>
              <a:t>                    “and “ +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 + “ is: “ + result + “.” );</a:t>
            </a:r>
          </a:p>
          <a:p>
            <a:r>
              <a:rPr lang="en-US" sz="2400" baseline="30000" dirty="0" smtClean="0"/>
              <a:t>    &lt;/script&gt;</a:t>
            </a:r>
          </a:p>
          <a:p>
            <a:r>
              <a:rPr lang="en-US" sz="2400" baseline="30000" dirty="0" smtClean="0"/>
              <a:t>    &lt;/head&gt;</a:t>
            </a:r>
          </a:p>
          <a:p>
            <a:r>
              <a:rPr lang="en-US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191000"/>
            <a:ext cx="86868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snippet, takes the first value from the user and stores in the </a:t>
            </a:r>
            <a:r>
              <a:rPr lang="en-US" sz="2800" baseline="30000" dirty="0" err="1" smtClean="0">
                <a:cs typeface="Courier New" pitchFamily="49" charset="0"/>
              </a:rPr>
              <a:t>numOne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Then, it takes the second value from the user and stores in the </a:t>
            </a:r>
            <a:r>
              <a:rPr lang="en-US" sz="2800" baseline="30000" dirty="0" err="1" smtClean="0">
                <a:cs typeface="Courier New" pitchFamily="49" charset="0"/>
              </a:rPr>
              <a:t>numTwo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multiples the values and stores the output in the </a:t>
            </a:r>
            <a:r>
              <a:rPr lang="en-US" sz="2800" baseline="30000" dirty="0" smtClean="0">
                <a:cs typeface="Courier New" pitchFamily="49" charset="0"/>
              </a:rPr>
              <a:t>result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 and then, displays the output on the Web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Built-in Functions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41910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input first number.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8" y="1524000"/>
            <a:ext cx="3692152" cy="2438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1066800"/>
            <a:ext cx="40386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input second number.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2.9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4000"/>
            <a:ext cx="3692152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4343400"/>
            <a:ext cx="5105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result.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Figure 12.10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48200"/>
            <a:ext cx="452961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970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Scripting refers to a series of commands that are interpreted and executed sequentially and immediately on an occurrence of an event.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scripting language, which can be executed on the client-side and on the server-side.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variable refers to a symbolic name that holds a value, which keeps changing.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primitive data type contains a single literal value such as a number or a string.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function is a piece of code that performs some operations on variables to fulfill a specific task.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handling is a process of specifying actions to be performed when an event occurs.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bubbling is a mechanism that allows you to specify a common event handler for all child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is a Web User Interface development framework that allows the user to build mobile Web applications that works on tablets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8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&lt;Script&gt; Tag 1-2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3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of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place &lt;script&gt; tag in &lt;head&gt;, &lt;body&gt; or in external file with .</a:t>
            </a:r>
            <a:r>
              <a:rPr lang="en-US" dirty="0" err="1" smtClean="0"/>
              <a:t>js</a:t>
            </a:r>
            <a:r>
              <a:rPr lang="en-US" dirty="0" smtClean="0"/>
              <a:t> extension.</a:t>
            </a:r>
          </a:p>
          <a:p>
            <a:pPr marL="0" indent="0" algn="ctr">
              <a:buNone/>
            </a:pP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="myScript.js"&gt;&lt;/script</a:t>
            </a:r>
            <a:r>
              <a:rPr lang="en-US" dirty="0" smtClean="0"/>
              <a:t>&gt;</a:t>
            </a:r>
          </a:p>
          <a:p>
            <a:r>
              <a:rPr lang="en-US" dirty="0"/>
              <a:t>You can place an external script reference in &lt;head&gt; or &lt;body&gt; as you like.</a:t>
            </a:r>
          </a:p>
        </p:txBody>
      </p:sp>
    </p:spTree>
    <p:extLst>
      <p:ext uri="{BB962C8B-B14F-4D97-AF65-F5344CB8AC3E}">
        <p14:creationId xmlns:p14="http://schemas.microsoft.com/office/powerpoint/2010/main" val="251192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&lt;Script&gt; Tag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the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17081"/>
            <a:ext cx="465531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/>
              <a:t>&lt;!</a:t>
            </a:r>
            <a:r>
              <a:rPr lang="en-US" sz="2400" baseline="30000" dirty="0" err="1" smtClean="0"/>
              <a:t>doctype</a:t>
            </a:r>
            <a:r>
              <a:rPr lang="en-US" sz="2400" baseline="30000" dirty="0" smtClean="0"/>
              <a:t> html&gt;</a:t>
            </a:r>
          </a:p>
          <a:p>
            <a:r>
              <a:rPr lang="en-US" sz="2400" baseline="30000" dirty="0" smtClean="0"/>
              <a:t> &lt;html&gt;</a:t>
            </a:r>
          </a:p>
          <a:p>
            <a:r>
              <a:rPr lang="en-US" sz="2400" baseline="30000" dirty="0" smtClean="0"/>
              <a:t>   &lt;head&gt;</a:t>
            </a:r>
          </a:p>
          <a:p>
            <a:r>
              <a:rPr lang="en-US" sz="2400" baseline="30000" dirty="0" smtClean="0"/>
              <a:t>    &lt;script&gt;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(“Welcome to the Digital World”);</a:t>
            </a:r>
          </a:p>
          <a:p>
            <a:r>
              <a:rPr lang="en-US" sz="2400" baseline="30000" dirty="0" smtClean="0"/>
              <a:t>    &lt;/script&gt;</a:t>
            </a:r>
          </a:p>
          <a:p>
            <a:r>
              <a:rPr lang="en-US" sz="2400" baseline="30000" dirty="0" smtClean="0"/>
              <a:t>    &lt;/head&gt;</a:t>
            </a:r>
          </a:p>
          <a:p>
            <a:r>
              <a:rPr lang="en-US" sz="2400" baseline="30000" dirty="0" smtClean="0"/>
              <a:t>     &lt;body&gt;</a:t>
            </a:r>
          </a:p>
          <a:p>
            <a:r>
              <a:rPr lang="en-US" sz="2400" baseline="30000" dirty="0" smtClean="0"/>
              <a:t>      .....</a:t>
            </a:r>
          </a:p>
          <a:p>
            <a:r>
              <a:rPr lang="en-US" sz="2400" baseline="30000" dirty="0" smtClean="0"/>
              <a:t>     &lt;/body&gt;</a:t>
            </a:r>
          </a:p>
          <a:p>
            <a:r>
              <a:rPr lang="en-US" sz="2400" baseline="30000" dirty="0" smtClean="0"/>
              <a:t> &lt;/html&gt;</a:t>
            </a:r>
            <a:endParaRPr lang="en-US" sz="2400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533400" y="4343400"/>
          <a:ext cx="7924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8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00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Declaring a variable refers to creating a variable by specifying the variable name.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one can create a variable named to store the name of a student.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9D625E-4357-478F-99F3-6F51EDDCF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E89D625E-4357-478F-99F3-6F51EDDCF4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ED1B9D-C690-4196-9B9C-2443EF438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F3ED1B9D-C690-4196-9B9C-2443EF438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BC6547-01E6-44C9-9884-48829538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79BC6547-01E6-44C9-9884-488295383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DB59B45-495C-4C44-BC6C-2315676DC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BDB59B45-495C-4C44-BC6C-2315676DCB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how to declare variables.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4132" y="1371600"/>
            <a:ext cx="5489668" cy="1828800"/>
            <a:chOff x="2133600" y="1676400"/>
            <a:chExt cx="5489668" cy="1828800"/>
          </a:xfrm>
        </p:grpSpPr>
        <p:sp>
          <p:nvSpPr>
            <p:cNvPr id="16" name="Cube 15"/>
            <p:cNvSpPr/>
            <p:nvPr/>
          </p:nvSpPr>
          <p:spPr>
            <a:xfrm>
              <a:off x="2133600" y="17526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1828800"/>
              <a:ext cx="9906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value</a:t>
              </a:r>
              <a:endParaRPr lang="en-US" b="1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4953000" y="16764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studID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1798098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100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7424230">
              <a:off x="6927732" y="2273931"/>
              <a:ext cx="1084066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Number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7424230">
              <a:off x="4191930" y="2341903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type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78810" y="42570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561842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3657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syntax demonstrates how to declare variables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953000"/>
            <a:ext cx="7696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keyword in JavaScript.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 3-4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810" y="14376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71" y="1889166"/>
            <a:ext cx="3791423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 = &lt;value&gt;;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syntax demonstrates how to initialize variables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523" y="2329179"/>
            <a:ext cx="7696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=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assignment operator used to assign values.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data that is to be stored in the variable.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10" y="41808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485642"/>
            <a:ext cx="869661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&lt;variableName1&gt; = &lt;value1&gt;, &lt;variableName2&gt; = &lt;value2&gt;;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3505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how to declare and initialize multiple variables in a single statement, which are separated by commas.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3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148</TotalTime>
  <Words>2719</Words>
  <Application>Microsoft Office PowerPoint</Application>
  <PresentationFormat>On-screen Show (4:3)</PresentationFormat>
  <Paragraphs>410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Wood Type</vt:lpstr>
      <vt:lpstr>Introduction to JavaScript</vt:lpstr>
      <vt:lpstr>JAVASCRIPT</vt:lpstr>
      <vt:lpstr>&lt;Script&gt; Tag 1-2</vt:lpstr>
      <vt:lpstr>Places of &lt;script&gt; tag</vt:lpstr>
      <vt:lpstr>&lt;Script&gt; Tag 2-2</vt:lpstr>
      <vt:lpstr>Variables in JavaScript</vt:lpstr>
      <vt:lpstr>Declaring Variables 1-4</vt:lpstr>
      <vt:lpstr>Declaring Variables 2-4</vt:lpstr>
      <vt:lpstr>Declaring Variables 3-4</vt:lpstr>
      <vt:lpstr>Declaring Variables 4-4</vt:lpstr>
      <vt:lpstr>Variable Naming Rules</vt:lpstr>
      <vt:lpstr>Data Types in JavaScript 1-3</vt:lpstr>
      <vt:lpstr>Data Types in JavaScript 2-3</vt:lpstr>
      <vt:lpstr>Data Types in JavaScript 3-3</vt:lpstr>
      <vt:lpstr>Data Types</vt:lpstr>
      <vt:lpstr>Methods 1-3</vt:lpstr>
      <vt:lpstr>Methods 2-3</vt:lpstr>
      <vt:lpstr>Methods 3-3</vt:lpstr>
      <vt:lpstr>Using Comments</vt:lpstr>
      <vt:lpstr>Escape Sequence Characters 1-2</vt:lpstr>
      <vt:lpstr>Escape Sequence Characters 2-2</vt:lpstr>
      <vt:lpstr>Built-in Functions 1-4</vt:lpstr>
      <vt:lpstr>Built-in Functions 2-4</vt:lpstr>
      <vt:lpstr>Built-in Functions 3-4</vt:lpstr>
      <vt:lpstr>Built-in Functions 4-4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Aisha Usman</dc:creator>
  <cp:lastModifiedBy>Aisha Usman</cp:lastModifiedBy>
  <cp:revision>13</cp:revision>
  <dcterms:created xsi:type="dcterms:W3CDTF">2015-03-01T14:45:13Z</dcterms:created>
  <dcterms:modified xsi:type="dcterms:W3CDTF">2016-05-27T10:31:15Z</dcterms:modified>
</cp:coreProperties>
</file>