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1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303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04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An operation is an action performed on one or more values stored in variables.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specified action either changes the value of the variable or generates a new value.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An operation requires minimum one symbol and some value.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Symbol is called an operator and it specifies the type of action to be performed on the value.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F657ABBB-BDC2-4892-8339-ED2651E98E94}">
      <dgm:prSet phldrT="[Text]" custT="1"/>
      <dgm:spPr/>
      <dgm:t>
        <a:bodyPr/>
        <a:lstStyle/>
        <a:p>
          <a:r>
            <a:rPr lang="en-US" sz="1800" dirty="0"/>
            <a:t>Value or variable on which the operation is performed is called an operand.</a:t>
          </a:r>
        </a:p>
      </dgm:t>
    </dgm:pt>
    <dgm:pt modelId="{B36CF9F0-3D57-45FF-B677-A0F53BED83E3}" type="parTrans" cxnId="{93D1C612-30DD-43A6-A096-925D7BEEDF16}">
      <dgm:prSet/>
      <dgm:spPr/>
      <dgm:t>
        <a:bodyPr/>
        <a:lstStyle/>
        <a:p>
          <a:endParaRPr lang="en-US"/>
        </a:p>
      </dgm:t>
    </dgm:pt>
    <dgm:pt modelId="{5D741E99-A1CE-47AD-8449-B1BD2F9B33B5}" type="sibTrans" cxnId="{93D1C612-30DD-43A6-A096-925D7BEEDF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7618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7863" custLinFactNeighborY="-13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73812" custLinFactNeighborY="-278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78952" custLinFactNeighborY="-381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B5506-59D4-4205-B72D-7F4D70D73EE5}" type="pres">
      <dgm:prSet presAssocID="{EC61F38A-05D6-4441-9285-A8BDCD35A03E}" presName="spacer" presStyleCnt="0"/>
      <dgm:spPr/>
      <dgm:t>
        <a:bodyPr/>
        <a:lstStyle/>
        <a:p>
          <a:endParaRPr lang="en-US"/>
        </a:p>
      </dgm:t>
    </dgm:pt>
    <dgm:pt modelId="{520DEBED-ABA4-4405-A9C7-DB40F86DAFD3}" type="pres">
      <dgm:prSet presAssocID="{F657ABBB-BDC2-4892-8339-ED2651E98E94}" presName="parentText" presStyleLbl="node1" presStyleIdx="4" presStyleCnt="5" custScaleY="78952" custLinFactNeighborY="-43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385EA7-D736-40E2-8377-07E4EBD08B52}" type="presOf" srcId="{F657ABBB-BDC2-4892-8339-ED2651E98E94}" destId="{520DEBED-ABA4-4405-A9C7-DB40F86DAFD3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10CA9AC-E523-4FCF-8227-E008BC861050}" type="presOf" srcId="{FC2A7E5C-B22A-46C4-9AFD-A55CEAE725CE}" destId="{0256FAD6-365E-4CAB-8266-8CECC71F7F52}" srcOrd="0" destOrd="0" presId="urn:microsoft.com/office/officeart/2005/8/layout/vList2"/>
    <dgm:cxn modelId="{93D1C612-30DD-43A6-A096-925D7BEEDF16}" srcId="{D32F8FCF-EDF2-4321-B49C-D5DF3D295B52}" destId="{F657ABBB-BDC2-4892-8339-ED2651E98E94}" srcOrd="4" destOrd="0" parTransId="{B36CF9F0-3D57-45FF-B677-A0F53BED83E3}" sibTransId="{5D741E99-A1CE-47AD-8449-B1BD2F9B33B5}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6A1588C1-1027-4274-B5D7-D4F355F341A7}" type="presOf" srcId="{3AE01816-02F0-4E5D-8DB9-B311CF7DB920}" destId="{8A752F96-26E5-4BA9-82C5-29DB2F211C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C470FFF-891C-4D21-A214-699A68FE3DBF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4348FE0-E310-4DE1-A48F-09DC4561FCA7}" type="presOf" srcId="{4E1CD5B7-2CF3-44AA-979B-6F420433627D}" destId="{388723AB-37EB-4EC2-B7B0-759657273835}" srcOrd="0" destOrd="0" presId="urn:microsoft.com/office/officeart/2005/8/layout/vList2"/>
    <dgm:cxn modelId="{EB3FA164-7E72-45BF-8957-099E4134FAA4}" type="presOf" srcId="{D32F8FCF-EDF2-4321-B49C-D5DF3D295B52}" destId="{9FF9BD46-DE44-4B30-80ED-AC3A9E213A06}" srcOrd="0" destOrd="0" presId="urn:microsoft.com/office/officeart/2005/8/layout/vList2"/>
    <dgm:cxn modelId="{50ECEAAA-09DA-4EBA-9CBC-50DB0E25CC07}" type="presParOf" srcId="{9FF9BD46-DE44-4B30-80ED-AC3A9E213A06}" destId="{388723AB-37EB-4EC2-B7B0-759657273835}" srcOrd="0" destOrd="0" presId="urn:microsoft.com/office/officeart/2005/8/layout/vList2"/>
    <dgm:cxn modelId="{5025BFC0-0728-4FAF-969F-AB3BCC59DA8C}" type="presParOf" srcId="{9FF9BD46-DE44-4B30-80ED-AC3A9E213A06}" destId="{D877BAB3-7DBF-46AB-A039-BE8C107F0C8C}" srcOrd="1" destOrd="0" presId="urn:microsoft.com/office/officeart/2005/8/layout/vList2"/>
    <dgm:cxn modelId="{B761BC17-B5FD-460B-A217-4A137A72090A}" type="presParOf" srcId="{9FF9BD46-DE44-4B30-80ED-AC3A9E213A06}" destId="{0256FAD6-365E-4CAB-8266-8CECC71F7F52}" srcOrd="2" destOrd="0" presId="urn:microsoft.com/office/officeart/2005/8/layout/vList2"/>
    <dgm:cxn modelId="{F3E9320D-4BE4-46B8-9150-B9CDFDB89962}" type="presParOf" srcId="{9FF9BD46-DE44-4B30-80ED-AC3A9E213A06}" destId="{C88DBDBC-73BA-40D4-ACAA-61468FA8920B}" srcOrd="3" destOrd="0" presId="urn:microsoft.com/office/officeart/2005/8/layout/vList2"/>
    <dgm:cxn modelId="{2B048960-517A-4968-8FEE-4B2E05915A7B}" type="presParOf" srcId="{9FF9BD46-DE44-4B30-80ED-AC3A9E213A06}" destId="{A6445519-E36D-458F-8F29-D286534B965D}" srcOrd="4" destOrd="0" presId="urn:microsoft.com/office/officeart/2005/8/layout/vList2"/>
    <dgm:cxn modelId="{85B8BA92-1B4B-460A-9EBE-7560361058CF}" type="presParOf" srcId="{9FF9BD46-DE44-4B30-80ED-AC3A9E213A06}" destId="{069B4023-C99C-44AB-AA8C-BFB348E78E59}" srcOrd="5" destOrd="0" presId="urn:microsoft.com/office/officeart/2005/8/layout/vList2"/>
    <dgm:cxn modelId="{E7FD23C9-B4D7-425B-AD3D-3B0297435E17}" type="presParOf" srcId="{9FF9BD46-DE44-4B30-80ED-AC3A9E213A06}" destId="{8A752F96-26E5-4BA9-82C5-29DB2F211C5D}" srcOrd="6" destOrd="0" presId="urn:microsoft.com/office/officeart/2005/8/layout/vList2"/>
    <dgm:cxn modelId="{3425C730-7F15-4BEA-AFF7-FEE87642E8D1}" type="presParOf" srcId="{9FF9BD46-DE44-4B30-80ED-AC3A9E213A06}" destId="{4AFB5506-59D4-4205-B72D-7F4D70D73EE5}" srcOrd="7" destOrd="0" presId="urn:microsoft.com/office/officeart/2005/8/layout/vList2"/>
    <dgm:cxn modelId="{D5CEBAC9-AF52-48D2-AD86-948D214F481A}" type="presParOf" srcId="{9FF9BD46-DE44-4B30-80ED-AC3A9E213A06}" destId="{520DEBED-ABA4-4405-A9C7-DB40F86DAF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if statement specifies a block of statement to be executed when the condition in the if statement is true.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Sometimes it is required to define a block of statements to be executed when a condition is evaluated to false.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/>
            <a:t>if-else statement begins with the if block, which is followed by the else block.</a:t>
          </a:r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D0E04293-A676-4721-9191-126309E35B9F}">
      <dgm:prSet phldrT="[Text]" custT="1"/>
      <dgm:spPr/>
      <dgm:t>
        <a:bodyPr/>
        <a:lstStyle/>
        <a:p>
          <a:r>
            <a:rPr lang="en-US" sz="1800" dirty="0"/>
            <a:t>The else block begins with the else keyword followed by a block of statements to be executed upon the false condition.</a:t>
          </a:r>
        </a:p>
      </dgm:t>
    </dgm:pt>
    <dgm:pt modelId="{E2583026-CB1B-442C-B803-FEB0C7E5E0A9}" type="parTrans" cxnId="{DD882FB4-84BE-40D5-97F3-7045C51689EB}">
      <dgm:prSet/>
      <dgm:spPr/>
      <dgm:t>
        <a:bodyPr/>
        <a:lstStyle/>
        <a:p>
          <a:endParaRPr lang="en-US" sz="1800"/>
        </a:p>
      </dgm:t>
    </dgm:pt>
    <dgm:pt modelId="{CC77E42C-8B33-467F-BAAC-03E01610ABB9}" type="sibTrans" cxnId="{DD882FB4-84BE-40D5-97F3-7045C51689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4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4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B13A-207F-45FB-A03D-BA1AC78FA911}" type="pres">
      <dgm:prSet presAssocID="{8A478944-4039-4E12-BEDC-47E718907BB1}" presName="spacer" presStyleCnt="0"/>
      <dgm:spPr/>
    </dgm:pt>
    <dgm:pt modelId="{73972312-B21D-4C37-80B3-8891A0819175}" type="pres">
      <dgm:prSet presAssocID="{D0E04293-A676-4721-9191-126309E35B9F}" presName="parentText" presStyleLbl="node1" presStyleIdx="3" presStyleCnt="4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C19A9-24F1-4B84-AFBB-D445619317EF}" type="presOf" srcId="{80CEC051-D73D-4153-992C-DE885F90A715}" destId="{5A5FECB6-0BC6-41D6-827F-189A6E0A107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17A19F4-D25E-4D52-9844-5E5D6229AC25}" type="presOf" srcId="{4E1CD5B7-2CF3-44AA-979B-6F420433627D}" destId="{388723AB-37EB-4EC2-B7B0-759657273835}" srcOrd="0" destOrd="0" presId="urn:microsoft.com/office/officeart/2005/8/layout/vList2"/>
    <dgm:cxn modelId="{E9531EBC-C7DB-4051-AFDF-AB5216BB41A6}" type="presOf" srcId="{D0E04293-A676-4721-9191-126309E35B9F}" destId="{73972312-B21D-4C37-80B3-8891A0819175}" srcOrd="0" destOrd="0" presId="urn:microsoft.com/office/officeart/2005/8/layout/vList2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E737382F-6543-4890-9371-2B471585FBA9}" type="presOf" srcId="{0B4A4650-CF9F-4834-8E53-3DC4AC6F6C0E}" destId="{A433AA3F-0F58-4682-AECE-505EA803D2A8}" srcOrd="0" destOrd="0" presId="urn:microsoft.com/office/officeart/2005/8/layout/vList2"/>
    <dgm:cxn modelId="{DD882FB4-84BE-40D5-97F3-7045C51689EB}" srcId="{D32F8FCF-EDF2-4321-B49C-D5DF3D295B52}" destId="{D0E04293-A676-4721-9191-126309E35B9F}" srcOrd="3" destOrd="0" parTransId="{E2583026-CB1B-442C-B803-FEB0C7E5E0A9}" sibTransId="{CC77E42C-8B33-467F-BAAC-03E01610ABB9}"/>
    <dgm:cxn modelId="{CA39F68F-201C-4AB4-B3FA-CC9A2A7A542D}" type="presOf" srcId="{D32F8FCF-EDF2-4321-B49C-D5DF3D295B52}" destId="{9FF9BD46-DE44-4B30-80ED-AC3A9E213A06}" srcOrd="0" destOrd="0" presId="urn:microsoft.com/office/officeart/2005/8/layout/vList2"/>
    <dgm:cxn modelId="{A9B05208-B43A-4900-80FF-D8FA1788D23E}" type="presParOf" srcId="{9FF9BD46-DE44-4B30-80ED-AC3A9E213A06}" destId="{388723AB-37EB-4EC2-B7B0-759657273835}" srcOrd="0" destOrd="0" presId="urn:microsoft.com/office/officeart/2005/8/layout/vList2"/>
    <dgm:cxn modelId="{0E1E40D3-ABA0-4143-8E86-3D7D112B7745}" type="presParOf" srcId="{9FF9BD46-DE44-4B30-80ED-AC3A9E213A06}" destId="{840554CF-7206-48E6-9F76-055ADB387243}" srcOrd="1" destOrd="0" presId="urn:microsoft.com/office/officeart/2005/8/layout/vList2"/>
    <dgm:cxn modelId="{F8AEE36F-6B91-419C-B1F6-31462034CD93}" type="presParOf" srcId="{9FF9BD46-DE44-4B30-80ED-AC3A9E213A06}" destId="{5A5FECB6-0BC6-41D6-827F-189A6E0A107B}" srcOrd="2" destOrd="0" presId="urn:microsoft.com/office/officeart/2005/8/layout/vList2"/>
    <dgm:cxn modelId="{01FE7E31-D0FE-4EF2-AFB0-020389E99A2D}" type="presParOf" srcId="{9FF9BD46-DE44-4B30-80ED-AC3A9E213A06}" destId="{59773CA4-B804-43AC-943C-40E9AFCAC744}" srcOrd="3" destOrd="0" presId="urn:microsoft.com/office/officeart/2005/8/layout/vList2"/>
    <dgm:cxn modelId="{3AA4BA39-CE1F-494A-AFC0-51263C12322A}" type="presParOf" srcId="{9FF9BD46-DE44-4B30-80ED-AC3A9E213A06}" destId="{A433AA3F-0F58-4682-AECE-505EA803D2A8}" srcOrd="4" destOrd="0" presId="urn:microsoft.com/office/officeart/2005/8/layout/vList2"/>
    <dgm:cxn modelId="{ABD978C9-F896-4D7B-872F-529E20514E15}" type="presParOf" srcId="{9FF9BD46-DE44-4B30-80ED-AC3A9E213A06}" destId="{68F5B13A-207F-45FB-A03D-BA1AC78FA911}" srcOrd="5" destOrd="0" presId="urn:microsoft.com/office/officeart/2005/8/layout/vList2"/>
    <dgm:cxn modelId="{517836B4-771A-4F71-AF7B-15DB76B640EC}" type="presParOf" srcId="{9FF9BD46-DE44-4B30-80ED-AC3A9E213A06}" destId="{73972312-B21D-4C37-80B3-8891A08191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Allows you to check multiple conditions and specify a different block to be executed for each condition.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Flow of these statements begins with the if statement followed by multiple else if statements and finally by an optional else block.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/>
            <a:t>Entry point of execution in these statements begins with the if statement.</a:t>
          </a:r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D0E04293-A676-4721-9191-126309E35B9F}">
      <dgm:prSet phldrT="[Text]" custT="1"/>
      <dgm:spPr/>
      <dgm:t>
        <a:bodyPr/>
        <a:lstStyle/>
        <a:p>
          <a:r>
            <a:rPr lang="en-US" sz="1800" dirty="0"/>
            <a:t>If the condition in the if statement is false, the condition in the immediate else if statement is evaluated.</a:t>
          </a:r>
        </a:p>
      </dgm:t>
    </dgm:pt>
    <dgm:pt modelId="{E2583026-CB1B-442C-B803-FEB0C7E5E0A9}" type="parTrans" cxnId="{DD882FB4-84BE-40D5-97F3-7045C51689EB}">
      <dgm:prSet/>
      <dgm:spPr/>
      <dgm:t>
        <a:bodyPr/>
        <a:lstStyle/>
        <a:p>
          <a:endParaRPr lang="en-US" sz="1800"/>
        </a:p>
      </dgm:t>
    </dgm:pt>
    <dgm:pt modelId="{CC77E42C-8B33-467F-BAAC-03E01610ABB9}" type="sibTrans" cxnId="{DD882FB4-84BE-40D5-97F3-7045C51689EB}">
      <dgm:prSet/>
      <dgm:spPr/>
      <dgm:t>
        <a:bodyPr/>
        <a:lstStyle/>
        <a:p>
          <a:endParaRPr lang="en-US" sz="1800"/>
        </a:p>
      </dgm:t>
    </dgm:pt>
    <dgm:pt modelId="{7EA4567D-D772-4DB2-BED5-37398E591975}">
      <dgm:prSet custT="1"/>
      <dgm:spPr/>
      <dgm:t>
        <a:bodyPr/>
        <a:lstStyle/>
        <a:p>
          <a:r>
            <a:rPr lang="en-US" sz="1800" dirty="0"/>
            <a:t>Also referred to as the if-else-if ladder.</a:t>
          </a:r>
        </a:p>
      </dgm:t>
    </dgm:pt>
    <dgm:pt modelId="{0EC8792C-7B0C-4F93-BF19-CB62A3D5ED76}" type="parTrans" cxnId="{91E73D31-036F-46A3-A519-55474A69E27C}">
      <dgm:prSet/>
      <dgm:spPr/>
      <dgm:t>
        <a:bodyPr/>
        <a:lstStyle/>
        <a:p>
          <a:endParaRPr lang="en-US"/>
        </a:p>
      </dgm:t>
    </dgm:pt>
    <dgm:pt modelId="{99332E8D-1F50-4B29-BF0A-F081C0E4B4B4}" type="sibTrans" cxnId="{91E73D31-036F-46A3-A519-55474A69E27C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5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5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B13A-207F-45FB-A03D-BA1AC78FA911}" type="pres">
      <dgm:prSet presAssocID="{8A478944-4039-4E12-BEDC-47E718907BB1}" presName="spacer" presStyleCnt="0"/>
      <dgm:spPr/>
    </dgm:pt>
    <dgm:pt modelId="{73972312-B21D-4C37-80B3-8891A0819175}" type="pres">
      <dgm:prSet presAssocID="{D0E04293-A676-4721-9191-126309E35B9F}" presName="parentText" presStyleLbl="node1" presStyleIdx="3" presStyleCnt="5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CB1E1-8125-48F2-9F11-8C8184A297E3}" type="pres">
      <dgm:prSet presAssocID="{CC77E42C-8B33-467F-BAAC-03E01610ABB9}" presName="spacer" presStyleCnt="0"/>
      <dgm:spPr/>
    </dgm:pt>
    <dgm:pt modelId="{72A18EDF-CF9B-4B82-A712-D6A53FB990A0}" type="pres">
      <dgm:prSet presAssocID="{7EA4567D-D772-4DB2-BED5-37398E591975}" presName="parentText" presStyleLbl="node1" presStyleIdx="4" presStyleCnt="5" custScaleY="67752" custLinFactY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E4B5F-A8D3-43CB-A87E-4CE0C9A8789B}" type="presOf" srcId="{D0E04293-A676-4721-9191-126309E35B9F}" destId="{73972312-B21D-4C37-80B3-8891A081917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D882FB4-84BE-40D5-97F3-7045C51689EB}" srcId="{D32F8FCF-EDF2-4321-B49C-D5DF3D295B52}" destId="{D0E04293-A676-4721-9191-126309E35B9F}" srcOrd="3" destOrd="0" parTransId="{E2583026-CB1B-442C-B803-FEB0C7E5E0A9}" sibTransId="{CC77E42C-8B33-467F-BAAC-03E01610ABB9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80699AFB-CBAC-4C62-9862-D048705E33F1}" type="presOf" srcId="{80CEC051-D73D-4153-992C-DE885F90A715}" destId="{5A5FECB6-0BC6-41D6-827F-189A6E0A107B}" srcOrd="0" destOrd="0" presId="urn:microsoft.com/office/officeart/2005/8/layout/vList2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128F119B-8E7A-4A1B-8E5B-16B33DAE6BB6}" type="presOf" srcId="{0B4A4650-CF9F-4834-8E53-3DC4AC6F6C0E}" destId="{A433AA3F-0F58-4682-AECE-505EA803D2A8}" srcOrd="0" destOrd="0" presId="urn:microsoft.com/office/officeart/2005/8/layout/vList2"/>
    <dgm:cxn modelId="{CD49A828-CB05-4F52-987F-65A721B6A9C9}" type="presOf" srcId="{7EA4567D-D772-4DB2-BED5-37398E591975}" destId="{72A18EDF-CF9B-4B82-A712-D6A53FB990A0}" srcOrd="0" destOrd="0" presId="urn:microsoft.com/office/officeart/2005/8/layout/vList2"/>
    <dgm:cxn modelId="{91E73D31-036F-46A3-A519-55474A69E27C}" srcId="{D32F8FCF-EDF2-4321-B49C-D5DF3D295B52}" destId="{7EA4567D-D772-4DB2-BED5-37398E591975}" srcOrd="4" destOrd="0" parTransId="{0EC8792C-7B0C-4F93-BF19-CB62A3D5ED76}" sibTransId="{99332E8D-1F50-4B29-BF0A-F081C0E4B4B4}"/>
    <dgm:cxn modelId="{42573A20-DB95-492E-9D63-5788C21C6764}" type="presOf" srcId="{D32F8FCF-EDF2-4321-B49C-D5DF3D295B52}" destId="{9FF9BD46-DE44-4B30-80ED-AC3A9E213A06}" srcOrd="0" destOrd="0" presId="urn:microsoft.com/office/officeart/2005/8/layout/vList2"/>
    <dgm:cxn modelId="{C3CA6C68-37C7-4978-BDD7-6503C23B266A}" type="presOf" srcId="{4E1CD5B7-2CF3-44AA-979B-6F420433627D}" destId="{388723AB-37EB-4EC2-B7B0-759657273835}" srcOrd="0" destOrd="0" presId="urn:microsoft.com/office/officeart/2005/8/layout/vList2"/>
    <dgm:cxn modelId="{2E207EDE-2E00-41BB-9EC7-CFE00E3AF869}" type="presParOf" srcId="{9FF9BD46-DE44-4B30-80ED-AC3A9E213A06}" destId="{388723AB-37EB-4EC2-B7B0-759657273835}" srcOrd="0" destOrd="0" presId="urn:microsoft.com/office/officeart/2005/8/layout/vList2"/>
    <dgm:cxn modelId="{C43D2683-4670-4723-8194-FBB151239F03}" type="presParOf" srcId="{9FF9BD46-DE44-4B30-80ED-AC3A9E213A06}" destId="{840554CF-7206-48E6-9F76-055ADB387243}" srcOrd="1" destOrd="0" presId="urn:microsoft.com/office/officeart/2005/8/layout/vList2"/>
    <dgm:cxn modelId="{7A1E4D35-64B2-4288-9A4C-D6C710F29959}" type="presParOf" srcId="{9FF9BD46-DE44-4B30-80ED-AC3A9E213A06}" destId="{5A5FECB6-0BC6-41D6-827F-189A6E0A107B}" srcOrd="2" destOrd="0" presId="urn:microsoft.com/office/officeart/2005/8/layout/vList2"/>
    <dgm:cxn modelId="{0E4DD115-90B2-49CC-86BB-B30D1EF6D796}" type="presParOf" srcId="{9FF9BD46-DE44-4B30-80ED-AC3A9E213A06}" destId="{59773CA4-B804-43AC-943C-40E9AFCAC744}" srcOrd="3" destOrd="0" presId="urn:microsoft.com/office/officeart/2005/8/layout/vList2"/>
    <dgm:cxn modelId="{75119BCC-2FF0-40CF-80B1-314BD2683602}" type="presParOf" srcId="{9FF9BD46-DE44-4B30-80ED-AC3A9E213A06}" destId="{A433AA3F-0F58-4682-AECE-505EA803D2A8}" srcOrd="4" destOrd="0" presId="urn:microsoft.com/office/officeart/2005/8/layout/vList2"/>
    <dgm:cxn modelId="{1AAEEA14-4E56-42C8-8A33-E9955CD80716}" type="presParOf" srcId="{9FF9BD46-DE44-4B30-80ED-AC3A9E213A06}" destId="{68F5B13A-207F-45FB-A03D-BA1AC78FA911}" srcOrd="5" destOrd="0" presId="urn:microsoft.com/office/officeart/2005/8/layout/vList2"/>
    <dgm:cxn modelId="{6D6AE4F1-6C1F-4DB4-8EF2-AF7A31DDA16A}" type="presParOf" srcId="{9FF9BD46-DE44-4B30-80ED-AC3A9E213A06}" destId="{73972312-B21D-4C37-80B3-8891A0819175}" srcOrd="6" destOrd="0" presId="urn:microsoft.com/office/officeart/2005/8/layout/vList2"/>
    <dgm:cxn modelId="{7ADEC3BB-A8AA-4EED-B631-9502F1AD2DB3}" type="presParOf" srcId="{9FF9BD46-DE44-4B30-80ED-AC3A9E213A06}" destId="{BC0CB1E1-8125-48F2-9F11-8C8184A297E3}" srcOrd="7" destOrd="0" presId="urn:microsoft.com/office/officeart/2005/8/layout/vList2"/>
    <dgm:cxn modelId="{17DBC19E-5046-4768-8DDD-38413C269324}" type="presParOf" srcId="{9FF9BD46-DE44-4B30-80ED-AC3A9E213A06}" destId="{72A18EDF-CF9B-4B82-A712-D6A53FB990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Comprises of multiple if statements within an if statement.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Flow of the nested-if statements starts with the if statement, which is referred to as the outer if statement.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/>
            <a:t>Outer if statement consists of multiple if statements, which are referred to as the inner if statements.</a:t>
          </a:r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D0E04293-A676-4721-9191-126309E35B9F}">
      <dgm:prSet phldrT="[Text]" custT="1"/>
      <dgm:spPr/>
      <dgm:t>
        <a:bodyPr/>
        <a:lstStyle/>
        <a:p>
          <a:r>
            <a:rPr lang="en-US" sz="1800" dirty="0"/>
            <a:t>Inner if statements are executed only if the condition in the outer if statement is true.</a:t>
          </a:r>
        </a:p>
      </dgm:t>
    </dgm:pt>
    <dgm:pt modelId="{E2583026-CB1B-442C-B803-FEB0C7E5E0A9}" type="parTrans" cxnId="{DD882FB4-84BE-40D5-97F3-7045C51689EB}">
      <dgm:prSet/>
      <dgm:spPr/>
      <dgm:t>
        <a:bodyPr/>
        <a:lstStyle/>
        <a:p>
          <a:endParaRPr lang="en-US" sz="1800"/>
        </a:p>
      </dgm:t>
    </dgm:pt>
    <dgm:pt modelId="{CC77E42C-8B33-467F-BAAC-03E01610ABB9}" type="sibTrans" cxnId="{DD882FB4-84BE-40D5-97F3-7045C51689EB}">
      <dgm:prSet/>
      <dgm:spPr/>
      <dgm:t>
        <a:bodyPr/>
        <a:lstStyle/>
        <a:p>
          <a:endParaRPr lang="en-US" sz="1800"/>
        </a:p>
      </dgm:t>
    </dgm:pt>
    <dgm:pt modelId="{7EA4567D-D772-4DB2-BED5-37398E591975}">
      <dgm:prSet custT="1"/>
      <dgm:spPr/>
      <dgm:t>
        <a:bodyPr/>
        <a:lstStyle/>
        <a:p>
          <a:r>
            <a:rPr lang="en-US" sz="1800" dirty="0"/>
            <a:t>Each of the inner if statements is executed but, only if the condition in its previous inner if statement is true.</a:t>
          </a:r>
        </a:p>
      </dgm:t>
    </dgm:pt>
    <dgm:pt modelId="{0EC8792C-7B0C-4F93-BF19-CB62A3D5ED76}" type="parTrans" cxnId="{91E73D31-036F-46A3-A519-55474A69E27C}">
      <dgm:prSet/>
      <dgm:spPr/>
      <dgm:t>
        <a:bodyPr/>
        <a:lstStyle/>
        <a:p>
          <a:endParaRPr lang="en-US"/>
        </a:p>
      </dgm:t>
    </dgm:pt>
    <dgm:pt modelId="{99332E8D-1F50-4B29-BF0A-F081C0E4B4B4}" type="sibTrans" cxnId="{91E73D31-036F-46A3-A519-55474A69E27C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5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5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B13A-207F-45FB-A03D-BA1AC78FA911}" type="pres">
      <dgm:prSet presAssocID="{8A478944-4039-4E12-BEDC-47E718907BB1}" presName="spacer" presStyleCnt="0"/>
      <dgm:spPr/>
    </dgm:pt>
    <dgm:pt modelId="{73972312-B21D-4C37-80B3-8891A0819175}" type="pres">
      <dgm:prSet presAssocID="{D0E04293-A676-4721-9191-126309E35B9F}" presName="parentText" presStyleLbl="node1" presStyleIdx="3" presStyleCnt="5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CB1E1-8125-48F2-9F11-8C8184A297E3}" type="pres">
      <dgm:prSet presAssocID="{CC77E42C-8B33-467F-BAAC-03E01610ABB9}" presName="spacer" presStyleCnt="0"/>
      <dgm:spPr/>
    </dgm:pt>
    <dgm:pt modelId="{72A18EDF-CF9B-4B82-A712-D6A53FB990A0}" type="pres">
      <dgm:prSet presAssocID="{7EA4567D-D772-4DB2-BED5-37398E591975}" presName="parentText" presStyleLbl="node1" presStyleIdx="4" presStyleCnt="5" custScaleY="67752" custLinFactY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D5DFAD-2FC4-45F6-A7DA-AB5EA33BD1AF}" type="presOf" srcId="{4E1CD5B7-2CF3-44AA-979B-6F420433627D}" destId="{388723AB-37EB-4EC2-B7B0-759657273835}" srcOrd="0" destOrd="0" presId="urn:microsoft.com/office/officeart/2005/8/layout/vList2"/>
    <dgm:cxn modelId="{A61877ED-92DD-4597-B13C-C2B7E4C43899}" type="presOf" srcId="{0B4A4650-CF9F-4834-8E53-3DC4AC6F6C0E}" destId="{A433AA3F-0F58-4682-AECE-505EA803D2A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D882FB4-84BE-40D5-97F3-7045C51689EB}" srcId="{D32F8FCF-EDF2-4321-B49C-D5DF3D295B52}" destId="{D0E04293-A676-4721-9191-126309E35B9F}" srcOrd="3" destOrd="0" parTransId="{E2583026-CB1B-442C-B803-FEB0C7E5E0A9}" sibTransId="{CC77E42C-8B33-467F-BAAC-03E01610ABB9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12063D92-E773-4F4C-8E62-937C908D0EC5}" type="presOf" srcId="{7EA4567D-D772-4DB2-BED5-37398E591975}" destId="{72A18EDF-CF9B-4B82-A712-D6A53FB990A0}" srcOrd="0" destOrd="0" presId="urn:microsoft.com/office/officeart/2005/8/layout/vList2"/>
    <dgm:cxn modelId="{35538B3D-A34C-4F23-B404-12D4D840BE53}" type="presOf" srcId="{80CEC051-D73D-4153-992C-DE885F90A715}" destId="{5A5FECB6-0BC6-41D6-827F-189A6E0A107B}" srcOrd="0" destOrd="0" presId="urn:microsoft.com/office/officeart/2005/8/layout/vList2"/>
    <dgm:cxn modelId="{91E73D31-036F-46A3-A519-55474A69E27C}" srcId="{D32F8FCF-EDF2-4321-B49C-D5DF3D295B52}" destId="{7EA4567D-D772-4DB2-BED5-37398E591975}" srcOrd="4" destOrd="0" parTransId="{0EC8792C-7B0C-4F93-BF19-CB62A3D5ED76}" sibTransId="{99332E8D-1F50-4B29-BF0A-F081C0E4B4B4}"/>
    <dgm:cxn modelId="{6CCB7C7D-87FE-4DA5-AAD3-6ED307079166}" type="presOf" srcId="{D32F8FCF-EDF2-4321-B49C-D5DF3D295B52}" destId="{9FF9BD46-DE44-4B30-80ED-AC3A9E213A06}" srcOrd="0" destOrd="0" presId="urn:microsoft.com/office/officeart/2005/8/layout/vList2"/>
    <dgm:cxn modelId="{4A285324-64D6-4567-BA27-1206F2D4C8B4}" type="presOf" srcId="{D0E04293-A676-4721-9191-126309E35B9F}" destId="{73972312-B21D-4C37-80B3-8891A0819175}" srcOrd="0" destOrd="0" presId="urn:microsoft.com/office/officeart/2005/8/layout/vList2"/>
    <dgm:cxn modelId="{883F8192-32DB-4862-B583-C060042395CF}" type="presParOf" srcId="{9FF9BD46-DE44-4B30-80ED-AC3A9E213A06}" destId="{388723AB-37EB-4EC2-B7B0-759657273835}" srcOrd="0" destOrd="0" presId="urn:microsoft.com/office/officeart/2005/8/layout/vList2"/>
    <dgm:cxn modelId="{9E8541F9-AB34-4289-B492-AA9DB79D71D2}" type="presParOf" srcId="{9FF9BD46-DE44-4B30-80ED-AC3A9E213A06}" destId="{840554CF-7206-48E6-9F76-055ADB387243}" srcOrd="1" destOrd="0" presId="urn:microsoft.com/office/officeart/2005/8/layout/vList2"/>
    <dgm:cxn modelId="{4B4CFB92-38F4-4A41-AE36-2304950EC6C3}" type="presParOf" srcId="{9FF9BD46-DE44-4B30-80ED-AC3A9E213A06}" destId="{5A5FECB6-0BC6-41D6-827F-189A6E0A107B}" srcOrd="2" destOrd="0" presId="urn:microsoft.com/office/officeart/2005/8/layout/vList2"/>
    <dgm:cxn modelId="{5B7F6AA2-14B3-4AD3-BEB7-4C2C1CD1459B}" type="presParOf" srcId="{9FF9BD46-DE44-4B30-80ED-AC3A9E213A06}" destId="{59773CA4-B804-43AC-943C-40E9AFCAC744}" srcOrd="3" destOrd="0" presId="urn:microsoft.com/office/officeart/2005/8/layout/vList2"/>
    <dgm:cxn modelId="{030FDEA2-F438-45DB-B984-8BF3E26A3B80}" type="presParOf" srcId="{9FF9BD46-DE44-4B30-80ED-AC3A9E213A06}" destId="{A433AA3F-0F58-4682-AECE-505EA803D2A8}" srcOrd="4" destOrd="0" presId="urn:microsoft.com/office/officeart/2005/8/layout/vList2"/>
    <dgm:cxn modelId="{A6C0B307-2258-4006-BEB8-AA0E6E9BDB0A}" type="presParOf" srcId="{9FF9BD46-DE44-4B30-80ED-AC3A9E213A06}" destId="{68F5B13A-207F-45FB-A03D-BA1AC78FA911}" srcOrd="5" destOrd="0" presId="urn:microsoft.com/office/officeart/2005/8/layout/vList2"/>
    <dgm:cxn modelId="{27A0DC81-6CAF-40B4-97FF-D9338EDFC903}" type="presParOf" srcId="{9FF9BD46-DE44-4B30-80ED-AC3A9E213A06}" destId="{73972312-B21D-4C37-80B3-8891A0819175}" srcOrd="6" destOrd="0" presId="urn:microsoft.com/office/officeart/2005/8/layout/vList2"/>
    <dgm:cxn modelId="{340FD147-6369-4851-A5D5-B9DAA8D58E79}" type="presParOf" srcId="{9FF9BD46-DE44-4B30-80ED-AC3A9E213A06}" destId="{BC0CB1E1-8125-48F2-9F11-8C8184A297E3}" srcOrd="7" destOrd="0" presId="urn:microsoft.com/office/officeart/2005/8/layout/vList2"/>
    <dgm:cxn modelId="{66B37EA2-162C-438B-840A-DCD970082F35}" type="presParOf" srcId="{9FF9BD46-DE44-4B30-80ED-AC3A9E213A06}" destId="{72A18EDF-CF9B-4B82-A712-D6A53FB990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 program becomes quite difficult to understand when there are multiple if statements.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To simplify coding and to avoid using multiple if statements, switch-case statement can be used.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/>
            <a:t>switch-case statement allows comparing a variable or expression with multiple values.</a:t>
          </a:r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3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A72896-744F-4683-A980-4910B0A8CC2C}" type="presOf" srcId="{80CEC051-D73D-4153-992C-DE885F90A715}" destId="{5A5FECB6-0BC6-41D6-827F-189A6E0A107B}" srcOrd="0" destOrd="0" presId="urn:microsoft.com/office/officeart/2005/8/layout/vList2"/>
    <dgm:cxn modelId="{56969FB2-AEA2-447F-8CE0-8DEEAEFE38C7}" type="presOf" srcId="{4E1CD5B7-2CF3-44AA-979B-6F420433627D}" destId="{388723AB-37EB-4EC2-B7B0-759657273835}" srcOrd="0" destOrd="0" presId="urn:microsoft.com/office/officeart/2005/8/layout/vList2"/>
    <dgm:cxn modelId="{E214E58A-1988-4BAE-A62F-1F185CF39373}" type="presOf" srcId="{0B4A4650-CF9F-4834-8E53-3DC4AC6F6C0E}" destId="{A433AA3F-0F58-4682-AECE-505EA803D2A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B5FA9419-A99F-42E5-A6B8-C90F39B1C852}" type="presOf" srcId="{D32F8FCF-EDF2-4321-B49C-D5DF3D295B52}" destId="{9FF9BD46-DE44-4B30-80ED-AC3A9E213A06}" srcOrd="0" destOrd="0" presId="urn:microsoft.com/office/officeart/2005/8/layout/vList2"/>
    <dgm:cxn modelId="{471C31D2-9D70-4742-B77E-A5927B3BFB57}" type="presParOf" srcId="{9FF9BD46-DE44-4B30-80ED-AC3A9E213A06}" destId="{388723AB-37EB-4EC2-B7B0-759657273835}" srcOrd="0" destOrd="0" presId="urn:microsoft.com/office/officeart/2005/8/layout/vList2"/>
    <dgm:cxn modelId="{01F8DE81-3FB9-43D7-B20E-15B31F97896E}" type="presParOf" srcId="{9FF9BD46-DE44-4B30-80ED-AC3A9E213A06}" destId="{840554CF-7206-48E6-9F76-055ADB387243}" srcOrd="1" destOrd="0" presId="urn:microsoft.com/office/officeart/2005/8/layout/vList2"/>
    <dgm:cxn modelId="{36EB5693-D5C2-4851-A025-F9FCC824231D}" type="presParOf" srcId="{9FF9BD46-DE44-4B30-80ED-AC3A9E213A06}" destId="{5A5FECB6-0BC6-41D6-827F-189A6E0A107B}" srcOrd="2" destOrd="0" presId="urn:microsoft.com/office/officeart/2005/8/layout/vList2"/>
    <dgm:cxn modelId="{8F6C9B53-81AA-4647-B957-14F0F7BC0607}" type="presParOf" srcId="{9FF9BD46-DE44-4B30-80ED-AC3A9E213A06}" destId="{59773CA4-B804-43AC-943C-40E9AFCAC744}" srcOrd="3" destOrd="0" presId="urn:microsoft.com/office/officeart/2005/8/layout/vList2"/>
    <dgm:cxn modelId="{A7FF6FBA-0737-4AFA-9387-0D75C5768859}" type="presParOf" srcId="{9FF9BD46-DE44-4B30-80ED-AC3A9E213A06}" destId="{A433AA3F-0F58-4682-AECE-505EA803D2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600" dirty="0"/>
            <a:t>Increment and decrement operators are unary operators.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600" dirty="0"/>
            <a:t>Increment operator (++) increases the value by 1, while the decrement operator (--) decreases the value by 1.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6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6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600" dirty="0"/>
            <a:t>These operators can be placed either before or after the operand.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6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600"/>
        </a:p>
      </dgm:t>
    </dgm:pt>
    <dgm:pt modelId="{D19FBA86-B8AF-4D3C-8C21-05FBAD783324}">
      <dgm:prSet phldrT="[Text]" custT="1"/>
      <dgm:spPr/>
      <dgm:t>
        <a:bodyPr/>
        <a:lstStyle/>
        <a:p>
          <a:r>
            <a:rPr lang="en-US" sz="1600" dirty="0"/>
            <a:t>Operator if placed before the operand, expression is called  pre-increment or pre-decrement. Operator if placed after the operand, expression is called post-increment or post-decrement.</a:t>
          </a:r>
        </a:p>
      </dgm:t>
    </dgm:pt>
    <dgm:pt modelId="{4C05BE58-4083-4C33-9568-E3E2A371A838}" type="parTrans" cxnId="{02B69765-CB6A-4247-8DBC-DB5D6DA135AE}">
      <dgm:prSet/>
      <dgm:spPr/>
      <dgm:t>
        <a:bodyPr/>
        <a:lstStyle/>
        <a:p>
          <a:endParaRPr lang="en-US" sz="1600"/>
        </a:p>
      </dgm:t>
    </dgm:pt>
    <dgm:pt modelId="{5CCA5D1A-2EC8-4DB6-AA3B-78D430CAB9FE}" type="sibTrans" cxnId="{02B69765-CB6A-4247-8DBC-DB5D6DA135AE}">
      <dgm:prSet/>
      <dgm:spPr/>
      <dgm:t>
        <a:bodyPr/>
        <a:lstStyle/>
        <a:p>
          <a:endParaRPr lang="en-US" sz="16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4" custScaleY="52589" custLinFactNeighborY="-153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4" custScaleY="46346" custLinFactNeighborY="-153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35A90-F971-4864-BC99-6CF818361B0D}" type="pres">
      <dgm:prSet presAssocID="{2545E7A6-1DD0-4174-8B54-F63CD2241B39}" presName="spacer" presStyleCnt="0"/>
      <dgm:spPr/>
    </dgm:pt>
    <dgm:pt modelId="{F0D8E44F-F192-4BD4-8F58-14E93CE4941E}" type="pres">
      <dgm:prSet presAssocID="{D19FBA86-B8AF-4D3C-8C21-05FBAD783324}" presName="parentText" presStyleLbl="node1" presStyleIdx="3" presStyleCnt="4" custScaleY="62584" custLinFactNeighborY="-41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75955E-AAFF-44C0-89C4-20786DF5E1A4}" type="presOf" srcId="{D32F8FCF-EDF2-4321-B49C-D5DF3D295B52}" destId="{9FF9BD46-DE44-4B30-80ED-AC3A9E213A06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3B554C50-05B9-4C59-896A-21A737B060B9}" type="presOf" srcId="{4E1CD5B7-2CF3-44AA-979B-6F420433627D}" destId="{388723AB-37EB-4EC2-B7B0-759657273835}" srcOrd="0" destOrd="0" presId="urn:microsoft.com/office/officeart/2005/8/layout/vList2"/>
    <dgm:cxn modelId="{6C91AB29-C868-429F-8851-3790B75B81F6}" type="presOf" srcId="{80CEC051-D73D-4153-992C-DE885F90A715}" destId="{5A5FECB6-0BC6-41D6-827F-189A6E0A107B}" srcOrd="0" destOrd="0" presId="urn:microsoft.com/office/officeart/2005/8/layout/vList2"/>
    <dgm:cxn modelId="{C7539067-583B-4C24-A40B-E2AD807CE52B}" type="presOf" srcId="{CA7A1361-B9C6-48CC-8108-C8DF81913C68}" destId="{0C571DEC-BED2-40D9-8AFF-168AE829B05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615854C7-A382-4503-9C21-E3A9E1E962E8}" type="presOf" srcId="{D19FBA86-B8AF-4D3C-8C21-05FBAD783324}" destId="{F0D8E44F-F192-4BD4-8F58-14E93CE4941E}" srcOrd="0" destOrd="0" presId="urn:microsoft.com/office/officeart/2005/8/layout/vList2"/>
    <dgm:cxn modelId="{02B69765-CB6A-4247-8DBC-DB5D6DA135AE}" srcId="{D32F8FCF-EDF2-4321-B49C-D5DF3D295B52}" destId="{D19FBA86-B8AF-4D3C-8C21-05FBAD783324}" srcOrd="3" destOrd="0" parTransId="{4C05BE58-4083-4C33-9568-E3E2A371A838}" sibTransId="{5CCA5D1A-2EC8-4DB6-AA3B-78D430CAB9FE}"/>
    <dgm:cxn modelId="{F94393E6-B47E-4C50-B06D-CCE6FD7BB61C}" type="presParOf" srcId="{9FF9BD46-DE44-4B30-80ED-AC3A9E213A06}" destId="{388723AB-37EB-4EC2-B7B0-759657273835}" srcOrd="0" destOrd="0" presId="urn:microsoft.com/office/officeart/2005/8/layout/vList2"/>
    <dgm:cxn modelId="{1CF71FCC-7926-40BD-B3BD-A384F6B20BF8}" type="presParOf" srcId="{9FF9BD46-DE44-4B30-80ED-AC3A9E213A06}" destId="{840554CF-7206-48E6-9F76-055ADB387243}" srcOrd="1" destOrd="0" presId="urn:microsoft.com/office/officeart/2005/8/layout/vList2"/>
    <dgm:cxn modelId="{4E6C2859-D27A-4566-B32D-388051F86E62}" type="presParOf" srcId="{9FF9BD46-DE44-4B30-80ED-AC3A9E213A06}" destId="{0C571DEC-BED2-40D9-8AFF-168AE829B055}" srcOrd="2" destOrd="0" presId="urn:microsoft.com/office/officeart/2005/8/layout/vList2"/>
    <dgm:cxn modelId="{EED97339-7A6D-49DA-A7CA-7D53D89DD4B6}" type="presParOf" srcId="{9FF9BD46-DE44-4B30-80ED-AC3A9E213A06}" destId="{E4C9B28E-019F-44A3-9A39-B1518A26C330}" srcOrd="3" destOrd="0" presId="urn:microsoft.com/office/officeart/2005/8/layout/vList2"/>
    <dgm:cxn modelId="{D3CB5FD8-4D7E-4412-B653-01A6961A7F7C}" type="presParOf" srcId="{9FF9BD46-DE44-4B30-80ED-AC3A9E213A06}" destId="{5A5FECB6-0BC6-41D6-827F-189A6E0A107B}" srcOrd="4" destOrd="0" presId="urn:microsoft.com/office/officeart/2005/8/layout/vList2"/>
    <dgm:cxn modelId="{1B1742BD-E33B-4637-A87D-9161E2351C05}" type="presParOf" srcId="{9FF9BD46-DE44-4B30-80ED-AC3A9E213A06}" destId="{16335A90-F971-4864-BC99-6CF818361B0D}" srcOrd="5" destOrd="0" presId="urn:microsoft.com/office/officeart/2005/8/layout/vList2"/>
    <dgm:cxn modelId="{74E696DD-D4CC-48BE-8D81-9D0A209C928F}" type="presParOf" srcId="{9FF9BD46-DE44-4B30-80ED-AC3A9E213A06}" destId="{F0D8E44F-F192-4BD4-8F58-14E93CE494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Operators help in simplifying expressions.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JavaScript provides a predefined set of operators that allow performing different operations.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JavaScript operators are classified into six categories based on the type of action they perform on operands.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7414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57863" custLinFactNeighborY="-491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1416" custLinFactNeighborY="-39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519A19E-C5D3-450F-9858-254605D81542}" type="presOf" srcId="{562882C0-AB97-4E3B-8D46-8E574B04BE56}" destId="{A6445519-E36D-458F-8F29-D286534B965D}" srcOrd="0" destOrd="0" presId="urn:microsoft.com/office/officeart/2005/8/layout/vList2"/>
    <dgm:cxn modelId="{BB174C28-D3CA-4F43-910E-9B928A9E9015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CCD391E-4B87-4E5C-A51D-649578A40A54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2BFBA74C-A4F5-4249-9534-FF6B61F79CC8}" type="presOf" srcId="{FC2A7E5C-B22A-46C4-9AFD-A55CEAE725CE}" destId="{0256FAD6-365E-4CAB-8266-8CECC71F7F52}" srcOrd="0" destOrd="0" presId="urn:microsoft.com/office/officeart/2005/8/layout/vList2"/>
    <dgm:cxn modelId="{F4BBB07C-0725-433A-A91C-957D3BF90B3C}" type="presParOf" srcId="{9FF9BD46-DE44-4B30-80ED-AC3A9E213A06}" destId="{388723AB-37EB-4EC2-B7B0-759657273835}" srcOrd="0" destOrd="0" presId="urn:microsoft.com/office/officeart/2005/8/layout/vList2"/>
    <dgm:cxn modelId="{F44AA871-DB6E-4895-AEA3-9541495A0048}" type="presParOf" srcId="{9FF9BD46-DE44-4B30-80ED-AC3A9E213A06}" destId="{D877BAB3-7DBF-46AB-A039-BE8C107F0C8C}" srcOrd="1" destOrd="0" presId="urn:microsoft.com/office/officeart/2005/8/layout/vList2"/>
    <dgm:cxn modelId="{09A43CA6-9EE2-4067-A10B-9DCCD310C276}" type="presParOf" srcId="{9FF9BD46-DE44-4B30-80ED-AC3A9E213A06}" destId="{0256FAD6-365E-4CAB-8266-8CECC71F7F52}" srcOrd="2" destOrd="0" presId="urn:microsoft.com/office/officeart/2005/8/layout/vList2"/>
    <dgm:cxn modelId="{88CADBA7-27F9-462F-8485-0A3398B6AC64}" type="presParOf" srcId="{9FF9BD46-DE44-4B30-80ED-AC3A9E213A06}" destId="{C88DBDBC-73BA-40D4-ACAA-61468FA8920B}" srcOrd="3" destOrd="0" presId="urn:microsoft.com/office/officeart/2005/8/layout/vList2"/>
    <dgm:cxn modelId="{81EBCBA4-CB5A-4130-BE76-2A80E625297C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Perform basic arithmetic operations on two operands.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Operator appears in between the two operands, which allow you to perform computations on numeric and string values.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980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45302" custLinFactNeighborY="-346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7068" custLinFactNeighborY="-39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3470E5C-9BB2-42A6-8DA0-FCAB97021C19}" type="presOf" srcId="{D32F8FCF-EDF2-4321-B49C-D5DF3D295B52}" destId="{9FF9BD46-DE44-4B30-80ED-AC3A9E213A06}" srcOrd="0" destOrd="0" presId="urn:microsoft.com/office/officeart/2005/8/layout/vList2"/>
    <dgm:cxn modelId="{20240A4F-D120-4D37-A5A3-C790C70B2CCA}" type="presOf" srcId="{562882C0-AB97-4E3B-8D46-8E574B04BE56}" destId="{A6445519-E36D-458F-8F29-D286534B965D}" srcOrd="0" destOrd="0" presId="urn:microsoft.com/office/officeart/2005/8/layout/vList2"/>
    <dgm:cxn modelId="{8E253399-CCBF-4885-9DAA-A864C3A6120F}" type="presOf" srcId="{FC2A7E5C-B22A-46C4-9AFD-A55CEAE725CE}" destId="{0256FAD6-365E-4CAB-8266-8CECC71F7F52}" srcOrd="0" destOrd="0" presId="urn:microsoft.com/office/officeart/2005/8/layout/vList2"/>
    <dgm:cxn modelId="{79E62557-96C7-41A0-BC67-D8DE3D05EA98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7DFB4BB-884E-426C-ABFB-C02465108708}" type="presParOf" srcId="{9FF9BD46-DE44-4B30-80ED-AC3A9E213A06}" destId="{388723AB-37EB-4EC2-B7B0-759657273835}" srcOrd="0" destOrd="0" presId="urn:microsoft.com/office/officeart/2005/8/layout/vList2"/>
    <dgm:cxn modelId="{27B46733-09E6-402D-BC37-0290E8CCC6DA}" type="presParOf" srcId="{9FF9BD46-DE44-4B30-80ED-AC3A9E213A06}" destId="{D877BAB3-7DBF-46AB-A039-BE8C107F0C8C}" srcOrd="1" destOrd="0" presId="urn:microsoft.com/office/officeart/2005/8/layout/vList2"/>
    <dgm:cxn modelId="{532DE437-3DCA-45AC-A9DB-98B2BDD3EEF8}" type="presParOf" srcId="{9FF9BD46-DE44-4B30-80ED-AC3A9E213A06}" destId="{0256FAD6-365E-4CAB-8266-8CECC71F7F52}" srcOrd="2" destOrd="0" presId="urn:microsoft.com/office/officeart/2005/8/layout/vList2"/>
    <dgm:cxn modelId="{5BE77220-4051-43F5-8834-6310E312D406}" type="presParOf" srcId="{9FF9BD46-DE44-4B30-80ED-AC3A9E213A06}" destId="{C88DBDBC-73BA-40D4-ACAA-61468FA8920B}" srcOrd="3" destOrd="0" presId="urn:microsoft.com/office/officeart/2005/8/layout/vList2"/>
    <dgm:cxn modelId="{D178B060-0CCB-4360-ACF4-20733DB5583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 that make a comparison between two operands.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After making a comparison, they return a </a:t>
          </a:r>
          <a:r>
            <a:rPr lang="en-US" sz="1800" dirty="0" err="1"/>
            <a:t>boolean</a:t>
          </a:r>
          <a:r>
            <a:rPr lang="en-US" sz="1800" dirty="0"/>
            <a:t> value namely, true or false.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Expression consisting of a relational operator is called as the relational expression or conditional expression.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3" custScaleY="46346" custLinFactNeighborY="-494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5F7EE1-5297-428A-8E7D-1674A844F530}" type="presOf" srcId="{4E1CD5B7-2CF3-44AA-979B-6F420433627D}" destId="{388723AB-37EB-4EC2-B7B0-75965727383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1D5986CB-E9F6-4187-B374-CED1DE42BFAC}" type="presOf" srcId="{80CEC051-D73D-4153-992C-DE885F90A715}" destId="{5A5FECB6-0BC6-41D6-827F-189A6E0A107B}" srcOrd="0" destOrd="0" presId="urn:microsoft.com/office/officeart/2005/8/layout/vList2"/>
    <dgm:cxn modelId="{705FF03C-891B-40E4-B922-5B5B2D0AA6BC}" type="presOf" srcId="{CA7A1361-B9C6-48CC-8108-C8DF81913C68}" destId="{0C571DEC-BED2-40D9-8AFF-168AE829B055}" srcOrd="0" destOrd="0" presId="urn:microsoft.com/office/officeart/2005/8/layout/vList2"/>
    <dgm:cxn modelId="{853B8F71-59D1-45A6-8228-100A5C7BE41C}" type="presOf" srcId="{D32F8FCF-EDF2-4321-B49C-D5DF3D295B52}" destId="{9FF9BD46-DE44-4B30-80ED-AC3A9E213A06}" srcOrd="0" destOrd="0" presId="urn:microsoft.com/office/officeart/2005/8/layout/vList2"/>
    <dgm:cxn modelId="{A4103BC0-A0D7-4BE4-A98B-D41A7B80D59B}" type="presParOf" srcId="{9FF9BD46-DE44-4B30-80ED-AC3A9E213A06}" destId="{388723AB-37EB-4EC2-B7B0-759657273835}" srcOrd="0" destOrd="0" presId="urn:microsoft.com/office/officeart/2005/8/layout/vList2"/>
    <dgm:cxn modelId="{443AEFEC-1C6A-4F6B-BC07-1A3F2D363945}" type="presParOf" srcId="{9FF9BD46-DE44-4B30-80ED-AC3A9E213A06}" destId="{840554CF-7206-48E6-9F76-055ADB387243}" srcOrd="1" destOrd="0" presId="urn:microsoft.com/office/officeart/2005/8/layout/vList2"/>
    <dgm:cxn modelId="{17D32AAE-641F-4756-88A6-77CB64E781A4}" type="presParOf" srcId="{9FF9BD46-DE44-4B30-80ED-AC3A9E213A06}" destId="{0C571DEC-BED2-40D9-8AFF-168AE829B055}" srcOrd="2" destOrd="0" presId="urn:microsoft.com/office/officeart/2005/8/layout/vList2"/>
    <dgm:cxn modelId="{BE3FCDBF-A0B9-4501-835F-45ED709037B2}" type="presParOf" srcId="{9FF9BD46-DE44-4B30-80ED-AC3A9E213A06}" destId="{E4C9B28E-019F-44A3-9A39-B1518A26C330}" srcOrd="3" destOrd="0" presId="urn:microsoft.com/office/officeart/2005/8/layout/vList2"/>
    <dgm:cxn modelId="{9ACE9CD1-AED5-4C81-8E7B-6BE96F2E4A85}" type="presParOf" srcId="{9FF9BD46-DE44-4B30-80ED-AC3A9E213A06}" destId="{5A5FECB6-0BC6-41D6-827F-189A6E0A1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binary operators that perform logical operations on two operands.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They belong to the category of relational operators, as they return a </a:t>
          </a:r>
          <a:r>
            <a:rPr lang="en-US" sz="1800" dirty="0" err="1"/>
            <a:t>boolean</a:t>
          </a:r>
          <a:r>
            <a:rPr lang="en-US" sz="1800" dirty="0"/>
            <a:t> value.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3AD76C-57D9-499F-BB51-B79A4985A738}" type="presOf" srcId="{CA7A1361-B9C6-48CC-8108-C8DF81913C68}" destId="{0C571DEC-BED2-40D9-8AFF-168AE829B05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33E8398-34C0-4B53-AA2F-AEEE292DE3D1}" type="presOf" srcId="{4E1CD5B7-2CF3-44AA-979B-6F420433627D}" destId="{388723AB-37EB-4EC2-B7B0-75965727383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8CF9AB54-D6F2-4786-98DD-DC665D968461}" type="presOf" srcId="{D32F8FCF-EDF2-4321-B49C-D5DF3D295B52}" destId="{9FF9BD46-DE44-4B30-80ED-AC3A9E213A06}" srcOrd="0" destOrd="0" presId="urn:microsoft.com/office/officeart/2005/8/layout/vList2"/>
    <dgm:cxn modelId="{DBBE65F9-F87B-48B0-BC7A-9485174A0674}" type="presParOf" srcId="{9FF9BD46-DE44-4B30-80ED-AC3A9E213A06}" destId="{388723AB-37EB-4EC2-B7B0-759657273835}" srcOrd="0" destOrd="0" presId="urn:microsoft.com/office/officeart/2005/8/layout/vList2"/>
    <dgm:cxn modelId="{455D5262-D29E-4DE3-9D0B-A38F4FDBE1C7}" type="presParOf" srcId="{9FF9BD46-DE44-4B30-80ED-AC3A9E213A06}" destId="{840554CF-7206-48E6-9F76-055ADB387243}" srcOrd="1" destOrd="0" presId="urn:microsoft.com/office/officeart/2005/8/layout/vList2"/>
    <dgm:cxn modelId="{0B584344-5FBC-40F8-9632-DE3282B86132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Assignment operators assign the value of the right side operand to the operand on the left side by using the equal to operator (=).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Simple assignment operator - Is the ‘=’ operator which is used to assign a value or result of an expression to a variable.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6B44A73B-1679-4893-8DE3-BCC5C2D04ACF}">
      <dgm:prSet phldrT="[Text]" custT="1"/>
      <dgm:spPr/>
      <dgm:t>
        <a:bodyPr/>
        <a:lstStyle/>
        <a:p>
          <a:r>
            <a:rPr lang="en-US" sz="1800" dirty="0"/>
            <a:t>Compound assignment operator - Is formed by combining the simple assignment operator with the arithmetic operators.</a:t>
          </a:r>
        </a:p>
      </dgm:t>
    </dgm:pt>
    <dgm:pt modelId="{B9CA23D3-42DC-4D57-A2D2-522C56D3F772}" type="parTrans" cxnId="{AD0723AC-094C-4532-B6AD-641741319F60}">
      <dgm:prSet/>
      <dgm:spPr/>
      <dgm:t>
        <a:bodyPr/>
        <a:lstStyle/>
        <a:p>
          <a:endParaRPr lang="en-US" sz="1800"/>
        </a:p>
      </dgm:t>
    </dgm:pt>
    <dgm:pt modelId="{991CB93D-9050-45B7-B01A-6FA1A05F6C0E}" type="sibTrans" cxnId="{AD0723AC-094C-4532-B6AD-641741319F6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045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67924" custLinFactNeighborY="-3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1DF921F1-D4F9-41A9-BCA2-F2B9434B5B62}" type="pres">
      <dgm:prSet presAssocID="{6B44A73B-1679-4893-8DE3-BCC5C2D04ACF}" presName="parentText" presStyleLbl="node1" presStyleIdx="2" presStyleCnt="3" custScaleY="90835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0723AC-094C-4532-B6AD-641741319F60}" srcId="{D32F8FCF-EDF2-4321-B49C-D5DF3D295B52}" destId="{6B44A73B-1679-4893-8DE3-BCC5C2D04ACF}" srcOrd="2" destOrd="0" parTransId="{B9CA23D3-42DC-4D57-A2D2-522C56D3F772}" sibTransId="{991CB93D-9050-45B7-B01A-6FA1A05F6C0E}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F61EF3A7-8D51-431B-878D-9A6C2AF7F6FD}" type="presOf" srcId="{6B44A73B-1679-4893-8DE3-BCC5C2D04ACF}" destId="{1DF921F1-D4F9-41A9-BCA2-F2B9434B5B6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707548D-01B1-496B-B5FA-75B58CA33C7D}" type="presOf" srcId="{CA7A1361-B9C6-48CC-8108-C8DF81913C68}" destId="{0C571DEC-BED2-40D9-8AFF-168AE829B055}" srcOrd="0" destOrd="0" presId="urn:microsoft.com/office/officeart/2005/8/layout/vList2"/>
    <dgm:cxn modelId="{448B8EDE-1D70-4B82-93CA-63F667EE6F32}" type="presOf" srcId="{D32F8FCF-EDF2-4321-B49C-D5DF3D295B52}" destId="{9FF9BD46-DE44-4B30-80ED-AC3A9E213A06}" srcOrd="0" destOrd="0" presId="urn:microsoft.com/office/officeart/2005/8/layout/vList2"/>
    <dgm:cxn modelId="{2ED68C54-9165-4118-93AB-1B63B5F7DB2F}" type="presOf" srcId="{4E1CD5B7-2CF3-44AA-979B-6F420433627D}" destId="{388723AB-37EB-4EC2-B7B0-759657273835}" srcOrd="0" destOrd="0" presId="urn:microsoft.com/office/officeart/2005/8/layout/vList2"/>
    <dgm:cxn modelId="{5D7EABFA-8519-4A40-B5F6-984EBEF40395}" type="presParOf" srcId="{9FF9BD46-DE44-4B30-80ED-AC3A9E213A06}" destId="{388723AB-37EB-4EC2-B7B0-759657273835}" srcOrd="0" destOrd="0" presId="urn:microsoft.com/office/officeart/2005/8/layout/vList2"/>
    <dgm:cxn modelId="{DDEE241D-1EB4-4679-A5D9-57250EFBB6F9}" type="presParOf" srcId="{9FF9BD46-DE44-4B30-80ED-AC3A9E213A06}" destId="{840554CF-7206-48E6-9F76-055ADB387243}" srcOrd="1" destOrd="0" presId="urn:microsoft.com/office/officeart/2005/8/layout/vList2"/>
    <dgm:cxn modelId="{C9160FC7-3BB5-42A6-9FFD-78F81BD84EE9}" type="presParOf" srcId="{9FF9BD46-DE44-4B30-80ED-AC3A9E213A06}" destId="{0C571DEC-BED2-40D9-8AFF-168AE829B055}" srcOrd="2" destOrd="0" presId="urn:microsoft.com/office/officeart/2005/8/layout/vList2"/>
    <dgm:cxn modelId="{47CC8D76-E0F7-472C-BF52-2287429BACB8}" type="presParOf" srcId="{9FF9BD46-DE44-4B30-80ED-AC3A9E213A06}" destId="{E4C9B28E-019F-44A3-9A39-B1518A26C330}" srcOrd="3" destOrd="0" presId="urn:microsoft.com/office/officeart/2005/8/layout/vList2"/>
    <dgm:cxn modelId="{8C6E1218-26F1-4392-A610-B6254F934BEF}" type="presParOf" srcId="{9FF9BD46-DE44-4B30-80ED-AC3A9E213A06}" destId="{1DF921F1-D4F9-41A9-BCA2-F2B9434B5B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Statements are referred to as a logical collection of variables, operators, and keywords that perform a specific action to fulfill a required task.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Statements help you build a logical flow of the script.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In JavaScript, a statement ends with a semicolon.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JavaScript is written with multiple statements, wherein the related statements are grouped together are </a:t>
          </a:r>
          <a:r>
            <a:rPr lang="en-US" sz="1800" dirty="0" smtClean="0"/>
            <a:t>referred to as </a:t>
          </a:r>
          <a:r>
            <a:rPr lang="en-US" sz="1800" dirty="0"/>
            <a:t>block of code and are enclosed in curly braces.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 sz="1800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 sz="1800"/>
        </a:p>
      </dgm:t>
    </dgm:pt>
    <dgm:pt modelId="{E47E0949-6B12-456B-ADCD-5FCE8C8C2FEC}">
      <dgm:prSet phldrT="[Text]" custT="1"/>
      <dgm:spPr/>
      <dgm:t>
        <a:bodyPr/>
        <a:lstStyle/>
        <a:p>
          <a:r>
            <a:rPr lang="en-US" sz="1800" dirty="0"/>
            <a:t>Decision-making statements allow implementing logical decisions for executing different blocks to obtain the desired output.</a:t>
          </a:r>
        </a:p>
      </dgm:t>
    </dgm:pt>
    <dgm:pt modelId="{9B236CE2-D826-45E9-A5F1-2F1606B5A54C}" type="parTrans" cxnId="{E4ABFC4B-9D9F-4D0C-B90A-57D52135870D}">
      <dgm:prSet/>
      <dgm:spPr/>
      <dgm:t>
        <a:bodyPr/>
        <a:lstStyle/>
        <a:p>
          <a:endParaRPr lang="en-US" sz="1800"/>
        </a:p>
      </dgm:t>
    </dgm:pt>
    <dgm:pt modelId="{4D276476-BDEB-4F94-9646-FA6545D43058}" type="sibTrans" cxnId="{E4ABFC4B-9D9F-4D0C-B90A-57D52135870D}">
      <dgm:prSet/>
      <dgm:spPr/>
      <dgm:t>
        <a:bodyPr/>
        <a:lstStyle/>
        <a:p>
          <a:endParaRPr lang="en-US" sz="1800"/>
        </a:p>
      </dgm:t>
    </dgm:pt>
    <dgm:pt modelId="{516B5CB0-A6BE-4D3A-B0AF-3B50A40E6D32}">
      <dgm:prSet phldrT="[Text]" custT="1"/>
      <dgm:spPr/>
      <dgm:t>
        <a:bodyPr/>
        <a:lstStyle/>
        <a:p>
          <a:r>
            <a:rPr lang="en-US" sz="1800" dirty="0"/>
            <a:t>They execute a block of statements depending upon a Boolean condition that returns either true or false.</a:t>
          </a:r>
        </a:p>
      </dgm:t>
    </dgm:pt>
    <dgm:pt modelId="{9C9EEB94-B563-4503-ADDB-805B8729709A}" type="parTrans" cxnId="{AE6356C7-EA4F-4046-B4F7-DE186C2F050F}">
      <dgm:prSet/>
      <dgm:spPr/>
      <dgm:t>
        <a:bodyPr/>
        <a:lstStyle/>
        <a:p>
          <a:endParaRPr lang="en-US" sz="1800"/>
        </a:p>
      </dgm:t>
    </dgm:pt>
    <dgm:pt modelId="{AC9826A6-61C4-4D14-9CA5-1DBC025CD083}" type="sibTrans" cxnId="{AE6356C7-EA4F-4046-B4F7-DE186C2F050F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72809" custLinFactNeighborY="-26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73342" custLinFactNeighborY="75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78046" custLinFactNeighborY="364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73085" custLinFactNeighborY="28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0B71D-151E-4423-8239-12C09E45D2D5}" type="pres">
      <dgm:prSet presAssocID="{EC61F38A-05D6-4441-9285-A8BDCD35A03E}" presName="spacer" presStyleCnt="0"/>
      <dgm:spPr/>
    </dgm:pt>
    <dgm:pt modelId="{CE6F986C-CFB5-4A83-B443-C72CEEA831B5}" type="pres">
      <dgm:prSet presAssocID="{E47E0949-6B12-456B-ADCD-5FCE8C8C2FEC}" presName="parentText" presStyleLbl="node1" presStyleIdx="4" presStyleCnt="6" custScaleY="73660" custLinFactNeighborY="322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7BF2-435F-452D-9D6A-077C3FCFEC45}" type="pres">
      <dgm:prSet presAssocID="{4D276476-BDEB-4F94-9646-FA6545D43058}" presName="spacer" presStyleCnt="0"/>
      <dgm:spPr/>
    </dgm:pt>
    <dgm:pt modelId="{21FFA37C-7CF3-4E5A-A52A-7AE008C04AE9}" type="pres">
      <dgm:prSet presAssocID="{516B5CB0-A6BE-4D3A-B0AF-3B50A40E6D32}" presName="parentText" presStyleLbl="node1" presStyleIdx="5" presStyleCnt="6" custScaleY="65218" custLinFactNeighborY="1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1FB28F-FB4F-4917-BC17-08D3C89F19AE}" type="presOf" srcId="{516B5CB0-A6BE-4D3A-B0AF-3B50A40E6D32}" destId="{21FFA37C-7CF3-4E5A-A52A-7AE008C04AE9}" srcOrd="0" destOrd="0" presId="urn:microsoft.com/office/officeart/2005/8/layout/vList2"/>
    <dgm:cxn modelId="{05C4949B-01A3-4EB9-8CD8-47A39BEC8F25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2B7A9C0-7DBB-4A41-A055-C2B07232A70A}" type="presOf" srcId="{4E1CD5B7-2CF3-44AA-979B-6F420433627D}" destId="{388723AB-37EB-4EC2-B7B0-759657273835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E6356C7-EA4F-4046-B4F7-DE186C2F050F}" srcId="{D32F8FCF-EDF2-4321-B49C-D5DF3D295B52}" destId="{516B5CB0-A6BE-4D3A-B0AF-3B50A40E6D32}" srcOrd="5" destOrd="0" parTransId="{9C9EEB94-B563-4503-ADDB-805B8729709A}" sibTransId="{AC9826A6-61C4-4D14-9CA5-1DBC025CD083}"/>
    <dgm:cxn modelId="{E4ABFC4B-9D9F-4D0C-B90A-57D52135870D}" srcId="{D32F8FCF-EDF2-4321-B49C-D5DF3D295B52}" destId="{E47E0949-6B12-456B-ADCD-5FCE8C8C2FEC}" srcOrd="4" destOrd="0" parTransId="{9B236CE2-D826-45E9-A5F1-2F1606B5A54C}" sibTransId="{4D276476-BDEB-4F94-9646-FA6545D43058}"/>
    <dgm:cxn modelId="{87A75382-118B-4A48-ACE1-D4CD15C5EFA4}" type="presOf" srcId="{562882C0-AB97-4E3B-8D46-8E574B04BE56}" destId="{A6445519-E36D-458F-8F29-D286534B965D}" srcOrd="0" destOrd="0" presId="urn:microsoft.com/office/officeart/2005/8/layout/vList2"/>
    <dgm:cxn modelId="{B750BE82-FDE9-45D4-BEC9-78A7950DCAFB}" type="presOf" srcId="{E47E0949-6B12-456B-ADCD-5FCE8C8C2FEC}" destId="{CE6F986C-CFB5-4A83-B443-C72CEEA831B5}" srcOrd="0" destOrd="0" presId="urn:microsoft.com/office/officeart/2005/8/layout/vList2"/>
    <dgm:cxn modelId="{198455AA-BB4D-4136-8432-F4F6A6743752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82CBBF8-D7FB-48CE-8C88-456796BDBC49}" type="presOf" srcId="{D32F8FCF-EDF2-4321-B49C-D5DF3D295B52}" destId="{9FF9BD46-DE44-4B30-80ED-AC3A9E213A06}" srcOrd="0" destOrd="0" presId="urn:microsoft.com/office/officeart/2005/8/layout/vList2"/>
    <dgm:cxn modelId="{411A42CB-7CBD-4D91-9519-D2D2ED71FCFD}" type="presParOf" srcId="{9FF9BD46-DE44-4B30-80ED-AC3A9E213A06}" destId="{388723AB-37EB-4EC2-B7B0-759657273835}" srcOrd="0" destOrd="0" presId="urn:microsoft.com/office/officeart/2005/8/layout/vList2"/>
    <dgm:cxn modelId="{0A1375C8-BE52-45C1-9427-FFD44993E118}" type="presParOf" srcId="{9FF9BD46-DE44-4B30-80ED-AC3A9E213A06}" destId="{D877BAB3-7DBF-46AB-A039-BE8C107F0C8C}" srcOrd="1" destOrd="0" presId="urn:microsoft.com/office/officeart/2005/8/layout/vList2"/>
    <dgm:cxn modelId="{EBC581FF-24BB-4D66-AB8A-6B1853BED427}" type="presParOf" srcId="{9FF9BD46-DE44-4B30-80ED-AC3A9E213A06}" destId="{0256FAD6-365E-4CAB-8266-8CECC71F7F52}" srcOrd="2" destOrd="0" presId="urn:microsoft.com/office/officeart/2005/8/layout/vList2"/>
    <dgm:cxn modelId="{6806D7D1-E598-42A3-B51C-6E01C2D92323}" type="presParOf" srcId="{9FF9BD46-DE44-4B30-80ED-AC3A9E213A06}" destId="{C88DBDBC-73BA-40D4-ACAA-61468FA8920B}" srcOrd="3" destOrd="0" presId="urn:microsoft.com/office/officeart/2005/8/layout/vList2"/>
    <dgm:cxn modelId="{E140943C-CCBA-4D75-BAFA-3C97BB777630}" type="presParOf" srcId="{9FF9BD46-DE44-4B30-80ED-AC3A9E213A06}" destId="{A6445519-E36D-458F-8F29-D286534B965D}" srcOrd="4" destOrd="0" presId="urn:microsoft.com/office/officeart/2005/8/layout/vList2"/>
    <dgm:cxn modelId="{EF8C3CBE-0E51-4E28-961E-1C0E06E62C74}" type="presParOf" srcId="{9FF9BD46-DE44-4B30-80ED-AC3A9E213A06}" destId="{069B4023-C99C-44AB-AA8C-BFB348E78E59}" srcOrd="5" destOrd="0" presId="urn:microsoft.com/office/officeart/2005/8/layout/vList2"/>
    <dgm:cxn modelId="{A64F99B7-5B35-4560-9D98-2F406F7C334B}" type="presParOf" srcId="{9FF9BD46-DE44-4B30-80ED-AC3A9E213A06}" destId="{8A752F96-26E5-4BA9-82C5-29DB2F211C5D}" srcOrd="6" destOrd="0" presId="urn:microsoft.com/office/officeart/2005/8/layout/vList2"/>
    <dgm:cxn modelId="{BCB5AE81-995C-43FD-9C8B-E310EE42FA47}" type="presParOf" srcId="{9FF9BD46-DE44-4B30-80ED-AC3A9E213A06}" destId="{E790B71D-151E-4423-8239-12C09E45D2D5}" srcOrd="7" destOrd="0" presId="urn:microsoft.com/office/officeart/2005/8/layout/vList2"/>
    <dgm:cxn modelId="{3B986433-1F68-4A03-B615-F726227EC7C4}" type="presParOf" srcId="{9FF9BD46-DE44-4B30-80ED-AC3A9E213A06}" destId="{CE6F986C-CFB5-4A83-B443-C72CEEA831B5}" srcOrd="8" destOrd="0" presId="urn:microsoft.com/office/officeart/2005/8/layout/vList2"/>
    <dgm:cxn modelId="{1DE70A0D-876E-496B-B757-39B1279BC23F}" type="presParOf" srcId="{9FF9BD46-DE44-4B30-80ED-AC3A9E213A06}" destId="{F8187BF2-435F-452D-9D6A-077C3FCFEC45}" srcOrd="9" destOrd="0" presId="urn:microsoft.com/office/officeart/2005/8/layout/vList2"/>
    <dgm:cxn modelId="{9D451BF4-9928-499A-A6FE-57B1D9EE5AB0}" type="presParOf" srcId="{9FF9BD46-DE44-4B30-80ED-AC3A9E213A06}" destId="{21FFA37C-7CF3-4E5A-A52A-7AE008C04A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Executes a block of statements based on a logical Boolean condition.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If this condition is true, the block following the if statement is executed.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/>
            <a:t>If the condition is false, the block after the if statement is not executed and the immediate statement after the block is executed.</a:t>
          </a:r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3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C9A5B-1E3A-4B53-9998-F8E04E388BFB}" type="presOf" srcId="{0B4A4650-CF9F-4834-8E53-3DC4AC6F6C0E}" destId="{A433AA3F-0F58-4682-AECE-505EA803D2A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06070F9-E6F4-4B68-B4EB-70CDE19460E2}" type="presOf" srcId="{4E1CD5B7-2CF3-44AA-979B-6F420433627D}" destId="{388723AB-37EB-4EC2-B7B0-759657273835}" srcOrd="0" destOrd="0" presId="urn:microsoft.com/office/officeart/2005/8/layout/vList2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3DCA2B94-6F96-482D-A0A3-5ABD2C247B4A}" type="presOf" srcId="{80CEC051-D73D-4153-992C-DE885F90A715}" destId="{5A5FECB6-0BC6-41D6-827F-189A6E0A107B}" srcOrd="0" destOrd="0" presId="urn:microsoft.com/office/officeart/2005/8/layout/vList2"/>
    <dgm:cxn modelId="{F57D6BC2-081D-4C64-8773-632EDBCB614B}" type="presOf" srcId="{D32F8FCF-EDF2-4321-B49C-D5DF3D295B52}" destId="{9FF9BD46-DE44-4B30-80ED-AC3A9E213A06}" srcOrd="0" destOrd="0" presId="urn:microsoft.com/office/officeart/2005/8/layout/vList2"/>
    <dgm:cxn modelId="{10CFD75D-724F-47CB-AD95-45CDC8745B57}" type="presParOf" srcId="{9FF9BD46-DE44-4B30-80ED-AC3A9E213A06}" destId="{388723AB-37EB-4EC2-B7B0-759657273835}" srcOrd="0" destOrd="0" presId="urn:microsoft.com/office/officeart/2005/8/layout/vList2"/>
    <dgm:cxn modelId="{20916120-4741-4D50-A1AB-492B5BA70D64}" type="presParOf" srcId="{9FF9BD46-DE44-4B30-80ED-AC3A9E213A06}" destId="{840554CF-7206-48E6-9F76-055ADB387243}" srcOrd="1" destOrd="0" presId="urn:microsoft.com/office/officeart/2005/8/layout/vList2"/>
    <dgm:cxn modelId="{5C14E3DC-8555-4465-A16C-34DB64AC49AD}" type="presParOf" srcId="{9FF9BD46-DE44-4B30-80ED-AC3A9E213A06}" destId="{5A5FECB6-0BC6-41D6-827F-189A6E0A107B}" srcOrd="2" destOrd="0" presId="urn:microsoft.com/office/officeart/2005/8/layout/vList2"/>
    <dgm:cxn modelId="{917D4D9C-C146-4508-926C-B955FB2F2326}" type="presParOf" srcId="{9FF9BD46-DE44-4B30-80ED-AC3A9E213A06}" destId="{59773CA4-B804-43AC-943C-40E9AFCAC744}" srcOrd="3" destOrd="0" presId="urn:microsoft.com/office/officeart/2005/8/layout/vList2"/>
    <dgm:cxn modelId="{F45F0BA3-62A0-401D-9DF9-7F72052E26E3}" type="presParOf" srcId="{9FF9BD46-DE44-4B30-80ED-AC3A9E213A06}" destId="{A433AA3F-0F58-4682-AECE-505EA803D2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414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An operation is an action performed on one or more values stored in variables.</a:t>
          </a:r>
        </a:p>
      </dsp:txBody>
      <dsp:txXfrm>
        <a:off x="41074" y="41074"/>
        <a:ext cx="8299852" cy="759266"/>
      </dsp:txXfrm>
    </dsp:sp>
    <dsp:sp modelId="{0256FAD6-365E-4CAB-8266-8CECC71F7F52}">
      <dsp:nvSpPr>
        <dsp:cNvPr id="0" name=""/>
        <dsp:cNvSpPr/>
      </dsp:nvSpPr>
      <dsp:spPr>
        <a:xfrm>
          <a:off x="0" y="990600"/>
          <a:ext cx="8382000" cy="6390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specified action either changes the value of the variable or generates a new value.</a:t>
          </a:r>
        </a:p>
      </dsp:txBody>
      <dsp:txXfrm>
        <a:off x="31198" y="1021798"/>
        <a:ext cx="8319604" cy="576689"/>
      </dsp:txXfrm>
    </dsp:sp>
    <dsp:sp modelId="{A6445519-E36D-458F-8F29-D286534B965D}">
      <dsp:nvSpPr>
        <dsp:cNvPr id="0" name=""/>
        <dsp:cNvSpPr/>
      </dsp:nvSpPr>
      <dsp:spPr>
        <a:xfrm>
          <a:off x="0" y="1775561"/>
          <a:ext cx="8382000" cy="8152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An operation requires minimum one symbol and some value.</a:t>
          </a:r>
        </a:p>
      </dsp:txBody>
      <dsp:txXfrm>
        <a:off x="39797" y="1815358"/>
        <a:ext cx="8302406" cy="735644"/>
      </dsp:txXfrm>
    </dsp:sp>
    <dsp:sp modelId="{8A752F96-26E5-4BA9-82C5-29DB2F211C5D}">
      <dsp:nvSpPr>
        <dsp:cNvPr id="0" name=""/>
        <dsp:cNvSpPr/>
      </dsp:nvSpPr>
      <dsp:spPr>
        <a:xfrm>
          <a:off x="0" y="2743200"/>
          <a:ext cx="8382000" cy="872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Symbol is called an operator and it specifies the type of action to be performed on the value.</a:t>
          </a:r>
        </a:p>
      </dsp:txBody>
      <dsp:txXfrm>
        <a:off x="42568" y="2785768"/>
        <a:ext cx="8296864" cy="786873"/>
      </dsp:txXfrm>
    </dsp:sp>
    <dsp:sp modelId="{520DEBED-ABA4-4405-A9C7-DB40F86DAFD3}">
      <dsp:nvSpPr>
        <dsp:cNvPr id="0" name=""/>
        <dsp:cNvSpPr/>
      </dsp:nvSpPr>
      <dsp:spPr>
        <a:xfrm>
          <a:off x="0" y="3776191"/>
          <a:ext cx="8382000" cy="8720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Value or variable on which the operation is performed is called an operand.</a:t>
          </a:r>
        </a:p>
      </dsp:txBody>
      <dsp:txXfrm>
        <a:off x="42568" y="3818759"/>
        <a:ext cx="8296864" cy="786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018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statement specifies a block of statement to be executed when the condition in the if statement is true.</a:t>
          </a:r>
        </a:p>
      </dsp:txBody>
      <dsp:txXfrm>
        <a:off x="28322" y="28322"/>
        <a:ext cx="8325356" cy="523544"/>
      </dsp:txXfrm>
    </dsp:sp>
    <dsp:sp modelId="{5A5FECB6-0BC6-41D6-827F-189A6E0A107B}">
      <dsp:nvSpPr>
        <dsp:cNvPr id="0" name=""/>
        <dsp:cNvSpPr/>
      </dsp:nvSpPr>
      <dsp:spPr>
        <a:xfrm>
          <a:off x="0" y="666989"/>
          <a:ext cx="8382000" cy="60421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807679"/>
                <a:satOff val="-7995"/>
                <a:lumOff val="3072"/>
                <a:alphaOff val="0"/>
                <a:shade val="36000"/>
                <a:satMod val="120000"/>
              </a:schemeClr>
              <a:schemeClr val="accent4">
                <a:hueOff val="6807679"/>
                <a:satOff val="-7995"/>
                <a:lumOff val="3072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Sometimes it is required to define a block of statements to be executed when a condition is evaluated to false.</a:t>
          </a:r>
        </a:p>
      </dsp:txBody>
      <dsp:txXfrm>
        <a:off x="29495" y="696484"/>
        <a:ext cx="8323010" cy="545223"/>
      </dsp:txXfrm>
    </dsp:sp>
    <dsp:sp modelId="{A433AA3F-0F58-4682-AECE-505EA803D2A8}">
      <dsp:nvSpPr>
        <dsp:cNvPr id="0" name=""/>
        <dsp:cNvSpPr/>
      </dsp:nvSpPr>
      <dsp:spPr>
        <a:xfrm>
          <a:off x="0" y="1373986"/>
          <a:ext cx="8382000" cy="60421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3615358"/>
                <a:satOff val="-15991"/>
                <a:lumOff val="6144"/>
                <a:alphaOff val="0"/>
                <a:shade val="36000"/>
                <a:satMod val="120000"/>
              </a:schemeClr>
              <a:schemeClr val="accent4">
                <a:hueOff val="13615358"/>
                <a:satOff val="-15991"/>
                <a:lumOff val="614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if-else statement begins with the if block, which is followed by the else block.</a:t>
          </a:r>
        </a:p>
      </dsp:txBody>
      <dsp:txXfrm>
        <a:off x="29495" y="1403481"/>
        <a:ext cx="8323010" cy="545223"/>
      </dsp:txXfrm>
    </dsp:sp>
    <dsp:sp modelId="{73972312-B21D-4C37-80B3-8891A0819175}">
      <dsp:nvSpPr>
        <dsp:cNvPr id="0" name=""/>
        <dsp:cNvSpPr/>
      </dsp:nvSpPr>
      <dsp:spPr>
        <a:xfrm>
          <a:off x="0" y="2110680"/>
          <a:ext cx="8382000" cy="60421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else block begins with the else keyword followed by a block of statements to be executed upon the false condition.</a:t>
          </a:r>
        </a:p>
      </dsp:txBody>
      <dsp:txXfrm>
        <a:off x="29495" y="2140175"/>
        <a:ext cx="8323010" cy="5452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3063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Allows you to check multiple conditions and specify a different block to be executed for each condition.</a:t>
          </a:r>
        </a:p>
      </dsp:txBody>
      <dsp:txXfrm>
        <a:off x="30785" y="30785"/>
        <a:ext cx="8320430" cy="569069"/>
      </dsp:txXfrm>
    </dsp:sp>
    <dsp:sp modelId="{5A5FECB6-0BC6-41D6-827F-189A6E0A107B}">
      <dsp:nvSpPr>
        <dsp:cNvPr id="0" name=""/>
        <dsp:cNvSpPr/>
      </dsp:nvSpPr>
      <dsp:spPr>
        <a:xfrm>
          <a:off x="0" y="746727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5105759"/>
                <a:satOff val="-5996"/>
                <a:lumOff val="2304"/>
                <a:alphaOff val="0"/>
                <a:shade val="36000"/>
                <a:satMod val="120000"/>
              </a:schemeClr>
              <a:schemeClr val="accent4">
                <a:hueOff val="5105759"/>
                <a:satOff val="-5996"/>
                <a:lumOff val="230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Flow of these statements begins with the if statement followed by multiple else if statements and finally by an optional else block.</a:t>
          </a:r>
        </a:p>
      </dsp:txBody>
      <dsp:txXfrm>
        <a:off x="32060" y="778787"/>
        <a:ext cx="8317880" cy="592633"/>
      </dsp:txXfrm>
    </dsp:sp>
    <dsp:sp modelId="{A433AA3F-0F58-4682-AECE-505EA803D2A8}">
      <dsp:nvSpPr>
        <dsp:cNvPr id="0" name=""/>
        <dsp:cNvSpPr/>
      </dsp:nvSpPr>
      <dsp:spPr>
        <a:xfrm>
          <a:off x="0" y="1515201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211518"/>
                <a:satOff val="-11993"/>
                <a:lumOff val="4608"/>
                <a:alphaOff val="0"/>
                <a:shade val="36000"/>
                <a:satMod val="120000"/>
              </a:schemeClr>
              <a:schemeClr val="accent4">
                <a:hueOff val="10211518"/>
                <a:satOff val="-11993"/>
                <a:lumOff val="460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Entry point of execution in these statements begins with the if statement.</a:t>
          </a:r>
        </a:p>
      </dsp:txBody>
      <dsp:txXfrm>
        <a:off x="32060" y="1547261"/>
        <a:ext cx="8317880" cy="592633"/>
      </dsp:txXfrm>
    </dsp:sp>
    <dsp:sp modelId="{73972312-B21D-4C37-80B3-8891A0819175}">
      <dsp:nvSpPr>
        <dsp:cNvPr id="0" name=""/>
        <dsp:cNvSpPr/>
      </dsp:nvSpPr>
      <dsp:spPr>
        <a:xfrm>
          <a:off x="0" y="2315955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5317278"/>
                <a:satOff val="-17989"/>
                <a:lumOff val="6912"/>
                <a:alphaOff val="0"/>
                <a:shade val="36000"/>
                <a:satMod val="120000"/>
              </a:schemeClr>
              <a:schemeClr val="accent4">
                <a:hueOff val="15317278"/>
                <a:satOff val="-17989"/>
                <a:lumOff val="6912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the condition in the if statement is false, the condition in the immediate else if statement is evaluated.</a:t>
          </a:r>
        </a:p>
      </dsp:txBody>
      <dsp:txXfrm>
        <a:off x="32060" y="2348015"/>
        <a:ext cx="8317880" cy="592633"/>
      </dsp:txXfrm>
    </dsp:sp>
    <dsp:sp modelId="{72A18EDF-CF9B-4B82-A712-D6A53FB990A0}">
      <dsp:nvSpPr>
        <dsp:cNvPr id="0" name=""/>
        <dsp:cNvSpPr/>
      </dsp:nvSpPr>
      <dsp:spPr>
        <a:xfrm>
          <a:off x="0" y="3070171"/>
          <a:ext cx="8382000" cy="63415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Also referred to as the if-else-if ladder.</a:t>
          </a:r>
        </a:p>
      </dsp:txBody>
      <dsp:txXfrm>
        <a:off x="30957" y="3101128"/>
        <a:ext cx="8320086" cy="5722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3063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Comprises of multiple if statements within an if statement.</a:t>
          </a:r>
        </a:p>
      </dsp:txBody>
      <dsp:txXfrm>
        <a:off x="30785" y="30785"/>
        <a:ext cx="8320430" cy="569069"/>
      </dsp:txXfrm>
    </dsp:sp>
    <dsp:sp modelId="{5A5FECB6-0BC6-41D6-827F-189A6E0A107B}">
      <dsp:nvSpPr>
        <dsp:cNvPr id="0" name=""/>
        <dsp:cNvSpPr/>
      </dsp:nvSpPr>
      <dsp:spPr>
        <a:xfrm>
          <a:off x="0" y="746727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5105759"/>
                <a:satOff val="-5996"/>
                <a:lumOff val="2304"/>
                <a:alphaOff val="0"/>
                <a:shade val="36000"/>
                <a:satMod val="120000"/>
              </a:schemeClr>
              <a:schemeClr val="accent4">
                <a:hueOff val="5105759"/>
                <a:satOff val="-5996"/>
                <a:lumOff val="230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Flow of the nested-if statements starts with the if statement, which is referred to as the outer if statement.</a:t>
          </a:r>
        </a:p>
      </dsp:txBody>
      <dsp:txXfrm>
        <a:off x="32060" y="778787"/>
        <a:ext cx="8317880" cy="592633"/>
      </dsp:txXfrm>
    </dsp:sp>
    <dsp:sp modelId="{A433AA3F-0F58-4682-AECE-505EA803D2A8}">
      <dsp:nvSpPr>
        <dsp:cNvPr id="0" name=""/>
        <dsp:cNvSpPr/>
      </dsp:nvSpPr>
      <dsp:spPr>
        <a:xfrm>
          <a:off x="0" y="1515201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211518"/>
                <a:satOff val="-11993"/>
                <a:lumOff val="4608"/>
                <a:alphaOff val="0"/>
                <a:shade val="36000"/>
                <a:satMod val="120000"/>
              </a:schemeClr>
              <a:schemeClr val="accent4">
                <a:hueOff val="10211518"/>
                <a:satOff val="-11993"/>
                <a:lumOff val="460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Outer if statement consists of multiple if statements, which are referred to as the inner if statements.</a:t>
          </a:r>
        </a:p>
      </dsp:txBody>
      <dsp:txXfrm>
        <a:off x="32060" y="1547261"/>
        <a:ext cx="8317880" cy="592633"/>
      </dsp:txXfrm>
    </dsp:sp>
    <dsp:sp modelId="{73972312-B21D-4C37-80B3-8891A0819175}">
      <dsp:nvSpPr>
        <dsp:cNvPr id="0" name=""/>
        <dsp:cNvSpPr/>
      </dsp:nvSpPr>
      <dsp:spPr>
        <a:xfrm>
          <a:off x="0" y="2315955"/>
          <a:ext cx="8382000" cy="65675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5317278"/>
                <a:satOff val="-17989"/>
                <a:lumOff val="6912"/>
                <a:alphaOff val="0"/>
                <a:shade val="36000"/>
                <a:satMod val="120000"/>
              </a:schemeClr>
              <a:schemeClr val="accent4">
                <a:hueOff val="15317278"/>
                <a:satOff val="-17989"/>
                <a:lumOff val="6912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Inner if statements are executed only if the condition in the outer if statement is true.</a:t>
          </a:r>
        </a:p>
      </dsp:txBody>
      <dsp:txXfrm>
        <a:off x="32060" y="2348015"/>
        <a:ext cx="8317880" cy="592633"/>
      </dsp:txXfrm>
    </dsp:sp>
    <dsp:sp modelId="{72A18EDF-CF9B-4B82-A712-D6A53FB990A0}">
      <dsp:nvSpPr>
        <dsp:cNvPr id="0" name=""/>
        <dsp:cNvSpPr/>
      </dsp:nvSpPr>
      <dsp:spPr>
        <a:xfrm>
          <a:off x="0" y="3070171"/>
          <a:ext cx="8382000" cy="63415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Each of the inner if statements is executed but, only if the condition in its previous inner if statement is true.</a:t>
          </a:r>
        </a:p>
      </dsp:txBody>
      <dsp:txXfrm>
        <a:off x="30957" y="3101128"/>
        <a:ext cx="8320086" cy="5722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810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 program becomes quite difficult to understand when there are multiple if statements.</a:t>
          </a:r>
        </a:p>
      </dsp:txBody>
      <dsp:txXfrm>
        <a:off x="33248" y="33248"/>
        <a:ext cx="8315504" cy="614594"/>
      </dsp:txXfrm>
    </dsp:sp>
    <dsp:sp modelId="{5A5FECB6-0BC6-41D6-827F-189A6E0A107B}">
      <dsp:nvSpPr>
        <dsp:cNvPr id="0" name=""/>
        <dsp:cNvSpPr/>
      </dsp:nvSpPr>
      <dsp:spPr>
        <a:xfrm>
          <a:off x="0" y="779730"/>
          <a:ext cx="8382000" cy="70929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211518"/>
                <a:satOff val="-11993"/>
                <a:lumOff val="4608"/>
                <a:alphaOff val="0"/>
                <a:shade val="36000"/>
                <a:satMod val="120000"/>
              </a:schemeClr>
              <a:schemeClr val="accent4">
                <a:hueOff val="10211518"/>
                <a:satOff val="-11993"/>
                <a:lumOff val="460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 simplify coding and to avoid using multiple if statements, switch-case statement can be used.</a:t>
          </a:r>
        </a:p>
      </dsp:txBody>
      <dsp:txXfrm>
        <a:off x="34625" y="814355"/>
        <a:ext cx="8312750" cy="640044"/>
      </dsp:txXfrm>
    </dsp:sp>
    <dsp:sp modelId="{A433AA3F-0F58-4682-AECE-505EA803D2A8}">
      <dsp:nvSpPr>
        <dsp:cNvPr id="0" name=""/>
        <dsp:cNvSpPr/>
      </dsp:nvSpPr>
      <dsp:spPr>
        <a:xfrm>
          <a:off x="0" y="1609682"/>
          <a:ext cx="8382000" cy="70929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switch-case statement allows comparing a variable or expression with multiple values.</a:t>
          </a:r>
        </a:p>
      </dsp:txBody>
      <dsp:txXfrm>
        <a:off x="34625" y="1644307"/>
        <a:ext cx="8312750" cy="640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4153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Increment and decrement operators are unary operators.</a:t>
          </a:r>
        </a:p>
      </dsp:txBody>
      <dsp:txXfrm>
        <a:off x="21554" y="21554"/>
        <a:ext cx="8338892" cy="398423"/>
      </dsp:txXfrm>
    </dsp:sp>
    <dsp:sp modelId="{0C571DEC-BED2-40D9-8AFF-168AE829B055}">
      <dsp:nvSpPr>
        <dsp:cNvPr id="0" name=""/>
        <dsp:cNvSpPr/>
      </dsp:nvSpPr>
      <dsp:spPr>
        <a:xfrm>
          <a:off x="0" y="576998"/>
          <a:ext cx="8382000" cy="52176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Increment operator (++) increases the value by 1, while the decrement operator (--) decreases the value by 1.</a:t>
          </a:r>
        </a:p>
      </dsp:txBody>
      <dsp:txXfrm>
        <a:off x="25471" y="602469"/>
        <a:ext cx="8331058" cy="470825"/>
      </dsp:txXfrm>
    </dsp:sp>
    <dsp:sp modelId="{5A5FECB6-0BC6-41D6-827F-189A6E0A107B}">
      <dsp:nvSpPr>
        <dsp:cNvPr id="0" name=""/>
        <dsp:cNvSpPr/>
      </dsp:nvSpPr>
      <dsp:spPr>
        <a:xfrm>
          <a:off x="0" y="1251458"/>
          <a:ext cx="8382000" cy="45982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These operators can be placed either before or after the operand.</a:t>
          </a:r>
        </a:p>
      </dsp:txBody>
      <dsp:txXfrm>
        <a:off x="22447" y="1273905"/>
        <a:ext cx="8337106" cy="414932"/>
      </dsp:txXfrm>
    </dsp:sp>
    <dsp:sp modelId="{F0D8E44F-F192-4BD4-8F58-14E93CE4941E}">
      <dsp:nvSpPr>
        <dsp:cNvPr id="0" name=""/>
        <dsp:cNvSpPr/>
      </dsp:nvSpPr>
      <dsp:spPr>
        <a:xfrm>
          <a:off x="0" y="1824643"/>
          <a:ext cx="8382000" cy="62093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Operator if placed before the operand, expression is called  pre-increment or pre-decrement. Operator if placed after the operand, expression is called post-increment or post-decrement.</a:t>
          </a:r>
        </a:p>
      </dsp:txBody>
      <dsp:txXfrm>
        <a:off x="30311" y="1854954"/>
        <a:ext cx="8321378" cy="5603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9861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Operators help in simplifying expressions.</a:t>
          </a:r>
        </a:p>
      </dsp:txBody>
      <dsp:txXfrm>
        <a:off x="34103" y="34103"/>
        <a:ext cx="8313794" cy="630407"/>
      </dsp:txXfrm>
    </dsp:sp>
    <dsp:sp modelId="{0256FAD6-365E-4CAB-8266-8CECC71F7F52}">
      <dsp:nvSpPr>
        <dsp:cNvPr id="0" name=""/>
        <dsp:cNvSpPr/>
      </dsp:nvSpPr>
      <dsp:spPr>
        <a:xfrm>
          <a:off x="0" y="880498"/>
          <a:ext cx="8382000" cy="70407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provides a predefined set of operators that allow performing different operations.</a:t>
          </a:r>
        </a:p>
      </dsp:txBody>
      <dsp:txXfrm>
        <a:off x="34370" y="914868"/>
        <a:ext cx="8313260" cy="635336"/>
      </dsp:txXfrm>
    </dsp:sp>
    <dsp:sp modelId="{A6445519-E36D-458F-8F29-D286534B965D}">
      <dsp:nvSpPr>
        <dsp:cNvPr id="0" name=""/>
        <dsp:cNvSpPr/>
      </dsp:nvSpPr>
      <dsp:spPr>
        <a:xfrm>
          <a:off x="0" y="1789186"/>
          <a:ext cx="8382000" cy="8689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operators are classified into six categories based on the type of action they perform on operands.</a:t>
          </a:r>
        </a:p>
      </dsp:txBody>
      <dsp:txXfrm>
        <a:off x="42421" y="1831607"/>
        <a:ext cx="8297158" cy="784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0788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operators.</a:t>
          </a:r>
        </a:p>
      </dsp:txBody>
      <dsp:txXfrm>
        <a:off x="24793" y="24793"/>
        <a:ext cx="8332414" cy="458302"/>
      </dsp:txXfrm>
    </dsp:sp>
    <dsp:sp modelId="{0256FAD6-365E-4CAB-8266-8CECC71F7F52}">
      <dsp:nvSpPr>
        <dsp:cNvPr id="0" name=""/>
        <dsp:cNvSpPr/>
      </dsp:nvSpPr>
      <dsp:spPr>
        <a:xfrm>
          <a:off x="0" y="600495"/>
          <a:ext cx="8382000" cy="39010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Perform basic arithmetic operations on two operands.</a:t>
          </a:r>
        </a:p>
      </dsp:txBody>
      <dsp:txXfrm>
        <a:off x="19043" y="619538"/>
        <a:ext cx="8343914" cy="352018"/>
      </dsp:txXfrm>
    </dsp:sp>
    <dsp:sp modelId="{A6445519-E36D-458F-8F29-D286534B965D}">
      <dsp:nvSpPr>
        <dsp:cNvPr id="0" name=""/>
        <dsp:cNvSpPr/>
      </dsp:nvSpPr>
      <dsp:spPr>
        <a:xfrm>
          <a:off x="0" y="1116853"/>
          <a:ext cx="8382000" cy="57753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Operator appears in between the two operands, which allow you to perform computations on numeric and string values.</a:t>
          </a:r>
        </a:p>
      </dsp:txBody>
      <dsp:txXfrm>
        <a:off x="28193" y="1145046"/>
        <a:ext cx="8325614" cy="521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33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 that make a comparison between two operands.</a:t>
          </a:r>
        </a:p>
      </dsp:txBody>
      <dsp:txXfrm>
        <a:off x="26027" y="26027"/>
        <a:ext cx="8329946" cy="481115"/>
      </dsp:txXfrm>
    </dsp:sp>
    <dsp:sp modelId="{0C571DEC-BED2-40D9-8AFF-168AE829B055}">
      <dsp:nvSpPr>
        <dsp:cNvPr id="0" name=""/>
        <dsp:cNvSpPr/>
      </dsp:nvSpPr>
      <dsp:spPr>
        <a:xfrm>
          <a:off x="0" y="665342"/>
          <a:ext cx="8382000" cy="63005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After making a comparison, they return a </a:t>
          </a:r>
          <a:r>
            <a:rPr lang="en-US" sz="1800" kern="1200" dirty="0" err="1"/>
            <a:t>boolean</a:t>
          </a:r>
          <a:r>
            <a:rPr lang="en-US" sz="1800" kern="1200" dirty="0"/>
            <a:t> value namely, true or false.</a:t>
          </a:r>
        </a:p>
      </dsp:txBody>
      <dsp:txXfrm>
        <a:off x="30757" y="696099"/>
        <a:ext cx="8320486" cy="568544"/>
      </dsp:txXfrm>
    </dsp:sp>
    <dsp:sp modelId="{5A5FECB6-0BC6-41D6-827F-189A6E0A107B}">
      <dsp:nvSpPr>
        <dsp:cNvPr id="0" name=""/>
        <dsp:cNvSpPr/>
      </dsp:nvSpPr>
      <dsp:spPr>
        <a:xfrm>
          <a:off x="0" y="1502139"/>
          <a:ext cx="8382000" cy="5552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Expression consisting of a relational operator is called as the relational expression or conditional expression.</a:t>
          </a:r>
        </a:p>
      </dsp:txBody>
      <dsp:txXfrm>
        <a:off x="27106" y="1529245"/>
        <a:ext cx="8327788" cy="501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33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binary operators that perform logical operations on two operands.</a:t>
          </a:r>
        </a:p>
      </dsp:txBody>
      <dsp:txXfrm>
        <a:off x="26027" y="26027"/>
        <a:ext cx="8329946" cy="481115"/>
      </dsp:txXfrm>
    </dsp:sp>
    <dsp:sp modelId="{0C571DEC-BED2-40D9-8AFF-168AE829B055}">
      <dsp:nvSpPr>
        <dsp:cNvPr id="0" name=""/>
        <dsp:cNvSpPr/>
      </dsp:nvSpPr>
      <dsp:spPr>
        <a:xfrm>
          <a:off x="0" y="654133"/>
          <a:ext cx="8382000" cy="63005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They belong to the category of relational operators, as they return a </a:t>
          </a:r>
          <a:r>
            <a:rPr lang="en-US" sz="1800" kern="1200" dirty="0" err="1"/>
            <a:t>boolean</a:t>
          </a:r>
          <a:r>
            <a:rPr lang="en-US" sz="1800" kern="1200" dirty="0"/>
            <a:t> value.</a:t>
          </a:r>
        </a:p>
      </dsp:txBody>
      <dsp:txXfrm>
        <a:off x="30757" y="684890"/>
        <a:ext cx="8320486" cy="5685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3190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Assignment operators assign the value of the right side operand to the operand on the left side by using the equal to operator (=).</a:t>
          </a:r>
        </a:p>
      </dsp:txBody>
      <dsp:txXfrm>
        <a:off x="25966" y="25966"/>
        <a:ext cx="8330068" cy="479975"/>
      </dsp:txXfrm>
    </dsp:sp>
    <dsp:sp modelId="{0C571DEC-BED2-40D9-8AFF-168AE829B055}">
      <dsp:nvSpPr>
        <dsp:cNvPr id="0" name=""/>
        <dsp:cNvSpPr/>
      </dsp:nvSpPr>
      <dsp:spPr>
        <a:xfrm>
          <a:off x="0" y="621578"/>
          <a:ext cx="8382000" cy="59762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Simple assignment operator - Is the ‘=’ operator which is used to assign a value or result of an expression to a variable.</a:t>
          </a:r>
        </a:p>
      </dsp:txBody>
      <dsp:txXfrm>
        <a:off x="29174" y="650752"/>
        <a:ext cx="8323652" cy="539274"/>
      </dsp:txXfrm>
    </dsp:sp>
    <dsp:sp modelId="{1DF921F1-D4F9-41A9-BCA2-F2B9434B5B62}">
      <dsp:nvSpPr>
        <dsp:cNvPr id="0" name=""/>
        <dsp:cNvSpPr/>
      </dsp:nvSpPr>
      <dsp:spPr>
        <a:xfrm>
          <a:off x="0" y="1322085"/>
          <a:ext cx="8382000" cy="79920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Compound assignment operator - Is formed by combining the simple assignment operator with the arithmetic operators.</a:t>
          </a:r>
        </a:p>
      </dsp:txBody>
      <dsp:txXfrm>
        <a:off x="39014" y="1361099"/>
        <a:ext cx="8303972" cy="721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4964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Statements are referred to as a logical collection of variables, operators, and keywords that perform a specific action to fulfill a required task.</a:t>
          </a:r>
        </a:p>
      </dsp:txBody>
      <dsp:txXfrm>
        <a:off x="36594" y="36594"/>
        <a:ext cx="8308812" cy="676453"/>
      </dsp:txXfrm>
    </dsp:sp>
    <dsp:sp modelId="{0256FAD6-365E-4CAB-8266-8CECC71F7F52}">
      <dsp:nvSpPr>
        <dsp:cNvPr id="0" name=""/>
        <dsp:cNvSpPr/>
      </dsp:nvSpPr>
      <dsp:spPr>
        <a:xfrm>
          <a:off x="0" y="945696"/>
          <a:ext cx="8382000" cy="75512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Statements help you build a logical flow of the script.</a:t>
          </a:r>
        </a:p>
      </dsp:txBody>
      <dsp:txXfrm>
        <a:off x="36862" y="982558"/>
        <a:ext cx="8308276" cy="681405"/>
      </dsp:txXfrm>
    </dsp:sp>
    <dsp:sp modelId="{A6445519-E36D-458F-8F29-D286534B965D}">
      <dsp:nvSpPr>
        <dsp:cNvPr id="0" name=""/>
        <dsp:cNvSpPr/>
      </dsp:nvSpPr>
      <dsp:spPr>
        <a:xfrm>
          <a:off x="0" y="1905000"/>
          <a:ext cx="8382000" cy="80356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 JavaScript, a statement ends with a semicolon.</a:t>
          </a:r>
        </a:p>
      </dsp:txBody>
      <dsp:txXfrm>
        <a:off x="39227" y="1944227"/>
        <a:ext cx="8303546" cy="725107"/>
      </dsp:txXfrm>
    </dsp:sp>
    <dsp:sp modelId="{8A752F96-26E5-4BA9-82C5-29DB2F211C5D}">
      <dsp:nvSpPr>
        <dsp:cNvPr id="0" name=""/>
        <dsp:cNvSpPr/>
      </dsp:nvSpPr>
      <dsp:spPr>
        <a:xfrm>
          <a:off x="0" y="2853676"/>
          <a:ext cx="8382000" cy="75248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is written with multiple statements, wherein the related statements are grouped together are </a:t>
          </a:r>
          <a:r>
            <a:rPr lang="en-US" sz="1800" kern="1200" dirty="0" smtClean="0"/>
            <a:t>referred to as </a:t>
          </a:r>
          <a:r>
            <a:rPr lang="en-US" sz="1800" kern="1200" dirty="0"/>
            <a:t>block of code and are enclosed in curly braces.</a:t>
          </a:r>
        </a:p>
      </dsp:txBody>
      <dsp:txXfrm>
        <a:off x="36733" y="2890409"/>
        <a:ext cx="8308534" cy="679017"/>
      </dsp:txXfrm>
    </dsp:sp>
    <dsp:sp modelId="{CE6F986C-CFB5-4A83-B443-C72CEEA831B5}">
      <dsp:nvSpPr>
        <dsp:cNvPr id="0" name=""/>
        <dsp:cNvSpPr/>
      </dsp:nvSpPr>
      <dsp:spPr>
        <a:xfrm>
          <a:off x="0" y="3771198"/>
          <a:ext cx="8382000" cy="7584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Decision-making statements allow implementing logical decisions for executing different blocks to obtain the desired output.</a:t>
          </a:r>
        </a:p>
      </dsp:txBody>
      <dsp:txXfrm>
        <a:off x="37022" y="3808220"/>
        <a:ext cx="8307956" cy="684359"/>
      </dsp:txXfrm>
    </dsp:sp>
    <dsp:sp modelId="{21FFA37C-7CF3-4E5A-A52A-7AE008C04AE9}">
      <dsp:nvSpPr>
        <dsp:cNvPr id="0" name=""/>
        <dsp:cNvSpPr/>
      </dsp:nvSpPr>
      <dsp:spPr>
        <a:xfrm>
          <a:off x="0" y="4662467"/>
          <a:ext cx="8382000" cy="67148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They execute a block of statements depending upon a Boolean condition that returns either true or false.</a:t>
          </a:r>
        </a:p>
      </dsp:txBody>
      <dsp:txXfrm>
        <a:off x="32779" y="4695246"/>
        <a:ext cx="8316442" cy="6059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1802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Executes a block of statements based on a logical Boolean condition.</a:t>
          </a:r>
        </a:p>
      </dsp:txBody>
      <dsp:txXfrm>
        <a:off x="30170" y="30170"/>
        <a:ext cx="8321660" cy="557686"/>
      </dsp:txXfrm>
    </dsp:sp>
    <dsp:sp modelId="{5A5FECB6-0BC6-41D6-827F-189A6E0A107B}">
      <dsp:nvSpPr>
        <dsp:cNvPr id="0" name=""/>
        <dsp:cNvSpPr/>
      </dsp:nvSpPr>
      <dsp:spPr>
        <a:xfrm>
          <a:off x="0" y="706121"/>
          <a:ext cx="8382000" cy="64361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211518"/>
                <a:satOff val="-11993"/>
                <a:lumOff val="4608"/>
                <a:alphaOff val="0"/>
                <a:shade val="36000"/>
                <a:satMod val="120000"/>
              </a:schemeClr>
              <a:schemeClr val="accent4">
                <a:hueOff val="10211518"/>
                <a:satOff val="-11993"/>
                <a:lumOff val="460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this condition is true, the block following the if statement is executed.</a:t>
          </a:r>
        </a:p>
      </dsp:txBody>
      <dsp:txXfrm>
        <a:off x="31419" y="737540"/>
        <a:ext cx="8319162" cy="580780"/>
      </dsp:txXfrm>
    </dsp:sp>
    <dsp:sp modelId="{A433AA3F-0F58-4682-AECE-505EA803D2A8}">
      <dsp:nvSpPr>
        <dsp:cNvPr id="0" name=""/>
        <dsp:cNvSpPr/>
      </dsp:nvSpPr>
      <dsp:spPr>
        <a:xfrm>
          <a:off x="0" y="1459226"/>
          <a:ext cx="8382000" cy="64361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the condition is false, the block after the if statement is not executed and the immediate statement after the block is executed.</a:t>
          </a:r>
        </a:p>
      </dsp:txBody>
      <dsp:txXfrm>
        <a:off x="31419" y="1490645"/>
        <a:ext cx="8319162" cy="580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7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71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85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203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3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5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7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3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4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10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2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6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25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8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55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80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52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115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03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21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5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29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790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10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1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84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75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2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0F03A6-E5F0-4479-B970-4D07A392605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63BCB7F-F217-40B4-BEB3-B602ADF2E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7" r:id="rId14"/>
    <p:sldLayoutId id="2147483688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2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Operators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relational operators in JavaScript.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 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 4;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(‘First number is greater than the second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&gt;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/&gt;First number is less than the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second 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&lt;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/&gt;First number is equal to the second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==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98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2778760"/>
          <a:ext cx="8534400" cy="29667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Logical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 (AND)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true, if either of the operands are evaluated to true. If first operand evaluates to true, it will ignore the second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&amp;&amp;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 == 5)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(NOT)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false, if the expression is true and vice-versa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!(x == 3)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 (OR)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true, if either of the operands are evaluated to true. If first operand evaluates to true, it will ignore the second operand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|| (y == 5)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Logical Operators 1-2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3977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logical operators.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914400"/>
          <a:ext cx="8382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4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Operators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logical </a:t>
            </a:r>
            <a:r>
              <a:rPr lang="en-US" sz="2800" baseline="30000" dirty="0">
                <a:cs typeface="Courier New" pitchFamily="49" charset="0"/>
              </a:rPr>
              <a:t>AND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operator in JavaScript.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name = “John”;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age = 23;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alert(‘John\’s age is greater than or equal to 23 years : ‘ +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((name==”John”) &amp;&amp; (age &gt;= 23)));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729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0600" y="3505200"/>
          <a:ext cx="6629400" cy="289929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/>
                <a:gridCol w="2619375"/>
                <a:gridCol w="2486025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6;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6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Assignment Operators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2359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assignment operators.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9144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6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04" y="215152"/>
            <a:ext cx="7772400" cy="1273705"/>
          </a:xfrm>
        </p:spPr>
        <p:txBody>
          <a:bodyPr/>
          <a:lstStyle/>
          <a:p>
            <a:r>
              <a:rPr lang="en-US" dirty="0" smtClean="0"/>
              <a:t>DOM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20471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 id="check"&gt; I will test this paragraph 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err="1"/>
              <a:t>document.getElementById</a:t>
            </a:r>
            <a:r>
              <a:rPr lang="en-US" dirty="0"/>
              <a:t>("check").</a:t>
            </a:r>
            <a:r>
              <a:rPr lang="en-US" dirty="0" err="1"/>
              <a:t>innerHTML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1249672"/>
            <a:ext cx="8382000" cy="943104"/>
            <a:chOff x="0" y="1266695"/>
            <a:chExt cx="8382000" cy="94310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0" y="1266695"/>
              <a:ext cx="8382000" cy="943104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6039" y="1312734"/>
              <a:ext cx="8289922" cy="8510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/>
                <a:t>exec(string)</a:t>
              </a:r>
              <a:r>
                <a:rPr lang="en-US" sz="1800" kern="1200" dirty="0"/>
                <a:t> - Executes a string to search the matching pattern within it. The method returns a null value, if pattern is not found. In case of multiple matches, it returns the matched result set.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93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Decision-making Statements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3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Decision-making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173460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JavaScript supports four decision-making statements, which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if-else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if-else if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switch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 Statement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8382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3048000"/>
            <a:ext cx="1905000" cy="366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678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 Statement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</a:t>
            </a:r>
            <a:r>
              <a:rPr lang="en-US" sz="2800" baseline="30000" dirty="0">
                <a:cs typeface="Courier New" pitchFamily="49" charset="0"/>
              </a:rPr>
              <a:t>if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smtClean="0">
                <a:cs typeface="Courier New" pitchFamily="49" charset="0"/>
              </a:rPr>
              <a:t>Age </a:t>
            </a:r>
            <a:r>
              <a:rPr lang="en-US" sz="2400" baseline="30000" dirty="0">
                <a:cs typeface="Courier New" pitchFamily="49" charset="0"/>
              </a:rPr>
              <a:t>= prompt</a:t>
            </a:r>
            <a:r>
              <a:rPr lang="en-US" sz="2400" baseline="30000" dirty="0" smtClean="0">
                <a:cs typeface="Courier New" pitchFamily="49" charset="0"/>
              </a:rPr>
              <a:t>(“Enter  Age”);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smtClean="0">
                <a:cs typeface="Courier New" pitchFamily="49" charset="0"/>
              </a:rPr>
              <a:t>if(Age&gt;=18||Age&lt;=25)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</a:t>
            </a:r>
            <a:r>
              <a:rPr lang="en-US" sz="2400" baseline="30000" dirty="0" smtClean="0">
                <a:cs typeface="Courier New" pitchFamily="49" charset="0"/>
              </a:rPr>
              <a:t>(‘You Are Adult’);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068" y="3609598"/>
            <a:ext cx="80486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i="1" dirty="0"/>
              <a:t>condition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468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if-else Statement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4013539"/>
            <a:ext cx="8506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Syntax: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i="1" dirty="0"/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 </a:t>
            </a:r>
            <a:endParaRPr lang="en-US" dirty="0" smtClean="0"/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{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the condition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5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Basics of Operators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32515606"/>
              </p:ext>
            </p:extLst>
          </p:nvPr>
        </p:nvGraphicFramePr>
        <p:xfrm>
          <a:off x="457200" y="12192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if-else Statement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</a:t>
            </a:r>
            <a:r>
              <a:rPr lang="en-US" sz="2800" baseline="30000" dirty="0">
                <a:cs typeface="Courier New" pitchFamily="49" charset="0"/>
              </a:rPr>
              <a:t>if-else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 prompt(‘Enter first number</a:t>
            </a:r>
            <a:r>
              <a:rPr lang="en-US" sz="2400" baseline="30000" dirty="0" smtClean="0">
                <a:cs typeface="Courier New" pitchFamily="49" charset="0"/>
              </a:rPr>
              <a:t>:’);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 prompt(‘Enter second number</a:t>
            </a:r>
            <a:r>
              <a:rPr lang="en-US" sz="2400" baseline="30000" dirty="0" smtClean="0">
                <a:cs typeface="Courier New" pitchFamily="49" charset="0"/>
              </a:rPr>
              <a:t>’);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result = 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 (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== 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alert(‘ERROR Message: Cannot divide by zero.’);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result =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/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alert(“Result: “ + result);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91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if-else-if Statement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019"/>
            <a:ext cx="7772400" cy="4292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i="1" dirty="0"/>
              <a:t>condition1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condition1 is true</a:t>
            </a:r>
            <a:br>
              <a:rPr lang="en-US" i="1" dirty="0"/>
            </a:b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i="1" dirty="0"/>
              <a:t>condition2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12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if-else-if Statement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</a:t>
            </a:r>
            <a:r>
              <a:rPr lang="en-US" sz="2800" baseline="30000" dirty="0">
                <a:cs typeface="Courier New" pitchFamily="49" charset="0"/>
              </a:rPr>
              <a:t>if-else-if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percentage = prompt(‘Enter percentage:’,0);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 (percentage &gt;= 60)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obtained the A grade.’);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 if (percentage &gt;= 35 &amp;&amp; percentage &lt; 60)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obtained the B class.’);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failed’);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539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Nested if Statement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3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Nested if Statement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nested </a:t>
            </a:r>
            <a:r>
              <a:rPr lang="en-US" sz="2800" baseline="30000" dirty="0">
                <a:cs typeface="Courier New" pitchFamily="49" charset="0"/>
              </a:rPr>
              <a:t>if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username = prompt("User Name: ");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pwd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= prompt("Password: ");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if(username ==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“Aisha"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&amp;&amp;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pwd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== "123" || username=="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rashid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" &amp;&amp;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pwd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=="456")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	alert("Hello Raneem");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	alert("Sorry Try Again");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&lt;/script&gt;</a:t>
            </a:r>
            <a:endParaRPr lang="en-US" sz="2400" baseline="30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switch-case Statement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112455" y="3593025"/>
            <a:ext cx="66232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switch(</a:t>
            </a:r>
            <a:r>
              <a:rPr lang="en-US" i="1" dirty="0"/>
              <a:t>expression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case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case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default: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i="1" dirty="0"/>
              <a:t>default 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585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switch-case Statement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</a:t>
            </a:r>
            <a:r>
              <a:rPr lang="en-US" sz="2800" baseline="30000" dirty="0">
                <a:cs typeface="Courier New" pitchFamily="49" charset="0"/>
              </a:rPr>
              <a:t>switch-case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designation = prompt(‘Enter designation:’);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switch (designation)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case ‘Manager’: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(‘Salary: $21000’);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case ‘Developer’: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(‘Salary: $16000’);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default: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(‘Enter proper designation.’);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094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14400"/>
            <a:ext cx="83058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 operator specifies the type of operation to be performed on the values of variables and expressions.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JavaScript operators are classified into six categories based on the type of action they perform on operands.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are six category of operators namely, Arithmetic, Relational, Logical, Assignment, Bitwise, and Special operators.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Operators in JavaScript have certain priority levels based on which their execution sequence is determined.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regular expression is a pattern that is composed of set of strings, which is to be matched to a particular textual content.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In JavaScript, there are two ways to create regular expressions namely, literal syntax and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RegExp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() constructor.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Decision-making statements allow implementing logical decisions for executing different blocks to obtain the desired output.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</a:t>
            </a:r>
            <a:r>
              <a:rPr lang="en-US"/>
              <a:t>Session 13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89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3874968"/>
          <a:ext cx="8534400" cy="25461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95600"/>
                <a:gridCol w="3352800"/>
                <a:gridCol w="22860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++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Post-increment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--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Pre-decrement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Post-decrement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Increment and Decrement Operators 1-2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5066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arithmetic operators.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914400"/>
          <a:ext cx="838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4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Increment and Decrement Operators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unary operators in JavaScript.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</a:t>
            </a:r>
            <a:r>
              <a:rPr lang="en-US" sz="2800" baseline="30000" dirty="0" err="1">
                <a:cs typeface="Courier New" pitchFamily="49" charset="0"/>
              </a:rPr>
              <a:t>var</a:t>
            </a:r>
            <a:r>
              <a:rPr lang="en-US" sz="2800" baseline="30000" dirty="0">
                <a:cs typeface="Courier New" pitchFamily="49" charset="0"/>
              </a:rPr>
              <a:t> number = 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alert(‘Number after increment = ‘ + ++number);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alert(‘Number after decrement = ‘ + number--);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&lt;/SCRIPT&gt;</a:t>
            </a:r>
            <a:endParaRPr lang="en-US" sz="2400" baseline="30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 </a:t>
            </a:r>
            <a:r>
              <a:rPr lang="en-US" dirty="0"/>
              <a:t>Operators and their Types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9624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Six categories of operators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Arithmetic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Relational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Logical operators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Assignment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operators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2971800"/>
          <a:ext cx="8534400" cy="3834493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6019800"/>
                <a:gridCol w="1066800"/>
              </a:tblGrid>
              <a:tr h="435973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Arithmetic Operator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(Addition)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addition. In case of string values, it behaves as a string concatenation operator and appends a string at the end of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+ 56</a:t>
                      </a:r>
                    </a:p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(Subtraction)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subtraction. If a larger value is subtracted from a smaller value, it returns a negative numeric value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76-78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(Division)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Divides the first operand by the second operand and returns the quotient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/ 8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(Modulo)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Divides the first operand by the second operand and returns the remainder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90 % 20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9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(Multiplication)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Multiplies the two operands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 * 10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 </a:t>
            </a:r>
            <a:r>
              <a:rPr lang="en-US" dirty="0"/>
              <a:t>Arithmetic Operators 1-2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914400"/>
          <a:ext cx="8382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37512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Arithmetic Operators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arithmetic operators.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= 34500;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interest = 8;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, </a:t>
            </a: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* (interest / 100);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+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(“&lt;B&gt;Total amount to be paid ($):&lt;/B&gt;” +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 + “&lt;BR /&gt;”);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064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6858"/>
              </p:ext>
            </p:extLst>
          </p:nvPr>
        </p:nvGraphicFramePr>
        <p:xfrm>
          <a:off x="457200" y="3505200"/>
          <a:ext cx="8534400" cy="3007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 (Equal)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== 91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 (Not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unequal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 != 98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=== (Strict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equal and are of the same type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!== (Strict Not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two operands are unequal and whether are not of the same type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Relational </a:t>
            </a:r>
            <a:r>
              <a:rPr lang="en-US" dirty="0"/>
              <a:t>Operators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124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relational operators.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9144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5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1371600"/>
          <a:ext cx="8534400" cy="3007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5791200"/>
                <a:gridCol w="11430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Operators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(Greater Than)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greater than the right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&gt; 95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(Less Than)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less than the right operand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 &lt; 96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 (Greater Than or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greater than or equal to the right operand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 &gt;= 93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 (Less Than or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Verifies whether the left operand is less than or equal to the right operand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 &lt;= 100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Relational </a:t>
            </a:r>
            <a:r>
              <a:rPr lang="en-US" dirty="0"/>
              <a:t>Operators 2-3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9906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more relational operators.</a:t>
            </a:r>
          </a:p>
        </p:txBody>
      </p:sp>
    </p:spTree>
    <p:extLst>
      <p:ext uri="{BB962C8B-B14F-4D97-AF65-F5344CB8AC3E}">
        <p14:creationId xmlns:p14="http://schemas.microsoft.com/office/powerpoint/2010/main" val="39785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1656</TotalTime>
  <Words>2447</Words>
  <Application>Microsoft Office PowerPoint</Application>
  <PresentationFormat>On-screen Show (4:3)</PresentationFormat>
  <Paragraphs>480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Wood Type</vt:lpstr>
      <vt:lpstr>Operators and statements</vt:lpstr>
      <vt:lpstr> Basics of Operators 1-2</vt:lpstr>
      <vt:lpstr> Increment and Decrement Operators 1-2</vt:lpstr>
      <vt:lpstr> Increment and Decrement Operators 2-2</vt:lpstr>
      <vt:lpstr> Operators and their Types</vt:lpstr>
      <vt:lpstr> Arithmetic Operators 1-2</vt:lpstr>
      <vt:lpstr> Arithmetic Operators 2-2</vt:lpstr>
      <vt:lpstr> Relational Operators 1-3</vt:lpstr>
      <vt:lpstr> Relational Operators 2-3</vt:lpstr>
      <vt:lpstr>Relational Operators 3-3</vt:lpstr>
      <vt:lpstr> Logical Operators 1-2</vt:lpstr>
      <vt:lpstr>Logical Operators 2-2</vt:lpstr>
      <vt:lpstr> Assignment Operators</vt:lpstr>
      <vt:lpstr>DOM Method</vt:lpstr>
      <vt:lpstr> Decision-making Statements</vt:lpstr>
      <vt:lpstr> Decision-making Statements</vt:lpstr>
      <vt:lpstr> if Statement 1-2</vt:lpstr>
      <vt:lpstr> if Statement 2-2</vt:lpstr>
      <vt:lpstr> if-else Statement 1-2</vt:lpstr>
      <vt:lpstr> if-else Statement 2-2</vt:lpstr>
      <vt:lpstr> if-else-if Statement 1-2</vt:lpstr>
      <vt:lpstr>If-else-if statement</vt:lpstr>
      <vt:lpstr> if-else-if Statement 2-2</vt:lpstr>
      <vt:lpstr> Nested if Statement 1-2</vt:lpstr>
      <vt:lpstr> Nested if Statement 2-2</vt:lpstr>
      <vt:lpstr> switch-case Statement 1-2</vt:lpstr>
      <vt:lpstr> switch-case Statement 2-2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statements</dc:title>
  <dc:creator>Raneem Rashid</dc:creator>
  <cp:lastModifiedBy>Aisha Usman</cp:lastModifiedBy>
  <cp:revision>23</cp:revision>
  <dcterms:created xsi:type="dcterms:W3CDTF">2015-03-03T17:45:35Z</dcterms:created>
  <dcterms:modified xsi:type="dcterms:W3CDTF">2016-05-30T11:15:36Z</dcterms:modified>
</cp:coreProperties>
</file>