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9" r:id="rId3"/>
    <p:sldId id="266" r:id="rId4"/>
    <p:sldId id="267" r:id="rId5"/>
    <p:sldId id="268" r:id="rId6"/>
    <p:sldId id="271" r:id="rId7"/>
    <p:sldId id="274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2244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606-B5D9-4E2A-AD77-A3F0B8C83209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5B6C-85E1-4B4F-A5B5-9CBFEFEE1D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606-B5D9-4E2A-AD77-A3F0B8C83209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5B6C-85E1-4B4F-A5B5-9CBFEFEE1D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606-B5D9-4E2A-AD77-A3F0B8C83209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5B6C-85E1-4B4F-A5B5-9CBFEFEE1D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606-B5D9-4E2A-AD77-A3F0B8C83209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5B6C-85E1-4B4F-A5B5-9CBFEFEE1D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606-B5D9-4E2A-AD77-A3F0B8C83209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5B6C-85E1-4B4F-A5B5-9CBFEFEE1D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606-B5D9-4E2A-AD77-A3F0B8C83209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5B6C-85E1-4B4F-A5B5-9CBFEFEE1D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606-B5D9-4E2A-AD77-A3F0B8C83209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5B6C-85E1-4B4F-A5B5-9CBFEFEE1D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606-B5D9-4E2A-AD77-A3F0B8C83209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5B6C-85E1-4B4F-A5B5-9CBFEFEE1D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606-B5D9-4E2A-AD77-A3F0B8C83209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5B6C-85E1-4B4F-A5B5-9CBFEFEE1D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606-B5D9-4E2A-AD77-A3F0B8C83209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C25B6C-85E1-4B4F-A5B5-9CBFEFEE1D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606-B5D9-4E2A-AD77-A3F0B8C83209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25B6C-85E1-4B4F-A5B5-9CBFEFEE1D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605606-B5D9-4E2A-AD77-A3F0B8C83209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2C25B6C-85E1-4B4F-A5B5-9CBFEFEE1D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d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ddi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Javascript-2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09800"/>
            <a:ext cx="7772400" cy="746760"/>
          </a:xfrm>
        </p:spPr>
        <p:txBody>
          <a:bodyPr/>
          <a:lstStyle/>
          <a:p>
            <a:r>
              <a:rPr lang="en-US" smtClean="0"/>
              <a:t>Lecture#13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in a variable: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Integers(0-9)</a:t>
            </a:r>
          </a:p>
          <a:p>
            <a:r>
              <a:rPr lang="en-US" dirty="0" smtClean="0"/>
              <a:t>Floating point( like 3.1415, -3.1, .112, and 2.232)</a:t>
            </a:r>
          </a:p>
          <a:p>
            <a:r>
              <a:rPr lang="en-US" dirty="0" smtClean="0"/>
              <a:t>Strings (“</a:t>
            </a:r>
            <a:r>
              <a:rPr lang="en-US" dirty="0" err="1" smtClean="0"/>
              <a:t>abc”,”ss</a:t>
            </a:r>
            <a:r>
              <a:rPr lang="en-US" dirty="0" smtClean="0"/>
              <a:t>”,”#”)</a:t>
            </a:r>
          </a:p>
          <a:p>
            <a:r>
              <a:rPr lang="en-US" dirty="0" smtClean="0"/>
              <a:t>Boolean(true / false)</a:t>
            </a:r>
          </a:p>
          <a:p>
            <a:endParaRPr lang="en-US" dirty="0" smtClean="0"/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8442AE91-3BC8-4A29-BBEF-CE000A5C9715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JavaScript Arithmetic Operators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Given that </a:t>
            </a:r>
            <a:r>
              <a:rPr lang="en-US" sz="2000" b="1" dirty="0" smtClean="0"/>
              <a:t>y=5</a:t>
            </a:r>
            <a:r>
              <a:rPr lang="en-US" sz="2000" dirty="0" smtClean="0"/>
              <a:t>, the table below explains the arithmetic operators: </a:t>
            </a:r>
            <a:br>
              <a:rPr lang="en-US" sz="2000" dirty="0" smtClean="0"/>
            </a:b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41505"/>
              </p:ext>
            </p:extLst>
          </p:nvPr>
        </p:nvGraphicFramePr>
        <p:xfrm>
          <a:off x="152400" y="1447800"/>
          <a:ext cx="8839200" cy="54102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25880"/>
                <a:gridCol w="3535680"/>
                <a:gridCol w="2209800"/>
                <a:gridCol w="1767840"/>
              </a:tblGrid>
              <a:tr h="676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Operator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Description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Example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Result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676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+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Addition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x=y+2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x=7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676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-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Subtraction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x=y-2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x=3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676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*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Multiplication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x=y*2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x=10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676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/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Division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x=y/2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x=2.5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676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%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Modulus (division remainder)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x=y%2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x=1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676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++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Increment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x=++y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x=6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676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--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Decrement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x=--y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x=4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JavaScript Assignment Operators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Given that </a:t>
            </a:r>
            <a:r>
              <a:rPr lang="en-US" sz="2400" b="1" dirty="0" smtClean="0"/>
              <a:t>x=10</a:t>
            </a:r>
            <a:r>
              <a:rPr lang="en-US" sz="2400" dirty="0" smtClean="0"/>
              <a:t> and </a:t>
            </a:r>
            <a:r>
              <a:rPr lang="en-US" sz="2400" b="1" dirty="0" smtClean="0"/>
              <a:t>y=5</a:t>
            </a:r>
            <a:r>
              <a:rPr lang="en-US" sz="2400" dirty="0" smtClean="0"/>
              <a:t>, the table below explains the assignment operators:</a:t>
            </a:r>
            <a:br>
              <a:rPr lang="en-US" sz="2400" dirty="0" smtClean="0"/>
            </a:b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70471"/>
              </p:ext>
            </p:extLst>
          </p:nvPr>
        </p:nvGraphicFramePr>
        <p:xfrm>
          <a:off x="0" y="1524000"/>
          <a:ext cx="9144000" cy="53340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891862"/>
                <a:gridCol w="3136782"/>
                <a:gridCol w="2286556"/>
                <a:gridCol w="1828800"/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Operator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Example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Same As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Result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=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x=y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 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x=5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+=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x+=y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x=</a:t>
                      </a:r>
                      <a:r>
                        <a:rPr lang="en-US" sz="2000" dirty="0" err="1"/>
                        <a:t>x+y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x=15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-=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x-=y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x=x-y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x=5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*=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x*=y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x=x*y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x=50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/=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x/=y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x=x/y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x=2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%=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x%=y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x=x%y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x=0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444" marR="28444" marT="28444" marB="28444"/>
                </a:tc>
              </a:tr>
            </a:tbl>
          </a:graphicData>
        </a:graphic>
      </p:graphicFrame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467600" cy="5364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u="sng" dirty="0" smtClean="0"/>
          </a:p>
          <a:p>
            <a:r>
              <a:rPr lang="en-US" dirty="0" smtClean="0"/>
              <a:t>The + operator can also be used to add string variables or text values together.</a:t>
            </a:r>
          </a:p>
          <a:p>
            <a:r>
              <a:rPr lang="en-US" dirty="0" smtClean="0"/>
              <a:t>To add two or more string variables together, use the + operator.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   txt1="What a";</a:t>
            </a:r>
            <a:br>
              <a:rPr lang="en-US" dirty="0" smtClean="0"/>
            </a:br>
            <a:r>
              <a:rPr lang="en-US" dirty="0" smtClean="0"/>
              <a:t>txt2="nice day";</a:t>
            </a:r>
            <a:br>
              <a:rPr lang="en-US" dirty="0" smtClean="0"/>
            </a:br>
            <a:r>
              <a:rPr lang="en-US" dirty="0" smtClean="0"/>
              <a:t>txt3=txt1+txt2;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228601"/>
            <a:ext cx="7239000" cy="10668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/>
          <a:p>
            <a:pPr>
              <a:buNone/>
            </a:pPr>
            <a:r>
              <a:rPr lang="en-US" sz="4400" b="1" u="sng" dirty="0" smtClean="0"/>
              <a:t>The + Operator Used on Strings</a:t>
            </a:r>
          </a:p>
        </p:txBody>
      </p:sp>
      <p:sp>
        <p:nvSpPr>
          <p:cNvPr id="5" name="Rounded Rectangle 4">
            <a:hlinkClick r:id="rId2" action="ppaction://hlinkfile"/>
          </p:cNvPr>
          <p:cNvSpPr/>
          <p:nvPr/>
        </p:nvSpPr>
        <p:spPr>
          <a:xfrm>
            <a:off x="6324600" y="5791200"/>
            <a:ext cx="1905000" cy="533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accent4">
                    <a:lumMod val="50000"/>
                  </a:schemeClr>
                </a:solidFill>
              </a:rPr>
              <a:t>Example</a:t>
            </a:r>
            <a:endParaRPr lang="en-US" u="sng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4572000"/>
          </a:xfrm>
        </p:spPr>
        <p:txBody>
          <a:bodyPr>
            <a:normAutofit fontScale="85000" lnSpcReduction="2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 smtClean="0"/>
              <a:t>var</a:t>
            </a:r>
            <a:r>
              <a:rPr lang="en-US" sz="2400" dirty="0" smtClean="0"/>
              <a:t> x;</a:t>
            </a:r>
          </a:p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x=5+5;</a:t>
            </a:r>
          </a:p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 smtClean="0"/>
              <a:t>document.write</a:t>
            </a:r>
            <a:r>
              <a:rPr lang="en-US" sz="2400" dirty="0" smtClean="0"/>
              <a:t>(x);</a:t>
            </a:r>
          </a:p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 smtClean="0"/>
              <a:t>document.write</a:t>
            </a:r>
            <a:r>
              <a:rPr lang="en-US" sz="2400" dirty="0" smtClean="0"/>
              <a:t>("&lt;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/&gt;");</a:t>
            </a:r>
          </a:p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x="5"+"5";</a:t>
            </a:r>
          </a:p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 smtClean="0"/>
              <a:t>document.write</a:t>
            </a:r>
            <a:r>
              <a:rPr lang="en-US" sz="2400" dirty="0" smtClean="0"/>
              <a:t>(x);</a:t>
            </a:r>
          </a:p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 smtClean="0"/>
              <a:t>document.write</a:t>
            </a:r>
            <a:r>
              <a:rPr lang="en-US" sz="2400" dirty="0" smtClean="0"/>
              <a:t>("&lt;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/&gt;");</a:t>
            </a:r>
          </a:p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x=5+"5";</a:t>
            </a:r>
          </a:p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 smtClean="0"/>
              <a:t>document.write</a:t>
            </a:r>
            <a:r>
              <a:rPr lang="en-US" sz="2400" dirty="0" smtClean="0"/>
              <a:t>(x);</a:t>
            </a:r>
          </a:p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 smtClean="0"/>
              <a:t>document.write</a:t>
            </a:r>
            <a:r>
              <a:rPr lang="en-US" sz="2400" dirty="0" smtClean="0"/>
              <a:t>("&lt;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/&gt;");</a:t>
            </a:r>
          </a:p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x="5"+5;</a:t>
            </a:r>
          </a:p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 smtClean="0"/>
              <a:t>document.write</a:t>
            </a:r>
            <a:r>
              <a:rPr lang="en-US" sz="2400" dirty="0" smtClean="0"/>
              <a:t>(x);</a:t>
            </a:r>
          </a:p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err="1" smtClean="0"/>
              <a:t>document.write</a:t>
            </a:r>
            <a:r>
              <a:rPr lang="en-US" sz="2400" dirty="0" smtClean="0"/>
              <a:t>("&lt;</a:t>
            </a:r>
            <a:r>
              <a:rPr lang="en-US" sz="2400" dirty="0" err="1" smtClean="0"/>
              <a:t>br</a:t>
            </a:r>
            <a:r>
              <a:rPr lang="en-US" sz="2400" dirty="0" smtClean="0"/>
              <a:t> /&gt;");</a:t>
            </a:r>
          </a:p>
          <a:p>
            <a:pPr marL="41148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fld id="{802AC7D9-8769-449D-811A-B22487F143BC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819400"/>
            <a:ext cx="4876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Taking Input In JavaScript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4350"/>
            <a:ext cx="8458200" cy="45720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Since you usually want to use the input from the prompt box for some purpose it is normal to store the input in a variable, as shown in this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username = prompt("Please enter your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name","Enter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your name here");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7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6725800-765C-4725-B231-50A09B5F18A4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620000" cy="12525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Addition program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934200" y="1828800"/>
            <a:ext cx="16764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hlinkClick r:id="rId2" action="ppaction://hlinkfile"/>
              </a:rPr>
              <a:t>Output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3276600"/>
            <a:ext cx="7696200" cy="2971800"/>
          </a:xfrm>
          <a:prstGeom prst="rect">
            <a:avLst/>
          </a:prstGeom>
        </p:spPr>
        <p:txBody>
          <a:bodyPr lIns="54864" tIns="91440">
            <a:normAutofit fontScale="925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dirty="0">
                <a:latin typeface="+mn-lt"/>
              </a:rPr>
              <a:t>Since a prompt dialog returns the value typed by the user to the program as a string, use function </a:t>
            </a:r>
            <a:r>
              <a:rPr lang="en-US" sz="3200" b="1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parseInt</a:t>
            </a:r>
            <a:r>
              <a:rPr lang="en-US" sz="3200" dirty="0">
                <a:latin typeface="+mn-lt"/>
              </a:rPr>
              <a:t> to convert the string arguments to an integer.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dirty="0">
                <a:latin typeface="+mn-lt"/>
              </a:rPr>
              <a:t>For this program, if user enters a non-integer value or clicks Cancel then sum will appear as </a:t>
            </a:r>
            <a:r>
              <a:rPr lang="en-US" sz="3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NaN</a:t>
            </a:r>
            <a:r>
              <a:rPr lang="en-US" sz="3200" dirty="0">
                <a:latin typeface="+mn-lt"/>
              </a:rPr>
              <a:t> (Not a number).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47800" y="1752600"/>
            <a:ext cx="525780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1148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Take two integers as input from the user</a:t>
            </a:r>
          </a:p>
          <a:p>
            <a:pPr marL="41148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Perform the addition</a:t>
            </a:r>
          </a:p>
          <a:p>
            <a:pPr marL="41148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Display the result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Practice Time.. 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Write a script that takes three integers from the user and displays the sum, average &amp; product in alert dialog.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455</TotalTime>
  <Words>343</Words>
  <Application>Microsoft Office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Javascript-2</vt:lpstr>
      <vt:lpstr>Data in a variable:</vt:lpstr>
      <vt:lpstr>JavaScript Arithmetic Operators  Given that y=5, the table below explains the arithmetic operators:  </vt:lpstr>
      <vt:lpstr>JavaScript Assignment Operators Given that x=10 and y=5, the table below explains the assignment operators: </vt:lpstr>
      <vt:lpstr>PowerPoint Presentation</vt:lpstr>
      <vt:lpstr>PowerPoint Presentation</vt:lpstr>
      <vt:lpstr>Taking Input In JavaScript</vt:lpstr>
      <vt:lpstr>Addition program</vt:lpstr>
      <vt:lpstr>Practice Time..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anum</dc:creator>
  <cp:lastModifiedBy>arshma</cp:lastModifiedBy>
  <cp:revision>59</cp:revision>
  <dcterms:created xsi:type="dcterms:W3CDTF">2011-03-16T08:41:08Z</dcterms:created>
  <dcterms:modified xsi:type="dcterms:W3CDTF">2015-08-31T07:15:20Z</dcterms:modified>
</cp:coreProperties>
</file>