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669FF5-70DC-4FB0-9D2E-C8870843186B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87AF3-78F4-42FF-9CCA-DB8BD17E4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669FF5-70DC-4FB0-9D2E-C8870843186B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87AF3-78F4-42FF-9CCA-DB8BD17E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669FF5-70DC-4FB0-9D2E-C8870843186B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87AF3-78F4-42FF-9CCA-DB8BD17E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669FF5-70DC-4FB0-9D2E-C8870843186B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87AF3-78F4-42FF-9CCA-DB8BD17E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669FF5-70DC-4FB0-9D2E-C8870843186B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87AF3-78F4-42FF-9CCA-DB8BD17E4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669FF5-70DC-4FB0-9D2E-C8870843186B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87AF3-78F4-42FF-9CCA-DB8BD17E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669FF5-70DC-4FB0-9D2E-C8870843186B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87AF3-78F4-42FF-9CCA-DB8BD17E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669FF5-70DC-4FB0-9D2E-C8870843186B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87AF3-78F4-42FF-9CCA-DB8BD17E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669FF5-70DC-4FB0-9D2E-C8870843186B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87AF3-78F4-42FF-9CCA-DB8BD17E4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669FF5-70DC-4FB0-9D2E-C8870843186B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87AF3-78F4-42FF-9CCA-DB8BD17E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669FF5-70DC-4FB0-9D2E-C8870843186B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87AF3-78F4-42FF-9CCA-DB8BD17E4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B669FF5-70DC-4FB0-9D2E-C8870843186B}" type="datetimeFigureOut">
              <a:rPr lang="en-US" smtClean="0"/>
              <a:pPr/>
              <a:t>1/19/2013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0587AF3-78F4-42FF-9CCA-DB8BD17E4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smtClean="0"/>
              <a:t>avascript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67494"/>
            <a:ext cx="7696200" cy="1104106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 b="27778"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838200"/>
            <a:ext cx="7467600" cy="951706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JavaScript Array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 The Array is used to store multiple values in a single variable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391400" cy="523560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 smtClean="0"/>
              <a:t>What is an Array?</a:t>
            </a:r>
          </a:p>
          <a:p>
            <a:r>
              <a:rPr lang="en-US" dirty="0" smtClean="0"/>
              <a:t>An array is a special variable, which can hold more than one value, at a time.</a:t>
            </a:r>
          </a:p>
          <a:p>
            <a:r>
              <a:rPr lang="en-US" dirty="0" smtClean="0"/>
              <a:t>If you have a list of items (a list of car names, for example), storing the cars in single variables could look like this:</a:t>
            </a:r>
          </a:p>
          <a:p>
            <a:r>
              <a:rPr lang="en-US" dirty="0" smtClean="0"/>
              <a:t>cars1="Saab";</a:t>
            </a:r>
            <a:br>
              <a:rPr lang="en-US" dirty="0" smtClean="0"/>
            </a:br>
            <a:r>
              <a:rPr lang="en-US" dirty="0" smtClean="0"/>
              <a:t>cars2="Volvo";</a:t>
            </a:r>
            <a:br>
              <a:rPr lang="en-US" dirty="0" smtClean="0"/>
            </a:br>
            <a:r>
              <a:rPr lang="en-US" dirty="0" smtClean="0"/>
              <a:t>cars3="BMW";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Create an Array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467600" cy="55404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array can be defined in three ways. </a:t>
            </a:r>
          </a:p>
          <a:p>
            <a:r>
              <a:rPr lang="en-US" dirty="0" smtClean="0"/>
              <a:t>The following code creates an Array object called </a:t>
            </a:r>
            <a:r>
              <a:rPr lang="en-US" dirty="0" err="1" smtClean="0"/>
              <a:t>myCars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myCars</a:t>
            </a:r>
            <a:r>
              <a:rPr lang="en-US" dirty="0" smtClean="0"/>
              <a:t>=new Array();</a:t>
            </a:r>
          </a:p>
          <a:p>
            <a:pPr>
              <a:buNone/>
            </a:pPr>
            <a:r>
              <a:rPr lang="en-US" dirty="0" smtClean="0"/>
              <a:t>    // regular array(add an optional integer</a:t>
            </a:r>
          </a:p>
          <a:p>
            <a:pPr>
              <a:buNone/>
            </a:pPr>
            <a:r>
              <a:rPr lang="en-US" dirty="0" smtClean="0"/>
              <a:t>   // argument to control array's size)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myCars</a:t>
            </a:r>
            <a:r>
              <a:rPr lang="en-US" dirty="0" smtClean="0"/>
              <a:t>[0]="Saab"; </a:t>
            </a:r>
          </a:p>
          <a:p>
            <a:pPr>
              <a:buNone/>
            </a:pPr>
            <a:r>
              <a:rPr lang="en-US" dirty="0" smtClean="0"/>
              <a:t>   </a:t>
            </a:r>
            <a:br>
              <a:rPr lang="en-US" dirty="0" smtClean="0"/>
            </a:br>
            <a:r>
              <a:rPr lang="en-US" dirty="0" err="1" smtClean="0"/>
              <a:t>myCars</a:t>
            </a:r>
            <a:r>
              <a:rPr lang="en-US" dirty="0" smtClean="0"/>
              <a:t>[1]="Volvo";</a:t>
            </a:r>
            <a:br>
              <a:rPr lang="en-US" dirty="0" smtClean="0"/>
            </a:br>
            <a:r>
              <a:rPr lang="en-US" dirty="0" err="1" smtClean="0"/>
              <a:t>myCars</a:t>
            </a:r>
            <a:r>
              <a:rPr lang="en-US" dirty="0" smtClean="0"/>
              <a:t>[2]="BMW";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2.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myCars</a:t>
            </a:r>
            <a:r>
              <a:rPr lang="en-US" dirty="0" smtClean="0"/>
              <a:t>=new Array("</a:t>
            </a:r>
            <a:r>
              <a:rPr lang="en-US" dirty="0" err="1" smtClean="0"/>
              <a:t>Saab","Volvo","BMW</a:t>
            </a:r>
            <a:r>
              <a:rPr lang="en-US" dirty="0" smtClean="0"/>
              <a:t>"); </a:t>
            </a:r>
          </a:p>
          <a:p>
            <a:pPr>
              <a:buNone/>
            </a:pPr>
            <a:r>
              <a:rPr lang="en-US" dirty="0" smtClean="0"/>
              <a:t>// condensed array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myCars</a:t>
            </a:r>
            <a:r>
              <a:rPr lang="en-US" dirty="0" smtClean="0"/>
              <a:t>=["</a:t>
            </a:r>
            <a:r>
              <a:rPr lang="en-US" dirty="0" err="1" smtClean="0"/>
              <a:t>Saab","Volvo","BMW</a:t>
            </a:r>
            <a:r>
              <a:rPr lang="en-US" dirty="0" smtClean="0"/>
              <a:t>"]; </a:t>
            </a:r>
          </a:p>
          <a:p>
            <a:pPr>
              <a:buNone/>
            </a:pPr>
            <a:r>
              <a:rPr lang="en-US" dirty="0" smtClean="0"/>
              <a:t>// literal array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81000"/>
            <a:ext cx="7315200" cy="6073808"/>
          </a:xfrm>
        </p:spPr>
        <p:txBody>
          <a:bodyPr/>
          <a:lstStyle/>
          <a:p>
            <a:r>
              <a:rPr lang="en-US" b="1" dirty="0" smtClean="0"/>
              <a:t>Access an Array: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myCars</a:t>
            </a:r>
            <a:r>
              <a:rPr lang="en-US" dirty="0" smtClean="0"/>
              <a:t>[0]);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Modify Values in an Array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myCars</a:t>
            </a:r>
            <a:r>
              <a:rPr lang="en-US" dirty="0" smtClean="0"/>
              <a:t>[0]="Opel";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543800" cy="1399032"/>
          </a:xfrm>
        </p:spPr>
        <p:txBody>
          <a:bodyPr/>
          <a:lstStyle/>
          <a:p>
            <a:r>
              <a:rPr lang="en-US" dirty="0" smtClean="0"/>
              <a:t>Example Of An Array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 b="12329"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 b="10145"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543800" cy="13990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JavaScript For...In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620000" cy="5083208"/>
          </a:xfrm>
        </p:spPr>
        <p:txBody>
          <a:bodyPr/>
          <a:lstStyle/>
          <a:p>
            <a:r>
              <a:rPr lang="en-US" dirty="0" smtClean="0"/>
              <a:t>The for...in statement loops through the elements of an array.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Syntax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i="1" dirty="0" smtClean="0"/>
              <a:t>variable</a:t>
            </a:r>
            <a:r>
              <a:rPr lang="en-US" dirty="0" smtClean="0"/>
              <a:t> in </a:t>
            </a:r>
            <a:r>
              <a:rPr lang="en-US" i="1" dirty="0" smtClean="0"/>
              <a:t>object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  {</a:t>
            </a:r>
            <a:br>
              <a:rPr lang="en-US" dirty="0" smtClean="0"/>
            </a:br>
            <a:r>
              <a:rPr lang="en-US" i="1" dirty="0" smtClean="0"/>
              <a:t>  code to be executed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399032"/>
          </a:xfrm>
        </p:spPr>
        <p:txBody>
          <a:bodyPr/>
          <a:lstStyle/>
          <a:p>
            <a:r>
              <a:rPr lang="en-US" dirty="0" smtClean="0"/>
              <a:t>Example of For In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b="44000"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</TotalTime>
  <Words>179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Javascript array</vt:lpstr>
      <vt:lpstr>JavaScript Array   The Array is used to store multiple values in a single variable   </vt:lpstr>
      <vt:lpstr>Create an Array </vt:lpstr>
      <vt:lpstr>Slide 4</vt:lpstr>
      <vt:lpstr> </vt:lpstr>
      <vt:lpstr>Example Of An Array</vt:lpstr>
      <vt:lpstr>Output</vt:lpstr>
      <vt:lpstr>JavaScript For...In Statement</vt:lpstr>
      <vt:lpstr>Example of For In Loop</vt:lpstr>
      <vt:lpstr>Output</vt:lpstr>
    </vt:vector>
  </TitlesOfParts>
  <Company>baby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anum</dc:creator>
  <cp:lastModifiedBy>hareem</cp:lastModifiedBy>
  <cp:revision>3</cp:revision>
  <dcterms:created xsi:type="dcterms:W3CDTF">2011-03-28T16:30:03Z</dcterms:created>
  <dcterms:modified xsi:type="dcterms:W3CDTF">2013-01-19T11:38:04Z</dcterms:modified>
</cp:coreProperties>
</file>