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ED93-3AD6-4036-9FEC-6D9C69BC1F9C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0057-8B7E-4F24-B301-EA4710AFA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7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ED93-3AD6-4036-9FEC-6D9C69BC1F9C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0057-8B7E-4F24-B301-EA4710AFA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7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ED93-3AD6-4036-9FEC-6D9C69BC1F9C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0057-8B7E-4F24-B301-EA4710AFA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7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ED93-3AD6-4036-9FEC-6D9C69BC1F9C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0057-8B7E-4F24-B301-EA4710AFA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0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ED93-3AD6-4036-9FEC-6D9C69BC1F9C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0057-8B7E-4F24-B301-EA4710AFA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ED93-3AD6-4036-9FEC-6D9C69BC1F9C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0057-8B7E-4F24-B301-EA4710AFA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1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ED93-3AD6-4036-9FEC-6D9C69BC1F9C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0057-8B7E-4F24-B301-EA4710AFA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ED93-3AD6-4036-9FEC-6D9C69BC1F9C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0057-8B7E-4F24-B301-EA4710AFA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6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ED93-3AD6-4036-9FEC-6D9C69BC1F9C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0057-8B7E-4F24-B301-EA4710AFA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ED93-3AD6-4036-9FEC-6D9C69BC1F9C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0057-8B7E-4F24-B301-EA4710AFA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9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ED93-3AD6-4036-9FEC-6D9C69BC1F9C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0057-8B7E-4F24-B301-EA4710AFA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1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CED93-3AD6-4036-9FEC-6D9C69BC1F9C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C0057-8B7E-4F24-B301-EA4710AFA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amna\Desktop\DOM_events_objects\funct_helloworld.html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\Users\amna\Desktop\DOM_events_objects\funct1.html" TargetMode="External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\Users\amna\Desktop\DOM_events_objects\mouseup%20and%20mousedown.html" TargetMode="External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DOM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HTML DOM events allow JavaScript to register different event handlers on elements in an HTML document.</a:t>
            </a:r>
          </a:p>
          <a:p>
            <a:r>
              <a:rPr lang="en-US" dirty="0"/>
              <a:t>Events are normally used in combination with functions, and the function will not be executed before the event occurs (such as when a user clicks a button).</a:t>
            </a:r>
          </a:p>
          <a:p>
            <a:r>
              <a:rPr lang="en-US" dirty="0"/>
              <a:t>Events are a part of the Document Object Model (DOM) Level 3 and every HTML element have a certain set of events which can trigger JavaScript Code.</a:t>
            </a:r>
          </a:p>
        </p:txBody>
      </p:sp>
    </p:spTree>
    <p:extLst>
      <p:ext uri="{BB962C8B-B14F-4D97-AF65-F5344CB8AC3E}">
        <p14:creationId xmlns:p14="http://schemas.microsoft.com/office/powerpoint/2010/main" val="390029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dirty="0"/>
              <a:t>Mouse </a:t>
            </a:r>
            <a:r>
              <a:rPr lang="en-US" dirty="0" smtClean="0"/>
              <a:t>Events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125930"/>
              </p:ext>
            </p:extLst>
          </p:nvPr>
        </p:nvGraphicFramePr>
        <p:xfrm>
          <a:off x="609600" y="1219200"/>
          <a:ext cx="7848600" cy="515403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581810"/>
                <a:gridCol w="6266790"/>
              </a:tblGrid>
              <a:tr h="71541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Property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verdana"/>
                      </a:endParaRPr>
                    </a:p>
                  </a:txBody>
                  <a:tcPr marL="25570" marR="25570" marT="25570" marB="2557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Description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verdana"/>
                      </a:endParaRPr>
                    </a:p>
                  </a:txBody>
                  <a:tcPr marL="25570" marR="25570" marT="25570" marB="25570"/>
                </a:tc>
              </a:tr>
              <a:tr h="554373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onclick</a:t>
                      </a:r>
                      <a:endParaRPr lang="en-US" sz="1800" b="1" dirty="0">
                        <a:effectLst/>
                        <a:latin typeface="verdana"/>
                      </a:endParaRPr>
                    </a:p>
                  </a:txBody>
                  <a:tcPr marL="42616" marR="42616" marT="59662" marB="596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The event occurs when the user clicks on an element</a:t>
                      </a:r>
                      <a:endParaRPr lang="en-US" sz="1800" b="1" dirty="0">
                        <a:effectLst/>
                        <a:latin typeface="verdana"/>
                      </a:endParaRPr>
                    </a:p>
                  </a:txBody>
                  <a:tcPr marL="42616" marR="42616" marT="59662" marB="59662"/>
                </a:tc>
              </a:tr>
              <a:tr h="606195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ondblclick</a:t>
                      </a:r>
                      <a:endParaRPr lang="en-US" sz="1800" b="1" dirty="0">
                        <a:effectLst/>
                        <a:latin typeface="verdana"/>
                      </a:endParaRPr>
                    </a:p>
                  </a:txBody>
                  <a:tcPr marL="42616" marR="42616" marT="59662" marB="596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The event occurs when the user double-clicks on an element</a:t>
                      </a:r>
                      <a:endParaRPr lang="en-US" sz="1800" b="1">
                        <a:effectLst/>
                        <a:latin typeface="verdana"/>
                      </a:endParaRPr>
                    </a:p>
                  </a:txBody>
                  <a:tcPr marL="42616" marR="42616" marT="59662" marB="59662"/>
                </a:tc>
              </a:tr>
              <a:tr h="606195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onmousedown</a:t>
                      </a:r>
                      <a:endParaRPr lang="en-US" sz="1800" b="1" dirty="0">
                        <a:effectLst/>
                        <a:latin typeface="verdana"/>
                      </a:endParaRPr>
                    </a:p>
                  </a:txBody>
                  <a:tcPr marL="42616" marR="42616" marT="59662" marB="596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The event occurs when a user presses a mouse button over an element</a:t>
                      </a:r>
                      <a:endParaRPr lang="en-US" sz="1800" b="1">
                        <a:effectLst/>
                        <a:latin typeface="verdana"/>
                      </a:endParaRPr>
                    </a:p>
                  </a:txBody>
                  <a:tcPr marL="42616" marR="42616" marT="59662" marB="59662"/>
                </a:tc>
              </a:tr>
              <a:tr h="606195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onmousemove</a:t>
                      </a:r>
                      <a:endParaRPr lang="en-US" sz="1800" b="1" dirty="0">
                        <a:effectLst/>
                        <a:latin typeface="verdana"/>
                      </a:endParaRPr>
                    </a:p>
                  </a:txBody>
                  <a:tcPr marL="42616" marR="42616" marT="59662" marB="596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The event occurs when the pointer is moving while it is over an element</a:t>
                      </a:r>
                      <a:endParaRPr lang="en-US" sz="1800" b="1">
                        <a:effectLst/>
                        <a:latin typeface="verdana"/>
                      </a:endParaRPr>
                    </a:p>
                  </a:txBody>
                  <a:tcPr marL="42616" marR="42616" marT="59662" marB="59662"/>
                </a:tc>
              </a:tr>
              <a:tr h="606195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onmouseover</a:t>
                      </a:r>
                      <a:endParaRPr lang="en-US" sz="1800" b="1" dirty="0">
                        <a:effectLst/>
                        <a:latin typeface="verdana"/>
                      </a:endParaRPr>
                    </a:p>
                  </a:txBody>
                  <a:tcPr marL="42616" marR="42616" marT="59662" marB="596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The event occurs when the pointer is moved onto an element</a:t>
                      </a:r>
                      <a:endParaRPr lang="en-US" sz="1800" b="1">
                        <a:effectLst/>
                        <a:latin typeface="verdana"/>
                      </a:endParaRPr>
                    </a:p>
                  </a:txBody>
                  <a:tcPr marL="42616" marR="42616" marT="59662" marB="59662"/>
                </a:tc>
              </a:tr>
              <a:tr h="606195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onmouseout</a:t>
                      </a:r>
                      <a:endParaRPr lang="en-US" sz="1800" b="1" dirty="0">
                        <a:effectLst/>
                        <a:latin typeface="verdana"/>
                      </a:endParaRPr>
                    </a:p>
                  </a:txBody>
                  <a:tcPr marL="42616" marR="42616" marT="59662" marB="596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The event occurs when a user moves the mouse pointer out of an element</a:t>
                      </a:r>
                      <a:endParaRPr lang="en-US" sz="1800" b="1">
                        <a:effectLst/>
                        <a:latin typeface="verdana"/>
                      </a:endParaRPr>
                    </a:p>
                  </a:txBody>
                  <a:tcPr marL="42616" marR="42616" marT="59662" marB="59662"/>
                </a:tc>
              </a:tr>
              <a:tr h="606195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onmouseup</a:t>
                      </a:r>
                      <a:endParaRPr lang="en-US" sz="1800" b="1" dirty="0">
                        <a:effectLst/>
                        <a:latin typeface="verdana"/>
                      </a:endParaRPr>
                    </a:p>
                  </a:txBody>
                  <a:tcPr marL="42616" marR="42616" marT="59662" marB="596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The event occurs when a user releases a mouse button over an element</a:t>
                      </a:r>
                      <a:endParaRPr lang="en-US" sz="1800" b="1" dirty="0">
                        <a:effectLst/>
                        <a:latin typeface="verdana"/>
                      </a:endParaRPr>
                    </a:p>
                  </a:txBody>
                  <a:tcPr marL="42616" marR="42616" marT="59662" marB="5966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90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onclick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the most frequently used event type which occurs when a user clicks mouse left button. You can put your validation, warning </a:t>
            </a:r>
            <a:r>
              <a:rPr lang="en-US" dirty="0" err="1"/>
              <a:t>etc</a:t>
            </a:r>
            <a:r>
              <a:rPr lang="en-US" dirty="0"/>
              <a:t> against this event </a:t>
            </a:r>
            <a:r>
              <a:rPr lang="en-US" dirty="0" smtClean="0"/>
              <a:t>type.</a:t>
            </a:r>
          </a:p>
          <a:p>
            <a:endParaRPr lang="en-US" dirty="0" smtClean="0"/>
          </a:p>
          <a:p>
            <a:r>
              <a:rPr lang="en-US" sz="2800" dirty="0" smtClean="0"/>
              <a:t>function </a:t>
            </a:r>
            <a:r>
              <a:rPr lang="en-US" sz="2800" dirty="0" err="1"/>
              <a:t>sayHello</a:t>
            </a:r>
            <a:r>
              <a:rPr lang="en-US" sz="2800" dirty="0"/>
              <a:t>() { alert("Hello World") }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&lt;</a:t>
            </a:r>
            <a:r>
              <a:rPr lang="en-US" sz="2800" dirty="0"/>
              <a:t>input type="button" </a:t>
            </a:r>
            <a:r>
              <a:rPr lang="en-US" sz="2800" dirty="0" err="1"/>
              <a:t>onclick</a:t>
            </a:r>
            <a:r>
              <a:rPr lang="en-US" sz="2800" dirty="0"/>
              <a:t>="</a:t>
            </a:r>
            <a:r>
              <a:rPr lang="en-US" sz="2800" dirty="0" err="1"/>
              <a:t>sayHello</a:t>
            </a:r>
            <a:r>
              <a:rPr lang="en-US" sz="2800" dirty="0"/>
              <a:t>()" value="Say Hello" /&gt;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638800" y="3124200"/>
            <a:ext cx="23622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hlinkClick r:id="rId3" action="ppaction://program">
                  <a:snd r:embed="rId2" name="camera.wav"/>
                </a:hlinkClick>
              </a:rPr>
              <a:t>View 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9359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onmouseover</a:t>
            </a:r>
            <a:r>
              <a:rPr lang="en-US" dirty="0"/>
              <a:t> and </a:t>
            </a:r>
            <a:r>
              <a:rPr lang="en-US" dirty="0" err="1"/>
              <a:t>onmouseout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800" dirty="0"/>
              <a:t>These two event types will help you to create nice effects with images or even with text as well. The </a:t>
            </a:r>
            <a:r>
              <a:rPr lang="en-US" sz="2800" i="1" dirty="0" err="1"/>
              <a:t>onmouseover</a:t>
            </a:r>
            <a:r>
              <a:rPr lang="en-US" sz="2800" dirty="0"/>
              <a:t> event occurs when you bring your mouse over any element and </a:t>
            </a:r>
            <a:r>
              <a:rPr lang="en-US" sz="2800" dirty="0" err="1"/>
              <a:t>the</a:t>
            </a:r>
            <a:r>
              <a:rPr lang="en-US" sz="2800" i="1" dirty="0" err="1"/>
              <a:t>onmouseout</a:t>
            </a:r>
            <a:r>
              <a:rPr lang="en-US" sz="2800" dirty="0"/>
              <a:t> occurs when you take your mouse out from that element</a:t>
            </a:r>
            <a:r>
              <a:rPr lang="en-US" sz="2800" dirty="0" smtClean="0"/>
              <a:t>.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09061"/>
            <a:ext cx="6861089" cy="263067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800600" y="4191000"/>
            <a:ext cx="23622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hlinkClick r:id="rId5" action="ppaction://program">
                  <a:snd r:embed="rId4" name="camera.wav"/>
                </a:hlinkClick>
              </a:rPr>
              <a:t>View 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665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onmouseup</a:t>
            </a:r>
            <a:r>
              <a:rPr lang="en-US" dirty="0" smtClean="0"/>
              <a:t>/</a:t>
            </a:r>
            <a:r>
              <a:rPr lang="en-US" dirty="0" err="1" smtClean="0"/>
              <a:t>onmousedown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7010400" cy="4608508"/>
          </a:xfrm>
        </p:spPr>
      </p:pic>
      <p:sp>
        <p:nvSpPr>
          <p:cNvPr id="7" name="Rounded Rectangle 6"/>
          <p:cNvSpPr/>
          <p:nvPr/>
        </p:nvSpPr>
        <p:spPr>
          <a:xfrm>
            <a:off x="5181600" y="1981200"/>
            <a:ext cx="23622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hlinkClick r:id="rId5" action="ppaction://program">
                  <a:snd r:embed="rId4" name="camera.wav"/>
                </a:hlinkClick>
              </a:rPr>
              <a:t>View 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790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269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HTML DOM Events</vt:lpstr>
      <vt:lpstr>HTML DOM Events</vt:lpstr>
      <vt:lpstr>Mouse Events</vt:lpstr>
      <vt:lpstr>onclick</vt:lpstr>
      <vt:lpstr>onmouseover and onmouseout: </vt:lpstr>
      <vt:lpstr>onmouseup/onmousedown</vt:lpstr>
    </vt:vector>
  </TitlesOfParts>
  <Company>Aptechnn.edu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DOM Events</dc:title>
  <dc:creator>Amna</dc:creator>
  <cp:lastModifiedBy>Amna</cp:lastModifiedBy>
  <cp:revision>21</cp:revision>
  <dcterms:created xsi:type="dcterms:W3CDTF">2014-03-28T10:47:15Z</dcterms:created>
  <dcterms:modified xsi:type="dcterms:W3CDTF">2014-09-10T14:39:37Z</dcterms:modified>
</cp:coreProperties>
</file>