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0" r:id="rId18"/>
    <p:sldId id="275" r:id="rId19"/>
    <p:sldId id="27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121CF0A-05C8-4A16-B63A-8A5DF12AA346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C110E9C-D763-412B-9747-289263C50B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2.wdp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772400" cy="1470025"/>
          </a:xfrm>
        </p:spPr>
        <p:txBody>
          <a:bodyPr/>
          <a:lstStyle/>
          <a:p>
            <a:r>
              <a:rPr lang="en-US" dirty="0"/>
              <a:t>JavaScript HTML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4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/>
              <a:t>Finding HTML </a:t>
            </a:r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34899"/>
              </p:ext>
            </p:extLst>
          </p:nvPr>
        </p:nvGraphicFramePr>
        <p:xfrm>
          <a:off x="533400" y="2470150"/>
          <a:ext cx="7820025" cy="302895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38575"/>
                <a:gridCol w="3981450"/>
              </a:tblGrid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28575" marR="28575" marT="28575" marB="285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28575" marR="28575" marT="28575" marB="285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document.getElementById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Finding an element by element id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document.getElementsByTagName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Finding elements by tag 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document.getElementsByClassName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Finding elements by class name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document.forms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[]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Finding elements by HTML element objects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1988" y="247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4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HTML </a:t>
            </a:r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646415"/>
              </p:ext>
            </p:extLst>
          </p:nvPr>
        </p:nvGraphicFramePr>
        <p:xfrm>
          <a:off x="661987" y="2333466"/>
          <a:ext cx="7820025" cy="25107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81413"/>
                <a:gridCol w="413861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element.innerHTML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Changing the inner HTML of an element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element.getAttribute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Accessing the </a:t>
                      </a:r>
                      <a:r>
                        <a:rPr lang="en-US" dirty="0">
                          <a:effectLst/>
                        </a:rPr>
                        <a:t>attribute of an HTML element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element.setAttribute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attribute,value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Changing the attribute of an HTML element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element.style.property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Changing the style of an HTML element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1988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5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6781800" cy="1600200"/>
          </a:xfrm>
        </p:spPr>
        <p:txBody>
          <a:bodyPr>
            <a:normAutofit/>
          </a:bodyPr>
          <a:lstStyle/>
          <a:p>
            <a:r>
              <a:rPr lang="en-US" dirty="0"/>
              <a:t>Finding HTML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543800" cy="3886200"/>
          </a:xfrm>
        </p:spPr>
        <p:txBody>
          <a:bodyPr>
            <a:normAutofit/>
          </a:bodyPr>
          <a:lstStyle/>
          <a:p>
            <a:r>
              <a:rPr lang="en-US" dirty="0"/>
              <a:t>Often, with JavaScript, you want to manipulate HTML elements.</a:t>
            </a:r>
          </a:p>
          <a:p>
            <a:r>
              <a:rPr lang="en-US" dirty="0"/>
              <a:t>To do so, you have to find the elements first. There are a couple of ways to do this:</a:t>
            </a:r>
          </a:p>
          <a:p>
            <a:r>
              <a:rPr lang="en-US" dirty="0"/>
              <a:t>Finding HTML elements by id</a:t>
            </a:r>
          </a:p>
          <a:p>
            <a:r>
              <a:rPr lang="en-US" dirty="0"/>
              <a:t>Finding HTML elements by tag name</a:t>
            </a:r>
          </a:p>
          <a:p>
            <a:r>
              <a:rPr lang="en-US" dirty="0"/>
              <a:t>Finding HTML elements by class name</a:t>
            </a:r>
          </a:p>
          <a:p>
            <a:r>
              <a:rPr lang="en-US" dirty="0"/>
              <a:t>Finding HTML elements by HTML object </a:t>
            </a:r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3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Finding HTML Elements by </a:t>
            </a:r>
            <a:r>
              <a:rPr lang="en-US" sz="3600" dirty="0" smtClean="0"/>
              <a:t>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dirty="0"/>
              <a:t>The easiest way to find HTML elements in the DOM, is by using the element id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If the element is found, the method will return the element as an object (in x).</a:t>
            </a:r>
          </a:p>
          <a:p>
            <a:r>
              <a:rPr lang="en-US" sz="2800" dirty="0"/>
              <a:t>If the element is not found, x will contain null.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2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This example finds the element with id="intro":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&lt;p id=“para1"&gt;Hello World!&lt;/p&gt;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x=</a:t>
            </a:r>
            <a:r>
              <a:rPr lang="en-US" dirty="0" err="1" smtClean="0"/>
              <a:t>document.getElementById</a:t>
            </a:r>
            <a:r>
              <a:rPr lang="en-US" dirty="0" smtClean="0"/>
              <a:t>(“para1");</a:t>
            </a:r>
          </a:p>
          <a:p>
            <a:pPr marL="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("&lt;p&gt;The text from the para1 paragraph: " + </a:t>
            </a:r>
            <a:r>
              <a:rPr lang="en-US" dirty="0" err="1" smtClean="0"/>
              <a:t>x.innerHTML</a:t>
            </a:r>
            <a:r>
              <a:rPr lang="en-US" dirty="0" smtClean="0"/>
              <a:t> + "&lt;/p&gt;");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95800"/>
            <a:ext cx="5486400" cy="141666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8073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1" y="914400"/>
            <a:ext cx="8229600" cy="19050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2514600" cy="149079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81400" y="3962400"/>
            <a:ext cx="1600200" cy="211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3429000"/>
            <a:ext cx="2347914" cy="1554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8931" y="4267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clicking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440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7356"/>
            <a:ext cx="7416954" cy="230584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76600"/>
            <a:ext cx="2667000" cy="101346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9" t="7317"/>
          <a:stretch/>
        </p:blipFill>
        <p:spPr>
          <a:xfrm>
            <a:off x="2674961" y="4419600"/>
            <a:ext cx="5241425" cy="15232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1000" y="3276600"/>
            <a:ext cx="3725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clicking on the text an alert box appears.</a:t>
            </a:r>
          </a:p>
          <a:p>
            <a:endParaRPr lang="en-US" dirty="0"/>
          </a:p>
        </p:txBody>
      </p:sp>
      <p:sp>
        <p:nvSpPr>
          <p:cNvPr id="10" name="Curved Right Arrow 9"/>
          <p:cNvSpPr/>
          <p:nvPr/>
        </p:nvSpPr>
        <p:spPr>
          <a:xfrm rot="19993498">
            <a:off x="1592906" y="4404698"/>
            <a:ext cx="603303" cy="1218821"/>
          </a:xfrm>
          <a:prstGeom prst="curvedRightArrow">
            <a:avLst>
              <a:gd name="adj1" fmla="val 25000"/>
              <a:gd name="adj2" fmla="val 54002"/>
              <a:gd name="adj3" fmla="val 190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8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HTML Elements by Class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543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If you want to find all HTML elements with the same class name. Use this method</a:t>
            </a:r>
            <a:r>
              <a:rPr lang="en-US" sz="2400" dirty="0" smtClean="0"/>
              <a:t>:</a:t>
            </a:r>
          </a:p>
          <a:p>
            <a:r>
              <a:rPr lang="en-US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document.getElementsByClassName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US" sz="2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r>
              <a:rPr lang="en-US" sz="2400" dirty="0"/>
              <a:t>The example above returns a list of all elements with class</a:t>
            </a:r>
            <a:r>
              <a:rPr lang="en-US" sz="2400" dirty="0" smtClean="0"/>
              <a:t>=“</a:t>
            </a:r>
            <a:r>
              <a:rPr lang="en-US" sz="2400" dirty="0" err="1" smtClean="0"/>
              <a:t>abc</a:t>
            </a:r>
            <a:r>
              <a:rPr lang="en-US" sz="2400" dirty="0" smtClean="0"/>
              <a:t>".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[Finding </a:t>
            </a:r>
            <a:r>
              <a:rPr lang="en-US" sz="1800" dirty="0"/>
              <a:t>elements by class name does not work in Internet Explorer 5,6,7, and </a:t>
            </a:r>
            <a:r>
              <a:rPr lang="en-US" sz="1800" dirty="0" smtClean="0"/>
              <a:t>8]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27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229600" cy="34290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14800"/>
            <a:ext cx="2209800" cy="208788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717614"/>
            <a:ext cx="2057400" cy="626864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 rot="16200000">
            <a:off x="4476477" y="4430757"/>
            <a:ext cx="640080" cy="2903766"/>
          </a:xfrm>
          <a:prstGeom prst="curvedRightArrow">
            <a:avLst>
              <a:gd name="adj1" fmla="val 25000"/>
              <a:gd name="adj2" fmla="val 54002"/>
              <a:gd name="adj3" fmla="val 68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8931" y="4891483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clicking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543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document.getElementsByTagName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Finding elements by tag name</a:t>
            </a:r>
            <a:endParaRPr lang="en-US" dirty="0">
              <a:latin typeface="verdan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2895600"/>
            <a:ext cx="2438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hlinkClick r:id="rId2" action="ppaction://hlinksldjump">
                  <a:snd r:embed="rId3" name="camera.wav"/>
                </a:hlinkClick>
              </a:rPr>
              <a:t>View 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02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/>
              <a:t>The HTML DOM (Document Object Model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43800" cy="3886200"/>
          </a:xfrm>
        </p:spPr>
        <p:txBody>
          <a:bodyPr/>
          <a:lstStyle/>
          <a:p>
            <a:r>
              <a:rPr lang="en-US" dirty="0"/>
              <a:t>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8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077200" cy="32004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267200"/>
            <a:ext cx="2881313" cy="85826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2" y="3886200"/>
            <a:ext cx="2667000" cy="223121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 rot="16200000">
            <a:off x="4482699" y="3987398"/>
            <a:ext cx="399036" cy="2675166"/>
          </a:xfrm>
          <a:prstGeom prst="curvedRightArrow">
            <a:avLst>
              <a:gd name="adj1" fmla="val 25000"/>
              <a:gd name="adj2" fmla="val 54002"/>
              <a:gd name="adj3" fmla="val 236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8931" y="4540143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clicking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9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6781800" cy="1600200"/>
          </a:xfrm>
        </p:spPr>
        <p:txBody>
          <a:bodyPr/>
          <a:lstStyle/>
          <a:p>
            <a:r>
              <a:rPr lang="en-US" dirty="0" smtClean="0"/>
              <a:t>DOM 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6" t="38867" r="20498" b="18555"/>
          <a:stretch/>
        </p:blipFill>
        <p:spPr bwMode="auto">
          <a:xfrm>
            <a:off x="252484" y="1752600"/>
            <a:ext cx="845819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93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6781800" cy="16002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With the object model, JavaScript gets all the power it needs to create dynamic HTML</a:t>
            </a:r>
            <a:r>
              <a:rPr lang="en-US" sz="36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543800" cy="3886200"/>
          </a:xfrm>
        </p:spPr>
        <p:txBody>
          <a:bodyPr>
            <a:normAutofit/>
          </a:bodyPr>
          <a:lstStyle/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781800" cy="1600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the HTML DOM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HTML DOM is a standard </a:t>
            </a:r>
            <a:r>
              <a:rPr lang="en-US" b="1" dirty="0"/>
              <a:t>object</a:t>
            </a:r>
            <a:r>
              <a:rPr lang="en-US" dirty="0"/>
              <a:t> model and </a:t>
            </a:r>
            <a:r>
              <a:rPr lang="en-US" b="1" dirty="0"/>
              <a:t>programming interface</a:t>
            </a:r>
            <a:r>
              <a:rPr lang="en-US" dirty="0"/>
              <a:t> for HTML. It defines:</a:t>
            </a:r>
          </a:p>
          <a:p>
            <a:r>
              <a:rPr lang="en-US" dirty="0"/>
              <a:t>The HTML elements as </a:t>
            </a:r>
            <a:r>
              <a:rPr lang="en-US" b="1" dirty="0"/>
              <a:t>objects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properties</a:t>
            </a:r>
            <a:r>
              <a:rPr lang="en-US" dirty="0"/>
              <a:t> of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methods</a:t>
            </a:r>
            <a:r>
              <a:rPr lang="en-US" dirty="0"/>
              <a:t> to access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events</a:t>
            </a:r>
            <a:r>
              <a:rPr lang="en-US" dirty="0"/>
              <a:t> for all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8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6781800" cy="1600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HTML DOM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1981200"/>
          </a:xfrm>
        </p:spPr>
        <p:txBody>
          <a:bodyPr/>
          <a:lstStyle/>
          <a:p>
            <a:r>
              <a:rPr lang="en-US" sz="2800" dirty="0"/>
              <a:t>HTML DOM methods are </a:t>
            </a:r>
            <a:r>
              <a:rPr lang="en-US" sz="2800" b="1" dirty="0"/>
              <a:t>actions</a:t>
            </a:r>
            <a:r>
              <a:rPr lang="en-US" sz="2800" dirty="0"/>
              <a:t> you can perform (on HTML Elements)</a:t>
            </a:r>
          </a:p>
          <a:p>
            <a:r>
              <a:rPr lang="en-US" sz="2800" dirty="0"/>
              <a:t>HTML DOM properties are </a:t>
            </a:r>
            <a:r>
              <a:rPr lang="en-US" sz="2800" b="1" dirty="0"/>
              <a:t>values</a:t>
            </a:r>
            <a:r>
              <a:rPr lang="en-US" sz="2800" dirty="0"/>
              <a:t> (of HTML Elements) that you can set or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getElementById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543800" cy="2286000"/>
          </a:xfrm>
        </p:spPr>
        <p:txBody>
          <a:bodyPr/>
          <a:lstStyle/>
          <a:p>
            <a:r>
              <a:rPr lang="en-US" dirty="0"/>
              <a:t>The most common way to access an HTML element is to use the id of the element.</a:t>
            </a:r>
          </a:p>
        </p:txBody>
      </p:sp>
    </p:spTree>
    <p:extLst>
      <p:ext uri="{BB962C8B-B14F-4D97-AF65-F5344CB8AC3E}">
        <p14:creationId xmlns:p14="http://schemas.microsoft.com/office/powerpoint/2010/main" val="24237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7818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543800" cy="3886200"/>
          </a:xfrm>
        </p:spPr>
        <p:txBody>
          <a:bodyPr/>
          <a:lstStyle/>
          <a:p>
            <a:r>
              <a:rPr lang="en-US" dirty="0"/>
              <a:t>The easiest way to get the content of an element is by using the </a:t>
            </a:r>
            <a:r>
              <a:rPr lang="en-US" b="1" dirty="0" err="1"/>
              <a:t>innerHTML</a:t>
            </a:r>
            <a:r>
              <a:rPr lang="en-US" dirty="0"/>
              <a:t> property.</a:t>
            </a:r>
          </a:p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is useful for getting or replacing the content of HTML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HTML DOM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543800" cy="3886200"/>
          </a:xfrm>
        </p:spPr>
        <p:txBody>
          <a:bodyPr>
            <a:normAutofit/>
          </a:bodyPr>
          <a:lstStyle/>
          <a:p>
            <a:r>
              <a:rPr lang="en-US" dirty="0"/>
              <a:t>In the HTML DOM object model, the document object represents your web page.</a:t>
            </a:r>
          </a:p>
          <a:p>
            <a:r>
              <a:rPr lang="en-US" dirty="0"/>
              <a:t>The document object is the owner of all other objects in your web page.</a:t>
            </a:r>
          </a:p>
          <a:p>
            <a:r>
              <a:rPr lang="en-US" dirty="0"/>
              <a:t>If you want to access objects in an HTML page, you always start with accessing the document 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7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362</TotalTime>
  <Words>542</Words>
  <Application>Microsoft Office PowerPoint</Application>
  <PresentationFormat>On-screen Show 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NewsPrint</vt:lpstr>
      <vt:lpstr>JavaScript HTML DOM</vt:lpstr>
      <vt:lpstr>The HTML DOM (Document Object Model)</vt:lpstr>
      <vt:lpstr>DOM FLOW CHART</vt:lpstr>
      <vt:lpstr>With the object model, JavaScript gets all the power it needs to create dynamic HTML:</vt:lpstr>
      <vt:lpstr>What is the HTML DOM?</vt:lpstr>
      <vt:lpstr>HTML DOM Methods</vt:lpstr>
      <vt:lpstr>The getElementById Method</vt:lpstr>
      <vt:lpstr>The innerHTML Property</vt:lpstr>
      <vt:lpstr>The HTML DOM Document</vt:lpstr>
      <vt:lpstr>Finding HTML Elements</vt:lpstr>
      <vt:lpstr>Changing HTML Elements</vt:lpstr>
      <vt:lpstr>Finding HTML Elements</vt:lpstr>
      <vt:lpstr>Finding HTML Elements by Id</vt:lpstr>
      <vt:lpstr>PowerPoint Presentation</vt:lpstr>
      <vt:lpstr>PowerPoint Presentation</vt:lpstr>
      <vt:lpstr>PowerPoint Presentation</vt:lpstr>
      <vt:lpstr>Finding HTML Elements by Class Name</vt:lpstr>
      <vt:lpstr>PowerPoint Presentation</vt:lpstr>
      <vt:lpstr>document.getElementsByTagName()</vt:lpstr>
      <vt:lpstr>PowerPoint Presentation</vt:lpstr>
    </vt:vector>
  </TitlesOfParts>
  <Company>Aptechnn.edu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HTML DOM</dc:title>
  <dc:creator>Amna</dc:creator>
  <cp:lastModifiedBy>asmat</cp:lastModifiedBy>
  <cp:revision>53</cp:revision>
  <dcterms:created xsi:type="dcterms:W3CDTF">2014-04-05T10:29:18Z</dcterms:created>
  <dcterms:modified xsi:type="dcterms:W3CDTF">2015-07-13T12:49:51Z</dcterms:modified>
</cp:coreProperties>
</file>