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57" r:id="rId14"/>
    <p:sldId id="258" r:id="rId15"/>
    <p:sldId id="259" r:id="rId16"/>
    <p:sldId id="261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5A0917-A800-404C-BCC1-D512099AF4F0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00AA963-3CCB-47E0-89AD-74FA119C4861}">
      <dgm:prSet phldrT="[Text]"/>
      <dgm:spPr/>
      <dgm:t>
        <a:bodyPr/>
        <a:lstStyle/>
        <a:p>
          <a:r>
            <a:rPr lang="en-US" dirty="0" smtClean="0"/>
            <a:t>Car</a:t>
          </a:r>
          <a:endParaRPr lang="en-US" dirty="0"/>
        </a:p>
      </dgm:t>
    </dgm:pt>
    <dgm:pt modelId="{A94EB33A-7E0B-4ED2-85A8-8152E21785FB}" type="parTrans" cxnId="{7F677A2C-8675-4595-9493-3D3604C7BFAD}">
      <dgm:prSet/>
      <dgm:spPr/>
      <dgm:t>
        <a:bodyPr/>
        <a:lstStyle/>
        <a:p>
          <a:endParaRPr lang="en-US"/>
        </a:p>
      </dgm:t>
    </dgm:pt>
    <dgm:pt modelId="{0D131249-DA29-482B-B371-8B6EEC86B1B0}" type="sibTrans" cxnId="{7F677A2C-8675-4595-9493-3D3604C7BFAD}">
      <dgm:prSet/>
      <dgm:spPr/>
      <dgm:t>
        <a:bodyPr/>
        <a:lstStyle/>
        <a:p>
          <a:endParaRPr lang="en-US"/>
        </a:p>
      </dgm:t>
    </dgm:pt>
    <dgm:pt modelId="{036D7285-1DB8-4F91-B89C-ACB252709C67}">
      <dgm:prSet phldrT="[Text]" custT="1"/>
      <dgm:spPr/>
      <dgm:t>
        <a:bodyPr/>
        <a:lstStyle/>
        <a:p>
          <a:r>
            <a:rPr lang="en-US" sz="2000" b="0" i="0" dirty="0" smtClean="0"/>
            <a:t>The </a:t>
          </a:r>
          <a:r>
            <a:rPr lang="en-US" sz="2000" b="1" i="0" dirty="0" smtClean="0"/>
            <a:t>properties</a:t>
          </a:r>
          <a:r>
            <a:rPr lang="en-US" sz="2000" b="0" i="0" dirty="0" smtClean="0"/>
            <a:t> of the car include name, model, weight, color, etc.</a:t>
          </a:r>
        </a:p>
        <a:p>
          <a:r>
            <a:rPr lang="en-US" sz="2000" b="0" i="0" dirty="0" smtClean="0"/>
            <a:t>All cars have these properties, but the property values differ from car to car.</a:t>
          </a:r>
          <a:endParaRPr lang="en-US" sz="2000" dirty="0"/>
        </a:p>
      </dgm:t>
    </dgm:pt>
    <dgm:pt modelId="{F5082AC9-21BA-4D46-BBAE-477B530A6F5D}" type="parTrans" cxnId="{DF59DD7D-2E04-4AA9-85E0-C93A15A5A2E9}">
      <dgm:prSet/>
      <dgm:spPr/>
      <dgm:t>
        <a:bodyPr/>
        <a:lstStyle/>
        <a:p>
          <a:endParaRPr lang="en-US"/>
        </a:p>
      </dgm:t>
    </dgm:pt>
    <dgm:pt modelId="{4637A3DB-110F-4272-ACCC-24BB322C771A}" type="sibTrans" cxnId="{DF59DD7D-2E04-4AA9-85E0-C93A15A5A2E9}">
      <dgm:prSet/>
      <dgm:spPr/>
      <dgm:t>
        <a:bodyPr/>
        <a:lstStyle/>
        <a:p>
          <a:endParaRPr lang="en-US"/>
        </a:p>
      </dgm:t>
    </dgm:pt>
    <dgm:pt modelId="{F83CE6C1-9CAE-42F7-8647-D124772D1B0E}">
      <dgm:prSet phldrT="[Text]" custT="1"/>
      <dgm:spPr/>
      <dgm:t>
        <a:bodyPr/>
        <a:lstStyle/>
        <a:p>
          <a:r>
            <a:rPr lang="en-US" sz="2000" b="0" i="0" dirty="0" smtClean="0"/>
            <a:t>The </a:t>
          </a:r>
          <a:r>
            <a:rPr lang="en-US" sz="2000" b="1" i="0" dirty="0" smtClean="0"/>
            <a:t>methods</a:t>
          </a:r>
          <a:r>
            <a:rPr lang="en-US" sz="2000" b="0" i="0" dirty="0" smtClean="0"/>
            <a:t> of the car could be start(), drive(), brake(), etc.</a:t>
          </a:r>
        </a:p>
        <a:p>
          <a:r>
            <a:rPr lang="en-US" sz="2000" b="0" i="0" dirty="0" smtClean="0"/>
            <a:t>All cars have these methods, but they are performed at different times.</a:t>
          </a:r>
          <a:endParaRPr lang="en-US" sz="2000" dirty="0"/>
        </a:p>
      </dgm:t>
    </dgm:pt>
    <dgm:pt modelId="{DCB773AF-CC28-43CA-81A4-9417A86C7611}" type="parTrans" cxnId="{87BCB514-E9B3-4AB2-8DE6-5F7BA3E9F319}">
      <dgm:prSet/>
      <dgm:spPr/>
      <dgm:t>
        <a:bodyPr/>
        <a:lstStyle/>
        <a:p>
          <a:endParaRPr lang="en-US"/>
        </a:p>
      </dgm:t>
    </dgm:pt>
    <dgm:pt modelId="{21B6576C-DEBA-48C5-AC7C-91F757008E91}" type="sibTrans" cxnId="{87BCB514-E9B3-4AB2-8DE6-5F7BA3E9F319}">
      <dgm:prSet/>
      <dgm:spPr/>
      <dgm:t>
        <a:bodyPr/>
        <a:lstStyle/>
        <a:p>
          <a:endParaRPr lang="en-US"/>
        </a:p>
      </dgm:t>
    </dgm:pt>
    <dgm:pt modelId="{C3E2C179-5F5E-4C28-A295-FAC41BA60501}" type="pres">
      <dgm:prSet presAssocID="{FB5A0917-A800-404C-BCC1-D512099AF4F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B010C43-2AED-4086-931A-2A3285C51439}" type="pres">
      <dgm:prSet presAssocID="{D00AA963-3CCB-47E0-89AD-74FA119C4861}" presName="hierRoot1" presStyleCnt="0">
        <dgm:presLayoutVars>
          <dgm:hierBranch val="init"/>
        </dgm:presLayoutVars>
      </dgm:prSet>
      <dgm:spPr/>
    </dgm:pt>
    <dgm:pt modelId="{69EBD03B-2825-494E-AA95-BEC12BF29B03}" type="pres">
      <dgm:prSet presAssocID="{D00AA963-3CCB-47E0-89AD-74FA119C4861}" presName="rootComposite1" presStyleCnt="0"/>
      <dgm:spPr/>
    </dgm:pt>
    <dgm:pt modelId="{D0CF8AA6-A172-476C-88DB-155949191E56}" type="pres">
      <dgm:prSet presAssocID="{D00AA963-3CCB-47E0-89AD-74FA119C4861}" presName="rootText1" presStyleLbl="node0" presStyleIdx="0" presStyleCnt="1" custScaleX="77797" custScaleY="520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D145B-F082-4ACC-8E41-BD694EEB33B9}" type="pres">
      <dgm:prSet presAssocID="{D00AA963-3CCB-47E0-89AD-74FA119C486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B167F34-1266-4AD0-B80B-1C648A30ABFA}" type="pres">
      <dgm:prSet presAssocID="{D00AA963-3CCB-47E0-89AD-74FA119C4861}" presName="hierChild2" presStyleCnt="0"/>
      <dgm:spPr/>
    </dgm:pt>
    <dgm:pt modelId="{978826FC-720F-4D32-A6DD-D79F4BDCB9C8}" type="pres">
      <dgm:prSet presAssocID="{F5082AC9-21BA-4D46-BBAE-477B530A6F5D}" presName="Name37" presStyleLbl="parChTrans1D2" presStyleIdx="0" presStyleCnt="2"/>
      <dgm:spPr/>
      <dgm:t>
        <a:bodyPr/>
        <a:lstStyle/>
        <a:p>
          <a:endParaRPr lang="en-US"/>
        </a:p>
      </dgm:t>
    </dgm:pt>
    <dgm:pt modelId="{237A5022-0877-4CF6-8E62-2C75583CF483}" type="pres">
      <dgm:prSet presAssocID="{036D7285-1DB8-4F91-B89C-ACB252709C67}" presName="hierRoot2" presStyleCnt="0">
        <dgm:presLayoutVars>
          <dgm:hierBranch val="init"/>
        </dgm:presLayoutVars>
      </dgm:prSet>
      <dgm:spPr/>
    </dgm:pt>
    <dgm:pt modelId="{E6C8347B-9595-4F1A-92C8-207EA013E554}" type="pres">
      <dgm:prSet presAssocID="{036D7285-1DB8-4F91-B89C-ACB252709C67}" presName="rootComposite" presStyleCnt="0"/>
      <dgm:spPr/>
    </dgm:pt>
    <dgm:pt modelId="{3BDCFFDA-3842-4D2F-923D-A1176540BE3D}" type="pres">
      <dgm:prSet presAssocID="{036D7285-1DB8-4F91-B89C-ACB252709C6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72DD7E-715C-46FE-8B66-135C527915B9}" type="pres">
      <dgm:prSet presAssocID="{036D7285-1DB8-4F91-B89C-ACB252709C67}" presName="rootConnector" presStyleLbl="node2" presStyleIdx="0" presStyleCnt="2"/>
      <dgm:spPr/>
      <dgm:t>
        <a:bodyPr/>
        <a:lstStyle/>
        <a:p>
          <a:endParaRPr lang="en-US"/>
        </a:p>
      </dgm:t>
    </dgm:pt>
    <dgm:pt modelId="{D1AA4297-6CCA-425E-9168-B07FC481B65E}" type="pres">
      <dgm:prSet presAssocID="{036D7285-1DB8-4F91-B89C-ACB252709C67}" presName="hierChild4" presStyleCnt="0"/>
      <dgm:spPr/>
    </dgm:pt>
    <dgm:pt modelId="{51D8211E-65A8-4E6A-9CB1-39D69B63B7B5}" type="pres">
      <dgm:prSet presAssocID="{036D7285-1DB8-4F91-B89C-ACB252709C67}" presName="hierChild5" presStyleCnt="0"/>
      <dgm:spPr/>
    </dgm:pt>
    <dgm:pt modelId="{3E8FA947-9C9E-4073-BF6D-DE85457F3391}" type="pres">
      <dgm:prSet presAssocID="{DCB773AF-CC28-43CA-81A4-9417A86C7611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AB4806B-524A-4D2C-AB58-22B00BBB08F7}" type="pres">
      <dgm:prSet presAssocID="{F83CE6C1-9CAE-42F7-8647-D124772D1B0E}" presName="hierRoot2" presStyleCnt="0">
        <dgm:presLayoutVars>
          <dgm:hierBranch val="init"/>
        </dgm:presLayoutVars>
      </dgm:prSet>
      <dgm:spPr/>
    </dgm:pt>
    <dgm:pt modelId="{75C82FFE-4362-4AC7-B39F-D187C5CDFD32}" type="pres">
      <dgm:prSet presAssocID="{F83CE6C1-9CAE-42F7-8647-D124772D1B0E}" presName="rootComposite" presStyleCnt="0"/>
      <dgm:spPr/>
    </dgm:pt>
    <dgm:pt modelId="{F8F952D5-80EA-4550-A7A7-D4129A4B2A58}" type="pres">
      <dgm:prSet presAssocID="{F83CE6C1-9CAE-42F7-8647-D124772D1B0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3F34C-8853-477E-BB77-AC7E08D546E1}" type="pres">
      <dgm:prSet presAssocID="{F83CE6C1-9CAE-42F7-8647-D124772D1B0E}" presName="rootConnector" presStyleLbl="node2" presStyleIdx="1" presStyleCnt="2"/>
      <dgm:spPr/>
      <dgm:t>
        <a:bodyPr/>
        <a:lstStyle/>
        <a:p>
          <a:endParaRPr lang="en-US"/>
        </a:p>
      </dgm:t>
    </dgm:pt>
    <dgm:pt modelId="{DCFDAA8F-6D93-43C9-8C2D-2E3D1E25B3DD}" type="pres">
      <dgm:prSet presAssocID="{F83CE6C1-9CAE-42F7-8647-D124772D1B0E}" presName="hierChild4" presStyleCnt="0"/>
      <dgm:spPr/>
    </dgm:pt>
    <dgm:pt modelId="{E74B88A0-FE01-4492-9C8E-3D056A54067C}" type="pres">
      <dgm:prSet presAssocID="{F83CE6C1-9CAE-42F7-8647-D124772D1B0E}" presName="hierChild5" presStyleCnt="0"/>
      <dgm:spPr/>
    </dgm:pt>
    <dgm:pt modelId="{0EAE5E28-3FDC-4161-B6BD-CC97E00860C7}" type="pres">
      <dgm:prSet presAssocID="{D00AA963-3CCB-47E0-89AD-74FA119C4861}" presName="hierChild3" presStyleCnt="0"/>
      <dgm:spPr/>
    </dgm:pt>
  </dgm:ptLst>
  <dgm:cxnLst>
    <dgm:cxn modelId="{F1303C35-6D34-4C56-9F0C-00B44324E42C}" type="presOf" srcId="{036D7285-1DB8-4F91-B89C-ACB252709C67}" destId="{3BDCFFDA-3842-4D2F-923D-A1176540BE3D}" srcOrd="0" destOrd="0" presId="urn:microsoft.com/office/officeart/2005/8/layout/orgChart1"/>
    <dgm:cxn modelId="{62F12F0A-8294-46CD-B159-EBE5C3719B55}" type="presOf" srcId="{D00AA963-3CCB-47E0-89AD-74FA119C4861}" destId="{DECD145B-F082-4ACC-8E41-BD694EEB33B9}" srcOrd="1" destOrd="0" presId="urn:microsoft.com/office/officeart/2005/8/layout/orgChart1"/>
    <dgm:cxn modelId="{7F677A2C-8675-4595-9493-3D3604C7BFAD}" srcId="{FB5A0917-A800-404C-BCC1-D512099AF4F0}" destId="{D00AA963-3CCB-47E0-89AD-74FA119C4861}" srcOrd="0" destOrd="0" parTransId="{A94EB33A-7E0B-4ED2-85A8-8152E21785FB}" sibTransId="{0D131249-DA29-482B-B371-8B6EEC86B1B0}"/>
    <dgm:cxn modelId="{347CFDE5-97FA-40FC-A735-A27AF51DD91C}" type="presOf" srcId="{036D7285-1DB8-4F91-B89C-ACB252709C67}" destId="{E172DD7E-715C-46FE-8B66-135C527915B9}" srcOrd="1" destOrd="0" presId="urn:microsoft.com/office/officeart/2005/8/layout/orgChart1"/>
    <dgm:cxn modelId="{DF59DD7D-2E04-4AA9-85E0-C93A15A5A2E9}" srcId="{D00AA963-3CCB-47E0-89AD-74FA119C4861}" destId="{036D7285-1DB8-4F91-B89C-ACB252709C67}" srcOrd="0" destOrd="0" parTransId="{F5082AC9-21BA-4D46-BBAE-477B530A6F5D}" sibTransId="{4637A3DB-110F-4272-ACCC-24BB322C771A}"/>
    <dgm:cxn modelId="{87BCB514-E9B3-4AB2-8DE6-5F7BA3E9F319}" srcId="{D00AA963-3CCB-47E0-89AD-74FA119C4861}" destId="{F83CE6C1-9CAE-42F7-8647-D124772D1B0E}" srcOrd="1" destOrd="0" parTransId="{DCB773AF-CC28-43CA-81A4-9417A86C7611}" sibTransId="{21B6576C-DEBA-48C5-AC7C-91F757008E91}"/>
    <dgm:cxn modelId="{6F1D0D2C-FE1F-4A77-967B-16A816A9C0AA}" type="presOf" srcId="{F83CE6C1-9CAE-42F7-8647-D124772D1B0E}" destId="{6013F34C-8853-477E-BB77-AC7E08D546E1}" srcOrd="1" destOrd="0" presId="urn:microsoft.com/office/officeart/2005/8/layout/orgChart1"/>
    <dgm:cxn modelId="{B242CC81-DCA2-4183-8272-B1D57E41324A}" type="presOf" srcId="{F5082AC9-21BA-4D46-BBAE-477B530A6F5D}" destId="{978826FC-720F-4D32-A6DD-D79F4BDCB9C8}" srcOrd="0" destOrd="0" presId="urn:microsoft.com/office/officeart/2005/8/layout/orgChart1"/>
    <dgm:cxn modelId="{05C9B565-8D3A-45B9-AA42-BCB7BC2685F8}" type="presOf" srcId="{FB5A0917-A800-404C-BCC1-D512099AF4F0}" destId="{C3E2C179-5F5E-4C28-A295-FAC41BA60501}" srcOrd="0" destOrd="0" presId="urn:microsoft.com/office/officeart/2005/8/layout/orgChart1"/>
    <dgm:cxn modelId="{5BFBB7FA-4215-456A-AF3B-713795A820C8}" type="presOf" srcId="{F83CE6C1-9CAE-42F7-8647-D124772D1B0E}" destId="{F8F952D5-80EA-4550-A7A7-D4129A4B2A58}" srcOrd="0" destOrd="0" presId="urn:microsoft.com/office/officeart/2005/8/layout/orgChart1"/>
    <dgm:cxn modelId="{2673D17A-25B4-4EB1-98EE-D86A35786AFD}" type="presOf" srcId="{DCB773AF-CC28-43CA-81A4-9417A86C7611}" destId="{3E8FA947-9C9E-4073-BF6D-DE85457F3391}" srcOrd="0" destOrd="0" presId="urn:microsoft.com/office/officeart/2005/8/layout/orgChart1"/>
    <dgm:cxn modelId="{2255C038-E97B-4C80-8BBA-FED91A18FF10}" type="presOf" srcId="{D00AA963-3CCB-47E0-89AD-74FA119C4861}" destId="{D0CF8AA6-A172-476C-88DB-155949191E56}" srcOrd="0" destOrd="0" presId="urn:microsoft.com/office/officeart/2005/8/layout/orgChart1"/>
    <dgm:cxn modelId="{F8A88170-643F-4F10-8FD0-5308368E022B}" type="presParOf" srcId="{C3E2C179-5F5E-4C28-A295-FAC41BA60501}" destId="{7B010C43-2AED-4086-931A-2A3285C51439}" srcOrd="0" destOrd="0" presId="urn:microsoft.com/office/officeart/2005/8/layout/orgChart1"/>
    <dgm:cxn modelId="{1CE6B759-5C6C-4D3E-850E-18F249B46A2B}" type="presParOf" srcId="{7B010C43-2AED-4086-931A-2A3285C51439}" destId="{69EBD03B-2825-494E-AA95-BEC12BF29B03}" srcOrd="0" destOrd="0" presId="urn:microsoft.com/office/officeart/2005/8/layout/orgChart1"/>
    <dgm:cxn modelId="{6407E1FB-578D-4662-B7C1-3F6E33175DCF}" type="presParOf" srcId="{69EBD03B-2825-494E-AA95-BEC12BF29B03}" destId="{D0CF8AA6-A172-476C-88DB-155949191E56}" srcOrd="0" destOrd="0" presId="urn:microsoft.com/office/officeart/2005/8/layout/orgChart1"/>
    <dgm:cxn modelId="{673271A4-26A0-4D13-B275-D45F4C3CEC9F}" type="presParOf" srcId="{69EBD03B-2825-494E-AA95-BEC12BF29B03}" destId="{DECD145B-F082-4ACC-8E41-BD694EEB33B9}" srcOrd="1" destOrd="0" presId="urn:microsoft.com/office/officeart/2005/8/layout/orgChart1"/>
    <dgm:cxn modelId="{AA0DB967-A7A5-4CFE-95F1-9F491CE1CF52}" type="presParOf" srcId="{7B010C43-2AED-4086-931A-2A3285C51439}" destId="{CB167F34-1266-4AD0-B80B-1C648A30ABFA}" srcOrd="1" destOrd="0" presId="urn:microsoft.com/office/officeart/2005/8/layout/orgChart1"/>
    <dgm:cxn modelId="{272A8E8C-B0B4-4BDE-B939-49014214BF01}" type="presParOf" srcId="{CB167F34-1266-4AD0-B80B-1C648A30ABFA}" destId="{978826FC-720F-4D32-A6DD-D79F4BDCB9C8}" srcOrd="0" destOrd="0" presId="urn:microsoft.com/office/officeart/2005/8/layout/orgChart1"/>
    <dgm:cxn modelId="{9584A516-E62F-441C-894F-A11FD52A3153}" type="presParOf" srcId="{CB167F34-1266-4AD0-B80B-1C648A30ABFA}" destId="{237A5022-0877-4CF6-8E62-2C75583CF483}" srcOrd="1" destOrd="0" presId="urn:microsoft.com/office/officeart/2005/8/layout/orgChart1"/>
    <dgm:cxn modelId="{05936829-1F05-4E30-8319-3B330AA4BDC9}" type="presParOf" srcId="{237A5022-0877-4CF6-8E62-2C75583CF483}" destId="{E6C8347B-9595-4F1A-92C8-207EA013E554}" srcOrd="0" destOrd="0" presId="urn:microsoft.com/office/officeart/2005/8/layout/orgChart1"/>
    <dgm:cxn modelId="{9FC07C67-C79F-45F8-8743-ADE20B56746F}" type="presParOf" srcId="{E6C8347B-9595-4F1A-92C8-207EA013E554}" destId="{3BDCFFDA-3842-4D2F-923D-A1176540BE3D}" srcOrd="0" destOrd="0" presId="urn:microsoft.com/office/officeart/2005/8/layout/orgChart1"/>
    <dgm:cxn modelId="{AD7B3532-9B65-43BE-8F59-33A354255EF1}" type="presParOf" srcId="{E6C8347B-9595-4F1A-92C8-207EA013E554}" destId="{E172DD7E-715C-46FE-8B66-135C527915B9}" srcOrd="1" destOrd="0" presId="urn:microsoft.com/office/officeart/2005/8/layout/orgChart1"/>
    <dgm:cxn modelId="{BB9D3CF6-027B-4997-9372-0373445EA5E9}" type="presParOf" srcId="{237A5022-0877-4CF6-8E62-2C75583CF483}" destId="{D1AA4297-6CCA-425E-9168-B07FC481B65E}" srcOrd="1" destOrd="0" presId="urn:microsoft.com/office/officeart/2005/8/layout/orgChart1"/>
    <dgm:cxn modelId="{025A4762-C7A0-4AC6-914D-CA491B4EEF81}" type="presParOf" srcId="{237A5022-0877-4CF6-8E62-2C75583CF483}" destId="{51D8211E-65A8-4E6A-9CB1-39D69B63B7B5}" srcOrd="2" destOrd="0" presId="urn:microsoft.com/office/officeart/2005/8/layout/orgChart1"/>
    <dgm:cxn modelId="{EB7FF99B-E28E-427D-98A9-4441D362D7C8}" type="presParOf" srcId="{CB167F34-1266-4AD0-B80B-1C648A30ABFA}" destId="{3E8FA947-9C9E-4073-BF6D-DE85457F3391}" srcOrd="2" destOrd="0" presId="urn:microsoft.com/office/officeart/2005/8/layout/orgChart1"/>
    <dgm:cxn modelId="{8190EA01-73E2-411B-91EF-77006D967301}" type="presParOf" srcId="{CB167F34-1266-4AD0-B80B-1C648A30ABFA}" destId="{9AB4806B-524A-4D2C-AB58-22B00BBB08F7}" srcOrd="3" destOrd="0" presId="urn:microsoft.com/office/officeart/2005/8/layout/orgChart1"/>
    <dgm:cxn modelId="{573E1E97-EE95-47F7-AF68-850A104EDCCA}" type="presParOf" srcId="{9AB4806B-524A-4D2C-AB58-22B00BBB08F7}" destId="{75C82FFE-4362-4AC7-B39F-D187C5CDFD32}" srcOrd="0" destOrd="0" presId="urn:microsoft.com/office/officeart/2005/8/layout/orgChart1"/>
    <dgm:cxn modelId="{33FB8B32-C6D7-4853-87CB-C60F6B1A8AB8}" type="presParOf" srcId="{75C82FFE-4362-4AC7-B39F-D187C5CDFD32}" destId="{F8F952D5-80EA-4550-A7A7-D4129A4B2A58}" srcOrd="0" destOrd="0" presId="urn:microsoft.com/office/officeart/2005/8/layout/orgChart1"/>
    <dgm:cxn modelId="{0040AD6B-033E-466A-A075-7CC52BC7936D}" type="presParOf" srcId="{75C82FFE-4362-4AC7-B39F-D187C5CDFD32}" destId="{6013F34C-8853-477E-BB77-AC7E08D546E1}" srcOrd="1" destOrd="0" presId="urn:microsoft.com/office/officeart/2005/8/layout/orgChart1"/>
    <dgm:cxn modelId="{5782AE11-5195-4195-9289-9066AA3A0722}" type="presParOf" srcId="{9AB4806B-524A-4D2C-AB58-22B00BBB08F7}" destId="{DCFDAA8F-6D93-43C9-8C2D-2E3D1E25B3DD}" srcOrd="1" destOrd="0" presId="urn:microsoft.com/office/officeart/2005/8/layout/orgChart1"/>
    <dgm:cxn modelId="{17A0B2C0-1CBC-4F2F-9CB8-A7F9EF0D6BAB}" type="presParOf" srcId="{9AB4806B-524A-4D2C-AB58-22B00BBB08F7}" destId="{E74B88A0-FE01-4492-9C8E-3D056A54067C}" srcOrd="2" destOrd="0" presId="urn:microsoft.com/office/officeart/2005/8/layout/orgChart1"/>
    <dgm:cxn modelId="{978EEDE7-3A09-4C52-88D5-3A7E0A6FE946}" type="presParOf" srcId="{7B010C43-2AED-4086-931A-2A3285C51439}" destId="{0EAE5E28-3FDC-4161-B6BD-CC97E00860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FA947-9C9E-4073-BF6D-DE85457F3391}">
      <dsp:nvSpPr>
        <dsp:cNvPr id="0" name=""/>
        <dsp:cNvSpPr/>
      </dsp:nvSpPr>
      <dsp:spPr>
        <a:xfrm>
          <a:off x="4114800" y="1426135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826FC-720F-4D32-A6DD-D79F4BDCB9C8}">
      <dsp:nvSpPr>
        <dsp:cNvPr id="0" name=""/>
        <dsp:cNvSpPr/>
      </dsp:nvSpPr>
      <dsp:spPr>
        <a:xfrm>
          <a:off x="1862986" y="1426135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F8AA6-A172-476C-88DB-155949191E56}">
      <dsp:nvSpPr>
        <dsp:cNvPr id="0" name=""/>
        <dsp:cNvSpPr/>
      </dsp:nvSpPr>
      <dsp:spPr>
        <a:xfrm>
          <a:off x="2666995" y="457204"/>
          <a:ext cx="2895608" cy="9689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Car</a:t>
          </a:r>
          <a:endParaRPr lang="en-US" sz="6300" kern="1200" dirty="0"/>
        </a:p>
      </dsp:txBody>
      <dsp:txXfrm>
        <a:off x="2666995" y="457204"/>
        <a:ext cx="2895608" cy="968931"/>
      </dsp:txXfrm>
    </dsp:sp>
    <dsp:sp modelId="{3BDCFFDA-3842-4D2F-923D-A1176540BE3D}">
      <dsp:nvSpPr>
        <dsp:cNvPr id="0" name=""/>
        <dsp:cNvSpPr/>
      </dsp:nvSpPr>
      <dsp:spPr>
        <a:xfrm>
          <a:off x="1984" y="2207756"/>
          <a:ext cx="3722005" cy="186100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The </a:t>
          </a:r>
          <a:r>
            <a:rPr lang="en-US" sz="2000" b="1" i="0" kern="1200" dirty="0" smtClean="0"/>
            <a:t>properties</a:t>
          </a:r>
          <a:r>
            <a:rPr lang="en-US" sz="2000" b="0" i="0" kern="1200" dirty="0" smtClean="0"/>
            <a:t> of the car include name, model, weight, color, etc.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All cars have these properties, but the property values differ from car to car.</a:t>
          </a:r>
          <a:endParaRPr lang="en-US" sz="2000" kern="1200" dirty="0"/>
        </a:p>
      </dsp:txBody>
      <dsp:txXfrm>
        <a:off x="1984" y="2207756"/>
        <a:ext cx="3722005" cy="1861002"/>
      </dsp:txXfrm>
    </dsp:sp>
    <dsp:sp modelId="{F8F952D5-80EA-4550-A7A7-D4129A4B2A58}">
      <dsp:nvSpPr>
        <dsp:cNvPr id="0" name=""/>
        <dsp:cNvSpPr/>
      </dsp:nvSpPr>
      <dsp:spPr>
        <a:xfrm>
          <a:off x="4505610" y="2207756"/>
          <a:ext cx="3722005" cy="186100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The </a:t>
          </a:r>
          <a:r>
            <a:rPr lang="en-US" sz="2000" b="1" i="0" kern="1200" dirty="0" smtClean="0"/>
            <a:t>methods</a:t>
          </a:r>
          <a:r>
            <a:rPr lang="en-US" sz="2000" b="0" i="0" kern="1200" dirty="0" smtClean="0"/>
            <a:t> of the car could be start(), drive(), brake(), etc.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All cars have these methods, but they are performed at different times.</a:t>
          </a:r>
          <a:endParaRPr lang="en-US" sz="2000" kern="1200" dirty="0"/>
        </a:p>
      </dsp:txBody>
      <dsp:txXfrm>
        <a:off x="4505610" y="2207756"/>
        <a:ext cx="3722005" cy="186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9140-5BE6-481B-875D-BF25CB39979A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BF9A-E162-42E8-A9DB-7CF652F30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4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9140-5BE6-481B-875D-BF25CB39979A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BF9A-E162-42E8-A9DB-7CF652F30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2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9140-5BE6-481B-875D-BF25CB39979A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BF9A-E162-42E8-A9DB-7CF652F30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9140-5BE6-481B-875D-BF25CB39979A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BF9A-E162-42E8-A9DB-7CF652F30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6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9140-5BE6-481B-875D-BF25CB39979A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BF9A-E162-42E8-A9DB-7CF652F30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9140-5BE6-481B-875D-BF25CB39979A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BF9A-E162-42E8-A9DB-7CF652F30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5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9140-5BE6-481B-875D-BF25CB39979A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BF9A-E162-42E8-A9DB-7CF652F30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9140-5BE6-481B-875D-BF25CB39979A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BF9A-E162-42E8-A9DB-7CF652F30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9140-5BE6-481B-875D-BF25CB39979A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BF9A-E162-42E8-A9DB-7CF652F30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9140-5BE6-481B-875D-BF25CB39979A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BF9A-E162-42E8-A9DB-7CF652F30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5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F9140-5BE6-481B-875D-BF25CB39979A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BF9A-E162-42E8-A9DB-7CF652F30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chemeClr val="accent4">
                <a:lumMod val="60000"/>
                <a:lumOff val="40000"/>
              </a:schemeClr>
            </a:gs>
            <a:gs pos="0">
              <a:schemeClr val="accent4">
                <a:lumMod val="75000"/>
              </a:schemeClr>
            </a:gs>
            <a:gs pos="36650">
              <a:schemeClr val="accent4">
                <a:lumMod val="60000"/>
                <a:lumOff val="40000"/>
              </a:schemeClr>
            </a:gs>
            <a:gs pos="0">
              <a:schemeClr val="accent5">
                <a:lumMod val="75000"/>
              </a:schemeClr>
            </a:gs>
            <a:gs pos="8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F9140-5BE6-481B-875D-BF25CB39979A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BF9A-E162-42E8-A9DB-7CF652F30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2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8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Object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syntax for accessing the property of an object 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rgbClr val="00B0F0"/>
                </a:solidFill>
              </a:rPr>
              <a:t>	</a:t>
            </a:r>
            <a:r>
              <a:rPr lang="en-US" b="1" i="1" dirty="0" err="1" smtClean="0">
                <a:solidFill>
                  <a:srgbClr val="7030A0"/>
                </a:solidFill>
              </a:rPr>
              <a:t>objectName.propertyName</a:t>
            </a:r>
            <a:endParaRPr lang="en-US" b="1" i="1" dirty="0" smtClean="0">
              <a:solidFill>
                <a:srgbClr val="7030A0"/>
              </a:solidFill>
            </a:endParaRPr>
          </a:p>
          <a:p>
            <a:r>
              <a:rPr lang="en-US" dirty="0"/>
              <a:t>This example uses the length property of the String object to find the length of a string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</a:t>
            </a:r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message = "Hello World!";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	</a:t>
            </a:r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x = </a:t>
            </a:r>
            <a:r>
              <a:rPr lang="en-US" dirty="0" err="1">
                <a:solidFill>
                  <a:srgbClr val="7030A0"/>
                </a:solidFill>
              </a:rPr>
              <a:t>message.length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The value of x, after execution of the code above will be: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12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0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Object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call a method with the following syntax:</a:t>
            </a:r>
          </a:p>
          <a:p>
            <a:pPr marL="800100" lvl="2" indent="0">
              <a:buNone/>
            </a:pPr>
            <a:r>
              <a:rPr lang="en-US" sz="2800" b="1" i="1" dirty="0" smtClean="0">
                <a:solidFill>
                  <a:srgbClr val="00B0F0"/>
                </a:solidFill>
              </a:rPr>
              <a:t>	</a:t>
            </a:r>
            <a:r>
              <a:rPr lang="en-US" sz="2800" b="1" i="1" dirty="0" err="1" smtClean="0">
                <a:solidFill>
                  <a:srgbClr val="7030A0"/>
                </a:solidFill>
              </a:rPr>
              <a:t>objectName.methodName</a:t>
            </a:r>
            <a:r>
              <a:rPr lang="en-US" sz="2800" b="1" i="1" dirty="0">
                <a:solidFill>
                  <a:srgbClr val="7030A0"/>
                </a:solidFill>
              </a:rPr>
              <a:t>()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dirty="0"/>
              <a:t>This example uses the </a:t>
            </a:r>
            <a:r>
              <a:rPr lang="en-US" dirty="0" err="1"/>
              <a:t>toUpperCase</a:t>
            </a:r>
            <a:r>
              <a:rPr lang="en-US" dirty="0"/>
              <a:t>() method of the String object, to convert a text to uppercase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		</a:t>
            </a:r>
            <a:r>
              <a:rPr lang="en-US" b="1" dirty="0" err="1" smtClean="0">
                <a:solidFill>
                  <a:srgbClr val="7030A0"/>
                </a:solidFill>
              </a:rPr>
              <a:t>var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message = "Hello world!";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b="1" dirty="0" err="1" smtClean="0">
                <a:solidFill>
                  <a:srgbClr val="7030A0"/>
                </a:solidFill>
              </a:rPr>
              <a:t>var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x = </a:t>
            </a:r>
            <a:r>
              <a:rPr lang="en-US" b="1" dirty="0" err="1">
                <a:solidFill>
                  <a:srgbClr val="7030A0"/>
                </a:solidFill>
              </a:rPr>
              <a:t>message.toUpperCase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dirty="0"/>
              <a:t>The value of x, after execution of the code above will be: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		</a:t>
            </a:r>
            <a:r>
              <a:rPr lang="en-US" b="1" dirty="0" smtClean="0">
                <a:solidFill>
                  <a:srgbClr val="7030A0"/>
                </a:solidFill>
              </a:rPr>
              <a:t>HELLO </a:t>
            </a:r>
            <a:r>
              <a:rPr lang="en-US" b="1" dirty="0">
                <a:solidFill>
                  <a:srgbClr val="7030A0"/>
                </a:solidFill>
              </a:rPr>
              <a:t>WORLD!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4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3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length of a </a:t>
            </a:r>
            <a:r>
              <a:rPr lang="en-US" dirty="0" smtClean="0"/>
              <a:t>string</a:t>
            </a:r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the position of the first occurrence of a text in a string - </a:t>
            </a:r>
            <a:r>
              <a:rPr lang="en-US" dirty="0" err="1"/>
              <a:t>indexOf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Search </a:t>
            </a:r>
            <a:r>
              <a:rPr lang="en-US" dirty="0"/>
              <a:t>for a text in a string and return the text if found - match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Replace </a:t>
            </a:r>
            <a:r>
              <a:rPr lang="en-US" dirty="0"/>
              <a:t>characters in a string - replace()</a:t>
            </a:r>
          </a:p>
        </p:txBody>
      </p:sp>
    </p:spTree>
    <p:extLst>
      <p:ext uri="{BB962C8B-B14F-4D97-AF65-F5344CB8AC3E}">
        <p14:creationId xmlns:p14="http://schemas.microsoft.com/office/powerpoint/2010/main" val="411905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String </a:t>
            </a:r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length of a string (a string object) is found in the built in property </a:t>
            </a:r>
            <a:r>
              <a:rPr lang="en-US" b="1" dirty="0"/>
              <a:t>length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txt="Hello World!";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 smtClean="0">
                <a:solidFill>
                  <a:srgbClr val="0070C0"/>
                </a:solidFill>
              </a:rPr>
              <a:t>document.write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txt.length</a:t>
            </a:r>
            <a:r>
              <a:rPr lang="en-US" b="1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txt="ABCDEFGHIJKLMNOPQRSTUVWXYZ";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 smtClean="0">
                <a:solidFill>
                  <a:srgbClr val="0070C0"/>
                </a:solidFill>
              </a:rPr>
              <a:t>document.write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txt.length</a:t>
            </a:r>
            <a:r>
              <a:rPr lang="en-US" b="1" dirty="0">
                <a:solidFill>
                  <a:srgbClr val="0070C0"/>
                </a:solidFill>
              </a:rPr>
              <a:t>);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76600"/>
            <a:ext cx="738555" cy="64008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952" y="5256663"/>
            <a:ext cx="75438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5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a String in a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indexOf</a:t>
            </a:r>
            <a:r>
              <a:rPr lang="en-US" b="1" dirty="0"/>
              <a:t>()</a:t>
            </a:r>
            <a:r>
              <a:rPr lang="en-US" dirty="0"/>
              <a:t> method returns the position (as a number) of the first found occurrence of a specified text inside a string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="Hello world, welcome to the universe.";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n=</a:t>
            </a:r>
            <a:r>
              <a:rPr lang="en-US" dirty="0" err="1"/>
              <a:t>str.indexOf</a:t>
            </a:r>
            <a:r>
              <a:rPr lang="en-US" dirty="0"/>
              <a:t>("welcome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(n);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267200"/>
            <a:ext cx="68580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u="sng" dirty="0"/>
              <a:t>Replace characters in a string - replace()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="Visit Microsoft!";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 = </a:t>
            </a:r>
            <a:r>
              <a:rPr lang="en-US" dirty="0" err="1"/>
              <a:t>str.replace</a:t>
            </a:r>
            <a:r>
              <a:rPr lang="en-US" dirty="0"/>
              <a:t>("Microsoft","</a:t>
            </a:r>
            <a:r>
              <a:rPr lang="en-US" dirty="0" err="1"/>
              <a:t>Aptech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(res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21" y="3911806"/>
            <a:ext cx="2574879" cy="10602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691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two text boxes. User enters a sting in first box and the length of string is returned in second box.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Hint: [use the event ‘</a:t>
            </a:r>
            <a:r>
              <a:rPr lang="en-US" sz="2000" dirty="0" err="1" smtClean="0"/>
              <a:t>onkeypress</a:t>
            </a:r>
            <a:r>
              <a:rPr lang="en-US" sz="2000" dirty="0" smtClean="0"/>
              <a:t>’ and ‘length’ property]</a:t>
            </a:r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49" y="3429000"/>
            <a:ext cx="5881478" cy="117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5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everything in JavaScript can be an </a:t>
            </a:r>
            <a:r>
              <a:rPr lang="en-US" dirty="0" smtClean="0"/>
              <a:t>Object.</a:t>
            </a:r>
          </a:p>
          <a:p>
            <a:r>
              <a:rPr lang="en-US" dirty="0" smtClean="0"/>
              <a:t>Objects </a:t>
            </a:r>
            <a:r>
              <a:rPr lang="en-US" dirty="0"/>
              <a:t>are just data, with added properties and methods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0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and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b="1" dirty="0"/>
              <a:t>Properties</a:t>
            </a:r>
            <a:r>
              <a:rPr lang="en-US" dirty="0"/>
              <a:t> are </a:t>
            </a:r>
            <a:r>
              <a:rPr lang="en-US" b="1" dirty="0"/>
              <a:t>values</a:t>
            </a:r>
            <a:r>
              <a:rPr lang="en-US" dirty="0"/>
              <a:t> associated with objects.</a:t>
            </a:r>
          </a:p>
          <a:p>
            <a:r>
              <a:rPr lang="en-US" b="1" dirty="0"/>
              <a:t>Methods</a:t>
            </a:r>
            <a:r>
              <a:rPr lang="en-US" dirty="0"/>
              <a:t> are </a:t>
            </a:r>
            <a:r>
              <a:rPr lang="en-US" b="1" dirty="0"/>
              <a:t>actions</a:t>
            </a:r>
            <a:r>
              <a:rPr lang="en-US" dirty="0"/>
              <a:t> objects can perform.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 Real Life Object. A Car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0" t="23828" r="20059" b="41605"/>
          <a:stretch/>
        </p:blipFill>
        <p:spPr bwMode="auto">
          <a:xfrm>
            <a:off x="618699" y="1676400"/>
            <a:ext cx="7890112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2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718872"/>
              </p:ext>
            </p:extLst>
          </p:nvPr>
        </p:nvGraphicFramePr>
        <p:xfrm>
          <a:off x="457200" y="838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66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in JavaScript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objects are data (variables), with properties and methods</a:t>
            </a:r>
            <a:r>
              <a:rPr lang="en-US" dirty="0" smtClean="0"/>
              <a:t>.</a:t>
            </a:r>
          </a:p>
          <a:p>
            <a:r>
              <a:rPr lang="en-US" dirty="0"/>
              <a:t>You create a JavaScript String object when you declare a string variable like this</a:t>
            </a:r>
            <a:r>
              <a:rPr lang="en-US" dirty="0" smtClean="0"/>
              <a:t>: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var</a:t>
            </a:r>
            <a:r>
              <a:rPr lang="en-US" b="1" dirty="0">
                <a:solidFill>
                  <a:srgbClr val="7030A0"/>
                </a:solidFill>
              </a:rPr>
              <a:t> txt = new String("Hello World");</a:t>
            </a:r>
          </a:p>
        </p:txBody>
      </p:sp>
    </p:spTree>
    <p:extLst>
      <p:ext uri="{BB962C8B-B14F-4D97-AF65-F5344CB8AC3E}">
        <p14:creationId xmlns:p14="http://schemas.microsoft.com/office/powerpoint/2010/main" val="113348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61987" y="3356451"/>
          <a:ext cx="7820025" cy="1013460"/>
        </p:xfrm>
        <a:graphic>
          <a:graphicData uri="http://schemas.openxmlformats.org/drawingml/2006/table">
            <a:tbl>
              <a:tblPr/>
              <a:tblGrid>
                <a:gridCol w="2606675"/>
                <a:gridCol w="2606675"/>
                <a:gridCol w="260667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Object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Method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"Hello World"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  <a:latin typeface="verdana"/>
                        </a:rPr>
                        <a:t>txt.length</a:t>
                      </a:r>
                      <a:r>
                        <a:rPr lang="en-US" dirty="0">
                          <a:effectLst/>
                          <a:latin typeface="verdana"/>
                        </a:rPr>
                        <a:t> </a:t>
                      </a:r>
                      <a:br>
                        <a:rPr lang="en-US" dirty="0">
                          <a:effectLst/>
                          <a:latin typeface="verdana"/>
                        </a:rPr>
                      </a:br>
                      <a:endParaRPr lang="en-US" dirty="0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  <a:latin typeface="verdana"/>
                        </a:rPr>
                        <a:t>txt.indexOf</a:t>
                      </a:r>
                      <a:r>
                        <a:rPr lang="en-US" dirty="0">
                          <a:effectLst/>
                          <a:latin typeface="verdana"/>
                        </a:rPr>
                        <a:t>("World")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9519" y="2236859"/>
            <a:ext cx="676808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</a:rPr>
              <a:t>String objects have built-in properties and methods: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540" y="4612943"/>
            <a:ext cx="6996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string object above has a length property of 11.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indexOf</a:t>
            </a:r>
            <a:r>
              <a:rPr lang="en-US" sz="2000" dirty="0"/>
              <a:t>("World") method will return 6 (0 is position 1).</a:t>
            </a:r>
          </a:p>
        </p:txBody>
      </p:sp>
    </p:spTree>
    <p:extLst>
      <p:ext uri="{BB962C8B-B14F-4D97-AF65-F5344CB8AC3E}">
        <p14:creationId xmlns:p14="http://schemas.microsoft.com/office/powerpoint/2010/main" val="366941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JavaScript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"everything" in JavaScript can be objects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can also create your own objects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Using the Keyword: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creates an object called "person", and adds four properties to it: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	</a:t>
            </a:r>
            <a:r>
              <a:rPr lang="en-US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 = new Object();</a:t>
            </a:r>
            <a:b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person.firstname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"John";</a:t>
            </a:r>
            <a:b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person.lastname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"Doe";</a:t>
            </a:r>
            <a:b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person.age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50;</a:t>
            </a:r>
            <a:b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person.eyecolor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"blue";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1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339</Words>
  <Application>Microsoft Office PowerPoint</Application>
  <PresentationFormat>On-screen Show (4:3)</PresentationFormat>
  <Paragraphs>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JavaScript Objects</vt:lpstr>
      <vt:lpstr>JavaScript Objects</vt:lpstr>
      <vt:lpstr>Properties and Methods</vt:lpstr>
      <vt:lpstr>A Real Life Object. A Car:</vt:lpstr>
      <vt:lpstr>PowerPoint Presentation</vt:lpstr>
      <vt:lpstr>Objects in JavaScript:</vt:lpstr>
      <vt:lpstr>PowerPoint Presentation</vt:lpstr>
      <vt:lpstr>Creating JavaScript Objects</vt:lpstr>
      <vt:lpstr>Using the Keyword: new</vt:lpstr>
      <vt:lpstr>Accessing Object Properties</vt:lpstr>
      <vt:lpstr>Accessing Object Methods</vt:lpstr>
      <vt:lpstr>JavaScript Objects</vt:lpstr>
      <vt:lpstr>String Object</vt:lpstr>
      <vt:lpstr>String Length</vt:lpstr>
      <vt:lpstr>Finding a String in a String</vt:lpstr>
      <vt:lpstr>Replace characters in a string - replace()</vt:lpstr>
      <vt:lpstr>PowerPoint Presentation</vt:lpstr>
    </vt:vector>
  </TitlesOfParts>
  <Company>Aptechnn.edu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Objects</dc:title>
  <dc:creator>Amna</dc:creator>
  <cp:lastModifiedBy>asmat</cp:lastModifiedBy>
  <cp:revision>47</cp:revision>
  <dcterms:created xsi:type="dcterms:W3CDTF">2014-04-05T11:45:05Z</dcterms:created>
  <dcterms:modified xsi:type="dcterms:W3CDTF">2015-06-16T12:01:41Z</dcterms:modified>
</cp:coreProperties>
</file>