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6" r:id="rId11"/>
    <p:sldId id="277" r:id="rId12"/>
    <p:sldId id="289" r:id="rId13"/>
    <p:sldId id="290" r:id="rId14"/>
    <p:sldId id="291" r:id="rId15"/>
    <p:sldId id="292" r:id="rId16"/>
    <p:sldId id="288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1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8EF0-95E3-41D8-9298-B984009F346D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384BD-994A-4E9F-AE2C-E5172A6006D7}">
      <dgm:prSet phldrT="[Text]" custT="1"/>
      <dgm:spPr/>
      <dgm:t>
        <a:bodyPr/>
        <a:lstStyle/>
        <a:p>
          <a:r>
            <a:rPr lang="en-US" sz="2000" b="1" dirty="0" smtClean="0"/>
            <a:t>Scripting</a:t>
          </a:r>
          <a:endParaRPr lang="en-US" sz="2000" b="1" dirty="0"/>
        </a:p>
      </dgm:t>
    </dgm:pt>
    <dgm:pt modelId="{ADB9F4F5-510F-41FD-8869-78F3EDAB7F94}" type="parTrans" cxnId="{EB816A10-D08C-4DB5-93B8-BF2FA3FD9529}">
      <dgm:prSet/>
      <dgm:spPr/>
      <dgm:t>
        <a:bodyPr/>
        <a:lstStyle/>
        <a:p>
          <a:endParaRPr lang="en-US"/>
        </a:p>
      </dgm:t>
    </dgm:pt>
    <dgm:pt modelId="{6B08634B-D0A4-418B-84C1-E71CD6A97BFB}" type="sibTrans" cxnId="{EB816A10-D08C-4DB5-93B8-BF2FA3FD9529}">
      <dgm:prSet/>
      <dgm:spPr/>
      <dgm:t>
        <a:bodyPr/>
        <a:lstStyle/>
        <a:p>
          <a:endParaRPr lang="en-US"/>
        </a:p>
      </dgm:t>
    </dgm:pt>
    <dgm:pt modelId="{0B71CDFD-A7B8-4B30-A5DC-D9F79C5065E8}">
      <dgm:prSet phldrT="[Text]" custT="1"/>
      <dgm:spPr/>
      <dgm:t>
        <a:bodyPr/>
        <a:lstStyle/>
        <a:p>
          <a:r>
            <a:rPr lang="en-US" sz="2000" b="1" dirty="0" smtClean="0"/>
            <a:t>Client-side Scripting</a:t>
          </a:r>
          <a:endParaRPr lang="en-US" sz="2000" b="1" dirty="0"/>
        </a:p>
      </dgm:t>
    </dgm:pt>
    <dgm:pt modelId="{0F8E916C-7DF4-4714-8997-2E0B20232480}" type="parTrans" cxnId="{9F164B7F-934F-452B-9548-4E03383CEE53}">
      <dgm:prSet/>
      <dgm:spPr/>
      <dgm:t>
        <a:bodyPr/>
        <a:lstStyle/>
        <a:p>
          <a:endParaRPr lang="en-US"/>
        </a:p>
      </dgm:t>
    </dgm:pt>
    <dgm:pt modelId="{3E0A1695-6A7C-49BB-87C5-A75C1FFD49EE}" type="sibTrans" cxnId="{9F164B7F-934F-452B-9548-4E03383CEE53}">
      <dgm:prSet/>
      <dgm:spPr/>
      <dgm:t>
        <a:bodyPr/>
        <a:lstStyle/>
        <a:p>
          <a:endParaRPr lang="en-US"/>
        </a:p>
      </dgm:t>
    </dgm:pt>
    <dgm:pt modelId="{1A829EBA-48AD-4F2F-ADE6-2A49C646228D}">
      <dgm:prSet phldrT="[Text]" custT="1"/>
      <dgm:spPr/>
      <dgm:t>
        <a:bodyPr/>
        <a:lstStyle/>
        <a:p>
          <a:r>
            <a:rPr lang="en-US" sz="2000" b="1" dirty="0" smtClean="0"/>
            <a:t>Server-side Scripting</a:t>
          </a:r>
          <a:endParaRPr lang="en-US" sz="2000" b="1" dirty="0"/>
        </a:p>
      </dgm:t>
    </dgm:pt>
    <dgm:pt modelId="{1AC6B842-04C5-4609-AF51-0CCB5E51E472}" type="parTrans" cxnId="{8844CBEB-3C80-4913-A6CC-23DCF205B6A0}">
      <dgm:prSet/>
      <dgm:spPr/>
      <dgm:t>
        <a:bodyPr/>
        <a:lstStyle/>
        <a:p>
          <a:endParaRPr lang="en-US"/>
        </a:p>
      </dgm:t>
    </dgm:pt>
    <dgm:pt modelId="{4677B9D1-997D-41A5-BA9B-C50933EAD64B}" type="sibTrans" cxnId="{8844CBEB-3C80-4913-A6CC-23DCF205B6A0}">
      <dgm:prSet/>
      <dgm:spPr/>
      <dgm:t>
        <a:bodyPr/>
        <a:lstStyle/>
        <a:p>
          <a:endParaRPr lang="en-US"/>
        </a:p>
      </dgm:t>
    </dgm:pt>
    <dgm:pt modelId="{BB1C68D8-B1F0-4F8F-B4B9-146DB7F9548B}" type="pres">
      <dgm:prSet presAssocID="{EACB8EF0-95E3-41D8-9298-B984009F34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1CA8F7-03D4-41AF-81BE-DF5A2254878A}" type="pres">
      <dgm:prSet presAssocID="{43D384BD-994A-4E9F-AE2C-E5172A6006D7}" presName="hierRoot1" presStyleCnt="0"/>
      <dgm:spPr/>
      <dgm:t>
        <a:bodyPr/>
        <a:lstStyle/>
        <a:p>
          <a:endParaRPr lang="en-US"/>
        </a:p>
      </dgm:t>
    </dgm:pt>
    <dgm:pt modelId="{2959C066-146E-4EC2-BD26-7D0821338354}" type="pres">
      <dgm:prSet presAssocID="{43D384BD-994A-4E9F-AE2C-E5172A6006D7}" presName="composite" presStyleCnt="0"/>
      <dgm:spPr/>
      <dgm:t>
        <a:bodyPr/>
        <a:lstStyle/>
        <a:p>
          <a:endParaRPr lang="en-US"/>
        </a:p>
      </dgm:t>
    </dgm:pt>
    <dgm:pt modelId="{2409B58F-43BE-4E0E-BC2A-B1BAFEC41E0E}" type="pres">
      <dgm:prSet presAssocID="{43D384BD-994A-4E9F-AE2C-E5172A6006D7}" presName="background" presStyleLbl="node0" presStyleIdx="0" presStyleCnt="1"/>
      <dgm:spPr/>
      <dgm:t>
        <a:bodyPr/>
        <a:lstStyle/>
        <a:p>
          <a:endParaRPr lang="en-US"/>
        </a:p>
      </dgm:t>
    </dgm:pt>
    <dgm:pt modelId="{EBCFEE64-1545-4890-91F2-B138F65D4C39}" type="pres">
      <dgm:prSet presAssocID="{43D384BD-994A-4E9F-AE2C-E5172A6006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0878C-15FB-4B86-AC5F-B5CBBC262543}" type="pres">
      <dgm:prSet presAssocID="{43D384BD-994A-4E9F-AE2C-E5172A6006D7}" presName="hierChild2" presStyleCnt="0"/>
      <dgm:spPr/>
      <dgm:t>
        <a:bodyPr/>
        <a:lstStyle/>
        <a:p>
          <a:endParaRPr lang="en-US"/>
        </a:p>
      </dgm:t>
    </dgm:pt>
    <dgm:pt modelId="{B7C96F24-F230-47B4-9126-07A949E00161}" type="pres">
      <dgm:prSet presAssocID="{0F8E916C-7DF4-4714-8997-2E0B2023248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B4B073E-785D-4C69-8C53-26EF2D72C5EF}" type="pres">
      <dgm:prSet presAssocID="{0B71CDFD-A7B8-4B30-A5DC-D9F79C5065E8}" presName="hierRoot2" presStyleCnt="0"/>
      <dgm:spPr/>
      <dgm:t>
        <a:bodyPr/>
        <a:lstStyle/>
        <a:p>
          <a:endParaRPr lang="en-US"/>
        </a:p>
      </dgm:t>
    </dgm:pt>
    <dgm:pt modelId="{781FD1FA-ABC4-4931-923B-EE344E5D9940}" type="pres">
      <dgm:prSet presAssocID="{0B71CDFD-A7B8-4B30-A5DC-D9F79C5065E8}" presName="composite2" presStyleCnt="0"/>
      <dgm:spPr/>
      <dgm:t>
        <a:bodyPr/>
        <a:lstStyle/>
        <a:p>
          <a:endParaRPr lang="en-US"/>
        </a:p>
      </dgm:t>
    </dgm:pt>
    <dgm:pt modelId="{3951BABC-1964-44B2-A5AF-5F05F2164867}" type="pres">
      <dgm:prSet presAssocID="{0B71CDFD-A7B8-4B30-A5DC-D9F79C5065E8}" presName="background2" presStyleLbl="node2" presStyleIdx="0" presStyleCnt="2"/>
      <dgm:spPr/>
      <dgm:t>
        <a:bodyPr/>
        <a:lstStyle/>
        <a:p>
          <a:endParaRPr lang="en-US"/>
        </a:p>
      </dgm:t>
    </dgm:pt>
    <dgm:pt modelId="{3D9441B0-04F9-45E8-A225-DD4EA37EA3B0}" type="pres">
      <dgm:prSet presAssocID="{0B71CDFD-A7B8-4B30-A5DC-D9F79C5065E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83D2D-7133-4951-84CC-63A6A207A212}" type="pres">
      <dgm:prSet presAssocID="{0B71CDFD-A7B8-4B30-A5DC-D9F79C5065E8}" presName="hierChild3" presStyleCnt="0"/>
      <dgm:spPr/>
      <dgm:t>
        <a:bodyPr/>
        <a:lstStyle/>
        <a:p>
          <a:endParaRPr lang="en-US"/>
        </a:p>
      </dgm:t>
    </dgm:pt>
    <dgm:pt modelId="{B92491AE-0CB4-40F0-80C0-46C520E51920}" type="pres">
      <dgm:prSet presAssocID="{1AC6B842-04C5-4609-AF51-0CCB5E51E47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4B84EC-7356-48FF-893E-E45DADE1F8FA}" type="pres">
      <dgm:prSet presAssocID="{1A829EBA-48AD-4F2F-ADE6-2A49C646228D}" presName="hierRoot2" presStyleCnt="0"/>
      <dgm:spPr/>
      <dgm:t>
        <a:bodyPr/>
        <a:lstStyle/>
        <a:p>
          <a:endParaRPr lang="en-US"/>
        </a:p>
      </dgm:t>
    </dgm:pt>
    <dgm:pt modelId="{839EBC2B-F428-41E6-8FD9-99A0A3E03A40}" type="pres">
      <dgm:prSet presAssocID="{1A829EBA-48AD-4F2F-ADE6-2A49C646228D}" presName="composite2" presStyleCnt="0"/>
      <dgm:spPr/>
      <dgm:t>
        <a:bodyPr/>
        <a:lstStyle/>
        <a:p>
          <a:endParaRPr lang="en-US"/>
        </a:p>
      </dgm:t>
    </dgm:pt>
    <dgm:pt modelId="{6FE362B0-317C-4440-BD62-80DC7128E396}" type="pres">
      <dgm:prSet presAssocID="{1A829EBA-48AD-4F2F-ADE6-2A49C646228D}" presName="background2" presStyleLbl="node2" presStyleIdx="1" presStyleCnt="2"/>
      <dgm:spPr/>
      <dgm:t>
        <a:bodyPr/>
        <a:lstStyle/>
        <a:p>
          <a:endParaRPr lang="en-US"/>
        </a:p>
      </dgm:t>
    </dgm:pt>
    <dgm:pt modelId="{18CA75A4-F752-499A-A47A-6FC173D6E9F9}" type="pres">
      <dgm:prSet presAssocID="{1A829EBA-48AD-4F2F-ADE6-2A49C646228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E4C4E-6B92-45FE-B78F-003237569324}" type="pres">
      <dgm:prSet presAssocID="{1A829EBA-48AD-4F2F-ADE6-2A49C646228D}" presName="hierChild3" presStyleCnt="0"/>
      <dgm:spPr/>
      <dgm:t>
        <a:bodyPr/>
        <a:lstStyle/>
        <a:p>
          <a:endParaRPr lang="en-US"/>
        </a:p>
      </dgm:t>
    </dgm:pt>
  </dgm:ptLst>
  <dgm:cxnLst>
    <dgm:cxn modelId="{8844CBEB-3C80-4913-A6CC-23DCF205B6A0}" srcId="{43D384BD-994A-4E9F-AE2C-E5172A6006D7}" destId="{1A829EBA-48AD-4F2F-ADE6-2A49C646228D}" srcOrd="1" destOrd="0" parTransId="{1AC6B842-04C5-4609-AF51-0CCB5E51E472}" sibTransId="{4677B9D1-997D-41A5-BA9B-C50933EAD64B}"/>
    <dgm:cxn modelId="{0D76534C-7335-4658-9E3D-E14C36FC4432}" type="presOf" srcId="{EACB8EF0-95E3-41D8-9298-B984009F346D}" destId="{BB1C68D8-B1F0-4F8F-B4B9-146DB7F9548B}" srcOrd="0" destOrd="0" presId="urn:microsoft.com/office/officeart/2005/8/layout/hierarchy1"/>
    <dgm:cxn modelId="{EB816A10-D08C-4DB5-93B8-BF2FA3FD9529}" srcId="{EACB8EF0-95E3-41D8-9298-B984009F346D}" destId="{43D384BD-994A-4E9F-AE2C-E5172A6006D7}" srcOrd="0" destOrd="0" parTransId="{ADB9F4F5-510F-41FD-8869-78F3EDAB7F94}" sibTransId="{6B08634B-D0A4-418B-84C1-E71CD6A97BFB}"/>
    <dgm:cxn modelId="{FEF9613B-FF53-427F-861A-DC4BA967A886}" type="presOf" srcId="{43D384BD-994A-4E9F-AE2C-E5172A6006D7}" destId="{EBCFEE64-1545-4890-91F2-B138F65D4C39}" srcOrd="0" destOrd="0" presId="urn:microsoft.com/office/officeart/2005/8/layout/hierarchy1"/>
    <dgm:cxn modelId="{9F78EEB7-3B15-4244-A8BB-0AF39BCE0F2B}" type="presOf" srcId="{1A829EBA-48AD-4F2F-ADE6-2A49C646228D}" destId="{18CA75A4-F752-499A-A47A-6FC173D6E9F9}" srcOrd="0" destOrd="0" presId="urn:microsoft.com/office/officeart/2005/8/layout/hierarchy1"/>
    <dgm:cxn modelId="{360814AC-5024-4B92-89CA-387986CE60A7}" type="presOf" srcId="{1AC6B842-04C5-4609-AF51-0CCB5E51E472}" destId="{B92491AE-0CB4-40F0-80C0-46C520E51920}" srcOrd="0" destOrd="0" presId="urn:microsoft.com/office/officeart/2005/8/layout/hierarchy1"/>
    <dgm:cxn modelId="{6D60B269-24C5-4F9D-92E8-8841E353012B}" type="presOf" srcId="{0F8E916C-7DF4-4714-8997-2E0B20232480}" destId="{B7C96F24-F230-47B4-9126-07A949E00161}" srcOrd="0" destOrd="0" presId="urn:microsoft.com/office/officeart/2005/8/layout/hierarchy1"/>
    <dgm:cxn modelId="{2F825A49-1E9B-486F-BA92-6CDB8F4B9289}" type="presOf" srcId="{0B71CDFD-A7B8-4B30-A5DC-D9F79C5065E8}" destId="{3D9441B0-04F9-45E8-A225-DD4EA37EA3B0}" srcOrd="0" destOrd="0" presId="urn:microsoft.com/office/officeart/2005/8/layout/hierarchy1"/>
    <dgm:cxn modelId="{9F164B7F-934F-452B-9548-4E03383CEE53}" srcId="{43D384BD-994A-4E9F-AE2C-E5172A6006D7}" destId="{0B71CDFD-A7B8-4B30-A5DC-D9F79C5065E8}" srcOrd="0" destOrd="0" parTransId="{0F8E916C-7DF4-4714-8997-2E0B20232480}" sibTransId="{3E0A1695-6A7C-49BB-87C5-A75C1FFD49EE}"/>
    <dgm:cxn modelId="{C83FC9B9-97AE-4636-A8B3-E1FB999041B9}" type="presParOf" srcId="{BB1C68D8-B1F0-4F8F-B4B9-146DB7F9548B}" destId="{781CA8F7-03D4-41AF-81BE-DF5A2254878A}" srcOrd="0" destOrd="0" presId="urn:microsoft.com/office/officeart/2005/8/layout/hierarchy1"/>
    <dgm:cxn modelId="{C7314EC1-2BB9-497E-9136-3DFBB81378E5}" type="presParOf" srcId="{781CA8F7-03D4-41AF-81BE-DF5A2254878A}" destId="{2959C066-146E-4EC2-BD26-7D0821338354}" srcOrd="0" destOrd="0" presId="urn:microsoft.com/office/officeart/2005/8/layout/hierarchy1"/>
    <dgm:cxn modelId="{01C1E525-3619-4C25-875F-450269C8A047}" type="presParOf" srcId="{2959C066-146E-4EC2-BD26-7D0821338354}" destId="{2409B58F-43BE-4E0E-BC2A-B1BAFEC41E0E}" srcOrd="0" destOrd="0" presId="urn:microsoft.com/office/officeart/2005/8/layout/hierarchy1"/>
    <dgm:cxn modelId="{4E537E8B-9788-4D0F-918C-D26B10CD9728}" type="presParOf" srcId="{2959C066-146E-4EC2-BD26-7D0821338354}" destId="{EBCFEE64-1545-4890-91F2-B138F65D4C39}" srcOrd="1" destOrd="0" presId="urn:microsoft.com/office/officeart/2005/8/layout/hierarchy1"/>
    <dgm:cxn modelId="{6421346C-BD2E-4C33-A8D4-899793DF243F}" type="presParOf" srcId="{781CA8F7-03D4-41AF-81BE-DF5A2254878A}" destId="{2650878C-15FB-4B86-AC5F-B5CBBC262543}" srcOrd="1" destOrd="0" presId="urn:microsoft.com/office/officeart/2005/8/layout/hierarchy1"/>
    <dgm:cxn modelId="{B9DF0435-A177-4595-ACE7-B7D483D36FA5}" type="presParOf" srcId="{2650878C-15FB-4B86-AC5F-B5CBBC262543}" destId="{B7C96F24-F230-47B4-9126-07A949E00161}" srcOrd="0" destOrd="0" presId="urn:microsoft.com/office/officeart/2005/8/layout/hierarchy1"/>
    <dgm:cxn modelId="{E0E3FC8E-F550-4EB1-9CCF-276D485DB95B}" type="presParOf" srcId="{2650878C-15FB-4B86-AC5F-B5CBBC262543}" destId="{FB4B073E-785D-4C69-8C53-26EF2D72C5EF}" srcOrd="1" destOrd="0" presId="urn:microsoft.com/office/officeart/2005/8/layout/hierarchy1"/>
    <dgm:cxn modelId="{601D3C77-B63A-4E84-90A3-E11BD80E63F4}" type="presParOf" srcId="{FB4B073E-785D-4C69-8C53-26EF2D72C5EF}" destId="{781FD1FA-ABC4-4931-923B-EE344E5D9940}" srcOrd="0" destOrd="0" presId="urn:microsoft.com/office/officeart/2005/8/layout/hierarchy1"/>
    <dgm:cxn modelId="{8A972907-32EA-49B0-B869-15A4F4B1EB55}" type="presParOf" srcId="{781FD1FA-ABC4-4931-923B-EE344E5D9940}" destId="{3951BABC-1964-44B2-A5AF-5F05F2164867}" srcOrd="0" destOrd="0" presId="urn:microsoft.com/office/officeart/2005/8/layout/hierarchy1"/>
    <dgm:cxn modelId="{BE21B530-7E8D-40A4-89FC-D30F9264E624}" type="presParOf" srcId="{781FD1FA-ABC4-4931-923B-EE344E5D9940}" destId="{3D9441B0-04F9-45E8-A225-DD4EA37EA3B0}" srcOrd="1" destOrd="0" presId="urn:microsoft.com/office/officeart/2005/8/layout/hierarchy1"/>
    <dgm:cxn modelId="{056D5552-33BA-42DB-A180-D7B699285C5C}" type="presParOf" srcId="{FB4B073E-785D-4C69-8C53-26EF2D72C5EF}" destId="{ACC83D2D-7133-4951-84CC-63A6A207A212}" srcOrd="1" destOrd="0" presId="urn:microsoft.com/office/officeart/2005/8/layout/hierarchy1"/>
    <dgm:cxn modelId="{2379FEB2-9A48-4E92-8405-626549FDA2C4}" type="presParOf" srcId="{2650878C-15FB-4B86-AC5F-B5CBBC262543}" destId="{B92491AE-0CB4-40F0-80C0-46C520E51920}" srcOrd="2" destOrd="0" presId="urn:microsoft.com/office/officeart/2005/8/layout/hierarchy1"/>
    <dgm:cxn modelId="{270B60FF-1B6D-43FC-AEFF-0A37AF98E2F3}" type="presParOf" srcId="{2650878C-15FB-4B86-AC5F-B5CBBC262543}" destId="{BF4B84EC-7356-48FF-893E-E45DADE1F8FA}" srcOrd="3" destOrd="0" presId="urn:microsoft.com/office/officeart/2005/8/layout/hierarchy1"/>
    <dgm:cxn modelId="{503B855C-A639-4340-85B9-271CF507C99D}" type="presParOf" srcId="{BF4B84EC-7356-48FF-893E-E45DADE1F8FA}" destId="{839EBC2B-F428-41E6-8FD9-99A0A3E03A40}" srcOrd="0" destOrd="0" presId="urn:microsoft.com/office/officeart/2005/8/layout/hierarchy1"/>
    <dgm:cxn modelId="{BD1C927A-F8AD-4941-B0BD-5550DF3C5976}" type="presParOf" srcId="{839EBC2B-F428-41E6-8FD9-99A0A3E03A40}" destId="{6FE362B0-317C-4440-BD62-80DC7128E396}" srcOrd="0" destOrd="0" presId="urn:microsoft.com/office/officeart/2005/8/layout/hierarchy1"/>
    <dgm:cxn modelId="{28916B18-8696-4254-90EC-3596B1A52209}" type="presParOf" srcId="{839EBC2B-F428-41E6-8FD9-99A0A3E03A40}" destId="{18CA75A4-F752-499A-A47A-6FC173D6E9F9}" srcOrd="1" destOrd="0" presId="urn:microsoft.com/office/officeart/2005/8/layout/hierarchy1"/>
    <dgm:cxn modelId="{0F636922-FCA9-45B6-9C49-53B3D8F0DF51}" type="presParOf" srcId="{BF4B84EC-7356-48FF-893E-E45DADE1F8FA}" destId="{F14E4C4E-6B92-45FE-B78F-0032375693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 In JavaScript,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dirty="0" err="1" smtClean="0">
              <a:latin typeface="Calibri" pitchFamily="34" charset="0"/>
              <a:cs typeface="Calibri" pitchFamily="34" charset="0"/>
            </a:rPr>
            <a:t>var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keyword is used to create a variable by allocating memory to it.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a keyword is a reserved word that holds a special meaning.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the variable can be initialized at the time of creating the variable or later.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initialization refers to the task of assigning a value to a variable.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once the variable is initialized, you can change the value of a variable as required.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variables allow keeping track of data during the execution of the script.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6F900192-13E6-427E-910E-499BB4D78BB8}">
      <dgm:prSet phldrT="[Text]" custT="1"/>
      <dgm:spPr>
        <a:solidFill>
          <a:srgbClr val="FFFF99">
            <a:alpha val="90000"/>
          </a:srgb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while referring to a variable, you are referring to the value of that variable.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B6FE4DA6-220D-4C55-A2C0-0DEDD71004DF}" type="parTrans" cxnId="{515C3292-23ED-4C62-A127-B78D49E2D497}">
      <dgm:prSet/>
      <dgm:spPr/>
      <dgm:t>
        <a:bodyPr/>
        <a:lstStyle/>
        <a:p>
          <a:endParaRPr lang="en-US"/>
        </a:p>
      </dgm:t>
    </dgm:pt>
    <dgm:pt modelId="{EBB23401-D2FB-481A-B8EB-7D791638E6F9}" type="sibTrans" cxnId="{515C3292-23ED-4C62-A127-B78D49E2D497}">
      <dgm:prSet/>
      <dgm:spPr/>
      <dgm:t>
        <a:bodyPr/>
        <a:lstStyle/>
        <a:p>
          <a:endParaRPr lang="en-US"/>
        </a:p>
      </dgm:t>
    </dgm:pt>
    <dgm:pt modelId="{D0BD7E9B-79A5-4C90-9A9F-01005038DD2C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one can declare and initialize multiple variables in a single statement.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DB61E592-C017-4A0B-9155-1EE6BD97F9EA}" type="parTrans" cxnId="{FA4E17F0-288F-4B92-97ED-6E0F11DC4D4D}">
      <dgm:prSet/>
      <dgm:spPr/>
      <dgm:t>
        <a:bodyPr/>
        <a:lstStyle/>
        <a:p>
          <a:endParaRPr lang="en-US"/>
        </a:p>
      </dgm:t>
    </dgm:pt>
    <dgm:pt modelId="{FCE7162A-AF4B-4641-A21C-DAC7A8D11253}" type="sibTrans" cxnId="{FA4E17F0-288F-4B92-97ED-6E0F11DC4D4D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400761" custScaleY="140930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8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8" custScaleX="1562194" custScaleY="128290" custLinFactY="-1220" custLinFactNeighborX="-82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8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8" custScaleX="1566601" custScaleY="135890" custLinFactNeighborX="-5233" custLinFactNeighborY="-81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8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8" custScaleX="1555781" custScaleY="146160" custLinFactNeighborX="5587" custLinFactNeighborY="-45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8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8" custScaleX="1508690" custScaleY="145834" custLinFactNeighborY="-10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8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8" custScaleX="1576519" custScaleY="158226" custLinFactNeighborY="16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8" custScaleX="1556240" custScaleY="143283" custLinFactNeighborY="55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9D625E-4357-478F-99F3-6F51EDDCF434}" type="pres">
      <dgm:prSet presAssocID="{B6FE4DA6-220D-4C55-A2C0-0DEDD71004DF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3ED1B9D-C690-4196-9B9C-2443EF438F53}" type="pres">
      <dgm:prSet presAssocID="{6F900192-13E6-427E-910E-499BB4D78BB8}" presName="childText" presStyleLbl="bgAcc1" presStyleIdx="6" presStyleCnt="8" custScaleX="1564819" custScaleY="150023" custLinFactNeighborY="82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6547-01E6-44C9-9884-4882953831CA}" type="pres">
      <dgm:prSet presAssocID="{DB61E592-C017-4A0B-9155-1EE6BD97F9EA}" presName="Name13" presStyleLbl="parChTrans1D2" presStyleIdx="7" presStyleCnt="8"/>
      <dgm:spPr/>
      <dgm:t>
        <a:bodyPr/>
        <a:lstStyle/>
        <a:p>
          <a:endParaRPr lang="en-US"/>
        </a:p>
      </dgm:t>
    </dgm:pt>
    <dgm:pt modelId="{BDB59B45-495C-4C44-BC6C-2315676DCBCF}" type="pres">
      <dgm:prSet presAssocID="{D0BD7E9B-79A5-4C90-9A9F-01005038DD2C}" presName="childText" presStyleLbl="bgAcc1" presStyleIdx="7" presStyleCnt="8" custScaleX="1538010" custScaleY="150107" custLinFactNeighborY="9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A2AFD-F880-4358-9BDB-0C7674F56273}" type="presOf" srcId="{4F57FD8E-722A-4FE1-A800-A7842B64FACF}" destId="{3B63C256-E7BD-4FED-A24D-ED2C4F33768A}" srcOrd="1" destOrd="0" presId="urn:microsoft.com/office/officeart/2005/8/layout/hierarchy3"/>
    <dgm:cxn modelId="{04A747BF-5276-47E3-A0F0-D97636F8B26A}" type="presOf" srcId="{1990C475-769E-4669-8E9B-EE31BC9965BE}" destId="{8FF4C038-F2EE-417C-9AB4-8C20A1887613}" srcOrd="0" destOrd="0" presId="urn:microsoft.com/office/officeart/2005/8/layout/hierarchy3"/>
    <dgm:cxn modelId="{5E848740-FE66-4AB4-81F3-DB2786BC0134}" type="presOf" srcId="{167CD2C9-E8D9-4A52-8183-2134B0303310}" destId="{547B328A-F054-4696-8C09-02F540C93386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CB1A70E8-4FFC-4DF1-80B5-E5546E591DB4}" type="presOf" srcId="{D50A3AAC-7505-447E-BD38-9E15D70972CE}" destId="{61E2C684-EBD0-485A-A69A-410BAE7028A4}" srcOrd="0" destOrd="0" presId="urn:microsoft.com/office/officeart/2005/8/layout/hierarchy3"/>
    <dgm:cxn modelId="{43A03DFF-C3D6-4C8E-918C-9E2609F5256C}" type="presOf" srcId="{D6A3040D-8377-4504-95EA-F17CB7DD2DEA}" destId="{56E95771-CAF8-441F-9C29-95B345C1BC36}" srcOrd="0" destOrd="0" presId="urn:microsoft.com/office/officeart/2005/8/layout/hierarchy3"/>
    <dgm:cxn modelId="{D516E70E-510F-46F9-9C56-B6CA43075E97}" type="presOf" srcId="{9BCA323E-6A5B-4060-8D3D-6F08D535ED50}" destId="{37FAE7F2-3481-4698-9EAC-9A7F7BEDF7E1}" srcOrd="0" destOrd="0" presId="urn:microsoft.com/office/officeart/2005/8/layout/hierarchy3"/>
    <dgm:cxn modelId="{2F78CC4A-09D3-49B8-A680-C12A8D07E249}" type="presOf" srcId="{4F57FD8E-722A-4FE1-A800-A7842B64FACF}" destId="{BC6173FC-5FB0-4E70-8D5C-962BCFCBFD7A}" srcOrd="0" destOrd="0" presId="urn:microsoft.com/office/officeart/2005/8/layout/hierarchy3"/>
    <dgm:cxn modelId="{ADF119F5-5474-4A46-9667-BBAB87FEFE24}" type="presOf" srcId="{DB61E592-C017-4A0B-9155-1EE6BD97F9EA}" destId="{79BC6547-01E6-44C9-9884-4882953831CA}" srcOrd="0" destOrd="0" presId="urn:microsoft.com/office/officeart/2005/8/layout/hierarchy3"/>
    <dgm:cxn modelId="{C3291947-248B-4799-A096-027B4D6A618B}" type="presOf" srcId="{8284AD39-911A-4534-9D24-A79788150699}" destId="{159E9CC5-F056-481E-890B-D81D92944806}" srcOrd="0" destOrd="0" presId="urn:microsoft.com/office/officeart/2005/8/layout/hierarchy3"/>
    <dgm:cxn modelId="{41A727B6-CF88-4300-BF5D-7A1FFC154A4D}" type="presOf" srcId="{E7785A69-FEA8-4F3A-B3A7-F8B355FEDAD9}" destId="{BF72B017-1D39-4861-A6DE-10ABF8248ED9}" srcOrd="0" destOrd="0" presId="urn:microsoft.com/office/officeart/2005/8/layout/hierarchy3"/>
    <dgm:cxn modelId="{515C3292-23ED-4C62-A127-B78D49E2D497}" srcId="{4F57FD8E-722A-4FE1-A800-A7842B64FACF}" destId="{6F900192-13E6-427E-910E-499BB4D78BB8}" srcOrd="6" destOrd="0" parTransId="{B6FE4DA6-220D-4C55-A2C0-0DEDD71004DF}" sibTransId="{EBB23401-D2FB-481A-B8EB-7D791638E6F9}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F5152E6E-F843-4DD0-9DA5-5E41F9B99EEE}" type="presOf" srcId="{0A3D0C20-C56E-4562-A94B-C960E6CDAFE3}" destId="{D43FF222-FF2B-4A87-926C-91114910EFCA}" srcOrd="0" destOrd="0" presId="urn:microsoft.com/office/officeart/2005/8/layout/hierarchy3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55D60FD3-440C-4CF9-AAD7-0C8306132483}" type="presOf" srcId="{509048E6-251D-4931-A7B0-05B873F2859C}" destId="{42DCD54D-66BE-465E-9847-73F41B8C7E46}" srcOrd="0" destOrd="0" presId="urn:microsoft.com/office/officeart/2005/8/layout/hierarchy3"/>
    <dgm:cxn modelId="{A37201D2-AD78-4161-9BAB-7F55086A8D0C}" type="presOf" srcId="{D0BD7E9B-79A5-4C90-9A9F-01005038DD2C}" destId="{BDB59B45-495C-4C44-BC6C-2315676DCBCF}" srcOrd="0" destOrd="0" presId="urn:microsoft.com/office/officeart/2005/8/layout/hierarchy3"/>
    <dgm:cxn modelId="{350962B4-7C1B-4CDA-9D0E-E1F25F49DFCF}" type="presOf" srcId="{0650635C-B4F0-41EE-A36C-015A32B14D67}" destId="{D6F78ACA-5602-4181-ACD1-D8EBEB6958F8}" srcOrd="0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C3336B65-C809-42DA-A799-C484DDC4EFC0}" type="presOf" srcId="{6F900192-13E6-427E-910E-499BB4D78BB8}" destId="{F3ED1B9D-C690-4196-9B9C-2443EF438F53}" srcOrd="0" destOrd="0" presId="urn:microsoft.com/office/officeart/2005/8/layout/hierarchy3"/>
    <dgm:cxn modelId="{BBD988AB-44D2-4D31-89DF-9C74154869F8}" type="presOf" srcId="{D393D8ED-BB81-4D84-91DD-05350B4EFC40}" destId="{B468F822-FA45-412D-B478-5A4DC4DF054E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FA4E17F0-288F-4B92-97ED-6E0F11DC4D4D}" srcId="{4F57FD8E-722A-4FE1-A800-A7842B64FACF}" destId="{D0BD7E9B-79A5-4C90-9A9F-01005038DD2C}" srcOrd="7" destOrd="0" parTransId="{DB61E592-C017-4A0B-9155-1EE6BD97F9EA}" sibTransId="{FCE7162A-AF4B-4641-A21C-DAC7A8D11253}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4E3A4FCA-63CC-42B0-9B4B-3440D1FBC341}" type="presOf" srcId="{7E06B3F3-9200-4CD1-9F21-480C685E20FA}" destId="{ED45CCBB-F338-4FB3-B9E5-EE97818BFDA8}" srcOrd="0" destOrd="0" presId="urn:microsoft.com/office/officeart/2005/8/layout/hierarchy3"/>
    <dgm:cxn modelId="{499C4AC9-04A1-4ECC-9886-B123BAE5E9FC}" type="presOf" srcId="{43EAB393-DF1E-40D9-AB3C-142616DE21BC}" destId="{C9082C2E-3830-4A10-8B86-E47EF69015BA}" srcOrd="0" destOrd="0" presId="urn:microsoft.com/office/officeart/2005/8/layout/hierarchy3"/>
    <dgm:cxn modelId="{F40651E6-567D-467D-96F5-085924B856C7}" type="presOf" srcId="{B6FE4DA6-220D-4C55-A2C0-0DEDD71004DF}" destId="{E89D625E-4357-478F-99F3-6F51EDDCF434}" srcOrd="0" destOrd="0" presId="urn:microsoft.com/office/officeart/2005/8/layout/hierarchy3"/>
    <dgm:cxn modelId="{8264ABD4-62F3-48DB-9409-A34265D06285}" type="presParOf" srcId="{B468F822-FA45-412D-B478-5A4DC4DF054E}" destId="{453EBD43-11D2-4618-99AF-A40FEDC0C097}" srcOrd="0" destOrd="0" presId="urn:microsoft.com/office/officeart/2005/8/layout/hierarchy3"/>
    <dgm:cxn modelId="{EF8CC08D-40E1-4720-96D4-8E2DF0E579C1}" type="presParOf" srcId="{453EBD43-11D2-4618-99AF-A40FEDC0C097}" destId="{BAFF6349-B296-4F4C-80CD-1CE7473A9F90}" srcOrd="0" destOrd="0" presId="urn:microsoft.com/office/officeart/2005/8/layout/hierarchy3"/>
    <dgm:cxn modelId="{C2DA8F94-FDF7-4A71-B0E7-CF4DF6109D0C}" type="presParOf" srcId="{BAFF6349-B296-4F4C-80CD-1CE7473A9F90}" destId="{BC6173FC-5FB0-4E70-8D5C-962BCFCBFD7A}" srcOrd="0" destOrd="0" presId="urn:microsoft.com/office/officeart/2005/8/layout/hierarchy3"/>
    <dgm:cxn modelId="{569DB96C-0A04-4A7B-8986-9B7DCE1456D1}" type="presParOf" srcId="{BAFF6349-B296-4F4C-80CD-1CE7473A9F90}" destId="{3B63C256-E7BD-4FED-A24D-ED2C4F33768A}" srcOrd="1" destOrd="0" presId="urn:microsoft.com/office/officeart/2005/8/layout/hierarchy3"/>
    <dgm:cxn modelId="{F3C3F20C-BFB0-4CB6-9356-306D94AAB97D}" type="presParOf" srcId="{453EBD43-11D2-4618-99AF-A40FEDC0C097}" destId="{636388E9-B1ED-42D9-BF7B-D39D4493A1B8}" srcOrd="1" destOrd="0" presId="urn:microsoft.com/office/officeart/2005/8/layout/hierarchy3"/>
    <dgm:cxn modelId="{905F66CE-FCA1-49BC-BC0B-DDA71CA364FD}" type="presParOf" srcId="{636388E9-B1ED-42D9-BF7B-D39D4493A1B8}" destId="{159E9CC5-F056-481E-890B-D81D92944806}" srcOrd="0" destOrd="0" presId="urn:microsoft.com/office/officeart/2005/8/layout/hierarchy3"/>
    <dgm:cxn modelId="{3445ECF8-D591-4831-9495-E6048ED5FE61}" type="presParOf" srcId="{636388E9-B1ED-42D9-BF7B-D39D4493A1B8}" destId="{56E95771-CAF8-441F-9C29-95B345C1BC36}" srcOrd="1" destOrd="0" presId="urn:microsoft.com/office/officeart/2005/8/layout/hierarchy3"/>
    <dgm:cxn modelId="{6CBBE0F6-7D61-4CD4-AC0E-0E230503266B}" type="presParOf" srcId="{636388E9-B1ED-42D9-BF7B-D39D4493A1B8}" destId="{C9082C2E-3830-4A10-8B86-E47EF69015BA}" srcOrd="2" destOrd="0" presId="urn:microsoft.com/office/officeart/2005/8/layout/hierarchy3"/>
    <dgm:cxn modelId="{F8B9BE18-35B4-458B-9616-1977B52F2339}" type="presParOf" srcId="{636388E9-B1ED-42D9-BF7B-D39D4493A1B8}" destId="{61E2C684-EBD0-485A-A69A-410BAE7028A4}" srcOrd="3" destOrd="0" presId="urn:microsoft.com/office/officeart/2005/8/layout/hierarchy3"/>
    <dgm:cxn modelId="{AC0963B8-67E3-47F8-ABB2-79AA15C05C2F}" type="presParOf" srcId="{636388E9-B1ED-42D9-BF7B-D39D4493A1B8}" destId="{42DCD54D-66BE-465E-9847-73F41B8C7E46}" srcOrd="4" destOrd="0" presId="urn:microsoft.com/office/officeart/2005/8/layout/hierarchy3"/>
    <dgm:cxn modelId="{05D6F2CB-A24B-4286-BF95-B7F71A7D8646}" type="presParOf" srcId="{636388E9-B1ED-42D9-BF7B-D39D4493A1B8}" destId="{37FAE7F2-3481-4698-9EAC-9A7F7BEDF7E1}" srcOrd="5" destOrd="0" presId="urn:microsoft.com/office/officeart/2005/8/layout/hierarchy3"/>
    <dgm:cxn modelId="{BCE7980B-86C7-455D-BD34-CE8F5338D31D}" type="presParOf" srcId="{636388E9-B1ED-42D9-BF7B-D39D4493A1B8}" destId="{8FF4C038-F2EE-417C-9AB4-8C20A1887613}" srcOrd="6" destOrd="0" presId="urn:microsoft.com/office/officeart/2005/8/layout/hierarchy3"/>
    <dgm:cxn modelId="{064A02F1-673D-4F37-B2D0-D9C5EC6F631B}" type="presParOf" srcId="{636388E9-B1ED-42D9-BF7B-D39D4493A1B8}" destId="{547B328A-F054-4696-8C09-02F540C93386}" srcOrd="7" destOrd="0" presId="urn:microsoft.com/office/officeart/2005/8/layout/hierarchy3"/>
    <dgm:cxn modelId="{B433EDEF-4FBE-46C1-9C01-B6952DE7B97E}" type="presParOf" srcId="{636388E9-B1ED-42D9-BF7B-D39D4493A1B8}" destId="{ED45CCBB-F338-4FB3-B9E5-EE97818BFDA8}" srcOrd="8" destOrd="0" presId="urn:microsoft.com/office/officeart/2005/8/layout/hierarchy3"/>
    <dgm:cxn modelId="{E617BC95-0523-4E3C-B1D2-5D0C726DFC8B}" type="presParOf" srcId="{636388E9-B1ED-42D9-BF7B-D39D4493A1B8}" destId="{BF72B017-1D39-4861-A6DE-10ABF8248ED9}" srcOrd="9" destOrd="0" presId="urn:microsoft.com/office/officeart/2005/8/layout/hierarchy3"/>
    <dgm:cxn modelId="{3A6D7BDD-7585-4CED-A72B-4A6353014793}" type="presParOf" srcId="{636388E9-B1ED-42D9-BF7B-D39D4493A1B8}" destId="{D43FF222-FF2B-4A87-926C-91114910EFCA}" srcOrd="10" destOrd="0" presId="urn:microsoft.com/office/officeart/2005/8/layout/hierarchy3"/>
    <dgm:cxn modelId="{E23F8543-F68A-4820-A582-6898836A909A}" type="presParOf" srcId="{636388E9-B1ED-42D9-BF7B-D39D4493A1B8}" destId="{D6F78ACA-5602-4181-ACD1-D8EBEB6958F8}" srcOrd="11" destOrd="0" presId="urn:microsoft.com/office/officeart/2005/8/layout/hierarchy3"/>
    <dgm:cxn modelId="{604B77C3-F0A2-4297-AA6E-043BD58D68FA}" type="presParOf" srcId="{636388E9-B1ED-42D9-BF7B-D39D4493A1B8}" destId="{E89D625E-4357-478F-99F3-6F51EDDCF434}" srcOrd="12" destOrd="0" presId="urn:microsoft.com/office/officeart/2005/8/layout/hierarchy3"/>
    <dgm:cxn modelId="{7EFA8A13-6DA0-4DD5-9928-4EA966E06799}" type="presParOf" srcId="{636388E9-B1ED-42D9-BF7B-D39D4493A1B8}" destId="{F3ED1B9D-C690-4196-9B9C-2443EF438F53}" srcOrd="13" destOrd="0" presId="urn:microsoft.com/office/officeart/2005/8/layout/hierarchy3"/>
    <dgm:cxn modelId="{2208993B-DA2D-4C23-BF9B-09D701C65E94}" type="presParOf" srcId="{636388E9-B1ED-42D9-BF7B-D39D4493A1B8}" destId="{79BC6547-01E6-44C9-9884-4882953831CA}" srcOrd="14" destOrd="0" presId="urn:microsoft.com/office/officeart/2005/8/layout/hierarchy3"/>
    <dgm:cxn modelId="{0FFFEE55-2BAF-4E66-AE40-993957ED909D}" type="presParOf" srcId="{636388E9-B1ED-42D9-BF7B-D39D4493A1B8}" destId="{BDB59B45-495C-4C44-BC6C-2315676DCBCF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600" dirty="0" smtClean="0"/>
            <a:t>In JavaScript, a variable name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 consist of digits, underscore, and alphabets.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must begin with a letter or the underscore character.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begin with a number and cannot contain any punctuation marks.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any kind of special characters such as +, *, %, and so on.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spaces.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 a JavaScript keyword.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75567" custLinFactNeighborX="-7774" custLinFactNeighborY="-100000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6" custScaleX="1297013" custScaleY="186208" custLinFactY="-39381" custLinFactNeighborX="-897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6" custScaleX="1293473" custScaleY="193810" custLinFactNeighborX="-8977" custLinFactNeighborY="-9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6" custScaleX="1555781" custScaleY="200461" custLinFactNeighborX="-8977" custLinFactNeighborY="-66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6" custScaleX="1508690" custScaleY="177168" custLinFactNeighborY="-36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6" custScaleX="1283713" custScaleY="166026" custLinFactNeighborY="4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6" custScaleX="1290566" custScaleY="166074" custLinFactNeighborY="44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34669A-2C57-4A5F-8E14-CF11F2EF265C}" type="presOf" srcId="{9BCA323E-6A5B-4060-8D3D-6F08D535ED50}" destId="{37FAE7F2-3481-4698-9EAC-9A7F7BEDF7E1}" srcOrd="0" destOrd="0" presId="urn:microsoft.com/office/officeart/2005/8/layout/hierarchy3"/>
    <dgm:cxn modelId="{2D32A061-8729-47F3-A9A6-919A1ED55A13}" type="presOf" srcId="{1990C475-769E-4669-8E9B-EE31BC9965BE}" destId="{8FF4C038-F2EE-417C-9AB4-8C20A1887613}" srcOrd="0" destOrd="0" presId="urn:microsoft.com/office/officeart/2005/8/layout/hierarchy3"/>
    <dgm:cxn modelId="{49097F4C-E79A-49E4-9868-F6EDA26032A2}" type="presOf" srcId="{D393D8ED-BB81-4D84-91DD-05350B4EFC40}" destId="{B468F822-FA45-412D-B478-5A4DC4DF054E}" srcOrd="0" destOrd="0" presId="urn:microsoft.com/office/officeart/2005/8/layout/hierarchy3"/>
    <dgm:cxn modelId="{DAF7608D-5681-43ED-A536-B9C5E9DFC9A9}" type="presOf" srcId="{4F57FD8E-722A-4FE1-A800-A7842B64FACF}" destId="{3B63C256-E7BD-4FED-A24D-ED2C4F33768A}" srcOrd="1" destOrd="0" presId="urn:microsoft.com/office/officeart/2005/8/layout/hierarchy3"/>
    <dgm:cxn modelId="{083FBFFE-3EED-492D-BE22-FBA154BB054D}" type="presOf" srcId="{0650635C-B4F0-41EE-A36C-015A32B14D67}" destId="{D6F78ACA-5602-4181-ACD1-D8EBEB6958F8}" srcOrd="0" destOrd="0" presId="urn:microsoft.com/office/officeart/2005/8/layout/hierarchy3"/>
    <dgm:cxn modelId="{5921C458-799F-441B-BDFF-20ECA8A7C2D9}" type="presOf" srcId="{43EAB393-DF1E-40D9-AB3C-142616DE21BC}" destId="{C9082C2E-3830-4A10-8B86-E47EF69015BA}" srcOrd="0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F05DA7B6-0937-4858-BFD6-F66D90E9BED4}" type="presOf" srcId="{7E06B3F3-9200-4CD1-9F21-480C685E20FA}" destId="{ED45CCBB-F338-4FB3-B9E5-EE97818BFDA8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80035228-880B-4FBE-A42F-CD6F8F03A9FF}" type="presOf" srcId="{0A3D0C20-C56E-4562-A94B-C960E6CDAFE3}" destId="{D43FF222-FF2B-4A87-926C-91114910EFCA}" srcOrd="0" destOrd="0" presId="urn:microsoft.com/office/officeart/2005/8/layout/hierarchy3"/>
    <dgm:cxn modelId="{63973697-0B56-4685-B84E-9431EDDBCA01}" type="presOf" srcId="{D6A3040D-8377-4504-95EA-F17CB7DD2DEA}" destId="{56E95771-CAF8-441F-9C29-95B345C1BC36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7BB5FD6C-4E23-4EE9-BC8E-D05EDD1F5878}" type="presOf" srcId="{167CD2C9-E8D9-4A52-8183-2134B0303310}" destId="{547B328A-F054-4696-8C09-02F540C93386}" srcOrd="0" destOrd="0" presId="urn:microsoft.com/office/officeart/2005/8/layout/hierarchy3"/>
    <dgm:cxn modelId="{FDDEB2BD-D05F-4D2E-BD69-018D9A6CD0AB}" type="presOf" srcId="{509048E6-251D-4931-A7B0-05B873F2859C}" destId="{42DCD54D-66BE-465E-9847-73F41B8C7E46}" srcOrd="0" destOrd="0" presId="urn:microsoft.com/office/officeart/2005/8/layout/hierarchy3"/>
    <dgm:cxn modelId="{374A28FF-C906-4F8D-AAC6-273FD2CE97CB}" type="presOf" srcId="{E7785A69-FEA8-4F3A-B3A7-F8B355FEDAD9}" destId="{BF72B017-1D39-4861-A6DE-10ABF8248ED9}" srcOrd="0" destOrd="0" presId="urn:microsoft.com/office/officeart/2005/8/layout/hierarchy3"/>
    <dgm:cxn modelId="{08D5324B-E58A-4695-906A-7F9886F0160B}" type="presOf" srcId="{8284AD39-911A-4534-9D24-A79788150699}" destId="{159E9CC5-F056-481E-890B-D81D92944806}" srcOrd="0" destOrd="0" presId="urn:microsoft.com/office/officeart/2005/8/layout/hierarchy3"/>
    <dgm:cxn modelId="{33E420C4-0DF3-4FC3-A6C7-A3D732ECA0F2}" type="presOf" srcId="{4F57FD8E-722A-4FE1-A800-A7842B64FACF}" destId="{BC6173FC-5FB0-4E70-8D5C-962BCFCBFD7A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87CAC7EE-858A-4A18-AE00-65F121ACDC7E}" type="presOf" srcId="{D50A3AAC-7505-447E-BD38-9E15D70972CE}" destId="{61E2C684-EBD0-485A-A69A-410BAE7028A4}" srcOrd="0" destOrd="0" presId="urn:microsoft.com/office/officeart/2005/8/layout/hierarchy3"/>
    <dgm:cxn modelId="{B32889EC-B9BC-4C75-ACF8-2DD96C143375}" type="presParOf" srcId="{B468F822-FA45-412D-B478-5A4DC4DF054E}" destId="{453EBD43-11D2-4618-99AF-A40FEDC0C097}" srcOrd="0" destOrd="0" presId="urn:microsoft.com/office/officeart/2005/8/layout/hierarchy3"/>
    <dgm:cxn modelId="{32F94AA9-708C-4010-936E-D52828DA64C7}" type="presParOf" srcId="{453EBD43-11D2-4618-99AF-A40FEDC0C097}" destId="{BAFF6349-B296-4F4C-80CD-1CE7473A9F90}" srcOrd="0" destOrd="0" presId="urn:microsoft.com/office/officeart/2005/8/layout/hierarchy3"/>
    <dgm:cxn modelId="{2764DA78-9AB5-415B-B4CA-83E0D04516F4}" type="presParOf" srcId="{BAFF6349-B296-4F4C-80CD-1CE7473A9F90}" destId="{BC6173FC-5FB0-4E70-8D5C-962BCFCBFD7A}" srcOrd="0" destOrd="0" presId="urn:microsoft.com/office/officeart/2005/8/layout/hierarchy3"/>
    <dgm:cxn modelId="{05EB7A96-6E24-4B16-86DC-6F1A4E89A112}" type="presParOf" srcId="{BAFF6349-B296-4F4C-80CD-1CE7473A9F90}" destId="{3B63C256-E7BD-4FED-A24D-ED2C4F33768A}" srcOrd="1" destOrd="0" presId="urn:microsoft.com/office/officeart/2005/8/layout/hierarchy3"/>
    <dgm:cxn modelId="{C150134C-DD7A-4A41-B535-56CCA54742C2}" type="presParOf" srcId="{453EBD43-11D2-4618-99AF-A40FEDC0C097}" destId="{636388E9-B1ED-42D9-BF7B-D39D4493A1B8}" srcOrd="1" destOrd="0" presId="urn:microsoft.com/office/officeart/2005/8/layout/hierarchy3"/>
    <dgm:cxn modelId="{F1F203C2-5C19-4CF9-B785-7C92A3D47D99}" type="presParOf" srcId="{636388E9-B1ED-42D9-BF7B-D39D4493A1B8}" destId="{159E9CC5-F056-481E-890B-D81D92944806}" srcOrd="0" destOrd="0" presId="urn:microsoft.com/office/officeart/2005/8/layout/hierarchy3"/>
    <dgm:cxn modelId="{61FCEE17-FE71-4400-9B47-57A2B040080B}" type="presParOf" srcId="{636388E9-B1ED-42D9-BF7B-D39D4493A1B8}" destId="{56E95771-CAF8-441F-9C29-95B345C1BC36}" srcOrd="1" destOrd="0" presId="urn:microsoft.com/office/officeart/2005/8/layout/hierarchy3"/>
    <dgm:cxn modelId="{3E30541F-4588-473F-83EF-43617110AD1F}" type="presParOf" srcId="{636388E9-B1ED-42D9-BF7B-D39D4493A1B8}" destId="{C9082C2E-3830-4A10-8B86-E47EF69015BA}" srcOrd="2" destOrd="0" presId="urn:microsoft.com/office/officeart/2005/8/layout/hierarchy3"/>
    <dgm:cxn modelId="{49D07F4E-3687-4951-8D47-3A859442404D}" type="presParOf" srcId="{636388E9-B1ED-42D9-BF7B-D39D4493A1B8}" destId="{61E2C684-EBD0-485A-A69A-410BAE7028A4}" srcOrd="3" destOrd="0" presId="urn:microsoft.com/office/officeart/2005/8/layout/hierarchy3"/>
    <dgm:cxn modelId="{F2930B82-0A3D-40C7-B565-C9557F63D568}" type="presParOf" srcId="{636388E9-B1ED-42D9-BF7B-D39D4493A1B8}" destId="{42DCD54D-66BE-465E-9847-73F41B8C7E46}" srcOrd="4" destOrd="0" presId="urn:microsoft.com/office/officeart/2005/8/layout/hierarchy3"/>
    <dgm:cxn modelId="{BBE1D178-9712-400E-AF43-976C47BDD5CD}" type="presParOf" srcId="{636388E9-B1ED-42D9-BF7B-D39D4493A1B8}" destId="{37FAE7F2-3481-4698-9EAC-9A7F7BEDF7E1}" srcOrd="5" destOrd="0" presId="urn:microsoft.com/office/officeart/2005/8/layout/hierarchy3"/>
    <dgm:cxn modelId="{EEB20055-9A06-46BF-BE8B-52238FA48E50}" type="presParOf" srcId="{636388E9-B1ED-42D9-BF7B-D39D4493A1B8}" destId="{8FF4C038-F2EE-417C-9AB4-8C20A1887613}" srcOrd="6" destOrd="0" presId="urn:microsoft.com/office/officeart/2005/8/layout/hierarchy3"/>
    <dgm:cxn modelId="{77EC149E-47D9-4CB1-A863-0FC8A2ACBCE0}" type="presParOf" srcId="{636388E9-B1ED-42D9-BF7B-D39D4493A1B8}" destId="{547B328A-F054-4696-8C09-02F540C93386}" srcOrd="7" destOrd="0" presId="urn:microsoft.com/office/officeart/2005/8/layout/hierarchy3"/>
    <dgm:cxn modelId="{81006DF7-798F-44D0-AA28-B9B1372BEC03}" type="presParOf" srcId="{636388E9-B1ED-42D9-BF7B-D39D4493A1B8}" destId="{ED45CCBB-F338-4FB3-B9E5-EE97818BFDA8}" srcOrd="8" destOrd="0" presId="urn:microsoft.com/office/officeart/2005/8/layout/hierarchy3"/>
    <dgm:cxn modelId="{02891C20-8A61-406B-A850-A91A9EDA36CE}" type="presParOf" srcId="{636388E9-B1ED-42D9-BF7B-D39D4493A1B8}" destId="{BF72B017-1D39-4861-A6DE-10ABF8248ED9}" srcOrd="9" destOrd="0" presId="urn:microsoft.com/office/officeart/2005/8/layout/hierarchy3"/>
    <dgm:cxn modelId="{62EF01EC-23B2-42E0-B1A6-B69EFD53B6C3}" type="presParOf" srcId="{636388E9-B1ED-42D9-BF7B-D39D4493A1B8}" destId="{D43FF222-FF2B-4A87-926C-91114910EFCA}" srcOrd="10" destOrd="0" presId="urn:microsoft.com/office/officeart/2005/8/layout/hierarchy3"/>
    <dgm:cxn modelId="{64F4C6D5-4B9A-49D2-BC7B-71162DB29042}" type="presParOf" srcId="{636388E9-B1ED-42D9-BF7B-D39D4493A1B8}" destId="{D6F78ACA-5602-4181-ACD1-D8EBEB6958F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491AE-0CB4-40F0-80C0-46C520E51920}">
      <dsp:nvSpPr>
        <dsp:cNvPr id="0" name=""/>
        <dsp:cNvSpPr/>
      </dsp:nvSpPr>
      <dsp:spPr>
        <a:xfrm>
          <a:off x="3037846" y="1422911"/>
          <a:ext cx="1368991" cy="65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988"/>
              </a:lnTo>
              <a:lnTo>
                <a:pt x="1368991" y="443988"/>
              </a:lnTo>
              <a:lnTo>
                <a:pt x="1368991" y="6515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6F24-F230-47B4-9126-07A949E00161}">
      <dsp:nvSpPr>
        <dsp:cNvPr id="0" name=""/>
        <dsp:cNvSpPr/>
      </dsp:nvSpPr>
      <dsp:spPr>
        <a:xfrm>
          <a:off x="1668854" y="1422911"/>
          <a:ext cx="1368991" cy="651515"/>
        </a:xfrm>
        <a:custGeom>
          <a:avLst/>
          <a:gdLst/>
          <a:ahLst/>
          <a:cxnLst/>
          <a:rect l="0" t="0" r="0" b="0"/>
          <a:pathLst>
            <a:path>
              <a:moveTo>
                <a:pt x="1368991" y="0"/>
              </a:moveTo>
              <a:lnTo>
                <a:pt x="1368991" y="443988"/>
              </a:lnTo>
              <a:lnTo>
                <a:pt x="0" y="443988"/>
              </a:lnTo>
              <a:lnTo>
                <a:pt x="0" y="6515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9B58F-43BE-4E0E-BC2A-B1BAFEC41E0E}">
      <dsp:nvSpPr>
        <dsp:cNvPr id="0" name=""/>
        <dsp:cNvSpPr/>
      </dsp:nvSpPr>
      <dsp:spPr>
        <a:xfrm>
          <a:off x="1917762" y="404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CFEE64-1545-4890-91F2-B138F65D4C39}">
      <dsp:nvSpPr>
        <dsp:cNvPr id="0" name=""/>
        <dsp:cNvSpPr/>
      </dsp:nvSpPr>
      <dsp:spPr>
        <a:xfrm>
          <a:off x="2166669" y="236866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Scripting</a:t>
          </a:r>
          <a:endParaRPr lang="en-US" sz="2000" b="1" kern="1200" dirty="0"/>
        </a:p>
      </dsp:txBody>
      <dsp:txXfrm>
        <a:off x="2208333" y="278530"/>
        <a:ext cx="2156840" cy="1339178"/>
      </dsp:txXfrm>
    </dsp:sp>
    <dsp:sp modelId="{3951BABC-1964-44B2-A5AF-5F05F2164867}">
      <dsp:nvSpPr>
        <dsp:cNvPr id="0" name=""/>
        <dsp:cNvSpPr/>
      </dsp:nvSpPr>
      <dsp:spPr>
        <a:xfrm>
          <a:off x="548770" y="2074426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9441B0-04F9-45E8-A225-DD4EA37EA3B0}">
      <dsp:nvSpPr>
        <dsp:cNvPr id="0" name=""/>
        <dsp:cNvSpPr/>
      </dsp:nvSpPr>
      <dsp:spPr>
        <a:xfrm>
          <a:off x="797677" y="2310888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Client-side Scripting</a:t>
          </a:r>
          <a:endParaRPr lang="en-US" sz="2000" b="1" kern="1200" dirty="0"/>
        </a:p>
      </dsp:txBody>
      <dsp:txXfrm>
        <a:off x="839341" y="2352552"/>
        <a:ext cx="2156840" cy="1339178"/>
      </dsp:txXfrm>
    </dsp:sp>
    <dsp:sp modelId="{6FE362B0-317C-4440-BD62-80DC7128E396}">
      <dsp:nvSpPr>
        <dsp:cNvPr id="0" name=""/>
        <dsp:cNvSpPr/>
      </dsp:nvSpPr>
      <dsp:spPr>
        <a:xfrm>
          <a:off x="3286753" y="2074426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CA75A4-F752-499A-A47A-6FC173D6E9F9}">
      <dsp:nvSpPr>
        <dsp:cNvPr id="0" name=""/>
        <dsp:cNvSpPr/>
      </dsp:nvSpPr>
      <dsp:spPr>
        <a:xfrm>
          <a:off x="3535661" y="2310888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Server-side Scripting</a:t>
          </a:r>
          <a:endParaRPr lang="en-US" sz="2000" b="1" kern="1200" dirty="0"/>
        </a:p>
      </dsp:txBody>
      <dsp:txXfrm>
        <a:off x="3577325" y="2352552"/>
        <a:ext cx="2156840" cy="13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70238" y="0"/>
          <a:ext cx="2364904" cy="415816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In JavaScript,</a:t>
          </a:r>
          <a:endParaRPr lang="en-US" sz="1600" kern="1200" dirty="0"/>
        </a:p>
      </dsp:txBody>
      <dsp:txXfrm>
        <a:off x="82417" y="12179"/>
        <a:ext cx="2340546" cy="391458"/>
      </dsp:txXfrm>
    </dsp:sp>
    <dsp:sp modelId="{159E9CC5-F056-481E-890B-D81D92944806}">
      <dsp:nvSpPr>
        <dsp:cNvPr id="0" name=""/>
        <dsp:cNvSpPr/>
      </dsp:nvSpPr>
      <dsp:spPr>
        <a:xfrm>
          <a:off x="306728" y="415816"/>
          <a:ext cx="167024" cy="267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38"/>
              </a:lnTo>
              <a:lnTo>
                <a:pt x="167024" y="2679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473753" y="494494"/>
          <a:ext cx="7374849" cy="37852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</a:t>
          </a:r>
          <a:r>
            <a:rPr lang="en-US" sz="1600" kern="1200" dirty="0" err="1" smtClean="0">
              <a:latin typeface="Calibri" pitchFamily="34" charset="0"/>
              <a:cs typeface="Calibri" pitchFamily="34" charset="0"/>
            </a:rPr>
            <a:t>var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keyword is used to create a variable by allocating memory to it.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84840" y="505581"/>
        <a:ext cx="7352675" cy="356347"/>
      </dsp:txXfrm>
    </dsp:sp>
    <dsp:sp modelId="{C9082C2E-3830-4A10-8B86-E47EF69015BA}">
      <dsp:nvSpPr>
        <dsp:cNvPr id="0" name=""/>
        <dsp:cNvSpPr/>
      </dsp:nvSpPr>
      <dsp:spPr>
        <a:xfrm>
          <a:off x="306728" y="415816"/>
          <a:ext cx="146219" cy="79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127"/>
              </a:lnTo>
              <a:lnTo>
                <a:pt x="146219" y="7901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452948" y="1005470"/>
          <a:ext cx="7395654" cy="40094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a keyword is a reserved word that holds a special meaning.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64691" y="1017213"/>
        <a:ext cx="7372168" cy="377459"/>
      </dsp:txXfrm>
    </dsp:sp>
    <dsp:sp modelId="{42DCD54D-66BE-465E-9847-73F41B8C7E46}">
      <dsp:nvSpPr>
        <dsp:cNvPr id="0" name=""/>
        <dsp:cNvSpPr/>
      </dsp:nvSpPr>
      <dsp:spPr>
        <a:xfrm>
          <a:off x="306728" y="415816"/>
          <a:ext cx="197299" cy="1384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576"/>
              </a:lnTo>
              <a:lnTo>
                <a:pt x="197299" y="138457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504028" y="1584769"/>
          <a:ext cx="7344574" cy="43124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variable can be initialized at the time of creating the variable or later.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516659" y="1597400"/>
        <a:ext cx="7319312" cy="405985"/>
      </dsp:txXfrm>
    </dsp:sp>
    <dsp:sp modelId="{8FF4C038-F2EE-417C-9AB4-8C20A1887613}">
      <dsp:nvSpPr>
        <dsp:cNvPr id="0" name=""/>
        <dsp:cNvSpPr/>
      </dsp:nvSpPr>
      <dsp:spPr>
        <a:xfrm>
          <a:off x="306728" y="415816"/>
          <a:ext cx="170924" cy="199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658"/>
              </a:lnTo>
              <a:lnTo>
                <a:pt x="170924" y="199465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477652" y="2195331"/>
          <a:ext cx="7122266" cy="43028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initialization refers to the task of assigning a value to a variable.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255" y="2207934"/>
        <a:ext cx="7097060" cy="405079"/>
      </dsp:txXfrm>
    </dsp:sp>
    <dsp:sp modelId="{ED45CCBB-F338-4FB3-B9E5-EE97818BFDA8}">
      <dsp:nvSpPr>
        <dsp:cNvPr id="0" name=""/>
        <dsp:cNvSpPr/>
      </dsp:nvSpPr>
      <dsp:spPr>
        <a:xfrm>
          <a:off x="306728" y="415816"/>
          <a:ext cx="170924" cy="259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5625"/>
              </a:lnTo>
              <a:lnTo>
                <a:pt x="170924" y="259562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B017-1D39-4861-A6DE-10ABF8248ED9}">
      <dsp:nvSpPr>
        <dsp:cNvPr id="0" name=""/>
        <dsp:cNvSpPr/>
      </dsp:nvSpPr>
      <dsp:spPr>
        <a:xfrm>
          <a:off x="477652" y="2778017"/>
          <a:ext cx="7442475" cy="46684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once the variable is initialized, you can change the value of a variable as required.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1326" y="2791691"/>
        <a:ext cx="7415127" cy="439500"/>
      </dsp:txXfrm>
    </dsp:sp>
    <dsp:sp modelId="{D43FF222-FF2B-4A87-926C-91114910EFCA}">
      <dsp:nvSpPr>
        <dsp:cNvPr id="0" name=""/>
        <dsp:cNvSpPr/>
      </dsp:nvSpPr>
      <dsp:spPr>
        <a:xfrm>
          <a:off x="306728" y="415816"/>
          <a:ext cx="170924" cy="323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519"/>
              </a:lnTo>
              <a:lnTo>
                <a:pt x="170924" y="32305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8ACA-5602-4181-ACD1-D8EBEB6958F8}">
      <dsp:nvSpPr>
        <dsp:cNvPr id="0" name=""/>
        <dsp:cNvSpPr/>
      </dsp:nvSpPr>
      <dsp:spPr>
        <a:xfrm>
          <a:off x="477652" y="3434956"/>
          <a:ext cx="7346741" cy="422759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variables allow keeping track of data during the execution of the script.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034" y="3447338"/>
        <a:ext cx="7321977" cy="397995"/>
      </dsp:txXfrm>
    </dsp:sp>
    <dsp:sp modelId="{E89D625E-4357-478F-99F3-6F51EDDCF434}">
      <dsp:nvSpPr>
        <dsp:cNvPr id="0" name=""/>
        <dsp:cNvSpPr/>
      </dsp:nvSpPr>
      <dsp:spPr>
        <a:xfrm>
          <a:off x="306728" y="415816"/>
          <a:ext cx="170924" cy="381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621"/>
              </a:lnTo>
              <a:lnTo>
                <a:pt x="170924" y="381562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D1B9D-C690-4196-9B9C-2443EF438F53}">
      <dsp:nvSpPr>
        <dsp:cNvPr id="0" name=""/>
        <dsp:cNvSpPr/>
      </dsp:nvSpPr>
      <dsp:spPr>
        <a:xfrm>
          <a:off x="477652" y="4010115"/>
          <a:ext cx="7387241" cy="442645"/>
        </a:xfrm>
        <a:prstGeom prst="roundRect">
          <a:avLst>
            <a:gd name="adj" fmla="val 10000"/>
          </a:avLst>
        </a:prstGeom>
        <a:solidFill>
          <a:srgbClr val="FFFF99">
            <a:alpha val="90000"/>
          </a:srgb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while referring to a variable, you are referring to the value of that variable.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617" y="4023080"/>
        <a:ext cx="7361311" cy="416715"/>
      </dsp:txXfrm>
    </dsp:sp>
    <dsp:sp modelId="{79BC6547-01E6-44C9-9884-4882953831CA}">
      <dsp:nvSpPr>
        <dsp:cNvPr id="0" name=""/>
        <dsp:cNvSpPr/>
      </dsp:nvSpPr>
      <dsp:spPr>
        <a:xfrm>
          <a:off x="306728" y="415816"/>
          <a:ext cx="170924" cy="4363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3453"/>
              </a:lnTo>
              <a:lnTo>
                <a:pt x="170924" y="43634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59B45-495C-4C44-BC6C-2315676DCBCF}">
      <dsp:nvSpPr>
        <dsp:cNvPr id="0" name=""/>
        <dsp:cNvSpPr/>
      </dsp:nvSpPr>
      <dsp:spPr>
        <a:xfrm>
          <a:off x="477652" y="4557823"/>
          <a:ext cx="7260680" cy="44289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one can declare and initialize multiple variables in a single statement.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90624" y="4570795"/>
        <a:ext cx="7234736" cy="416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0" y="0"/>
          <a:ext cx="5461957" cy="400124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 JavaScript, a variable name</a:t>
          </a:r>
          <a:endParaRPr lang="en-US" sz="1600" kern="1200" dirty="0"/>
        </a:p>
      </dsp:txBody>
      <dsp:txXfrm>
        <a:off x="11719" y="11719"/>
        <a:ext cx="5438519" cy="376686"/>
      </dsp:txXfrm>
    </dsp:sp>
    <dsp:sp modelId="{159E9CC5-F056-481E-890B-D81D92944806}">
      <dsp:nvSpPr>
        <dsp:cNvPr id="0" name=""/>
        <dsp:cNvSpPr/>
      </dsp:nvSpPr>
      <dsp:spPr>
        <a:xfrm>
          <a:off x="546195" y="400124"/>
          <a:ext cx="515838" cy="269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91"/>
              </a:lnTo>
              <a:lnTo>
                <a:pt x="515838" y="2698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062034" y="461627"/>
          <a:ext cx="4644832" cy="41677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 consist of digits, underscore, and alphabets.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074241" y="473834"/>
        <a:ext cx="4620418" cy="392363"/>
      </dsp:txXfrm>
    </dsp:sp>
    <dsp:sp modelId="{C9082C2E-3830-4A10-8B86-E47EF69015BA}">
      <dsp:nvSpPr>
        <dsp:cNvPr id="0" name=""/>
        <dsp:cNvSpPr/>
      </dsp:nvSpPr>
      <dsp:spPr>
        <a:xfrm>
          <a:off x="546195" y="400124"/>
          <a:ext cx="515838" cy="844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744"/>
              </a:lnTo>
              <a:lnTo>
                <a:pt x="515838" y="8447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062034" y="1027973"/>
          <a:ext cx="4632155" cy="43379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must begin with a letter or the underscore character.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074739" y="1040678"/>
        <a:ext cx="4606745" cy="408382"/>
      </dsp:txXfrm>
    </dsp:sp>
    <dsp:sp modelId="{42DCD54D-66BE-465E-9847-73F41B8C7E46}">
      <dsp:nvSpPr>
        <dsp:cNvPr id="0" name=""/>
        <dsp:cNvSpPr/>
      </dsp:nvSpPr>
      <dsp:spPr>
        <a:xfrm>
          <a:off x="546195" y="400124"/>
          <a:ext cx="515838" cy="1412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2565"/>
              </a:lnTo>
              <a:lnTo>
                <a:pt x="515838" y="1412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1062034" y="1588351"/>
          <a:ext cx="5571526" cy="44867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begin with a number and cannot contain any punctuation marks.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075175" y="1601492"/>
        <a:ext cx="5545244" cy="422396"/>
      </dsp:txXfrm>
    </dsp:sp>
    <dsp:sp modelId="{8FF4C038-F2EE-417C-9AB4-8C20A1887613}">
      <dsp:nvSpPr>
        <dsp:cNvPr id="0" name=""/>
        <dsp:cNvSpPr/>
      </dsp:nvSpPr>
      <dsp:spPr>
        <a:xfrm>
          <a:off x="546195" y="400124"/>
          <a:ext cx="547986" cy="195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176"/>
              </a:lnTo>
              <a:lnTo>
                <a:pt x="547986" y="195717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1094182" y="2159029"/>
          <a:ext cx="5402885" cy="3965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contain any kind of special characters such as +, *, %, and so on.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105796" y="2170643"/>
        <a:ext cx="5379657" cy="373315"/>
      </dsp:txXfrm>
    </dsp:sp>
    <dsp:sp modelId="{ED45CCBB-F338-4FB3-B9E5-EE97818BFDA8}">
      <dsp:nvSpPr>
        <dsp:cNvPr id="0" name=""/>
        <dsp:cNvSpPr/>
      </dsp:nvSpPr>
      <dsp:spPr>
        <a:xfrm>
          <a:off x="546195" y="400124"/>
          <a:ext cx="547986" cy="2488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84"/>
              </a:lnTo>
              <a:lnTo>
                <a:pt x="547986" y="24881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B017-1D39-4861-A6DE-10ABF8248ED9}">
      <dsp:nvSpPr>
        <dsp:cNvPr id="0" name=""/>
        <dsp:cNvSpPr/>
      </dsp:nvSpPr>
      <dsp:spPr>
        <a:xfrm>
          <a:off x="1094182" y="2702506"/>
          <a:ext cx="4597203" cy="3716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contain spaces.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105066" y="2713390"/>
        <a:ext cx="4575435" cy="349837"/>
      </dsp:txXfrm>
    </dsp:sp>
    <dsp:sp modelId="{D43FF222-FF2B-4A87-926C-91114910EFCA}">
      <dsp:nvSpPr>
        <dsp:cNvPr id="0" name=""/>
        <dsp:cNvSpPr/>
      </dsp:nvSpPr>
      <dsp:spPr>
        <a:xfrm>
          <a:off x="546195" y="400124"/>
          <a:ext cx="547986" cy="3006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674"/>
              </a:lnTo>
              <a:lnTo>
                <a:pt x="547986" y="30066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78ACA-5602-4181-ACD1-D8EBEB6958F8}">
      <dsp:nvSpPr>
        <dsp:cNvPr id="0" name=""/>
        <dsp:cNvSpPr/>
      </dsp:nvSpPr>
      <dsp:spPr>
        <a:xfrm>
          <a:off x="1094182" y="3220942"/>
          <a:ext cx="4621744" cy="371712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cannot be a JavaScript keyword.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1105069" y="3231829"/>
        <a:ext cx="4599970" cy="34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D1CFA-E1DA-4270-A446-EFF133639A2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F6A4-0DAF-4964-BBA4-FEAFD51C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 real life, an object is a visible entity such as a car or a table having some characteristics and capable of performing certain 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Refers to a script being executed on the client’s machine by the browser.</a:t>
            </a:r>
          </a:p>
          <a:p>
            <a:r>
              <a:rPr lang="en-US" dirty="0" smtClean="0"/>
              <a:t>Server side: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Refers to a script being executed on a Web server to generate dynamic HTML pages.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F6A4-0DAF-4964-BBA4-FEAFD51C0D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036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828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871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95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44230-E86E-4DB4-850E-19DF70461ED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1EAF10-47FB-48EA-9406-377B234B1F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7010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&amp; initialization </a:t>
            </a:r>
            <a:r>
              <a:rPr lang="en-US" dirty="0" smtClean="0"/>
              <a:t>of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95800"/>
            <a:ext cx="6705600" cy="685800"/>
          </a:xfrm>
        </p:spPr>
        <p:txBody>
          <a:bodyPr/>
          <a:lstStyle/>
          <a:p>
            <a:pPr algn="r"/>
            <a:r>
              <a:rPr lang="en-US" dirty="0" smtClean="0"/>
              <a:t>By Faheem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1534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Scripting </a:t>
            </a:r>
            <a:r>
              <a:rPr lang="en-US" dirty="0" err="1" smtClean="0"/>
              <a:t>initialze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905000"/>
            <a:ext cx="76962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HTML DOCUMENT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2286000"/>
            <a:ext cx="6858000" cy="1752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Document Header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667000"/>
            <a:ext cx="632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&lt;script&gt;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   script statements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&lt;/script&gt;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343400"/>
            <a:ext cx="6934200" cy="182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Document Body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4724400"/>
            <a:ext cx="624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&lt;script&gt;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   script statements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&lt;/script&gt;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The HTML &lt;script&gt; tag is used for declaring a script (such as JavaScript) within your HTML document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lvl="0"/>
            <a:r>
              <a:rPr lang="en-US" sz="2000" dirty="0"/>
              <a:t>The &lt;script&gt; tag defines a script for an HTML page to make them </a:t>
            </a:r>
            <a:r>
              <a:rPr lang="en-US" sz="2000" dirty="0" smtClean="0"/>
              <a:t>interactive.</a:t>
            </a:r>
          </a:p>
          <a:p>
            <a:pPr lvl="0"/>
            <a:endParaRPr lang="en-US" sz="2400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60910"/>
            <a:ext cx="3276600" cy="23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51" y="5029200"/>
            <a:ext cx="2401098" cy="1194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47905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6" name="Right Arrow 5"/>
          <p:cNvSpPr/>
          <p:nvPr/>
        </p:nvSpPr>
        <p:spPr>
          <a:xfrm>
            <a:off x="4648200" y="54864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29" y="3229683"/>
            <a:ext cx="3928836" cy="124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6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External JavaScript Advantages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External JavaScript Advantages</a:t>
            </a:r>
          </a:p>
          <a:p>
            <a:r>
              <a:rPr lang="en-US" dirty="0"/>
              <a:t>Placing </a:t>
            </a:r>
            <a:r>
              <a:rPr lang="en-US" dirty="0" err="1"/>
              <a:t>JavaScripts</a:t>
            </a:r>
            <a:r>
              <a:rPr lang="en-US" dirty="0"/>
              <a:t> in external files has some advantages:</a:t>
            </a:r>
          </a:p>
          <a:p>
            <a:r>
              <a:rPr lang="en-US" dirty="0"/>
              <a:t>It separates HTML and code</a:t>
            </a:r>
          </a:p>
          <a:p>
            <a:r>
              <a:rPr lang="en-US" dirty="0"/>
              <a:t>It makes HTML and JavaScript easier to read and maintain</a:t>
            </a:r>
          </a:p>
          <a:p>
            <a:r>
              <a:rPr lang="en-US" dirty="0"/>
              <a:t>Cached JavaScript files can speed up page 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1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External JavaScript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Scripts can also be placed in external files.</a:t>
            </a:r>
          </a:p>
          <a:p>
            <a:r>
              <a:rPr lang="en-US" sz="1800" dirty="0"/>
              <a:t>External scripts are practical when the same code is used in many different web pages. </a:t>
            </a:r>
          </a:p>
          <a:p>
            <a:r>
              <a:rPr lang="en-US" sz="1800" dirty="0"/>
              <a:t>JavaScript files have the </a:t>
            </a:r>
            <a:r>
              <a:rPr lang="en-US" sz="1800" b="1" dirty="0"/>
              <a:t>file extension .</a:t>
            </a:r>
            <a:r>
              <a:rPr lang="en-US" sz="1800" b="1" dirty="0" err="1"/>
              <a:t>js</a:t>
            </a:r>
            <a:r>
              <a:rPr lang="en-US" sz="1800" dirty="0"/>
              <a:t>.</a:t>
            </a:r>
          </a:p>
          <a:p>
            <a:r>
              <a:rPr lang="en-US" sz="1800" dirty="0"/>
              <a:t>To use an external script, put the name of the script file in the </a:t>
            </a:r>
            <a:r>
              <a:rPr lang="en-US" sz="1800" dirty="0" err="1"/>
              <a:t>src</a:t>
            </a:r>
            <a:r>
              <a:rPr lang="en-US" sz="1800" dirty="0"/>
              <a:t> (source) attribute of the &lt;script&gt; tag:</a:t>
            </a:r>
          </a:p>
          <a:p>
            <a:endParaRPr lang="en-US" sz="1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57600"/>
            <a:ext cx="460057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0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JavaScript Syntax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JavaScript Programs</a:t>
            </a:r>
          </a:p>
          <a:p>
            <a:r>
              <a:rPr lang="en-US" dirty="0"/>
              <a:t>A </a:t>
            </a:r>
            <a:r>
              <a:rPr lang="en-US" b="1" dirty="0"/>
              <a:t>computer program</a:t>
            </a:r>
            <a:r>
              <a:rPr lang="en-US" dirty="0"/>
              <a:t> is a list of "instructions" to be "executed" by the computer.</a:t>
            </a:r>
          </a:p>
          <a:p>
            <a:r>
              <a:rPr lang="en-US" dirty="0"/>
              <a:t>In a programming language, these program instructions are called </a:t>
            </a:r>
            <a:r>
              <a:rPr lang="en-US" b="1" dirty="0"/>
              <a:t>statements</a:t>
            </a:r>
            <a:r>
              <a:rPr lang="en-US" dirty="0"/>
              <a:t>.</a:t>
            </a:r>
          </a:p>
          <a:p>
            <a:r>
              <a:rPr lang="en-US" dirty="0"/>
              <a:t>JavaScript is a </a:t>
            </a:r>
            <a:r>
              <a:rPr lang="en-US" b="1" dirty="0"/>
              <a:t>programming language</a:t>
            </a:r>
            <a:r>
              <a:rPr lang="en-US" dirty="0"/>
              <a:t>.</a:t>
            </a:r>
          </a:p>
          <a:p>
            <a:r>
              <a:rPr lang="en-US" dirty="0"/>
              <a:t>JavaScript statements are separated by </a:t>
            </a:r>
            <a:r>
              <a:rPr lang="en-US" b="1" dirty="0"/>
              <a:t>semicolons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JavaScript Statements</a:t>
            </a:r>
          </a:p>
          <a:p>
            <a:r>
              <a:rPr lang="en-US" dirty="0"/>
              <a:t>JavaScript statements are composed of:</a:t>
            </a:r>
          </a:p>
          <a:p>
            <a:r>
              <a:rPr lang="en-US" dirty="0"/>
              <a:t>Values, Operators, Expressions, Keywords, and Comments.</a:t>
            </a:r>
          </a:p>
          <a:p>
            <a:pPr marL="0" indent="0">
              <a:buNone/>
            </a:pPr>
            <a:r>
              <a:rPr lang="en-US" b="1" dirty="0"/>
              <a:t>JavaScript Variables</a:t>
            </a:r>
          </a:p>
          <a:p>
            <a:r>
              <a:rPr lang="en-US" dirty="0"/>
              <a:t>In a programming language, </a:t>
            </a:r>
            <a:r>
              <a:rPr lang="en-US" b="1" dirty="0"/>
              <a:t>variables</a:t>
            </a:r>
            <a:r>
              <a:rPr lang="en-US" dirty="0"/>
              <a:t> are used to </a:t>
            </a:r>
            <a:r>
              <a:rPr lang="en-US" b="1" dirty="0"/>
              <a:t>store</a:t>
            </a:r>
            <a:r>
              <a:rPr lang="en-US" dirty="0"/>
              <a:t> data values.</a:t>
            </a:r>
          </a:p>
          <a:p>
            <a:r>
              <a:rPr lang="en-US" dirty="0"/>
              <a:t>JavaScript uses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</a:t>
            </a:r>
            <a:r>
              <a:rPr lang="en-US" b="1" dirty="0"/>
              <a:t>define</a:t>
            </a:r>
            <a:r>
              <a:rPr lang="en-US" dirty="0"/>
              <a:t> variables.</a:t>
            </a:r>
          </a:p>
          <a:p>
            <a:r>
              <a:rPr lang="en-US" dirty="0"/>
              <a:t>An </a:t>
            </a:r>
            <a:r>
              <a:rPr lang="en-US" b="1" dirty="0"/>
              <a:t>equal sign</a:t>
            </a:r>
            <a:r>
              <a:rPr lang="en-US" dirty="0"/>
              <a:t> is used to </a:t>
            </a:r>
            <a:r>
              <a:rPr lang="en-US" b="1" dirty="0"/>
              <a:t>assign values</a:t>
            </a:r>
            <a:r>
              <a:rPr lang="en-US" dirty="0"/>
              <a:t> to variables.</a:t>
            </a:r>
          </a:p>
          <a:p>
            <a:r>
              <a:rPr lang="en-US" dirty="0"/>
              <a:t>In this example, x is defined as a variable. Then, x is assigned (given) the value 6:</a:t>
            </a:r>
          </a:p>
          <a:p>
            <a:pPr marL="0" indent="0">
              <a:buNone/>
            </a:pPr>
            <a:r>
              <a:rPr lang="en-US" b="1" dirty="0"/>
              <a:t>JavaScript Operators</a:t>
            </a:r>
          </a:p>
          <a:p>
            <a:r>
              <a:rPr lang="en-US" dirty="0"/>
              <a:t>JavaScript uses an </a:t>
            </a:r>
            <a:r>
              <a:rPr lang="en-US" b="1" dirty="0"/>
              <a:t>assignment operator</a:t>
            </a:r>
            <a:r>
              <a:rPr lang="en-US" dirty="0"/>
              <a:t> ( = ) to </a:t>
            </a:r>
            <a:r>
              <a:rPr lang="en-US" b="1" dirty="0"/>
              <a:t>assign</a:t>
            </a:r>
            <a:r>
              <a:rPr lang="en-US" dirty="0"/>
              <a:t> values to variables: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JavaScript Expressions</a:t>
            </a:r>
          </a:p>
          <a:p>
            <a:r>
              <a:rPr lang="en-US" sz="1600" dirty="0"/>
              <a:t>An expression is a combination of values, variables, and operators, which computes to a value.</a:t>
            </a:r>
          </a:p>
          <a:p>
            <a:r>
              <a:rPr lang="en-US" sz="1600" dirty="0"/>
              <a:t>The computation is called an evaluation.</a:t>
            </a:r>
          </a:p>
          <a:p>
            <a:pPr marL="0" indent="0">
              <a:buNone/>
            </a:pPr>
            <a:r>
              <a:rPr lang="en-US" sz="1600" b="1" dirty="0" smtClean="0"/>
              <a:t>JavaScript </a:t>
            </a:r>
            <a:r>
              <a:rPr lang="en-US" sz="1600" b="1" dirty="0"/>
              <a:t>is Case Sensitive</a:t>
            </a:r>
          </a:p>
          <a:p>
            <a:r>
              <a:rPr lang="en-US" sz="1600" dirty="0"/>
              <a:t>All JavaScript identifiers are </a:t>
            </a:r>
            <a:r>
              <a:rPr lang="en-US" sz="1600" b="1" dirty="0"/>
              <a:t>case sensitive</a:t>
            </a:r>
            <a:r>
              <a:rPr lang="en-US" sz="1600" dirty="0"/>
              <a:t>.  </a:t>
            </a:r>
          </a:p>
          <a:p>
            <a:r>
              <a:rPr lang="en-US" sz="1600" dirty="0"/>
              <a:t>The variables </a:t>
            </a:r>
            <a:r>
              <a:rPr lang="en-US" sz="1600" b="1" dirty="0" err="1"/>
              <a:t>lastName</a:t>
            </a:r>
            <a:r>
              <a:rPr lang="en-US" sz="1600" dirty="0"/>
              <a:t> and </a:t>
            </a:r>
            <a:r>
              <a:rPr lang="en-US" sz="1600" b="1" dirty="0" err="1"/>
              <a:t>lastname</a:t>
            </a:r>
            <a:r>
              <a:rPr lang="en-US" sz="1600" dirty="0"/>
              <a:t>, are two different variables.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795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Variables </a:t>
            </a:r>
            <a:r>
              <a:rPr lang="en-US" sz="2400" dirty="0"/>
              <a:t>can be thought of as named containers. You can place data into these containers and then refer to the data simply by naming the container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Before you use a variable in a JavaScript program, you must declare it. Variables are declared with the </a:t>
            </a:r>
            <a:r>
              <a:rPr lang="en-US" sz="2400" b="1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keyword.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1800" b="1" dirty="0" smtClean="0"/>
              <a:t>Syntax:</a:t>
            </a:r>
          </a:p>
          <a:p>
            <a:pPr>
              <a:buNone/>
            </a:pPr>
            <a:endParaRPr lang="en-US" sz="1800" b="1" dirty="0" smtClean="0"/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None/>
            </a:pPr>
            <a:endParaRPr lang="en-US" sz="20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None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baseline="30000" dirty="0" err="1" smtClean="0"/>
              <a:t>var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: Is the keyword in JavaScript.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000" baseline="30000" dirty="0" err="1" smtClean="0"/>
              <a:t>variableName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: Is a valid variable name.</a:t>
            </a:r>
            <a:endParaRPr lang="en-US" sz="20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00600"/>
            <a:ext cx="292580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5925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Variables 1-4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2000"/>
            <a:ext cx="86868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Declaring a variable refers to creating a variable by specifying the variable name.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For example, one can create a variable named to store the name of a student.</a:t>
            </a:r>
            <a:endParaRPr lang="en-US" sz="20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60883189"/>
              </p:ext>
            </p:extLst>
          </p:nvPr>
        </p:nvGraphicFramePr>
        <p:xfrm>
          <a:off x="457200" y="16764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sz="2800" baseline="30000" dirty="0" smtClean="0">
                <a:cs typeface="Calibri" pitchFamily="34" charset="0"/>
              </a:rPr>
              <a:t>The Code Snippet declares two variables namely, </a:t>
            </a:r>
            <a:r>
              <a:rPr lang="en-US" sz="2800" baseline="30000" dirty="0" err="1" smtClean="0">
                <a:cs typeface="Courier New" pitchFamily="49" charset="0"/>
              </a:rPr>
              <a:t>stdID</a:t>
            </a:r>
            <a:r>
              <a:rPr lang="en-US" sz="2800" baseline="30000" dirty="0" smtClean="0"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stdName</a:t>
            </a:r>
            <a:r>
              <a:rPr lang="en-US" sz="2800" baseline="30000" dirty="0" smtClean="0">
                <a:cs typeface="Calibri" pitchFamily="34" charset="0"/>
              </a:rPr>
              <a:t> and assign values to them.</a:t>
            </a:r>
          </a:p>
          <a:p>
            <a:pPr marL="342900" lvl="1"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stdID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stdID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50;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“David Fernando”;</a:t>
            </a:r>
          </a:p>
          <a:p>
            <a:pPr lvl="1">
              <a:buNone/>
            </a:pPr>
            <a:endParaRPr lang="en-US" sz="2600" dirty="0" smtClean="0"/>
          </a:p>
          <a:p>
            <a:pPr marL="342900" lvl="1">
              <a:buClr>
                <a:schemeClr val="accent1"/>
              </a:buClr>
            </a:pPr>
            <a:r>
              <a:rPr lang="en-US" sz="2800" baseline="30000" dirty="0" smtClean="0">
                <a:cs typeface="Calibri" pitchFamily="34" charset="0"/>
              </a:rPr>
              <a:t>The Code Snippet demonstrates how to declare and initialize multiple variables in a single statement in JavaScript:</a:t>
            </a:r>
          </a:p>
          <a:p>
            <a:pPr marL="342900" lvl="1">
              <a:buClr>
                <a:schemeClr val="accent1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708660" lvl="2">
              <a:buClr>
                <a:schemeClr val="accent1"/>
              </a:buClr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David,</a:t>
            </a:r>
            <a:r>
              <a:rPr lang="en-US" sz="2600" b="1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stdAge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15;</a:t>
            </a:r>
          </a:p>
          <a:p>
            <a:pPr marL="342900" lvl="1">
              <a:buClr>
                <a:schemeClr val="accent1"/>
              </a:buClr>
              <a:buNone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342900" lvl="1">
              <a:buClr>
                <a:schemeClr val="accent1"/>
              </a:buClr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Naming Rules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914" y="1676400"/>
            <a:ext cx="86868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is a case-sensitive language.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variables X and x are treated as two different variables.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JavaScript consists of certain rules for naming a variable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5031113"/>
              </p:ext>
            </p:extLst>
          </p:nvPr>
        </p:nvGraphicFramePr>
        <p:xfrm>
          <a:off x="1676400" y="3048000"/>
          <a:ext cx="66675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3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JavaScript is a scripting language that allows building dynamic Web pages by ensuring maximum user interactivity. 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lvl="0"/>
            <a:r>
              <a:rPr lang="en-US" sz="2400" dirty="0"/>
              <a:t>JavaScript language is an object-based language, which means that it provides objects for specifying functionalities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scripting language, an object has a unique identity, state, and behavior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/>
              <a:t>The object stores its identity and state in fields (also called variables) and exposes its behavior through functions (actions). </a:t>
            </a:r>
          </a:p>
          <a:p>
            <a:pPr lvl="0"/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in JavaScript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table lists the primitive data types.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78836"/>
              </p:ext>
            </p:extLst>
          </p:nvPr>
        </p:nvGraphicFramePr>
        <p:xfrm>
          <a:off x="304800" y="1600200"/>
          <a:ext cx="8534400" cy="41148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708660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Primitive 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boolean</a:t>
                      </a: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only two values namely, true or false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null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only one value namely, null. A variable of this value specifies that the variable has no value. This null value is a keyword and it is not the same as the value, zero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positive and negative numbers and numbers with decimal point. Some of the valid examples include 6, 7.5, -8, 7.5e-3, and so 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alphanumeric characters in single or double quotation marks. The single quotes is used to represent a string, which itself consists of quotation marks. A set of quotes without any characters within it is known as the null string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JavaScript / Session 12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 in JavaScript 3-3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0"/>
            <a:ext cx="8382000" cy="600405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COMPOSITE DATA TYPES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2400" y="1676400"/>
            <a:ext cx="81534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composite data type stores a collection of multiple related values, unlike primitive data types.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JavaScript, all composite data types are treated as objects. 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 composite data type can be either predefined or user-defined in JavaScript.</a:t>
            </a:r>
          </a:p>
          <a:p>
            <a:pPr lvl="1" indent="-274320">
              <a:lnSpc>
                <a:spcPts val="22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table lists the composite data types.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78855"/>
              </p:ext>
            </p:extLst>
          </p:nvPr>
        </p:nvGraphicFramePr>
        <p:xfrm>
          <a:off x="381000" y="3276600"/>
          <a:ext cx="8229600" cy="293028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43050"/>
                <a:gridCol w="6686550"/>
              </a:tblGrid>
              <a:tr h="392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Composite Data Type</a:t>
                      </a:r>
                      <a:r>
                        <a:rPr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Objects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properties and functions. Properties specify the characteristics and functions determine the behavior of a JavaScript object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Functions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statements, which are instructions to achieve a specific task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Arrays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Refers to a collection of values stored in adjacent memory locations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2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 smtClean="0"/>
              <a:t>To identify the type of data that can be stored in a variable, JavaScript provides different data types.</a:t>
            </a:r>
          </a:p>
          <a:p>
            <a:pPr marL="114300" indent="0">
              <a:buNone/>
            </a:pPr>
            <a:endParaRPr lang="en-US" sz="1800" dirty="0" smtClean="0"/>
          </a:p>
          <a:p>
            <a:r>
              <a:rPr lang="en-US" sz="1800" dirty="0" smtClean="0"/>
              <a:t>Data types in JavaScript are classified into two broad categories:</a:t>
            </a:r>
          </a:p>
          <a:p>
            <a:pPr marL="114300" indent="0">
              <a:buNone/>
            </a:pPr>
            <a:endParaRPr lang="en-US" sz="1800" dirty="0" smtClean="0"/>
          </a:p>
          <a:p>
            <a:r>
              <a:rPr lang="en-US" sz="2000" b="1" dirty="0" smtClean="0"/>
              <a:t>Primitive Data types: 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411480" lvl="1" indent="0">
              <a:buNone/>
            </a:pPr>
            <a:r>
              <a:rPr lang="en-US" sz="1800" dirty="0" smtClean="0"/>
              <a:t>contain only a single value such as a number or a string.</a:t>
            </a:r>
          </a:p>
          <a:p>
            <a:pPr marL="411480" lvl="1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Boolean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da-DK" b="1" dirty="0" smtClean="0">
                <a:solidFill>
                  <a:schemeClr val="accent1"/>
                </a:solidFill>
              </a:rPr>
              <a:t>var</a:t>
            </a:r>
            <a:r>
              <a:rPr lang="da-DK" b="1" dirty="0">
                <a:solidFill>
                  <a:schemeClr val="accent1"/>
                </a:solidFill>
              </a:rPr>
              <a:t> x = </a:t>
            </a:r>
            <a:r>
              <a:rPr lang="da-DK" b="1" dirty="0" smtClean="0">
                <a:solidFill>
                  <a:schemeClr val="accent1"/>
                </a:solidFill>
              </a:rPr>
              <a:t>true;</a:t>
            </a:r>
          </a:p>
          <a:p>
            <a:pPr marL="777240" lvl="2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Null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var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person = null</a:t>
            </a:r>
            <a:r>
              <a:rPr lang="en-US" b="1" dirty="0" smtClean="0">
                <a:solidFill>
                  <a:schemeClr val="accent1"/>
                </a:solidFill>
              </a:rPr>
              <a:t>;</a:t>
            </a:r>
          </a:p>
          <a:p>
            <a:pPr marL="777240" lvl="2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Number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var</a:t>
            </a:r>
            <a:r>
              <a:rPr lang="en-US" b="1" dirty="0">
                <a:solidFill>
                  <a:schemeClr val="accent1"/>
                </a:solidFill>
              </a:rPr>
              <a:t> length = 16;  </a:t>
            </a:r>
            <a:r>
              <a:rPr lang="en-US" sz="1800" dirty="0">
                <a:solidFill>
                  <a:schemeClr val="accent1"/>
                </a:solidFill>
              </a:rPr>
              <a:t> </a:t>
            </a:r>
            <a:r>
              <a:rPr lang="en-US" sz="1800" dirty="0"/>
              <a:t>                                         </a:t>
            </a:r>
            <a:endParaRPr lang="en-US" sz="1800" dirty="0" smtClean="0"/>
          </a:p>
          <a:p>
            <a:pPr marL="411480" lvl="1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String</a:t>
            </a:r>
          </a:p>
          <a:p>
            <a:pPr marL="411480" lvl="1" indent="0">
              <a:buNone/>
            </a:pPr>
            <a:r>
              <a:rPr lang="en-US" sz="1600" dirty="0"/>
              <a:t> </a:t>
            </a:r>
            <a:r>
              <a:rPr lang="en-US" sz="1600" dirty="0" smtClean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var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lastName</a:t>
            </a:r>
            <a:r>
              <a:rPr lang="en-US" b="1" dirty="0">
                <a:solidFill>
                  <a:schemeClr val="accent1"/>
                </a:solidFill>
              </a:rPr>
              <a:t> = </a:t>
            </a:r>
            <a:r>
              <a:rPr lang="en-US" b="1" dirty="0" smtClean="0">
                <a:solidFill>
                  <a:schemeClr val="accent1"/>
                </a:solidFill>
              </a:rPr>
              <a:t>“xyz";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sz="1600" b="1" dirty="0">
                <a:solidFill>
                  <a:schemeClr val="accent1"/>
                </a:solidFill>
              </a:rPr>
              <a:t>  </a:t>
            </a:r>
            <a:r>
              <a:rPr lang="en-US" sz="1600" dirty="0"/>
              <a:t>   </a:t>
            </a:r>
            <a:endParaRPr lang="en-US" sz="1600" dirty="0" smtClean="0"/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13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Composite Data types: </a:t>
            </a:r>
            <a:endParaRPr lang="en-US" sz="2000" b="1" dirty="0" smtClean="0"/>
          </a:p>
          <a:p>
            <a:pPr marL="114300" indent="0">
              <a:buNone/>
            </a:pPr>
            <a:endParaRPr lang="en-US" sz="1800" b="1" dirty="0"/>
          </a:p>
          <a:p>
            <a:pPr marL="411480" lvl="1" indent="0">
              <a:buNone/>
            </a:pPr>
            <a:r>
              <a:rPr lang="en-US" sz="1800" dirty="0"/>
              <a:t>Stores a collection of multiple related values</a:t>
            </a:r>
            <a:r>
              <a:rPr lang="en-US" sz="1800" dirty="0" smtClean="0"/>
              <a:t>.</a:t>
            </a:r>
          </a:p>
          <a:p>
            <a:pPr marL="411480" lvl="1" indent="0">
              <a:buNone/>
            </a:pPr>
            <a:endParaRPr lang="en-US" sz="1800" dirty="0"/>
          </a:p>
          <a:p>
            <a:pPr marL="411480" lvl="1" indent="0">
              <a:buNone/>
            </a:pPr>
            <a:r>
              <a:rPr lang="en-US" sz="1800" dirty="0"/>
              <a:t>In JavaScript all composite data types are treated as objects</a:t>
            </a:r>
            <a:r>
              <a:rPr lang="en-US" sz="1800" dirty="0" smtClean="0"/>
              <a:t>.</a:t>
            </a:r>
          </a:p>
          <a:p>
            <a:pPr marL="411480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Objects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sz="1700" b="1" dirty="0" err="1" smtClean="0">
                <a:solidFill>
                  <a:schemeClr val="accent1"/>
                </a:solidFill>
              </a:rPr>
              <a:t>var</a:t>
            </a:r>
            <a:r>
              <a:rPr lang="en-US" sz="1700" b="1" dirty="0">
                <a:solidFill>
                  <a:schemeClr val="accent1"/>
                </a:solidFill>
              </a:rPr>
              <a:t> x = {</a:t>
            </a:r>
            <a:r>
              <a:rPr lang="en-US" sz="1700" b="1" dirty="0" err="1">
                <a:solidFill>
                  <a:schemeClr val="accent1"/>
                </a:solidFill>
              </a:rPr>
              <a:t>firstName</a:t>
            </a:r>
            <a:r>
              <a:rPr lang="en-US" sz="1700" b="1" dirty="0" smtClean="0">
                <a:solidFill>
                  <a:schemeClr val="accent1"/>
                </a:solidFill>
              </a:rPr>
              <a:t>:“</a:t>
            </a:r>
            <a:r>
              <a:rPr lang="en-US" sz="1700" b="1" dirty="0" err="1" smtClean="0">
                <a:solidFill>
                  <a:schemeClr val="accent1"/>
                </a:solidFill>
              </a:rPr>
              <a:t>abc</a:t>
            </a:r>
            <a:r>
              <a:rPr lang="en-US" sz="1700" b="1" dirty="0" smtClean="0">
                <a:solidFill>
                  <a:schemeClr val="accent1"/>
                </a:solidFill>
              </a:rPr>
              <a:t>", </a:t>
            </a:r>
            <a:r>
              <a:rPr lang="en-US" sz="1700" b="1" dirty="0" err="1">
                <a:solidFill>
                  <a:schemeClr val="accent1"/>
                </a:solidFill>
              </a:rPr>
              <a:t>lastName</a:t>
            </a:r>
            <a:r>
              <a:rPr lang="en-US" sz="1700" b="1" dirty="0" smtClean="0">
                <a:solidFill>
                  <a:schemeClr val="accent1"/>
                </a:solidFill>
              </a:rPr>
              <a:t>:“xyz"};</a:t>
            </a:r>
            <a:endParaRPr lang="en-US" sz="17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Functions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sz="1700" b="1" dirty="0" smtClean="0">
                <a:solidFill>
                  <a:schemeClr val="accent1"/>
                </a:solidFill>
              </a:rPr>
              <a:t>function </a:t>
            </a:r>
            <a:r>
              <a:rPr lang="en-US" sz="1700" b="1" dirty="0" err="1">
                <a:solidFill>
                  <a:schemeClr val="accent1"/>
                </a:solidFill>
              </a:rPr>
              <a:t>myFunction</a:t>
            </a:r>
            <a:r>
              <a:rPr lang="en-US" sz="1700" b="1" dirty="0" smtClean="0">
                <a:solidFill>
                  <a:schemeClr val="accent1"/>
                </a:solidFill>
              </a:rPr>
              <a:t>(){</a:t>
            </a:r>
            <a:endParaRPr lang="en-US" sz="1700" b="1" dirty="0">
              <a:solidFill>
                <a:schemeClr val="accent1"/>
              </a:solidFill>
            </a:endParaRPr>
          </a:p>
          <a:p>
            <a:pPr marL="777240" lvl="2" indent="0">
              <a:buNone/>
            </a:pPr>
            <a:r>
              <a:rPr lang="en-US" sz="1700" b="1" dirty="0">
                <a:solidFill>
                  <a:schemeClr val="accent1"/>
                </a:solidFill>
              </a:rPr>
              <a:t>	alert("Hello World</a:t>
            </a:r>
            <a:r>
              <a:rPr lang="en-US" sz="1700" b="1" dirty="0" smtClean="0">
                <a:solidFill>
                  <a:schemeClr val="accent1"/>
                </a:solidFill>
              </a:rPr>
              <a:t>");</a:t>
            </a:r>
          </a:p>
          <a:p>
            <a:pPr marL="777240" lvl="2" indent="0">
              <a:buNone/>
            </a:pPr>
            <a:r>
              <a:rPr lang="en-US" sz="1700" b="1" dirty="0" smtClean="0">
                <a:solidFill>
                  <a:schemeClr val="accent1"/>
                </a:solidFill>
              </a:rPr>
              <a:t>}</a:t>
            </a:r>
            <a:endParaRPr lang="en-US" sz="17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Arrays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sz="1700" b="1" dirty="0" err="1" smtClean="0">
                <a:solidFill>
                  <a:schemeClr val="accent1"/>
                </a:solidFill>
              </a:rPr>
              <a:t>var</a:t>
            </a:r>
            <a:r>
              <a:rPr lang="en-US" sz="1700" b="1" dirty="0">
                <a:solidFill>
                  <a:schemeClr val="accent1"/>
                </a:solidFill>
              </a:rPr>
              <a:t> cars = </a:t>
            </a:r>
            <a:r>
              <a:rPr lang="en-US" sz="1700" b="1" dirty="0" smtClean="0">
                <a:solidFill>
                  <a:schemeClr val="accent1"/>
                </a:solidFill>
              </a:rPr>
              <a:t>[“Corolla",</a:t>
            </a:r>
            <a:r>
              <a:rPr lang="en-US" sz="1700" b="1" dirty="0">
                <a:solidFill>
                  <a:schemeClr val="accent1"/>
                </a:solidFill>
              </a:rPr>
              <a:t> </a:t>
            </a:r>
            <a:r>
              <a:rPr lang="en-US" sz="1700" b="1" dirty="0" smtClean="0">
                <a:solidFill>
                  <a:schemeClr val="accent1"/>
                </a:solidFill>
              </a:rPr>
              <a:t>“Mercedes",</a:t>
            </a:r>
            <a:r>
              <a:rPr lang="en-US" sz="1700" b="1" dirty="0">
                <a:solidFill>
                  <a:schemeClr val="accent1"/>
                </a:solidFill>
              </a:rPr>
              <a:t> "BMW"];</a:t>
            </a:r>
          </a:p>
        </p:txBody>
      </p:sp>
    </p:spTree>
    <p:extLst>
      <p:ext uri="{BB962C8B-B14F-4D97-AF65-F5344CB8AC3E}">
        <p14:creationId xmlns:p14="http://schemas.microsoft.com/office/powerpoint/2010/main" val="22918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752600"/>
            <a:ext cx="511798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37" y="4789404"/>
            <a:ext cx="3276600" cy="1393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08580" y="3200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6" name="Down Arrow 5"/>
          <p:cNvSpPr/>
          <p:nvPr/>
        </p:nvSpPr>
        <p:spPr>
          <a:xfrm>
            <a:off x="6477000" y="3810000"/>
            <a:ext cx="591457" cy="695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&lt;script&gt;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HTML, JavaScript code must be inserted between &lt;script&gt; and &lt;/script&gt; tags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JavaScript </a:t>
            </a:r>
            <a:r>
              <a:rPr lang="en-US" b="1" dirty="0"/>
              <a:t>Functions and Events</a:t>
            </a:r>
          </a:p>
          <a:p>
            <a:r>
              <a:rPr lang="en-US" dirty="0"/>
              <a:t>A JavaScript </a:t>
            </a:r>
            <a:r>
              <a:rPr lang="en-US" b="1" dirty="0"/>
              <a:t>function</a:t>
            </a:r>
            <a:r>
              <a:rPr lang="en-US" dirty="0"/>
              <a:t> is a block of JavaScript code, that can be executed when "asked" for.</a:t>
            </a:r>
          </a:p>
          <a:p>
            <a:r>
              <a:rPr lang="en-US" dirty="0"/>
              <a:t>For example, a function can be executed when an </a:t>
            </a:r>
            <a:r>
              <a:rPr lang="en-US" b="1" dirty="0"/>
              <a:t>event</a:t>
            </a:r>
            <a:r>
              <a:rPr lang="en-US" dirty="0"/>
              <a:t> occurs, like when the user clicks a button.</a:t>
            </a:r>
          </a:p>
          <a:p>
            <a:r>
              <a:rPr lang="en-US" dirty="0"/>
              <a:t>You will learn much more about functions and events in later chapters.</a:t>
            </a:r>
          </a:p>
          <a:p>
            <a:pPr marL="0" indent="0">
              <a:buNone/>
            </a:pPr>
            <a:r>
              <a:rPr lang="en-US" b="1" dirty="0"/>
              <a:t>JavaScript in &lt;head&gt; or &lt;body&gt;</a:t>
            </a:r>
          </a:p>
          <a:p>
            <a:r>
              <a:rPr lang="en-US" dirty="0"/>
              <a:t>You can place any number of scripts in an HTML document.</a:t>
            </a:r>
          </a:p>
          <a:p>
            <a:r>
              <a:rPr lang="en-US" dirty="0"/>
              <a:t>Scripts can be placed in the &lt;body&gt;, or in the &lt;head&gt; section of an HTML page, or in both.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593831" cy="8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JavaScript Display Possibilities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JavaScript can "display" data in different ways:</a:t>
            </a:r>
          </a:p>
          <a:p>
            <a:r>
              <a:rPr lang="en-US" sz="1600" dirty="0"/>
              <a:t>Writing into an alert box, using </a:t>
            </a:r>
            <a:r>
              <a:rPr lang="en-US" sz="1600" b="1" dirty="0" err="1"/>
              <a:t>window.alert</a:t>
            </a:r>
            <a:r>
              <a:rPr lang="en-US" sz="1600" b="1" dirty="0"/>
              <a:t>()</a:t>
            </a:r>
            <a:r>
              <a:rPr lang="en-US" sz="1600" dirty="0"/>
              <a:t>.</a:t>
            </a:r>
          </a:p>
          <a:p>
            <a:r>
              <a:rPr lang="en-US" sz="1600" dirty="0"/>
              <a:t>Writing into the HTML output using </a:t>
            </a:r>
            <a:r>
              <a:rPr lang="en-US" sz="1600" b="1" dirty="0" err="1"/>
              <a:t>document.write</a:t>
            </a:r>
            <a:r>
              <a:rPr lang="en-US" sz="1600" b="1" dirty="0"/>
              <a:t>()</a:t>
            </a:r>
            <a:r>
              <a:rPr lang="en-US" sz="1600" dirty="0"/>
              <a:t>.</a:t>
            </a:r>
          </a:p>
          <a:p>
            <a:r>
              <a:rPr lang="en-US" sz="1600" dirty="0"/>
              <a:t>Writing into an HTML element, using </a:t>
            </a:r>
            <a:r>
              <a:rPr lang="en-US" sz="1600" b="1" dirty="0" err="1"/>
              <a:t>innerHTML</a:t>
            </a:r>
            <a:r>
              <a:rPr lang="en-US" sz="1600" dirty="0"/>
              <a:t>.</a:t>
            </a:r>
          </a:p>
          <a:p>
            <a:r>
              <a:rPr lang="en-US" sz="1600" dirty="0"/>
              <a:t>Writing into the browser console, using </a:t>
            </a:r>
            <a:r>
              <a:rPr lang="en-US" sz="1600" b="1" dirty="0"/>
              <a:t>console.log()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1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smtClean="0"/>
              <a:t>World Object:</a:t>
            </a:r>
            <a:endParaRPr lang="en-US"/>
          </a:p>
        </p:txBody>
      </p:sp>
      <p:pic>
        <p:nvPicPr>
          <p:cNvPr id="1026" name="Picture 2" descr="http://www.webuycarsformore.com/wp-content/uploads/2014/05/car-blogspot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886200"/>
            <a:ext cx="5715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4572000" y="1905000"/>
            <a:ext cx="3581400" cy="1981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State</a:t>
            </a:r>
          </a:p>
          <a:p>
            <a:pPr algn="ctr"/>
            <a:r>
              <a:rPr lang="en-US" dirty="0" smtClean="0"/>
              <a:t>Name, Model, Color</a:t>
            </a:r>
          </a:p>
          <a:p>
            <a:pPr algn="ctr"/>
            <a:r>
              <a:rPr lang="en-US" sz="2000" b="1" u="sng" dirty="0" smtClean="0"/>
              <a:t>Behavior</a:t>
            </a:r>
          </a:p>
          <a:p>
            <a:pPr algn="ctr"/>
            <a:r>
              <a:rPr lang="en-US" dirty="0" smtClean="0"/>
              <a:t>Start(), accelerate() </a:t>
            </a:r>
            <a:r>
              <a:rPr lang="en-US" sz="2000" b="1" u="sng" dirty="0" smtClean="0"/>
              <a:t>Identity</a:t>
            </a:r>
          </a:p>
          <a:p>
            <a:pPr algn="ctr"/>
            <a:r>
              <a:rPr lang="en-US" dirty="0" smtClean="0"/>
              <a:t>Registration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Scripting refers to a series of commands that are interpreted and executed sequentially and immediately on occurrence of an event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r>
              <a:rPr lang="en-US" sz="2400" dirty="0"/>
              <a:t>This event is an action generated by a user while interacting with a Web page.</a:t>
            </a:r>
          </a:p>
          <a:p>
            <a:pPr lvl="0"/>
            <a:endParaRPr lang="en-US" sz="2400" dirty="0" smtClean="0"/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A scripting language refers to a set of instructions that provides some functionality when the user interacts with a Web page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Scripting languages are often embedded in the HTML pages to change the behavior of the Web pages according to the user’s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14042693"/>
              </p:ext>
            </p:extLst>
          </p:nvPr>
        </p:nvGraphicFramePr>
        <p:xfrm>
          <a:off x="1219200" y="1981200"/>
          <a:ext cx="6324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86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/>
              <a:t>A Client-side </a:t>
            </a:r>
            <a:r>
              <a:rPr lang="en-US" sz="2400" dirty="0" smtClean="0"/>
              <a:t>JavaScript is </a:t>
            </a:r>
            <a:r>
              <a:rPr lang="en-US" sz="2400" dirty="0"/>
              <a:t>executed by the browser on the user’s </a:t>
            </a:r>
            <a:r>
              <a:rPr lang="en-US" sz="2400" dirty="0" smtClean="0"/>
              <a:t>machine.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/>
              <a:t>A client-side script might contain instructions for the browser to handle user interactivity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These instructions might be to change the look or content of the Web page based on the user inputs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lvl="0"/>
            <a:r>
              <a:rPr lang="en-US" sz="2400" dirty="0"/>
              <a:t>Examples include displaying a welcome page with the user name, displaying date and time, validating that the required user details are filled, and so on.</a:t>
            </a:r>
          </a:p>
          <a:p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figure displays the output of a Client-Side JavaScript:</a:t>
            </a:r>
            <a:endParaRPr lang="en-US" dirty="0"/>
          </a:p>
        </p:txBody>
      </p:sp>
      <p:pic>
        <p:nvPicPr>
          <p:cNvPr id="4" name="Picture 3" descr="Figure 12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33600"/>
            <a:ext cx="67902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A Server-side </a:t>
            </a:r>
            <a:r>
              <a:rPr lang="en-US" sz="2400" dirty="0" smtClean="0"/>
              <a:t>JavaScript is </a:t>
            </a:r>
            <a:r>
              <a:rPr lang="en-US" sz="2400" dirty="0"/>
              <a:t>executed by the Web server when an HTML page is requested by a user and the output is displayed by the browser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/>
              <a:t>A server-side JavaScript can interact with the database, fetch the required information specific to the user, and display it to the user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Server-side scripting fulfills the goal of providing dynamic content in Web pages.</a:t>
            </a:r>
          </a:p>
          <a:p>
            <a:pPr marL="114300" lv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Following figure displays the output of a </a:t>
            </a:r>
            <a:r>
              <a:rPr lang="en-US" dirty="0" smtClean="0"/>
              <a:t>Server-Side </a:t>
            </a:r>
            <a:r>
              <a:rPr lang="en-US" dirty="0"/>
              <a:t>JavaScript: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Figure 12.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5554" y="2514600"/>
            <a:ext cx="3192893" cy="3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201</TotalTime>
  <Words>1624</Words>
  <Application>Microsoft Office PowerPoint</Application>
  <PresentationFormat>On-screen Show (4:3)</PresentationFormat>
  <Paragraphs>260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Introduction &amp; initialization of JavaScript</vt:lpstr>
      <vt:lpstr>JavaScript</vt:lpstr>
      <vt:lpstr>JavaScript</vt:lpstr>
      <vt:lpstr>Scripting</vt:lpstr>
      <vt:lpstr>Scripting</vt:lpstr>
      <vt:lpstr>Client-Side JavaScript</vt:lpstr>
      <vt:lpstr>Client-Side JavaScript</vt:lpstr>
      <vt:lpstr>Server-Side JavaScript</vt:lpstr>
      <vt:lpstr>Server-Side JavaScript</vt:lpstr>
      <vt:lpstr>PowerPoint Presentation</vt:lpstr>
      <vt:lpstr>&lt;script&gt; tag</vt:lpstr>
      <vt:lpstr>External JavaScript Advantages </vt:lpstr>
      <vt:lpstr>External JavaScript </vt:lpstr>
      <vt:lpstr>JavaScript Syntax </vt:lpstr>
      <vt:lpstr>PowerPoint Presentation</vt:lpstr>
      <vt:lpstr>JavaScript Variables</vt:lpstr>
      <vt:lpstr>Declaring Variables 1-4</vt:lpstr>
      <vt:lpstr>JavaScript Variables</vt:lpstr>
      <vt:lpstr>Variable Naming Rules</vt:lpstr>
      <vt:lpstr>Data Types in JavaScript 2-3</vt:lpstr>
      <vt:lpstr>Data Types in JavaScript 3-3</vt:lpstr>
      <vt:lpstr>Data Types in JavaScript</vt:lpstr>
      <vt:lpstr>Data Types in JavaScript</vt:lpstr>
      <vt:lpstr>Example</vt:lpstr>
      <vt:lpstr>The &lt;script&gt; Tag </vt:lpstr>
      <vt:lpstr>JavaScript Display Possibilities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faheem</dc:creator>
  <cp:lastModifiedBy>faheem56</cp:lastModifiedBy>
  <cp:revision>18</cp:revision>
  <dcterms:created xsi:type="dcterms:W3CDTF">2015-11-14T09:39:56Z</dcterms:created>
  <dcterms:modified xsi:type="dcterms:W3CDTF">2015-11-17T15:38:43Z</dcterms:modified>
</cp:coreProperties>
</file>