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7" r:id="rId2"/>
    <p:sldId id="258" r:id="rId3"/>
    <p:sldId id="259" r:id="rId4"/>
    <p:sldId id="260" r:id="rId5"/>
    <p:sldId id="261" r:id="rId6"/>
    <p:sldId id="262" r:id="rId7"/>
    <p:sldId id="273" r:id="rId8"/>
    <p:sldId id="274" r:id="rId9"/>
    <p:sldId id="275" r:id="rId10"/>
    <p:sldId id="276" r:id="rId11"/>
    <p:sldId id="277" r:id="rId12"/>
    <p:sldId id="278" r:id="rId13"/>
    <p:sldId id="279" r:id="rId14"/>
    <p:sldId id="280" r:id="rId15"/>
    <p:sldId id="281" r:id="rId16"/>
    <p:sldId id="263" r:id="rId17"/>
    <p:sldId id="264" r:id="rId18"/>
    <p:sldId id="265" r:id="rId19"/>
    <p:sldId id="266" r:id="rId20"/>
    <p:sldId id="267" r:id="rId21"/>
    <p:sldId id="268"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18682-F920-4DE4-848B-9A1180AFE0E6}"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0EAF9682-B1F8-4E02-A34A-E6BC34DCCA96}">
      <dgm:prSet phldrT="[Text]" custT="1"/>
      <dgm:spPr/>
      <dgm:t>
        <a:bodyPr/>
        <a:lstStyle/>
        <a:p>
          <a:r>
            <a:rPr lang="en-US" sz="1800" b="1" dirty="0" err="1" smtClean="0"/>
            <a:t>Onkeydown</a:t>
          </a:r>
          <a:endParaRPr lang="en-US" sz="1800" b="1" dirty="0"/>
        </a:p>
      </dgm:t>
    </dgm:pt>
    <dgm:pt modelId="{51AABED0-CE9E-4EF0-9C33-94D5FD22E4B5}" type="parTrans" cxnId="{D335EBA5-5137-46D3-8A15-D24BAA65ECE0}">
      <dgm:prSet/>
      <dgm:spPr/>
      <dgm:t>
        <a:bodyPr/>
        <a:lstStyle/>
        <a:p>
          <a:endParaRPr lang="en-US"/>
        </a:p>
      </dgm:t>
    </dgm:pt>
    <dgm:pt modelId="{29F01021-BD6F-4C1D-B789-253439A9C9DE}" type="sibTrans" cxnId="{D335EBA5-5137-46D3-8A15-D24BAA65ECE0}">
      <dgm:prSet/>
      <dgm:spPr/>
      <dgm:t>
        <a:bodyPr/>
        <a:lstStyle/>
        <a:p>
          <a:endParaRPr lang="en-US"/>
        </a:p>
      </dgm:t>
    </dgm:pt>
    <dgm:pt modelId="{DD2972BB-86F5-43ED-95EB-0E6235EE415E}">
      <dgm:prSet phldrT="[Text]" custT="1"/>
      <dgm:spPr/>
      <dgm:t>
        <a:bodyPr/>
        <a:lstStyle/>
        <a:p>
          <a:r>
            <a:rPr lang="en-US" sz="1800" b="1" dirty="0" err="1" smtClean="0"/>
            <a:t>Onkeyup</a:t>
          </a:r>
          <a:endParaRPr lang="en-US" sz="1800" b="1" dirty="0"/>
        </a:p>
      </dgm:t>
    </dgm:pt>
    <dgm:pt modelId="{D39F6C01-923D-4B2C-9441-495951EBA3D8}" type="parTrans" cxnId="{11220FF1-A552-439F-A177-966DDF5D71E3}">
      <dgm:prSet/>
      <dgm:spPr/>
      <dgm:t>
        <a:bodyPr/>
        <a:lstStyle/>
        <a:p>
          <a:endParaRPr lang="en-US"/>
        </a:p>
      </dgm:t>
    </dgm:pt>
    <dgm:pt modelId="{53A88CDB-A6B1-40B6-978D-1514548A3D8B}" type="sibTrans" cxnId="{11220FF1-A552-439F-A177-966DDF5D71E3}">
      <dgm:prSet/>
      <dgm:spPr/>
      <dgm:t>
        <a:bodyPr/>
        <a:lstStyle/>
        <a:p>
          <a:endParaRPr lang="en-US"/>
        </a:p>
      </dgm:t>
    </dgm:pt>
    <dgm:pt modelId="{3A238C8B-31F0-40F7-B9EC-E53169E5539B}">
      <dgm:prSet custT="1"/>
      <dgm:spPr/>
      <dgm:t>
        <a:bodyPr/>
        <a:lstStyle/>
        <a:p>
          <a:r>
            <a:rPr lang="en-US" sz="1800" dirty="0" smtClean="0"/>
            <a:t>Occurs when a key is pressed down.</a:t>
          </a:r>
          <a:endParaRPr lang="en-US" sz="1800" dirty="0"/>
        </a:p>
      </dgm:t>
    </dgm:pt>
    <dgm:pt modelId="{BD484845-0919-4237-BFD4-636E1E810D3F}" type="parTrans" cxnId="{49F6D0AB-FA42-40CC-B8AB-828932341361}">
      <dgm:prSet/>
      <dgm:spPr/>
      <dgm:t>
        <a:bodyPr/>
        <a:lstStyle/>
        <a:p>
          <a:endParaRPr lang="en-US"/>
        </a:p>
      </dgm:t>
    </dgm:pt>
    <dgm:pt modelId="{7D267695-1A6C-4A54-9064-D4A2AC20FE80}" type="sibTrans" cxnId="{49F6D0AB-FA42-40CC-B8AB-828932341361}">
      <dgm:prSet/>
      <dgm:spPr/>
      <dgm:t>
        <a:bodyPr/>
        <a:lstStyle/>
        <a:p>
          <a:endParaRPr lang="en-US"/>
        </a:p>
      </dgm:t>
    </dgm:pt>
    <dgm:pt modelId="{0BE71C6B-AB23-42F8-8530-ACCE65770C59}">
      <dgm:prSet custT="1"/>
      <dgm:spPr/>
      <dgm:t>
        <a:bodyPr/>
        <a:lstStyle/>
        <a:p>
          <a:r>
            <a:rPr lang="en-US" sz="1800" dirty="0" smtClean="0"/>
            <a:t>Occurs when a key is pressed and released.</a:t>
          </a:r>
          <a:endParaRPr lang="en-US" sz="1800" dirty="0"/>
        </a:p>
      </dgm:t>
    </dgm:pt>
    <dgm:pt modelId="{308B6FAC-DF33-46CE-8CE5-F1646D84FDB5}" type="parTrans" cxnId="{27D4389D-BD9E-4B9B-9A00-F2098BBADE34}">
      <dgm:prSet/>
      <dgm:spPr/>
      <dgm:t>
        <a:bodyPr/>
        <a:lstStyle/>
        <a:p>
          <a:endParaRPr lang="en-US"/>
        </a:p>
      </dgm:t>
    </dgm:pt>
    <dgm:pt modelId="{9223DA28-1101-4C6A-AC42-5D5C9AF21025}" type="sibTrans" cxnId="{27D4389D-BD9E-4B9B-9A00-F2098BBADE34}">
      <dgm:prSet/>
      <dgm:spPr/>
      <dgm:t>
        <a:bodyPr/>
        <a:lstStyle/>
        <a:p>
          <a:endParaRPr lang="en-US"/>
        </a:p>
      </dgm:t>
    </dgm:pt>
    <dgm:pt modelId="{96EBA855-8834-49AA-8C3D-CCAA24EC53C7}">
      <dgm:prSet phldrT="[Text]" custT="1"/>
      <dgm:spPr/>
      <dgm:t>
        <a:bodyPr/>
        <a:lstStyle/>
        <a:p>
          <a:r>
            <a:rPr lang="en-US" sz="1800" b="1" dirty="0" err="1" smtClean="0"/>
            <a:t>Onkeypress</a:t>
          </a:r>
          <a:endParaRPr lang="en-US" sz="1800" b="1" dirty="0"/>
        </a:p>
      </dgm:t>
    </dgm:pt>
    <dgm:pt modelId="{EF891A78-689A-4F2F-9142-CAF5CABF6B1B}" type="parTrans" cxnId="{289FFFA3-E613-491D-A154-8E26164996AA}">
      <dgm:prSet/>
      <dgm:spPr/>
      <dgm:t>
        <a:bodyPr/>
        <a:lstStyle/>
        <a:p>
          <a:endParaRPr lang="en-US"/>
        </a:p>
      </dgm:t>
    </dgm:pt>
    <dgm:pt modelId="{3B21B52C-BD67-45A1-87EF-DFFCC2EF1B62}" type="sibTrans" cxnId="{289FFFA3-E613-491D-A154-8E26164996AA}">
      <dgm:prSet/>
      <dgm:spPr/>
      <dgm:t>
        <a:bodyPr/>
        <a:lstStyle/>
        <a:p>
          <a:endParaRPr lang="en-US"/>
        </a:p>
      </dgm:t>
    </dgm:pt>
    <dgm:pt modelId="{39EC6A2C-2250-4CD6-9695-F3F0AF232223}">
      <dgm:prSet/>
      <dgm:spPr/>
      <dgm:t>
        <a:bodyPr/>
        <a:lstStyle/>
        <a:p>
          <a:r>
            <a:rPr lang="en-US" dirty="0" smtClean="0"/>
            <a:t>Occurs when the key is released.</a:t>
          </a:r>
          <a:endParaRPr lang="en-US" dirty="0"/>
        </a:p>
      </dgm:t>
    </dgm:pt>
    <dgm:pt modelId="{78312E27-58CA-4CC7-874D-A9815B5BD6EA}" type="parTrans" cxnId="{57D103A4-CF1A-4F79-B3BE-ABCC7CBFA4AC}">
      <dgm:prSet/>
      <dgm:spPr/>
      <dgm:t>
        <a:bodyPr/>
        <a:lstStyle/>
        <a:p>
          <a:endParaRPr lang="en-US"/>
        </a:p>
      </dgm:t>
    </dgm:pt>
    <dgm:pt modelId="{95657287-E78C-4F68-9F7F-0C02EFF0FAEF}" type="sibTrans" cxnId="{57D103A4-CF1A-4F79-B3BE-ABCC7CBFA4AC}">
      <dgm:prSet/>
      <dgm:spPr/>
      <dgm:t>
        <a:bodyPr/>
        <a:lstStyle/>
        <a:p>
          <a:endParaRPr lang="en-US"/>
        </a:p>
      </dgm:t>
    </dgm:pt>
    <dgm:pt modelId="{35B9770D-CA92-443B-8E98-61B8397B238F}" type="pres">
      <dgm:prSet presAssocID="{9E018682-F920-4DE4-848B-9A1180AFE0E6}" presName="linear" presStyleCnt="0">
        <dgm:presLayoutVars>
          <dgm:dir/>
          <dgm:animLvl val="lvl"/>
          <dgm:resizeHandles val="exact"/>
        </dgm:presLayoutVars>
      </dgm:prSet>
      <dgm:spPr/>
      <dgm:t>
        <a:bodyPr/>
        <a:lstStyle/>
        <a:p>
          <a:endParaRPr lang="en-US"/>
        </a:p>
      </dgm:t>
    </dgm:pt>
    <dgm:pt modelId="{0473A6B5-DC7A-437A-B45A-5718DC69EABD}" type="pres">
      <dgm:prSet presAssocID="{0EAF9682-B1F8-4E02-A34A-E6BC34DCCA96}" presName="parentLin" presStyleCnt="0"/>
      <dgm:spPr/>
      <dgm:t>
        <a:bodyPr/>
        <a:lstStyle/>
        <a:p>
          <a:endParaRPr lang="en-IN"/>
        </a:p>
      </dgm:t>
    </dgm:pt>
    <dgm:pt modelId="{E736F3BE-881B-4B2E-9BA6-B26B41AC01E6}" type="pres">
      <dgm:prSet presAssocID="{0EAF9682-B1F8-4E02-A34A-E6BC34DCCA96}" presName="parentLeftMargin" presStyleLbl="node1" presStyleIdx="0" presStyleCnt="3"/>
      <dgm:spPr/>
      <dgm:t>
        <a:bodyPr/>
        <a:lstStyle/>
        <a:p>
          <a:endParaRPr lang="en-US"/>
        </a:p>
      </dgm:t>
    </dgm:pt>
    <dgm:pt modelId="{F89E510D-1EE2-46EE-81BE-70A29F00E6DE}" type="pres">
      <dgm:prSet presAssocID="{0EAF9682-B1F8-4E02-A34A-E6BC34DCCA96}" presName="parentText" presStyleLbl="node1" presStyleIdx="0" presStyleCnt="3" custScaleX="123932" custScaleY="87433" custLinFactNeighborX="-40000">
        <dgm:presLayoutVars>
          <dgm:chMax val="0"/>
          <dgm:bulletEnabled val="1"/>
        </dgm:presLayoutVars>
      </dgm:prSet>
      <dgm:spPr/>
      <dgm:t>
        <a:bodyPr/>
        <a:lstStyle/>
        <a:p>
          <a:endParaRPr lang="en-US"/>
        </a:p>
      </dgm:t>
    </dgm:pt>
    <dgm:pt modelId="{302E932B-1D19-4F55-8CFF-667490D2A380}" type="pres">
      <dgm:prSet presAssocID="{0EAF9682-B1F8-4E02-A34A-E6BC34DCCA96}" presName="negativeSpace" presStyleCnt="0"/>
      <dgm:spPr/>
      <dgm:t>
        <a:bodyPr/>
        <a:lstStyle/>
        <a:p>
          <a:endParaRPr lang="en-IN"/>
        </a:p>
      </dgm:t>
    </dgm:pt>
    <dgm:pt modelId="{A3A48043-0B63-489A-B90C-A566B8DF0AB2}" type="pres">
      <dgm:prSet presAssocID="{0EAF9682-B1F8-4E02-A34A-E6BC34DCCA96}" presName="childText" presStyleLbl="conFgAcc1" presStyleIdx="0" presStyleCnt="3" custLinFactNeighborX="-1000" custLinFactNeighborY="-31929">
        <dgm:presLayoutVars>
          <dgm:bulletEnabled val="1"/>
        </dgm:presLayoutVars>
      </dgm:prSet>
      <dgm:spPr/>
      <dgm:t>
        <a:bodyPr/>
        <a:lstStyle/>
        <a:p>
          <a:endParaRPr lang="en-US"/>
        </a:p>
      </dgm:t>
    </dgm:pt>
    <dgm:pt modelId="{1C3D44FA-DC0A-46CE-B62A-D6474139B106}" type="pres">
      <dgm:prSet presAssocID="{29F01021-BD6F-4C1D-B789-253439A9C9DE}" presName="spaceBetweenRectangles" presStyleCnt="0"/>
      <dgm:spPr/>
      <dgm:t>
        <a:bodyPr/>
        <a:lstStyle/>
        <a:p>
          <a:endParaRPr lang="en-IN"/>
        </a:p>
      </dgm:t>
    </dgm:pt>
    <dgm:pt modelId="{6AC97F89-B2F6-49D8-9F5E-204CF7773244}" type="pres">
      <dgm:prSet presAssocID="{DD2972BB-86F5-43ED-95EB-0E6235EE415E}" presName="parentLin" presStyleCnt="0"/>
      <dgm:spPr/>
      <dgm:t>
        <a:bodyPr/>
        <a:lstStyle/>
        <a:p>
          <a:endParaRPr lang="en-IN"/>
        </a:p>
      </dgm:t>
    </dgm:pt>
    <dgm:pt modelId="{F2D1EC00-5936-4507-A1B3-ADE919C81521}" type="pres">
      <dgm:prSet presAssocID="{DD2972BB-86F5-43ED-95EB-0E6235EE415E}" presName="parentLeftMargin" presStyleLbl="node1" presStyleIdx="0" presStyleCnt="3"/>
      <dgm:spPr/>
      <dgm:t>
        <a:bodyPr/>
        <a:lstStyle/>
        <a:p>
          <a:endParaRPr lang="en-US"/>
        </a:p>
      </dgm:t>
    </dgm:pt>
    <dgm:pt modelId="{39270827-321C-487D-8701-D3C791DADC60}" type="pres">
      <dgm:prSet presAssocID="{DD2972BB-86F5-43ED-95EB-0E6235EE415E}" presName="parentText" presStyleLbl="node1" presStyleIdx="1" presStyleCnt="3" custScaleX="124208" custScaleY="87969" custLinFactNeighborX="-36984">
        <dgm:presLayoutVars>
          <dgm:chMax val="0"/>
          <dgm:bulletEnabled val="1"/>
        </dgm:presLayoutVars>
      </dgm:prSet>
      <dgm:spPr/>
      <dgm:t>
        <a:bodyPr/>
        <a:lstStyle/>
        <a:p>
          <a:endParaRPr lang="en-US"/>
        </a:p>
      </dgm:t>
    </dgm:pt>
    <dgm:pt modelId="{A6E5FD3D-80F8-4246-80C8-41686BF3ECAC}" type="pres">
      <dgm:prSet presAssocID="{DD2972BB-86F5-43ED-95EB-0E6235EE415E}" presName="negativeSpace" presStyleCnt="0"/>
      <dgm:spPr/>
      <dgm:t>
        <a:bodyPr/>
        <a:lstStyle/>
        <a:p>
          <a:endParaRPr lang="en-IN"/>
        </a:p>
      </dgm:t>
    </dgm:pt>
    <dgm:pt modelId="{E5F8AC0D-C818-46D2-8191-251E5BC620F9}" type="pres">
      <dgm:prSet presAssocID="{DD2972BB-86F5-43ED-95EB-0E6235EE415E}" presName="childText" presStyleLbl="conFgAcc1" presStyleIdx="1" presStyleCnt="3" custLinFactNeighborY="-22453">
        <dgm:presLayoutVars>
          <dgm:bulletEnabled val="1"/>
        </dgm:presLayoutVars>
      </dgm:prSet>
      <dgm:spPr/>
      <dgm:t>
        <a:bodyPr/>
        <a:lstStyle/>
        <a:p>
          <a:endParaRPr lang="en-US"/>
        </a:p>
      </dgm:t>
    </dgm:pt>
    <dgm:pt modelId="{C3A2D552-5181-4C86-924F-8CFF9743B70D}" type="pres">
      <dgm:prSet presAssocID="{53A88CDB-A6B1-40B6-978D-1514548A3D8B}" presName="spaceBetweenRectangles" presStyleCnt="0"/>
      <dgm:spPr/>
      <dgm:t>
        <a:bodyPr/>
        <a:lstStyle/>
        <a:p>
          <a:endParaRPr lang="en-IN"/>
        </a:p>
      </dgm:t>
    </dgm:pt>
    <dgm:pt modelId="{BBF25707-2330-4BDC-9CAF-313F9AB6EEE9}" type="pres">
      <dgm:prSet presAssocID="{96EBA855-8834-49AA-8C3D-CCAA24EC53C7}" presName="parentLin" presStyleCnt="0"/>
      <dgm:spPr/>
      <dgm:t>
        <a:bodyPr/>
        <a:lstStyle/>
        <a:p>
          <a:endParaRPr lang="en-IN"/>
        </a:p>
      </dgm:t>
    </dgm:pt>
    <dgm:pt modelId="{C47640A3-6433-4A5C-9C35-FFD5EDA33A7E}" type="pres">
      <dgm:prSet presAssocID="{96EBA855-8834-49AA-8C3D-CCAA24EC53C7}" presName="parentLeftMargin" presStyleLbl="node1" presStyleIdx="1" presStyleCnt="3"/>
      <dgm:spPr/>
      <dgm:t>
        <a:bodyPr/>
        <a:lstStyle/>
        <a:p>
          <a:endParaRPr lang="en-US"/>
        </a:p>
      </dgm:t>
    </dgm:pt>
    <dgm:pt modelId="{7705A99A-DF51-4065-8350-C15A7BA3E7B5}" type="pres">
      <dgm:prSet presAssocID="{96EBA855-8834-49AA-8C3D-CCAA24EC53C7}" presName="parentText" presStyleLbl="node1" presStyleIdx="2" presStyleCnt="3" custLinFactNeighborX="-40000">
        <dgm:presLayoutVars>
          <dgm:chMax val="0"/>
          <dgm:bulletEnabled val="1"/>
        </dgm:presLayoutVars>
      </dgm:prSet>
      <dgm:spPr/>
      <dgm:t>
        <a:bodyPr/>
        <a:lstStyle/>
        <a:p>
          <a:endParaRPr lang="en-US"/>
        </a:p>
      </dgm:t>
    </dgm:pt>
    <dgm:pt modelId="{A26DAE6A-4861-42C1-9520-02D45423AC07}" type="pres">
      <dgm:prSet presAssocID="{96EBA855-8834-49AA-8C3D-CCAA24EC53C7}" presName="negativeSpace" presStyleCnt="0"/>
      <dgm:spPr/>
      <dgm:t>
        <a:bodyPr/>
        <a:lstStyle/>
        <a:p>
          <a:endParaRPr lang="en-IN"/>
        </a:p>
      </dgm:t>
    </dgm:pt>
    <dgm:pt modelId="{DECC77AB-F2E4-4D05-A0D7-A12AE0F9A6BB}" type="pres">
      <dgm:prSet presAssocID="{96EBA855-8834-49AA-8C3D-CCAA24EC53C7}" presName="childText" presStyleLbl="conFgAcc1" presStyleIdx="2" presStyleCnt="3" custLinFactNeighborX="-1000">
        <dgm:presLayoutVars>
          <dgm:bulletEnabled val="1"/>
        </dgm:presLayoutVars>
      </dgm:prSet>
      <dgm:spPr/>
      <dgm:t>
        <a:bodyPr/>
        <a:lstStyle/>
        <a:p>
          <a:endParaRPr lang="en-US"/>
        </a:p>
      </dgm:t>
    </dgm:pt>
  </dgm:ptLst>
  <dgm:cxnLst>
    <dgm:cxn modelId="{C4FD4201-D46B-4133-87F3-0CAD75365FE1}" type="presOf" srcId="{DD2972BB-86F5-43ED-95EB-0E6235EE415E}" destId="{39270827-321C-487D-8701-D3C791DADC60}" srcOrd="1" destOrd="0" presId="urn:microsoft.com/office/officeart/2005/8/layout/list1"/>
    <dgm:cxn modelId="{289FFFA3-E613-491D-A154-8E26164996AA}" srcId="{9E018682-F920-4DE4-848B-9A1180AFE0E6}" destId="{96EBA855-8834-49AA-8C3D-CCAA24EC53C7}" srcOrd="2" destOrd="0" parTransId="{EF891A78-689A-4F2F-9142-CAF5CABF6B1B}" sibTransId="{3B21B52C-BD67-45A1-87EF-DFFCC2EF1B62}"/>
    <dgm:cxn modelId="{8A4075C2-3DA4-4EC9-9D19-74703F9A2786}" type="presOf" srcId="{0EAF9682-B1F8-4E02-A34A-E6BC34DCCA96}" destId="{E736F3BE-881B-4B2E-9BA6-B26B41AC01E6}" srcOrd="0" destOrd="0" presId="urn:microsoft.com/office/officeart/2005/8/layout/list1"/>
    <dgm:cxn modelId="{7189556F-6B08-49C7-967B-15F0729E3C56}" type="presOf" srcId="{96EBA855-8834-49AA-8C3D-CCAA24EC53C7}" destId="{7705A99A-DF51-4065-8350-C15A7BA3E7B5}" srcOrd="1" destOrd="0" presId="urn:microsoft.com/office/officeart/2005/8/layout/list1"/>
    <dgm:cxn modelId="{17A0814C-9468-4E86-8FC2-00A488FD71F5}" type="presOf" srcId="{0EAF9682-B1F8-4E02-A34A-E6BC34DCCA96}" destId="{F89E510D-1EE2-46EE-81BE-70A29F00E6DE}" srcOrd="1" destOrd="0" presId="urn:microsoft.com/office/officeart/2005/8/layout/list1"/>
    <dgm:cxn modelId="{3554690E-0D85-4B0A-B5E4-7DB1EE1AA734}" type="presOf" srcId="{3A238C8B-31F0-40F7-B9EC-E53169E5539B}" destId="{A3A48043-0B63-489A-B90C-A566B8DF0AB2}" srcOrd="0" destOrd="0" presId="urn:microsoft.com/office/officeart/2005/8/layout/list1"/>
    <dgm:cxn modelId="{DFB737E9-412B-4C65-8392-C8CA4180F532}" type="presOf" srcId="{0BE71C6B-AB23-42F8-8530-ACCE65770C59}" destId="{DECC77AB-F2E4-4D05-A0D7-A12AE0F9A6BB}" srcOrd="0" destOrd="0" presId="urn:microsoft.com/office/officeart/2005/8/layout/list1"/>
    <dgm:cxn modelId="{4282E207-016E-48E3-9EE7-E4DBE48D3D46}" type="presOf" srcId="{96EBA855-8834-49AA-8C3D-CCAA24EC53C7}" destId="{C47640A3-6433-4A5C-9C35-FFD5EDA33A7E}" srcOrd="0" destOrd="0" presId="urn:microsoft.com/office/officeart/2005/8/layout/list1"/>
    <dgm:cxn modelId="{27D4389D-BD9E-4B9B-9A00-F2098BBADE34}" srcId="{96EBA855-8834-49AA-8C3D-CCAA24EC53C7}" destId="{0BE71C6B-AB23-42F8-8530-ACCE65770C59}" srcOrd="0" destOrd="0" parTransId="{308B6FAC-DF33-46CE-8CE5-F1646D84FDB5}" sibTransId="{9223DA28-1101-4C6A-AC42-5D5C9AF21025}"/>
    <dgm:cxn modelId="{D335EBA5-5137-46D3-8A15-D24BAA65ECE0}" srcId="{9E018682-F920-4DE4-848B-9A1180AFE0E6}" destId="{0EAF9682-B1F8-4E02-A34A-E6BC34DCCA96}" srcOrd="0" destOrd="0" parTransId="{51AABED0-CE9E-4EF0-9C33-94D5FD22E4B5}" sibTransId="{29F01021-BD6F-4C1D-B789-253439A9C9DE}"/>
    <dgm:cxn modelId="{49F6D0AB-FA42-40CC-B8AB-828932341361}" srcId="{0EAF9682-B1F8-4E02-A34A-E6BC34DCCA96}" destId="{3A238C8B-31F0-40F7-B9EC-E53169E5539B}" srcOrd="0" destOrd="0" parTransId="{BD484845-0919-4237-BFD4-636E1E810D3F}" sibTransId="{7D267695-1A6C-4A54-9064-D4A2AC20FE80}"/>
    <dgm:cxn modelId="{9D5DF59E-A426-4476-9EE2-5A289D5B7726}" type="presOf" srcId="{9E018682-F920-4DE4-848B-9A1180AFE0E6}" destId="{35B9770D-CA92-443B-8E98-61B8397B238F}" srcOrd="0" destOrd="0" presId="urn:microsoft.com/office/officeart/2005/8/layout/list1"/>
    <dgm:cxn modelId="{8D81CC6E-4824-4F5A-8798-4731DA6092AC}" type="presOf" srcId="{39EC6A2C-2250-4CD6-9695-F3F0AF232223}" destId="{E5F8AC0D-C818-46D2-8191-251E5BC620F9}" srcOrd="0" destOrd="0" presId="urn:microsoft.com/office/officeart/2005/8/layout/list1"/>
    <dgm:cxn modelId="{11220FF1-A552-439F-A177-966DDF5D71E3}" srcId="{9E018682-F920-4DE4-848B-9A1180AFE0E6}" destId="{DD2972BB-86F5-43ED-95EB-0E6235EE415E}" srcOrd="1" destOrd="0" parTransId="{D39F6C01-923D-4B2C-9441-495951EBA3D8}" sibTransId="{53A88CDB-A6B1-40B6-978D-1514548A3D8B}"/>
    <dgm:cxn modelId="{232C4A77-5A46-453D-B2A6-745C9757F8C5}" type="presOf" srcId="{DD2972BB-86F5-43ED-95EB-0E6235EE415E}" destId="{F2D1EC00-5936-4507-A1B3-ADE919C81521}" srcOrd="0" destOrd="0" presId="urn:microsoft.com/office/officeart/2005/8/layout/list1"/>
    <dgm:cxn modelId="{57D103A4-CF1A-4F79-B3BE-ABCC7CBFA4AC}" srcId="{DD2972BB-86F5-43ED-95EB-0E6235EE415E}" destId="{39EC6A2C-2250-4CD6-9695-F3F0AF232223}" srcOrd="0" destOrd="0" parTransId="{78312E27-58CA-4CC7-874D-A9815B5BD6EA}" sibTransId="{95657287-E78C-4F68-9F7F-0C02EFF0FAEF}"/>
    <dgm:cxn modelId="{E2E99E44-CDC8-49E5-B275-9DC7DED9306C}" type="presParOf" srcId="{35B9770D-CA92-443B-8E98-61B8397B238F}" destId="{0473A6B5-DC7A-437A-B45A-5718DC69EABD}" srcOrd="0" destOrd="0" presId="urn:microsoft.com/office/officeart/2005/8/layout/list1"/>
    <dgm:cxn modelId="{637B38A1-5BC9-4C3E-8555-5F215DBE2AF3}" type="presParOf" srcId="{0473A6B5-DC7A-437A-B45A-5718DC69EABD}" destId="{E736F3BE-881B-4B2E-9BA6-B26B41AC01E6}" srcOrd="0" destOrd="0" presId="urn:microsoft.com/office/officeart/2005/8/layout/list1"/>
    <dgm:cxn modelId="{5BB6F8E6-0E73-4851-B8ED-60C3B6E4F38D}" type="presParOf" srcId="{0473A6B5-DC7A-437A-B45A-5718DC69EABD}" destId="{F89E510D-1EE2-46EE-81BE-70A29F00E6DE}" srcOrd="1" destOrd="0" presId="urn:microsoft.com/office/officeart/2005/8/layout/list1"/>
    <dgm:cxn modelId="{59E53E12-E2D6-4D6C-B947-F094981F9782}" type="presParOf" srcId="{35B9770D-CA92-443B-8E98-61B8397B238F}" destId="{302E932B-1D19-4F55-8CFF-667490D2A380}" srcOrd="1" destOrd="0" presId="urn:microsoft.com/office/officeart/2005/8/layout/list1"/>
    <dgm:cxn modelId="{CFABF544-52F8-4C6A-9BE8-AD5B5FAFF81A}" type="presParOf" srcId="{35B9770D-CA92-443B-8E98-61B8397B238F}" destId="{A3A48043-0B63-489A-B90C-A566B8DF0AB2}" srcOrd="2" destOrd="0" presId="urn:microsoft.com/office/officeart/2005/8/layout/list1"/>
    <dgm:cxn modelId="{BB36DE3D-B94B-4937-89E2-E9CBE6966D35}" type="presParOf" srcId="{35B9770D-CA92-443B-8E98-61B8397B238F}" destId="{1C3D44FA-DC0A-46CE-B62A-D6474139B106}" srcOrd="3" destOrd="0" presId="urn:microsoft.com/office/officeart/2005/8/layout/list1"/>
    <dgm:cxn modelId="{B602A852-9798-4D58-9F13-84F932283DFD}" type="presParOf" srcId="{35B9770D-CA92-443B-8E98-61B8397B238F}" destId="{6AC97F89-B2F6-49D8-9F5E-204CF7773244}" srcOrd="4" destOrd="0" presId="urn:microsoft.com/office/officeart/2005/8/layout/list1"/>
    <dgm:cxn modelId="{4FC8A73F-0366-47F9-8B8F-2599F3A3444A}" type="presParOf" srcId="{6AC97F89-B2F6-49D8-9F5E-204CF7773244}" destId="{F2D1EC00-5936-4507-A1B3-ADE919C81521}" srcOrd="0" destOrd="0" presId="urn:microsoft.com/office/officeart/2005/8/layout/list1"/>
    <dgm:cxn modelId="{6C4E8476-6652-4B95-A91E-31A7693165F7}" type="presParOf" srcId="{6AC97F89-B2F6-49D8-9F5E-204CF7773244}" destId="{39270827-321C-487D-8701-D3C791DADC60}" srcOrd="1" destOrd="0" presId="urn:microsoft.com/office/officeart/2005/8/layout/list1"/>
    <dgm:cxn modelId="{5E465831-E0B8-429A-9873-DB068B5E1676}" type="presParOf" srcId="{35B9770D-CA92-443B-8E98-61B8397B238F}" destId="{A6E5FD3D-80F8-4246-80C8-41686BF3ECAC}" srcOrd="5" destOrd="0" presId="urn:microsoft.com/office/officeart/2005/8/layout/list1"/>
    <dgm:cxn modelId="{A2ACBCE4-D443-4AD8-91F1-4790B0C1DA81}" type="presParOf" srcId="{35B9770D-CA92-443B-8E98-61B8397B238F}" destId="{E5F8AC0D-C818-46D2-8191-251E5BC620F9}" srcOrd="6" destOrd="0" presId="urn:microsoft.com/office/officeart/2005/8/layout/list1"/>
    <dgm:cxn modelId="{B2D57D3E-BAAC-4142-B30D-ABAF2AA0C599}" type="presParOf" srcId="{35B9770D-CA92-443B-8E98-61B8397B238F}" destId="{C3A2D552-5181-4C86-924F-8CFF9743B70D}" srcOrd="7" destOrd="0" presId="urn:microsoft.com/office/officeart/2005/8/layout/list1"/>
    <dgm:cxn modelId="{6CD075DD-16B0-4300-A53B-15755CF9C843}" type="presParOf" srcId="{35B9770D-CA92-443B-8E98-61B8397B238F}" destId="{BBF25707-2330-4BDC-9CAF-313F9AB6EEE9}" srcOrd="8" destOrd="0" presId="urn:microsoft.com/office/officeart/2005/8/layout/list1"/>
    <dgm:cxn modelId="{83AA257A-74EA-4DDB-8010-53AC9AF3D800}" type="presParOf" srcId="{BBF25707-2330-4BDC-9CAF-313F9AB6EEE9}" destId="{C47640A3-6433-4A5C-9C35-FFD5EDA33A7E}" srcOrd="0" destOrd="0" presId="urn:microsoft.com/office/officeart/2005/8/layout/list1"/>
    <dgm:cxn modelId="{F542C5E9-3A5F-41D4-AAA9-2811A75FC7C5}" type="presParOf" srcId="{BBF25707-2330-4BDC-9CAF-313F9AB6EEE9}" destId="{7705A99A-DF51-4065-8350-C15A7BA3E7B5}" srcOrd="1" destOrd="0" presId="urn:microsoft.com/office/officeart/2005/8/layout/list1"/>
    <dgm:cxn modelId="{B427BB5E-6B4A-48A1-9754-C16AB9DD9328}" type="presParOf" srcId="{35B9770D-CA92-443B-8E98-61B8397B238F}" destId="{A26DAE6A-4861-42C1-9520-02D45423AC07}" srcOrd="9" destOrd="0" presId="urn:microsoft.com/office/officeart/2005/8/layout/list1"/>
    <dgm:cxn modelId="{2BAB9B95-B1C6-4DCD-8E83-BAA9CD9943B6}" type="presParOf" srcId="{35B9770D-CA92-443B-8E98-61B8397B238F}" destId="{DECC77AB-F2E4-4D05-A0D7-A12AE0F9A6B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48043-0B63-489A-B90C-A566B8DF0AB2}">
      <dsp:nvSpPr>
        <dsp:cNvPr id="0" name=""/>
        <dsp:cNvSpPr/>
      </dsp:nvSpPr>
      <dsp:spPr>
        <a:xfrm>
          <a:off x="0" y="193950"/>
          <a:ext cx="7467600" cy="7371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Occurs when a key is pressed down.</a:t>
          </a:r>
          <a:endParaRPr lang="en-US" sz="1800" kern="1200" dirty="0"/>
        </a:p>
      </dsp:txBody>
      <dsp:txXfrm>
        <a:off x="0" y="193950"/>
        <a:ext cx="7467600" cy="737100"/>
      </dsp:txXfrm>
    </dsp:sp>
    <dsp:sp modelId="{F89E510D-1EE2-46EE-81BE-70A29F00E6DE}">
      <dsp:nvSpPr>
        <dsp:cNvPr id="0" name=""/>
        <dsp:cNvSpPr/>
      </dsp:nvSpPr>
      <dsp:spPr>
        <a:xfrm>
          <a:off x="224028" y="26081"/>
          <a:ext cx="6478322" cy="464583"/>
        </a:xfrm>
        <a:prstGeom prst="roundRect">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b="1" kern="1200" dirty="0" err="1" smtClean="0"/>
            <a:t>Onkeydown</a:t>
          </a:r>
          <a:endParaRPr lang="en-US" sz="1800" b="1" kern="1200" dirty="0"/>
        </a:p>
      </dsp:txBody>
      <dsp:txXfrm>
        <a:off x="246707" y="48760"/>
        <a:ext cx="6432964" cy="419225"/>
      </dsp:txXfrm>
    </dsp:sp>
    <dsp:sp modelId="{E5F8AC0D-C818-46D2-8191-251E5BC620F9}">
      <dsp:nvSpPr>
        <dsp:cNvPr id="0" name=""/>
        <dsp:cNvSpPr/>
      </dsp:nvSpPr>
      <dsp:spPr>
        <a:xfrm>
          <a:off x="0" y="1239213"/>
          <a:ext cx="7467600" cy="7371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Occurs when the key is released.</a:t>
          </a:r>
          <a:endParaRPr lang="en-US" sz="1800" kern="1200" dirty="0"/>
        </a:p>
      </dsp:txBody>
      <dsp:txXfrm>
        <a:off x="0" y="1239213"/>
        <a:ext cx="7467600" cy="737100"/>
      </dsp:txXfrm>
    </dsp:sp>
    <dsp:sp modelId="{39270827-321C-487D-8701-D3C791DADC60}">
      <dsp:nvSpPr>
        <dsp:cNvPr id="0" name=""/>
        <dsp:cNvSpPr/>
      </dsp:nvSpPr>
      <dsp:spPr>
        <a:xfrm>
          <a:off x="235289" y="1059285"/>
          <a:ext cx="6492749" cy="467432"/>
        </a:xfrm>
        <a:prstGeom prst="roundRect">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b="1" kern="1200" dirty="0" err="1" smtClean="0"/>
            <a:t>Onkeyup</a:t>
          </a:r>
          <a:endParaRPr lang="en-US" sz="1800" b="1" kern="1200" dirty="0"/>
        </a:p>
      </dsp:txBody>
      <dsp:txXfrm>
        <a:off x="258107" y="1082103"/>
        <a:ext cx="6447113" cy="421796"/>
      </dsp:txXfrm>
    </dsp:sp>
    <dsp:sp modelId="{DECC77AB-F2E4-4D05-A0D7-A12AE0F9A6BB}">
      <dsp:nvSpPr>
        <dsp:cNvPr id="0" name=""/>
        <dsp:cNvSpPr/>
      </dsp:nvSpPr>
      <dsp:spPr>
        <a:xfrm>
          <a:off x="0" y="2361018"/>
          <a:ext cx="7467600" cy="7371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Occurs when a key is pressed and released.</a:t>
          </a:r>
          <a:endParaRPr lang="en-US" sz="1800" kern="1200" dirty="0"/>
        </a:p>
      </dsp:txBody>
      <dsp:txXfrm>
        <a:off x="0" y="2361018"/>
        <a:ext cx="7467600" cy="737100"/>
      </dsp:txXfrm>
    </dsp:sp>
    <dsp:sp modelId="{7705A99A-DF51-4065-8350-C15A7BA3E7B5}">
      <dsp:nvSpPr>
        <dsp:cNvPr id="0" name=""/>
        <dsp:cNvSpPr/>
      </dsp:nvSpPr>
      <dsp:spPr>
        <a:xfrm>
          <a:off x="224028" y="2095338"/>
          <a:ext cx="5227320" cy="531360"/>
        </a:xfrm>
        <a:prstGeom prst="roundRect">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b="1" kern="1200" dirty="0" err="1" smtClean="0"/>
            <a:t>Onkeypress</a:t>
          </a:r>
          <a:endParaRPr lang="en-US" sz="1800" b="1" kern="1200" dirty="0"/>
        </a:p>
      </dsp:txBody>
      <dsp:txXfrm>
        <a:off x="249967" y="2121277"/>
        <a:ext cx="517544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469E94-6C62-4186-83FE-769687EC8422}" type="datetimeFigureOut">
              <a:rPr lang="en-US" smtClean="0"/>
              <a:pPr/>
              <a:t>11/23/2015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D13A4-557E-456B-B5F9-F853C7F2A65C}" type="slidenum">
              <a:rPr lang="en-US" smtClean="0"/>
              <a:pPr/>
              <a:t>‹#›</a:t>
            </a:fld>
            <a:endParaRPr lang="en-US"/>
          </a:p>
        </p:txBody>
      </p:sp>
    </p:spTree>
    <p:extLst>
      <p:ext uri="{BB962C8B-B14F-4D97-AF65-F5344CB8AC3E}">
        <p14:creationId xmlns:p14="http://schemas.microsoft.com/office/powerpoint/2010/main" val="343885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1BD671-1E6E-4454-A491-3DAC5122184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7926806-1EA9-4E0B-A5AB-89E852E373D9}" type="datetimeFigureOut">
              <a:rPr lang="en-US" smtClean="0"/>
              <a:pPr/>
              <a:t>11/23/2015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E63B4C2-6C96-422B-BFE0-9A964AE4A8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7926806-1EA9-4E0B-A5AB-89E852E373D9}" type="datetimeFigureOut">
              <a:rPr lang="en-US" smtClean="0"/>
              <a:pPr/>
              <a:t>11/23/2015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E63B4C2-6C96-422B-BFE0-9A964AE4A8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E63B4C2-6C96-422B-BFE0-9A964AE4A82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E63B4C2-6C96-422B-BFE0-9A964AE4A82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7926806-1EA9-4E0B-A5AB-89E852E373D9}" type="datetimeFigureOut">
              <a:rPr lang="en-US" smtClean="0"/>
              <a:pPr/>
              <a:t>11/23/2015</a:t>
            </a:fld>
            <a:endParaRPr lang="en-US"/>
          </a:p>
        </p:txBody>
      </p:sp>
      <p:sp>
        <p:nvSpPr>
          <p:cNvPr id="10" name="Slide Number Placeholder 9"/>
          <p:cNvSpPr>
            <a:spLocks noGrp="1"/>
          </p:cNvSpPr>
          <p:nvPr>
            <p:ph type="sldNum" sz="quarter" idx="16"/>
          </p:nvPr>
        </p:nvSpPr>
        <p:spPr/>
        <p:txBody>
          <a:bodyPr rtlCol="0"/>
          <a:lstStyle/>
          <a:p>
            <a:fld id="{4E63B4C2-6C96-422B-BFE0-9A964AE4A82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7926806-1EA9-4E0B-A5AB-89E852E373D9}" type="datetimeFigureOut">
              <a:rPr lang="en-US" smtClean="0"/>
              <a:pPr/>
              <a:t>11/23/2015</a:t>
            </a:fld>
            <a:endParaRPr lang="en-US"/>
          </a:p>
        </p:txBody>
      </p:sp>
      <p:sp>
        <p:nvSpPr>
          <p:cNvPr id="12" name="Slide Number Placeholder 11"/>
          <p:cNvSpPr>
            <a:spLocks noGrp="1"/>
          </p:cNvSpPr>
          <p:nvPr>
            <p:ph type="sldNum" sz="quarter" idx="16"/>
          </p:nvPr>
        </p:nvSpPr>
        <p:spPr/>
        <p:txBody>
          <a:bodyPr rtlCol="0"/>
          <a:lstStyle/>
          <a:p>
            <a:fld id="{4E63B4C2-6C96-422B-BFE0-9A964AE4A82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E63B4C2-6C96-422B-BFE0-9A964AE4A8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E63B4C2-6C96-422B-BFE0-9A964AE4A8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926806-1EA9-4E0B-A5AB-89E852E373D9}" type="datetimeFigureOut">
              <a:rPr lang="en-US" smtClean="0"/>
              <a:pPr/>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E63B4C2-6C96-422B-BFE0-9A964AE4A82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7926806-1EA9-4E0B-A5AB-89E852E373D9}" type="datetimeFigureOut">
              <a:rPr lang="en-US" smtClean="0"/>
              <a:pPr/>
              <a:t>11/23/2015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E63B4C2-6C96-422B-BFE0-9A964AE4A82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7926806-1EA9-4E0B-A5AB-89E852E373D9}" type="datetimeFigureOut">
              <a:rPr lang="en-US" smtClean="0"/>
              <a:pPr/>
              <a:t>11/23/2015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E63B4C2-6C96-422B-BFE0-9A964AE4A8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unc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func3.html" TargetMode="External"/><Relationship Id="rId4" Type="http://schemas.openxmlformats.org/officeDocument/2006/relationships/hyperlink" Target="func2.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js_exampl/retrn.html" TargetMode="External"/><Relationship Id="rId2" Type="http://schemas.openxmlformats.org/officeDocument/2006/relationships/hyperlink" Target="js_exampl/func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ev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76400"/>
            <a:ext cx="6477000" cy="1828800"/>
          </a:xfrm>
        </p:spPr>
        <p:txBody>
          <a:bodyPr/>
          <a:lstStyle/>
          <a:p>
            <a:r>
              <a:rPr lang="en-US" b="1" dirty="0" smtClean="0"/>
              <a:t>JavaScript </a:t>
            </a:r>
            <a:r>
              <a:rPr b="1" dirty="0" smtClean="0"/>
              <a:t>Functions</a:t>
            </a:r>
            <a:endParaRPr lang="en-US" dirty="0"/>
          </a:p>
        </p:txBody>
      </p:sp>
      <p:sp>
        <p:nvSpPr>
          <p:cNvPr id="3" name="Subtitle 2"/>
          <p:cNvSpPr>
            <a:spLocks noGrp="1"/>
          </p:cNvSpPr>
          <p:nvPr>
            <p:ph type="subTitle" idx="1"/>
          </p:nvPr>
        </p:nvSpPr>
        <p:spPr>
          <a:xfrm>
            <a:off x="2057400" y="4267200"/>
            <a:ext cx="6705600" cy="685800"/>
          </a:xfrm>
        </p:spPr>
        <p:txBody>
          <a:bodyPr/>
          <a:lstStyle/>
          <a:p>
            <a:pPr algn="r"/>
            <a:r>
              <a:rPr lang="en-US" dirty="0" smtClean="0"/>
              <a:t>By Faheem Ahmed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Events</a:t>
            </a:r>
            <a:endParaRPr lang="en-IN" dirty="0"/>
          </a:p>
        </p:txBody>
      </p:sp>
      <p:sp>
        <p:nvSpPr>
          <p:cNvPr id="3" name="Content Placeholder 2"/>
          <p:cNvSpPr>
            <a:spLocks noGrp="1"/>
          </p:cNvSpPr>
          <p:nvPr>
            <p:ph sz="quarter" idx="1"/>
          </p:nvPr>
        </p:nvSpPr>
        <p:spPr/>
        <p:txBody>
          <a:bodyPr/>
          <a:lstStyle/>
          <a:p>
            <a:pPr lvl="1" indent="-274320">
              <a:lnSpc>
                <a:spcPts val="2100"/>
              </a:lnSpc>
              <a:spcBef>
                <a:spcPts val="0"/>
              </a:spcBef>
              <a:buClr>
                <a:schemeClr val="accent1"/>
              </a:buClr>
              <a:buFont typeface="Wingdings" pitchFamily="2" charset="2"/>
              <a:buChar char=""/>
            </a:pPr>
            <a:r>
              <a:rPr lang="en-US" sz="2800" baseline="30000" dirty="0" smtClean="0">
                <a:latin typeface="Calibri" pitchFamily="34" charset="0"/>
                <a:cs typeface="Calibri" pitchFamily="34" charset="0"/>
              </a:rPr>
              <a:t>Keyboard events are the events that occur when a key or a combination of keys are pressed or released from a keyboard.</a:t>
            </a:r>
          </a:p>
          <a:p>
            <a:pPr lvl="1" indent="-274320">
              <a:lnSpc>
                <a:spcPts val="2100"/>
              </a:lnSpc>
              <a:spcBef>
                <a:spcPts val="0"/>
              </a:spcBef>
              <a:buClr>
                <a:schemeClr val="accent1"/>
              </a:buClr>
              <a:buNone/>
            </a:pPr>
            <a:r>
              <a:rPr lang="en-US" sz="2800" baseline="30000" dirty="0" smtClean="0">
                <a:latin typeface="Calibri" pitchFamily="34" charset="0"/>
                <a:cs typeface="Calibri" pitchFamily="34" charset="0"/>
              </a:rPr>
              <a:t> </a:t>
            </a:r>
          </a:p>
          <a:p>
            <a:pPr lvl="1" indent="-274320">
              <a:lnSpc>
                <a:spcPts val="2100"/>
              </a:lnSpc>
              <a:spcBef>
                <a:spcPts val="0"/>
              </a:spcBef>
              <a:buClr>
                <a:schemeClr val="accent1"/>
              </a:buClr>
              <a:buFont typeface="Wingdings" pitchFamily="2" charset="2"/>
              <a:buChar char=""/>
            </a:pPr>
            <a:r>
              <a:rPr lang="en-US" sz="2800" baseline="30000" dirty="0" smtClean="0">
                <a:latin typeface="Calibri" pitchFamily="34" charset="0"/>
                <a:cs typeface="Calibri" pitchFamily="34" charset="0"/>
              </a:rPr>
              <a:t>These events occur for all keys of a keyboard.</a:t>
            </a:r>
          </a:p>
          <a:p>
            <a:pPr lvl="1" indent="-274320">
              <a:lnSpc>
                <a:spcPts val="2100"/>
              </a:lnSpc>
              <a:spcBef>
                <a:spcPts val="0"/>
              </a:spcBef>
              <a:buClr>
                <a:schemeClr val="accent1"/>
              </a:buClr>
              <a:buNone/>
            </a:pPr>
            <a:endParaRPr lang="en-US" sz="2800" baseline="30000" dirty="0" smtClean="0">
              <a:latin typeface="Calibri" pitchFamily="34" charset="0"/>
              <a:cs typeface="Calibri" pitchFamily="34" charset="0"/>
            </a:endParaRPr>
          </a:p>
          <a:p>
            <a:pPr lvl="1" indent="-274320">
              <a:lnSpc>
                <a:spcPts val="2100"/>
              </a:lnSpc>
              <a:spcBef>
                <a:spcPts val="0"/>
              </a:spcBef>
              <a:buClr>
                <a:schemeClr val="accent1"/>
              </a:buClr>
              <a:buFont typeface="Wingdings" pitchFamily="2" charset="2"/>
              <a:buChar char=""/>
            </a:pPr>
            <a:r>
              <a:rPr lang="en-US" sz="2800" baseline="30000" dirty="0" smtClean="0">
                <a:latin typeface="Calibri" pitchFamily="34" charset="0"/>
                <a:cs typeface="Calibri" pitchFamily="34" charset="0"/>
              </a:rPr>
              <a:t>The different keyboard events are as follows:</a:t>
            </a:r>
          </a:p>
          <a:p>
            <a:pPr lvl="1" indent="-274320">
              <a:lnSpc>
                <a:spcPts val="2100"/>
              </a:lnSpc>
              <a:spcBef>
                <a:spcPts val="0"/>
              </a:spcBef>
              <a:buClr>
                <a:schemeClr val="accent1"/>
              </a:buClr>
              <a:buNone/>
            </a:pPr>
            <a:endParaRPr lang="en-US" sz="2800" dirty="0" smtClean="0">
              <a:solidFill>
                <a:schemeClr val="dk1"/>
              </a:solidFill>
              <a:latin typeface="Calibri" pitchFamily="34" charset="0"/>
              <a:cs typeface="Calibri" pitchFamily="34" charset="0"/>
            </a:endParaRPr>
          </a:p>
          <a:p>
            <a:endParaRPr lang="en-IN" dirty="0"/>
          </a:p>
        </p:txBody>
      </p:sp>
      <p:graphicFrame>
        <p:nvGraphicFramePr>
          <p:cNvPr id="4" name="Diagram 3"/>
          <p:cNvGraphicFramePr/>
          <p:nvPr/>
        </p:nvGraphicFramePr>
        <p:xfrm>
          <a:off x="533400" y="3276600"/>
          <a:ext cx="74676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487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6722806"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8" y="4753965"/>
            <a:ext cx="3134831" cy="15317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715000" y="3560738"/>
            <a:ext cx="1752600" cy="461665"/>
          </a:xfrm>
          <a:prstGeom prst="rect">
            <a:avLst/>
          </a:prstGeom>
          <a:noFill/>
        </p:spPr>
        <p:txBody>
          <a:bodyPr wrap="square" rtlCol="0">
            <a:spAutoFit/>
          </a:bodyPr>
          <a:lstStyle/>
          <a:p>
            <a:r>
              <a:rPr lang="en-US" sz="2400" b="1" dirty="0" smtClean="0"/>
              <a:t>Output</a:t>
            </a:r>
            <a:endParaRPr lang="en-US" sz="2400" b="1" dirty="0"/>
          </a:p>
        </p:txBody>
      </p:sp>
      <p:cxnSp>
        <p:nvCxnSpPr>
          <p:cNvPr id="6" name="Straight Arrow Connector 5"/>
          <p:cNvCxnSpPr/>
          <p:nvPr/>
        </p:nvCxnSpPr>
        <p:spPr>
          <a:xfrm>
            <a:off x="6368015" y="4022403"/>
            <a:ext cx="0" cy="701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33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Mouse Events</a:t>
            </a:r>
            <a:endParaRPr lang="en-IN" dirty="0"/>
          </a:p>
        </p:txBody>
      </p:sp>
      <p:sp>
        <p:nvSpPr>
          <p:cNvPr id="3" name="Content Placeholder 2"/>
          <p:cNvSpPr>
            <a:spLocks noGrp="1"/>
          </p:cNvSpPr>
          <p:nvPr>
            <p:ph sz="quarter" idx="1"/>
          </p:nvPr>
        </p:nvSpPr>
        <p:spPr/>
        <p:txBody>
          <a:bodyPr/>
          <a:lstStyle/>
          <a:p>
            <a:pPr lvl="1" indent="-274320">
              <a:lnSpc>
                <a:spcPts val="2100"/>
              </a:lnSpc>
              <a:spcBef>
                <a:spcPts val="0"/>
              </a:spcBef>
              <a:buClr>
                <a:schemeClr val="accent1"/>
              </a:buClr>
              <a:buFont typeface="Wingdings" pitchFamily="2" charset="2"/>
              <a:buChar char=""/>
            </a:pPr>
            <a:r>
              <a:rPr lang="en-US" sz="2800" baseline="30000" dirty="0">
                <a:latin typeface="Calibri" pitchFamily="34" charset="0"/>
                <a:cs typeface="Calibri" pitchFamily="34" charset="0"/>
              </a:rPr>
              <a:t>Mouse events occur when the user clicks the mouse button. </a:t>
            </a:r>
            <a:endParaRPr lang="en-US" sz="2800" baseline="30000" dirty="0" smtClean="0">
              <a:latin typeface="Calibri" pitchFamily="34" charset="0"/>
              <a:cs typeface="Calibri" pitchFamily="34" charset="0"/>
            </a:endParaRPr>
          </a:p>
          <a:p>
            <a:pPr marL="365760" lvl="1" indent="0">
              <a:lnSpc>
                <a:spcPts val="2100"/>
              </a:lnSpc>
              <a:spcBef>
                <a:spcPts val="0"/>
              </a:spcBef>
              <a:buClr>
                <a:schemeClr val="accent1"/>
              </a:buClr>
              <a:buNone/>
            </a:pPr>
            <a:endParaRPr lang="en-US" sz="2800" baseline="30000" dirty="0">
              <a:latin typeface="Calibri" pitchFamily="34" charset="0"/>
              <a:cs typeface="Calibri" pitchFamily="34" charset="0"/>
            </a:endParaRPr>
          </a:p>
          <a:p>
            <a:pPr lvl="1" indent="-274320">
              <a:lnSpc>
                <a:spcPts val="2100"/>
              </a:lnSpc>
              <a:spcBef>
                <a:spcPts val="0"/>
              </a:spcBef>
              <a:buClr>
                <a:schemeClr val="accent1"/>
              </a:buClr>
              <a:buFont typeface="Wingdings" pitchFamily="2" charset="2"/>
              <a:buChar char=""/>
            </a:pPr>
            <a:r>
              <a:rPr lang="en-US" sz="2800" baseline="30000" dirty="0">
                <a:latin typeface="Calibri" pitchFamily="34" charset="0"/>
                <a:cs typeface="Calibri" pitchFamily="34" charset="0"/>
              </a:rPr>
              <a:t>Following table lists the mouse </a:t>
            </a:r>
            <a:r>
              <a:rPr lang="en-US" sz="2800" baseline="30000" dirty="0" smtClean="0">
                <a:latin typeface="Calibri" pitchFamily="34" charset="0"/>
                <a:cs typeface="Calibri" pitchFamily="34" charset="0"/>
              </a:rPr>
              <a:t>events:</a:t>
            </a:r>
            <a:endParaRPr lang="en-US" sz="2800" dirty="0">
              <a:solidFill>
                <a:schemeClr val="dk1"/>
              </a:solidFill>
              <a:latin typeface="Calibri" pitchFamily="34" charset="0"/>
              <a:cs typeface="Calibri" pitchFamily="34" charset="0"/>
            </a:endParaRPr>
          </a:p>
          <a:p>
            <a:endParaRPr lang="en-IN" dirty="0"/>
          </a:p>
        </p:txBody>
      </p:sp>
      <p:pic>
        <p:nvPicPr>
          <p:cNvPr id="102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556" y="2583543"/>
            <a:ext cx="6592888" cy="385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3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3048000" cy="494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063" y="5648189"/>
            <a:ext cx="1262062" cy="1120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296" y="2153833"/>
            <a:ext cx="2657534" cy="2057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12406" y="849084"/>
            <a:ext cx="2057400" cy="461665"/>
          </a:xfrm>
          <a:prstGeom prst="rect">
            <a:avLst/>
          </a:prstGeom>
          <a:noFill/>
        </p:spPr>
        <p:txBody>
          <a:bodyPr wrap="square" rtlCol="0">
            <a:spAutoFit/>
          </a:bodyPr>
          <a:lstStyle/>
          <a:p>
            <a:r>
              <a:rPr lang="en-US" sz="2400" b="1" dirty="0" smtClean="0"/>
              <a:t>Output</a:t>
            </a:r>
            <a:endParaRPr lang="en-US" sz="2400" b="1" dirty="0"/>
          </a:p>
        </p:txBody>
      </p:sp>
      <p:cxnSp>
        <p:nvCxnSpPr>
          <p:cNvPr id="8" name="Straight Arrow Connector 7"/>
          <p:cNvCxnSpPr/>
          <p:nvPr/>
        </p:nvCxnSpPr>
        <p:spPr>
          <a:xfrm>
            <a:off x="5486400" y="1434225"/>
            <a:ext cx="0" cy="528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loud Callout 9"/>
          <p:cNvSpPr/>
          <p:nvPr/>
        </p:nvSpPr>
        <p:spPr>
          <a:xfrm>
            <a:off x="5834063" y="1269714"/>
            <a:ext cx="2286000" cy="102851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onmouseover</a:t>
            </a:r>
            <a:endParaRPr lang="en-US" b="1" dirty="0"/>
          </a:p>
        </p:txBody>
      </p:sp>
      <p:sp>
        <p:nvSpPr>
          <p:cNvPr id="12" name="Flowchart: Sequential Access Storage 11"/>
          <p:cNvSpPr/>
          <p:nvPr/>
        </p:nvSpPr>
        <p:spPr>
          <a:xfrm>
            <a:off x="4952999" y="5326629"/>
            <a:ext cx="2024064" cy="676411"/>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onmouseout</a:t>
            </a:r>
            <a:endParaRPr lang="en-US" b="1" dirty="0"/>
          </a:p>
        </p:txBody>
      </p:sp>
    </p:spTree>
    <p:extLst>
      <p:ext uri="{BB962C8B-B14F-4D97-AF65-F5344CB8AC3E}">
        <p14:creationId xmlns:p14="http://schemas.microsoft.com/office/powerpoint/2010/main" val="3669332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&amp; Selection Events</a:t>
            </a:r>
            <a:endParaRPr lang="en-US" dirty="0"/>
          </a:p>
        </p:txBody>
      </p:sp>
      <p:sp>
        <p:nvSpPr>
          <p:cNvPr id="3" name="Content Placeholder 2"/>
          <p:cNvSpPr>
            <a:spLocks noGrp="1"/>
          </p:cNvSpPr>
          <p:nvPr>
            <p:ph sz="quarter" idx="1"/>
          </p:nvPr>
        </p:nvSpPr>
        <p:spPr/>
        <p:txBody>
          <a:bodyPr/>
          <a:lstStyle/>
          <a:p>
            <a:pPr lvl="1" indent="-274320">
              <a:lnSpc>
                <a:spcPts val="2100"/>
              </a:lnSpc>
              <a:spcBef>
                <a:spcPts val="0"/>
              </a:spcBef>
              <a:buClr>
                <a:schemeClr val="accent1"/>
              </a:buClr>
              <a:buFont typeface="Wingdings" pitchFamily="2" charset="2"/>
              <a:buChar char=""/>
            </a:pPr>
            <a:r>
              <a:rPr lang="en-US" sz="2800" baseline="30000" dirty="0">
                <a:latin typeface="Calibri" pitchFamily="34" charset="0"/>
                <a:cs typeface="Calibri" pitchFamily="34" charset="0"/>
              </a:rPr>
              <a:t>The focus events determine the activation of various elements that uses the element. </a:t>
            </a:r>
            <a:endParaRPr lang="en-US" sz="2800" baseline="30000" dirty="0" smtClean="0">
              <a:latin typeface="Calibri" pitchFamily="34" charset="0"/>
              <a:cs typeface="Calibri" pitchFamily="34" charset="0"/>
            </a:endParaRPr>
          </a:p>
          <a:p>
            <a:pPr marL="365760" lvl="1" indent="0">
              <a:lnSpc>
                <a:spcPts val="2100"/>
              </a:lnSpc>
              <a:spcBef>
                <a:spcPts val="0"/>
              </a:spcBef>
              <a:buClr>
                <a:schemeClr val="accent1"/>
              </a:buClr>
              <a:buNone/>
            </a:pPr>
            <a:endParaRPr lang="en-US" sz="2800" baseline="30000" dirty="0">
              <a:latin typeface="Calibri" pitchFamily="34" charset="0"/>
              <a:cs typeface="Calibri" pitchFamily="34" charset="0"/>
            </a:endParaRPr>
          </a:p>
          <a:p>
            <a:pPr lvl="1" indent="-274320">
              <a:lnSpc>
                <a:spcPts val="2100"/>
              </a:lnSpc>
              <a:spcBef>
                <a:spcPts val="0"/>
              </a:spcBef>
              <a:buClr>
                <a:schemeClr val="accent1"/>
              </a:buClr>
              <a:buFont typeface="Wingdings" pitchFamily="2" charset="2"/>
              <a:buChar char=""/>
            </a:pPr>
            <a:r>
              <a:rPr lang="en-US" sz="2800" baseline="30000" dirty="0" smtClean="0">
                <a:latin typeface="Calibri" pitchFamily="34" charset="0"/>
                <a:cs typeface="Calibri" pitchFamily="34" charset="0"/>
              </a:rPr>
              <a:t>The </a:t>
            </a:r>
            <a:r>
              <a:rPr lang="en-US" sz="2800" baseline="30000" dirty="0">
                <a:latin typeface="Calibri" pitchFamily="34" charset="0"/>
                <a:cs typeface="Calibri" pitchFamily="34" charset="0"/>
              </a:rPr>
              <a:t>selection events occur when an element or a part of an element within a Web page is selected. </a:t>
            </a:r>
            <a:endParaRPr lang="en-US" sz="2800" baseline="30000" dirty="0" smtClean="0">
              <a:latin typeface="Calibri" pitchFamily="34" charset="0"/>
              <a:cs typeface="Calibri" pitchFamily="34" charset="0"/>
            </a:endParaRPr>
          </a:p>
          <a:p>
            <a:pPr marL="365760" lvl="1" indent="0">
              <a:lnSpc>
                <a:spcPts val="2100"/>
              </a:lnSpc>
              <a:spcBef>
                <a:spcPts val="0"/>
              </a:spcBef>
              <a:buClr>
                <a:schemeClr val="accent1"/>
              </a:buClr>
              <a:buNone/>
            </a:pPr>
            <a:endParaRPr lang="en-US" sz="2800" baseline="30000" dirty="0">
              <a:latin typeface="Calibri" pitchFamily="34" charset="0"/>
              <a:cs typeface="Calibri" pitchFamily="34" charset="0"/>
            </a:endParaRPr>
          </a:p>
          <a:p>
            <a:pPr lvl="1" indent="-274320">
              <a:lnSpc>
                <a:spcPts val="2100"/>
              </a:lnSpc>
              <a:spcBef>
                <a:spcPts val="0"/>
              </a:spcBef>
              <a:buClr>
                <a:schemeClr val="accent1"/>
              </a:buClr>
              <a:buFont typeface="Wingdings" pitchFamily="2" charset="2"/>
              <a:buChar char=""/>
            </a:pPr>
            <a:r>
              <a:rPr lang="en-US" sz="2800" baseline="30000" dirty="0">
                <a:latin typeface="Calibri" pitchFamily="34" charset="0"/>
                <a:cs typeface="Calibri" pitchFamily="34" charset="0"/>
              </a:rPr>
              <a:t>Following table lists the focus and selection </a:t>
            </a:r>
            <a:r>
              <a:rPr lang="en-US" sz="2800" baseline="30000" dirty="0" smtClean="0">
                <a:latin typeface="Calibri" pitchFamily="34" charset="0"/>
                <a:cs typeface="Calibri" pitchFamily="34" charset="0"/>
              </a:rPr>
              <a:t>events:</a:t>
            </a:r>
            <a:endParaRPr lang="en-US" sz="2800" dirty="0">
              <a:solidFill>
                <a:schemeClr val="dk1"/>
              </a:solidFill>
              <a:latin typeface="Calibri" pitchFamily="34" charset="0"/>
              <a:cs typeface="Calibri" pitchFamily="34" charset="0"/>
            </a:endParaRPr>
          </a:p>
          <a:p>
            <a:pPr marL="114300" indent="0">
              <a:buNone/>
            </a:pPr>
            <a:endParaRPr lang="en-US" dirty="0"/>
          </a:p>
        </p:txBody>
      </p:sp>
      <p:pic>
        <p:nvPicPr>
          <p:cNvPr id="2050"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2778" y="3581400"/>
            <a:ext cx="6598444" cy="316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00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558488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51171" y="4344236"/>
            <a:ext cx="1371600" cy="461665"/>
          </a:xfrm>
          <a:prstGeom prst="rect">
            <a:avLst/>
          </a:prstGeom>
          <a:noFill/>
        </p:spPr>
        <p:txBody>
          <a:bodyPr wrap="square" rtlCol="0">
            <a:spAutoFit/>
          </a:bodyPr>
          <a:lstStyle/>
          <a:p>
            <a:r>
              <a:rPr lang="en-US" sz="2400" b="1" dirty="0" smtClean="0"/>
              <a:t>Output</a:t>
            </a:r>
            <a:endParaRPr lang="en-US" sz="2400" b="1" dirty="0"/>
          </a:p>
        </p:txBody>
      </p:sp>
      <p:cxnSp>
        <p:nvCxnSpPr>
          <p:cNvPr id="6" name="Straight Arrow Connector 5"/>
          <p:cNvCxnSpPr/>
          <p:nvPr/>
        </p:nvCxnSpPr>
        <p:spPr>
          <a:xfrm>
            <a:off x="7286172" y="4953000"/>
            <a:ext cx="0"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791200"/>
            <a:ext cx="42291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97128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781800" cy="651163"/>
          </a:xfrm>
        </p:spPr>
        <p:txBody>
          <a:bodyPr>
            <a:normAutofit fontScale="90000"/>
          </a:bodyPr>
          <a:lstStyle/>
          <a:p>
            <a:r>
              <a:rPr lang="en-US" dirty="0" smtClean="0"/>
              <a:t>Events</a:t>
            </a:r>
            <a:endParaRPr lang="en-US" dirty="0"/>
          </a:p>
        </p:txBody>
      </p:sp>
      <p:sp>
        <p:nvSpPr>
          <p:cNvPr id="3" name="Content Placeholder 2"/>
          <p:cNvSpPr>
            <a:spLocks noGrp="1"/>
          </p:cNvSpPr>
          <p:nvPr>
            <p:ph sz="quarter" idx="1"/>
          </p:nvPr>
        </p:nvSpPr>
        <p:spPr>
          <a:xfrm>
            <a:off x="762000" y="1524000"/>
            <a:ext cx="8229600" cy="4572000"/>
          </a:xfrm>
        </p:spPr>
        <p:txBody>
          <a:bodyPr>
            <a:normAutofit/>
          </a:bodyPr>
          <a:lstStyle/>
          <a:p>
            <a:r>
              <a:rPr lang="en-US" dirty="0" smtClean="0"/>
              <a:t>Every element on a web page has certain events which can trigger a JavaScript</a:t>
            </a:r>
          </a:p>
          <a:p>
            <a:r>
              <a:rPr lang="en-US" dirty="0" smtClean="0"/>
              <a:t>An event in JavaScript is something that happens with or on the webpage. A few example of events: </a:t>
            </a:r>
          </a:p>
          <a:p>
            <a:r>
              <a:rPr lang="en-US" sz="2400" dirty="0" smtClean="0"/>
              <a:t>A mouse click</a:t>
            </a:r>
          </a:p>
          <a:p>
            <a:r>
              <a:rPr lang="en-US" sz="2400" dirty="0" smtClean="0"/>
              <a:t>The webpage loading</a:t>
            </a:r>
          </a:p>
          <a:p>
            <a:r>
              <a:rPr lang="en-US" sz="2400" dirty="0" smtClean="0"/>
              <a:t>Selecting an input box in an HTML form</a:t>
            </a:r>
          </a:p>
          <a:p>
            <a:r>
              <a:rPr lang="en-US" sz="2400" dirty="0" smtClean="0"/>
              <a:t>A keystroke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D18964F6-44E0-437E-AD70-E3C812C6446F}" type="slidenum">
              <a:rPr lang="en-US" smtClean="0"/>
              <a:pPr/>
              <a:t>17</a:t>
            </a:fld>
            <a:endParaRPr lang="en-US" smtClean="0"/>
          </a:p>
        </p:txBody>
      </p:sp>
      <p:sp>
        <p:nvSpPr>
          <p:cNvPr id="3" name="Content Placeholder 2"/>
          <p:cNvSpPr>
            <a:spLocks noGrp="1"/>
          </p:cNvSpPr>
          <p:nvPr>
            <p:ph sz="quarter" idx="1"/>
          </p:nvPr>
        </p:nvSpPr>
        <p:spPr/>
        <p:txBody>
          <a:bodyPr>
            <a:normAutofit/>
          </a:bodyPr>
          <a:lstStyle/>
          <a:p>
            <a:pPr marL="411480" eaLnBrk="1" fontAlgn="auto" hangingPunct="1">
              <a:spcAft>
                <a:spcPts val="0"/>
              </a:spcAft>
              <a:buFont typeface="Wingdings"/>
              <a:buChar char=""/>
              <a:defRPr/>
            </a:pPr>
            <a:r>
              <a:rPr lang="en-US" dirty="0" smtClean="0"/>
              <a:t>User clicks a button (</a:t>
            </a:r>
            <a:r>
              <a:rPr lang="en-US" dirty="0" err="1" smtClean="0"/>
              <a:t>onClick</a:t>
            </a:r>
            <a:r>
              <a:rPr lang="en-US" dirty="0" smtClean="0"/>
              <a:t>):</a:t>
            </a:r>
          </a:p>
          <a:p>
            <a:pPr marL="411480" eaLnBrk="1" fontAlgn="auto" hangingPunct="1">
              <a:spcAft>
                <a:spcPts val="0"/>
              </a:spcAft>
              <a:buFont typeface="Wingdings"/>
              <a:buChar char=""/>
              <a:defRPr/>
            </a:pPr>
            <a:endParaRPr lang="en-US" dirty="0" smtClean="0"/>
          </a:p>
          <a:p>
            <a:pPr marL="411480" eaLnBrk="1" fontAlgn="auto" hangingPunct="1">
              <a:spcAft>
                <a:spcPts val="0"/>
              </a:spcAft>
              <a:buFont typeface="Wingdings"/>
              <a:buNone/>
              <a:defRPr/>
            </a:pPr>
            <a:r>
              <a:rPr lang="en-US" sz="2800" dirty="0" smtClean="0">
                <a:solidFill>
                  <a:srgbClr val="FF0000"/>
                </a:solidFill>
              </a:rPr>
              <a:t>&lt;input type="button" value="Click Here" </a:t>
            </a:r>
            <a:r>
              <a:rPr lang="en-US" sz="2800" dirty="0" err="1" smtClean="0">
                <a:solidFill>
                  <a:srgbClr val="FF0000"/>
                </a:solidFill>
              </a:rPr>
              <a:t>onclick</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B3370A3-90DD-4C17-AD98-F3374A5E8399}" type="slidenum">
              <a:rPr lang="en-US" smtClean="0"/>
              <a:pPr/>
              <a:t>18</a:t>
            </a:fld>
            <a:endParaRPr lang="en-US" smtClean="0"/>
          </a:p>
        </p:txBody>
      </p:sp>
      <p:sp>
        <p:nvSpPr>
          <p:cNvPr id="3" name="Content Placeholder 2"/>
          <p:cNvSpPr>
            <a:spLocks noGrp="1"/>
          </p:cNvSpPr>
          <p:nvPr>
            <p:ph sz="quarter" idx="1"/>
          </p:nvPr>
        </p:nvSpPr>
        <p:spPr/>
        <p:txBody>
          <a:bodyPr>
            <a:normAutofit/>
          </a:bodyPr>
          <a:lstStyle/>
          <a:p>
            <a:pPr marL="411480" eaLnBrk="1" fontAlgn="auto" hangingPunct="1">
              <a:spcAft>
                <a:spcPts val="0"/>
              </a:spcAft>
              <a:buFont typeface="Wingdings"/>
              <a:buChar char=""/>
              <a:defRPr/>
            </a:pPr>
            <a:r>
              <a:rPr lang="en-US" dirty="0" smtClean="0"/>
              <a:t>User places their cursor in a text field (</a:t>
            </a:r>
            <a:r>
              <a:rPr lang="en-US" dirty="0" err="1" smtClean="0"/>
              <a:t>onFocus</a:t>
            </a:r>
            <a:r>
              <a:rPr lang="en-US" dirty="0" smtClean="0"/>
              <a:t>):</a:t>
            </a:r>
          </a:p>
          <a:p>
            <a:pPr marL="411480" eaLnBrk="1" fontAlgn="auto" hangingPunct="1">
              <a:spcAft>
                <a:spcPts val="0"/>
              </a:spcAft>
              <a:buFont typeface="Wingdings"/>
              <a:buNone/>
              <a:defRPr/>
            </a:pPr>
            <a:endParaRPr lang="en-US" dirty="0" smtClean="0">
              <a:solidFill>
                <a:schemeClr val="accent3">
                  <a:lumMod val="60000"/>
                  <a:lumOff val="40000"/>
                </a:schemeClr>
              </a:solidFill>
            </a:endParaRPr>
          </a:p>
          <a:p>
            <a:pPr marL="411480" eaLnBrk="1" fontAlgn="auto" hangingPunct="1">
              <a:spcAft>
                <a:spcPts val="0"/>
              </a:spcAft>
              <a:buFont typeface="Wingdings"/>
              <a:buNone/>
              <a:defRPr/>
            </a:pPr>
            <a:r>
              <a:rPr lang="en-US" sz="2800" dirty="0" smtClean="0">
                <a:solidFill>
                  <a:srgbClr val="FF0000"/>
                </a:solidFill>
              </a:rPr>
              <a:t>&lt;input type="text" </a:t>
            </a:r>
            <a:r>
              <a:rPr lang="en-US" sz="2800" dirty="0" err="1" smtClean="0">
                <a:solidFill>
                  <a:srgbClr val="FF0000"/>
                </a:solidFill>
              </a:rPr>
              <a:t>onfocus</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57F505-2B6A-4B8E-9BAC-F2E5D6D92727}" type="slidenum">
              <a:rPr lang="en-US" smtClean="0"/>
              <a:pPr/>
              <a:t>19</a:t>
            </a:fld>
            <a:endParaRPr lang="en-US" smtClean="0"/>
          </a:p>
        </p:txBody>
      </p:sp>
      <p:sp>
        <p:nvSpPr>
          <p:cNvPr id="3" name="Content Placeholder 2"/>
          <p:cNvSpPr>
            <a:spLocks noGrp="1"/>
          </p:cNvSpPr>
          <p:nvPr>
            <p:ph sz="quarter" idx="1"/>
          </p:nvPr>
        </p:nvSpPr>
        <p:spPr/>
        <p:txBody>
          <a:bodyPr>
            <a:normAutofit/>
          </a:bodyPr>
          <a:lstStyle/>
          <a:p>
            <a:pPr marL="411480" eaLnBrk="1" fontAlgn="auto" hangingPunct="1">
              <a:spcAft>
                <a:spcPts val="0"/>
              </a:spcAft>
              <a:buFont typeface="Wingdings"/>
              <a:buChar char=""/>
              <a:defRPr/>
            </a:pPr>
            <a:r>
              <a:rPr lang="en-US" dirty="0" smtClean="0"/>
              <a:t>The page finishes loading (</a:t>
            </a:r>
            <a:r>
              <a:rPr lang="en-US" dirty="0" err="1" smtClean="0"/>
              <a:t>onLoad</a:t>
            </a:r>
            <a:r>
              <a:rPr lang="en-US" dirty="0" smtClean="0"/>
              <a:t> - this will run the function when the page loads, without any input from the user):</a:t>
            </a:r>
          </a:p>
          <a:p>
            <a:pPr marL="411480" eaLnBrk="1" fontAlgn="auto" hangingPunct="1">
              <a:spcAft>
                <a:spcPts val="0"/>
              </a:spcAft>
              <a:buFont typeface="Wingdings"/>
              <a:buNone/>
              <a:defRPr/>
            </a:pPr>
            <a:endParaRPr lang="en-US" dirty="0" smtClean="0">
              <a:solidFill>
                <a:schemeClr val="accent3">
                  <a:lumMod val="60000"/>
                  <a:lumOff val="40000"/>
                </a:schemeClr>
              </a:solidFill>
            </a:endParaRPr>
          </a:p>
          <a:p>
            <a:pPr marL="411480" algn="ctr" eaLnBrk="1" fontAlgn="auto" hangingPunct="1">
              <a:spcAft>
                <a:spcPts val="0"/>
              </a:spcAft>
              <a:buFont typeface="Wingdings"/>
              <a:buNone/>
              <a:defRPr/>
            </a:pPr>
            <a:r>
              <a:rPr lang="en-US" sz="2800" dirty="0" smtClean="0">
                <a:solidFill>
                  <a:srgbClr val="FF0000"/>
                </a:solidFill>
              </a:rPr>
              <a:t>&lt;body </a:t>
            </a:r>
            <a:r>
              <a:rPr lang="en-US" sz="2800" dirty="0" err="1" smtClean="0">
                <a:solidFill>
                  <a:srgbClr val="FF0000"/>
                </a:solidFill>
              </a:rPr>
              <a:t>onload</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Function?</a:t>
            </a:r>
            <a:endParaRPr lang="en-US" dirty="0"/>
          </a:p>
        </p:txBody>
      </p:sp>
      <p:sp>
        <p:nvSpPr>
          <p:cNvPr id="3" name="Content Placeholder 2"/>
          <p:cNvSpPr>
            <a:spLocks noGrp="1"/>
          </p:cNvSpPr>
          <p:nvPr>
            <p:ph sz="quarter" idx="1"/>
          </p:nvPr>
        </p:nvSpPr>
        <p:spPr/>
        <p:txBody>
          <a:bodyPr/>
          <a:lstStyle/>
          <a:p>
            <a:r>
              <a:rPr lang="en-US" dirty="0" smtClean="0"/>
              <a:t>Functions are blocks of code that execute only when you call them.</a:t>
            </a:r>
          </a:p>
          <a:p>
            <a:endParaRPr lang="en-US" dirty="0" smtClean="0"/>
          </a:p>
          <a:p>
            <a:r>
              <a:rPr lang="en-US" dirty="0" smtClean="0"/>
              <a:t>Helps to do Repetitive task.</a:t>
            </a:r>
          </a:p>
          <a:p>
            <a:endParaRPr lang="en-US" dirty="0" smtClean="0"/>
          </a:p>
          <a:p>
            <a:r>
              <a:rPr lang="en-US" dirty="0" smtClean="0"/>
              <a:t>Instead of having to type out the code every time you want something done, you can simply call the function multiple times to get the same effect. This benefit is also known as "code reusability". </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27"/>
            <a:ext cx="6781800" cy="1600200"/>
          </a:xfrm>
        </p:spPr>
        <p:txBody>
          <a:bodyPr>
            <a:normAutofit/>
          </a:bodyPr>
          <a:lstStyle/>
          <a:p>
            <a:r>
              <a:rPr lang="en-US" sz="3600" dirty="0" smtClean="0"/>
              <a:t>Examples of Functions and Events</a:t>
            </a:r>
            <a:endParaRPr lang="en-US" sz="3600" dirty="0"/>
          </a:p>
        </p:txBody>
      </p:sp>
      <p:sp>
        <p:nvSpPr>
          <p:cNvPr id="4" name="Rounded Rectangle 3"/>
          <p:cNvSpPr/>
          <p:nvPr/>
        </p:nvSpPr>
        <p:spPr>
          <a:xfrm>
            <a:off x="990600" y="1916484"/>
            <a:ext cx="27432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TextBox 5">
            <a:hlinkClick r:id="rId3" action="ppaction://hlinkfile"/>
          </p:cNvPr>
          <p:cNvSpPr txBox="1"/>
          <p:nvPr/>
        </p:nvSpPr>
        <p:spPr>
          <a:xfrm>
            <a:off x="1143000" y="1905000"/>
            <a:ext cx="2362200" cy="369332"/>
          </a:xfrm>
          <a:prstGeom prst="rect">
            <a:avLst/>
          </a:prstGeom>
          <a:noFill/>
        </p:spPr>
        <p:txBody>
          <a:bodyPr wrap="square" rtlCol="0">
            <a:spAutoFit/>
          </a:bodyPr>
          <a:lstStyle/>
          <a:p>
            <a:r>
              <a:rPr lang="en-US" dirty="0" smtClean="0"/>
              <a:t>Functions And Events</a:t>
            </a:r>
          </a:p>
        </p:txBody>
      </p:sp>
      <p:sp>
        <p:nvSpPr>
          <p:cNvPr id="8" name="Rounded Rectangle 7">
            <a:hlinkClick r:id="rId4" action="ppaction://hlinkfile"/>
          </p:cNvPr>
          <p:cNvSpPr/>
          <p:nvPr/>
        </p:nvSpPr>
        <p:spPr>
          <a:xfrm>
            <a:off x="5029200" y="1828800"/>
            <a:ext cx="26670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chemeClr val="tx1"/>
                </a:solidFill>
              </a:rPr>
              <a:t>Function Calling</a:t>
            </a:r>
            <a:endParaRPr lang="en-US" dirty="0">
              <a:solidFill>
                <a:schemeClr val="tx1"/>
              </a:solidFill>
            </a:endParaRPr>
          </a:p>
        </p:txBody>
      </p:sp>
      <p:sp>
        <p:nvSpPr>
          <p:cNvPr id="9" name="Rounded Rectangle 8">
            <a:hlinkClick r:id="rId5" action="ppaction://hlinkfile"/>
          </p:cNvPr>
          <p:cNvSpPr/>
          <p:nvPr/>
        </p:nvSpPr>
        <p:spPr>
          <a:xfrm>
            <a:off x="3048000" y="3276600"/>
            <a:ext cx="2667000" cy="533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chemeClr val="tx1"/>
                </a:solidFill>
              </a:rPr>
              <a:t>Function And Events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219200"/>
          </a:xfrm>
        </p:spPr>
        <p:txBody>
          <a:bodyPr>
            <a:normAutofit fontScale="90000"/>
          </a:bodyPr>
          <a:lstStyle/>
          <a:p>
            <a:pPr>
              <a:defRPr/>
            </a:pPr>
            <a:r>
              <a:rPr lang="en-US" sz="3600" b="1" dirty="0" smtClean="0"/>
              <a:t>Calling a Function From Another Function</a:t>
            </a:r>
            <a:r>
              <a:rPr lang="en-US" b="1" dirty="0" smtClean="0"/>
              <a:t/>
            </a:r>
            <a:br>
              <a:rPr lang="en-US" b="1" dirty="0" smtClean="0"/>
            </a:br>
            <a:endParaRPr lang="en-US" dirty="0"/>
          </a:p>
        </p:txBody>
      </p:sp>
      <p:sp>
        <p:nvSpPr>
          <p:cNvPr id="128004"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2800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8622EE62-5AA0-4923-A507-F4FEED786C14}" type="slidenum">
              <a:rPr lang="en-US" smtClean="0"/>
              <a:pPr/>
              <a:t>21</a:t>
            </a:fld>
            <a:endParaRPr lang="en-US" smtClean="0"/>
          </a:p>
        </p:txBody>
      </p:sp>
      <p:sp>
        <p:nvSpPr>
          <p:cNvPr id="128003" name="Content Placeholder 2"/>
          <p:cNvSpPr>
            <a:spLocks noGrp="1"/>
          </p:cNvSpPr>
          <p:nvPr>
            <p:ph sz="quarter" idx="1"/>
          </p:nvPr>
        </p:nvSpPr>
        <p:spPr>
          <a:xfrm>
            <a:off x="533400" y="914400"/>
            <a:ext cx="7772400" cy="501650"/>
          </a:xfrm>
        </p:spPr>
        <p:txBody>
          <a:bodyPr>
            <a:normAutofit lnSpcReduction="10000"/>
          </a:bodyPr>
          <a:lstStyle/>
          <a:p>
            <a:pPr>
              <a:buFont typeface="Wingdings" pitchFamily="2" charset="2"/>
              <a:buNone/>
            </a:pPr>
            <a:r>
              <a:rPr lang="en-US" dirty="0" smtClean="0"/>
              <a:t>Functions can also call other functions. </a:t>
            </a:r>
          </a:p>
        </p:txBody>
      </p:sp>
      <p:sp>
        <p:nvSpPr>
          <p:cNvPr id="6" name="Rectangle 5"/>
          <p:cNvSpPr/>
          <p:nvPr/>
        </p:nvSpPr>
        <p:spPr>
          <a:xfrm>
            <a:off x="609600" y="1676400"/>
            <a:ext cx="7162800" cy="4524315"/>
          </a:xfrm>
          <a:prstGeom prst="rect">
            <a:avLst/>
          </a:prstGeom>
        </p:spPr>
        <p:txBody>
          <a:bodyPr wrap="square">
            <a:spAutoFit/>
          </a:bodyPr>
          <a:lstStyle/>
          <a:p>
            <a:pPr>
              <a:defRPr/>
            </a:pPr>
            <a:r>
              <a:rPr lang="en-US" sz="3200" dirty="0">
                <a:solidFill>
                  <a:srgbClr val="FF0000"/>
                </a:solidFill>
              </a:rPr>
              <a:t>function </a:t>
            </a:r>
            <a:r>
              <a:rPr lang="en-US" sz="3200" dirty="0" err="1">
                <a:solidFill>
                  <a:srgbClr val="FF0000"/>
                </a:solidFill>
              </a:rPr>
              <a:t>doSomething</a:t>
            </a:r>
            <a:r>
              <a:rPr lang="en-US" sz="3200" dirty="0">
                <a:solidFill>
                  <a:srgbClr val="FF0000"/>
                </a:solidFill>
              </a:rPr>
              <a:t>()</a:t>
            </a:r>
          </a:p>
          <a:p>
            <a:pPr>
              <a:defRPr/>
            </a:pPr>
            <a:r>
              <a:rPr lang="en-US" sz="3200" dirty="0">
                <a:solidFill>
                  <a:srgbClr val="FF0000"/>
                </a:solidFill>
              </a:rPr>
              <a:t> { </a:t>
            </a:r>
          </a:p>
          <a:p>
            <a:pPr>
              <a:defRPr/>
            </a:pPr>
            <a:r>
              <a:rPr lang="en-US" sz="3200" dirty="0" err="1">
                <a:solidFill>
                  <a:srgbClr val="FF0000"/>
                </a:solidFill>
              </a:rPr>
              <a:t>doSomethingElse</a:t>
            </a:r>
            <a:r>
              <a:rPr lang="en-US" sz="3200" dirty="0">
                <a:solidFill>
                  <a:srgbClr val="FF0000"/>
                </a:solidFill>
              </a:rPr>
              <a:t>(); </a:t>
            </a:r>
          </a:p>
          <a:p>
            <a:pPr>
              <a:defRPr/>
            </a:pPr>
            <a:r>
              <a:rPr lang="en-US" sz="3200" dirty="0">
                <a:solidFill>
                  <a:srgbClr val="FF0000"/>
                </a:solidFill>
              </a:rPr>
              <a:t>This line calls the next function</a:t>
            </a:r>
          </a:p>
          <a:p>
            <a:pPr>
              <a:defRPr/>
            </a:pPr>
            <a:r>
              <a:rPr lang="en-US" sz="3200" dirty="0">
                <a:solidFill>
                  <a:srgbClr val="FF0000"/>
                </a:solidFill>
              </a:rPr>
              <a:t> } </a:t>
            </a:r>
          </a:p>
          <a:p>
            <a:pPr>
              <a:defRPr/>
            </a:pPr>
            <a:r>
              <a:rPr lang="en-US" sz="3200" dirty="0">
                <a:solidFill>
                  <a:srgbClr val="FF0000"/>
                </a:solidFill>
              </a:rPr>
              <a:t>function </a:t>
            </a:r>
            <a:r>
              <a:rPr lang="en-US" sz="3200" dirty="0" err="1">
                <a:solidFill>
                  <a:srgbClr val="FF0000"/>
                </a:solidFill>
              </a:rPr>
              <a:t>doSomethingElse</a:t>
            </a:r>
            <a:r>
              <a:rPr lang="en-US" sz="3200" dirty="0">
                <a:solidFill>
                  <a:srgbClr val="FF0000"/>
                </a:solidFill>
              </a:rPr>
              <a:t>() </a:t>
            </a:r>
          </a:p>
          <a:p>
            <a:pPr>
              <a:defRPr/>
            </a:pPr>
            <a:r>
              <a:rPr lang="en-US" sz="3200" dirty="0">
                <a:solidFill>
                  <a:srgbClr val="FF0000"/>
                </a:solidFill>
              </a:rPr>
              <a:t>{ </a:t>
            </a:r>
          </a:p>
          <a:p>
            <a:pPr>
              <a:defRPr/>
            </a:pPr>
            <a:r>
              <a:rPr lang="en-US" sz="3200" dirty="0">
                <a:solidFill>
                  <a:srgbClr val="FF0000"/>
                </a:solidFill>
              </a:rPr>
              <a:t> The second function code goes here</a:t>
            </a:r>
          </a:p>
          <a:p>
            <a:pPr>
              <a:defRPr/>
            </a:pPr>
            <a:r>
              <a:rPr lang="en-US" sz="3200" dirty="0">
                <a:solidFill>
                  <a:srgbClr val="FF0000"/>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6781800" cy="990600"/>
          </a:xfrm>
        </p:spPr>
        <p:txBody>
          <a:bodyPr/>
          <a:lstStyle/>
          <a:p>
            <a:pPr>
              <a:defRPr/>
            </a:pPr>
            <a:r>
              <a:rPr lang="en-US" sz="3600" dirty="0" smtClean="0"/>
              <a:t>Passing Arguments to the function:</a:t>
            </a:r>
            <a:endParaRPr lang="en-US" sz="3600" dirty="0"/>
          </a:p>
        </p:txBody>
      </p:sp>
      <p:sp>
        <p:nvSpPr>
          <p:cNvPr id="129028"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2902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9AD00112-DAB9-4249-9CAE-0B420B21D195}" type="slidenum">
              <a:rPr lang="en-US" smtClean="0"/>
              <a:pPr/>
              <a:t>22</a:t>
            </a:fld>
            <a:endParaRPr lang="en-US" smtClean="0"/>
          </a:p>
        </p:txBody>
      </p:sp>
      <p:sp>
        <p:nvSpPr>
          <p:cNvPr id="129027" name="Content Placeholder 2"/>
          <p:cNvSpPr>
            <a:spLocks noGrp="1"/>
          </p:cNvSpPr>
          <p:nvPr>
            <p:ph sz="quarter" idx="1"/>
          </p:nvPr>
        </p:nvSpPr>
        <p:spPr>
          <a:xfrm>
            <a:off x="914400" y="1752600"/>
            <a:ext cx="7772400" cy="914400"/>
          </a:xfrm>
        </p:spPr>
        <p:txBody>
          <a:bodyPr/>
          <a:lstStyle/>
          <a:p>
            <a:r>
              <a:rPr lang="en-US" dirty="0" smtClean="0"/>
              <a:t>Function can take multiple </a:t>
            </a:r>
            <a:r>
              <a:rPr lang="en-US" dirty="0" err="1" smtClean="0"/>
              <a:t>arrguments</a:t>
            </a:r>
            <a:r>
              <a:rPr lang="en-US" dirty="0" smtClean="0"/>
              <a:t>.</a:t>
            </a:r>
          </a:p>
          <a:p>
            <a:endParaRPr lang="en-US" dirty="0" smtClean="0"/>
          </a:p>
          <a:p>
            <a:endParaRPr lang="en-US" dirty="0" smtClean="0"/>
          </a:p>
        </p:txBody>
      </p:sp>
      <p:sp>
        <p:nvSpPr>
          <p:cNvPr id="6" name="Rectangle 5"/>
          <p:cNvSpPr/>
          <p:nvPr/>
        </p:nvSpPr>
        <p:spPr>
          <a:xfrm>
            <a:off x="1447800" y="3124200"/>
            <a:ext cx="6477000" cy="157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400" b="1" dirty="0">
                <a:solidFill>
                  <a:schemeClr val="bg1"/>
                </a:solidFill>
              </a:rPr>
              <a:t>function </a:t>
            </a:r>
            <a:r>
              <a:rPr lang="en-US" sz="2400" b="1" dirty="0" err="1">
                <a:solidFill>
                  <a:schemeClr val="bg1"/>
                </a:solidFill>
              </a:rPr>
              <a:t>fname</a:t>
            </a:r>
            <a:r>
              <a:rPr lang="en-US" sz="2400" b="1" dirty="0">
                <a:solidFill>
                  <a:schemeClr val="bg1"/>
                </a:solidFill>
              </a:rPr>
              <a:t>( argument1, argument2 , ..)</a:t>
            </a:r>
          </a:p>
          <a:p>
            <a:pPr>
              <a:defRPr/>
            </a:pPr>
            <a:r>
              <a:rPr lang="en-US" sz="2400" b="1" dirty="0">
                <a:solidFill>
                  <a:schemeClr val="bg1"/>
                </a:solidFill>
              </a:rPr>
              <a:t>{</a:t>
            </a:r>
          </a:p>
          <a:p>
            <a:pPr>
              <a:defRPr/>
            </a:pPr>
            <a:r>
              <a:rPr lang="en-US" sz="2400" b="1" dirty="0">
                <a:solidFill>
                  <a:schemeClr val="bg1"/>
                </a:solidFill>
              </a:rPr>
              <a:t>body of function.</a:t>
            </a:r>
          </a:p>
          <a:p>
            <a:pPr>
              <a:defRPr/>
            </a:pPr>
            <a:r>
              <a:rPr lang="en-US" sz="2400" b="1" dirty="0">
                <a:solidFill>
                  <a:schemeClr val="bg1"/>
                </a:solidFill>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rmAutofit fontScale="90000"/>
          </a:bodyPr>
          <a:lstStyle/>
          <a:p>
            <a:pPr>
              <a:defRPr/>
            </a:pPr>
            <a:r>
              <a:rPr lang="en-US" b="1" dirty="0" smtClean="0"/>
              <a:t>The return Statement</a:t>
            </a:r>
            <a:br>
              <a:rPr lang="en-US" b="1" dirty="0" smtClean="0"/>
            </a:br>
            <a:endParaRPr lang="en-US" dirty="0"/>
          </a:p>
        </p:txBody>
      </p:sp>
      <p:sp>
        <p:nvSpPr>
          <p:cNvPr id="130052"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30053"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AC0BB6F7-F2AE-42CF-A8EE-A991D1FB1644}" type="slidenum">
              <a:rPr lang="en-US" smtClean="0"/>
              <a:pPr/>
              <a:t>23</a:t>
            </a:fld>
            <a:endParaRPr lang="en-US" smtClean="0"/>
          </a:p>
        </p:txBody>
      </p:sp>
      <p:sp>
        <p:nvSpPr>
          <p:cNvPr id="130051" name="Content Placeholder 2"/>
          <p:cNvSpPr>
            <a:spLocks noGrp="1"/>
          </p:cNvSpPr>
          <p:nvPr>
            <p:ph sz="quarter" idx="1"/>
          </p:nvPr>
        </p:nvSpPr>
        <p:spPr>
          <a:xfrm>
            <a:off x="914400" y="1784350"/>
            <a:ext cx="7772400" cy="2330450"/>
          </a:xfrm>
        </p:spPr>
        <p:txBody>
          <a:bodyPr/>
          <a:lstStyle/>
          <a:p>
            <a:r>
              <a:rPr lang="en-US" smtClean="0"/>
              <a:t>The return statement is used to specify the value that is returned from the function.</a:t>
            </a:r>
          </a:p>
          <a:p>
            <a:r>
              <a:rPr lang="en-US" smtClean="0"/>
              <a:t>So, functions that are going to return a value must use the return statement.</a:t>
            </a:r>
          </a:p>
          <a:p>
            <a:endParaRPr lang="en-US" smtClean="0"/>
          </a:p>
        </p:txBody>
      </p:sp>
      <p:sp>
        <p:nvSpPr>
          <p:cNvPr id="6" name="Rectangle 5"/>
          <p:cNvSpPr/>
          <p:nvPr/>
        </p:nvSpPr>
        <p:spPr>
          <a:xfrm>
            <a:off x="2286000" y="4191000"/>
            <a:ext cx="4572000" cy="157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400" b="1" dirty="0">
                <a:solidFill>
                  <a:schemeClr val="bg1"/>
                </a:solidFill>
              </a:rPr>
              <a:t>function product(</a:t>
            </a:r>
            <a:r>
              <a:rPr lang="en-US" sz="2400" b="1" dirty="0" err="1">
                <a:solidFill>
                  <a:schemeClr val="bg1"/>
                </a:solidFill>
              </a:rPr>
              <a:t>a,b</a:t>
            </a:r>
            <a:r>
              <a:rPr lang="en-US" sz="2400" b="1" dirty="0">
                <a:solidFill>
                  <a:schemeClr val="bg1"/>
                </a:solidFill>
              </a:rPr>
              <a:t>)</a:t>
            </a:r>
            <a:br>
              <a:rPr lang="en-US" sz="2400" b="1" dirty="0">
                <a:solidFill>
                  <a:schemeClr val="bg1"/>
                </a:solidFill>
              </a:rPr>
            </a:br>
            <a:r>
              <a:rPr lang="en-US" sz="2400" b="1" dirty="0">
                <a:solidFill>
                  <a:schemeClr val="bg1"/>
                </a:solidFill>
              </a:rPr>
              <a:t>{</a:t>
            </a:r>
            <a:br>
              <a:rPr lang="en-US" sz="2400" b="1" dirty="0">
                <a:solidFill>
                  <a:schemeClr val="bg1"/>
                </a:solidFill>
              </a:rPr>
            </a:br>
            <a:r>
              <a:rPr lang="en-US" sz="2400" b="1" dirty="0">
                <a:solidFill>
                  <a:schemeClr val="bg1"/>
                </a:solidFill>
              </a:rPr>
              <a:t>return a*b;</a:t>
            </a:r>
            <a:br>
              <a:rPr lang="en-US" sz="2400" b="1" dirty="0">
                <a:solidFill>
                  <a:schemeClr val="bg1"/>
                </a:solidFill>
              </a:rPr>
            </a:br>
            <a:r>
              <a:rPr lang="en-US" sz="2400" b="1" dirty="0">
                <a:solidFill>
                  <a:schemeClr val="bg1"/>
                </a:solidFill>
              </a:rPr>
              <a:t>}</a:t>
            </a:r>
          </a:p>
        </p:txBody>
      </p:sp>
      <p:sp>
        <p:nvSpPr>
          <p:cNvPr id="7" name="TextBox 5">
            <a:hlinkClick r:id="rId2" action="ppaction://hlinkfile"/>
          </p:cNvPr>
          <p:cNvSpPr txBox="1">
            <a:spLocks noChangeArrowheads="1"/>
          </p:cNvSpPr>
          <p:nvPr/>
        </p:nvSpPr>
        <p:spPr bwMode="auto">
          <a:xfrm>
            <a:off x="6553200" y="1066800"/>
            <a:ext cx="2057400" cy="369332"/>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dirty="0">
                <a:hlinkClick r:id="rId3" action="ppaction://hlinkfile"/>
              </a:rPr>
              <a:t>Example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781800" cy="1219200"/>
          </a:xfrm>
        </p:spPr>
        <p:txBody>
          <a:bodyPr>
            <a:normAutofit fontScale="90000"/>
          </a:bodyPr>
          <a:lstStyle/>
          <a:p>
            <a:pPr>
              <a:defRPr/>
            </a:pPr>
            <a:r>
              <a:rPr lang="en-US" sz="3200" b="1" dirty="0" smtClean="0"/>
              <a:t/>
            </a:r>
            <a:br>
              <a:rPr lang="en-US" sz="3200" b="1" dirty="0" smtClean="0"/>
            </a:br>
            <a:r>
              <a:rPr lang="en-US" sz="3200" b="1" dirty="0" smtClean="0"/>
              <a:t>The Lifetime of JavaScript Variables</a:t>
            </a:r>
            <a:r>
              <a:rPr lang="en-US" b="1" dirty="0" smtClean="0"/>
              <a:t/>
            </a:r>
            <a:br>
              <a:rPr lang="en-US" b="1" dirty="0" smtClean="0"/>
            </a:br>
            <a:endParaRPr lang="en-US" dirty="0"/>
          </a:p>
        </p:txBody>
      </p:sp>
      <p:sp>
        <p:nvSpPr>
          <p:cNvPr id="131075" name="Content Placeholder 2"/>
          <p:cNvSpPr>
            <a:spLocks noGrp="1"/>
          </p:cNvSpPr>
          <p:nvPr>
            <p:ph sz="quarter" idx="1"/>
          </p:nvPr>
        </p:nvSpPr>
        <p:spPr>
          <a:xfrm>
            <a:off x="533400" y="1752600"/>
            <a:ext cx="7772400" cy="4495800"/>
          </a:xfrm>
        </p:spPr>
        <p:txBody>
          <a:bodyPr>
            <a:normAutofit/>
          </a:bodyPr>
          <a:lstStyle/>
          <a:p>
            <a:r>
              <a:rPr lang="en-US" sz="2400" dirty="0" smtClean="0"/>
              <a:t>If you declare a variable, using "</a:t>
            </a:r>
            <a:r>
              <a:rPr lang="en-US" sz="2400" dirty="0" err="1" smtClean="0"/>
              <a:t>var</a:t>
            </a:r>
            <a:r>
              <a:rPr lang="en-US" sz="2400" dirty="0" smtClean="0"/>
              <a:t>", within a function, the variable can only be accessed within that function.</a:t>
            </a:r>
          </a:p>
          <a:p>
            <a:r>
              <a:rPr lang="en-US" sz="2400" dirty="0" smtClean="0"/>
              <a:t> When you exit the function, the variable is destroyed. These variables are called local variables. </a:t>
            </a:r>
          </a:p>
          <a:p>
            <a:r>
              <a:rPr lang="en-US" sz="2400" dirty="0" smtClean="0"/>
              <a:t>You can have local variables with the same name in different functions, because each is recognized only by the function in which it is declared.</a:t>
            </a:r>
          </a:p>
          <a:p>
            <a:r>
              <a:rPr lang="en-US" sz="2400" dirty="0" smtClean="0"/>
              <a:t>If you declare a variable outside a function, all the functions on your page can access it. </a:t>
            </a:r>
          </a:p>
          <a:p>
            <a:r>
              <a:rPr lang="en-US" sz="2400" dirty="0" smtClean="0"/>
              <a:t>The lifetime of these variables starts when they are declared, and ends when the page is closed.</a:t>
            </a:r>
          </a:p>
          <a:p>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934200" cy="944562"/>
          </a:xfrm>
        </p:spPr>
        <p:txBody>
          <a:bodyPr>
            <a:noAutofit/>
          </a:bodyPr>
          <a:lstStyle/>
          <a:p>
            <a:r>
              <a:rPr lang="en-US" b="1" dirty="0" smtClean="0"/>
              <a:t>JavaScript </a:t>
            </a:r>
            <a:r>
              <a:rPr lang="en-US" b="1" dirty="0" err="1" smtClean="0"/>
              <a:t>Eval</a:t>
            </a:r>
            <a:r>
              <a:rPr lang="en-US" b="1" dirty="0" smtClean="0"/>
              <a:t> </a:t>
            </a:r>
            <a:r>
              <a:rPr b="1" dirty="0" smtClean="0"/>
              <a:t>Function</a:t>
            </a:r>
            <a:endParaRPr lang="en-US" dirty="0"/>
          </a:p>
        </p:txBody>
      </p:sp>
      <p:sp>
        <p:nvSpPr>
          <p:cNvPr id="3" name="Content Placeholder 2"/>
          <p:cNvSpPr>
            <a:spLocks noGrp="1"/>
          </p:cNvSpPr>
          <p:nvPr>
            <p:ph sz="quarter" idx="1"/>
          </p:nvPr>
        </p:nvSpPr>
        <p:spPr>
          <a:xfrm>
            <a:off x="762000" y="1600200"/>
            <a:ext cx="7543800" cy="3886200"/>
          </a:xfrm>
        </p:spPr>
        <p:txBody>
          <a:bodyPr>
            <a:normAutofit lnSpcReduction="10000"/>
          </a:bodyPr>
          <a:lstStyle/>
          <a:p>
            <a:pPr>
              <a:buNone/>
            </a:pPr>
            <a:r>
              <a:rPr lang="en-US" b="1" dirty="0" smtClean="0"/>
              <a:t>Definition and Usage</a:t>
            </a:r>
          </a:p>
          <a:p>
            <a:pPr>
              <a:buNone/>
            </a:pPr>
            <a:endParaRPr lang="en-US" b="1" dirty="0" smtClean="0"/>
          </a:p>
          <a:p>
            <a:r>
              <a:rPr lang="en-US" dirty="0" smtClean="0"/>
              <a:t>The </a:t>
            </a:r>
            <a:r>
              <a:rPr lang="en-US" dirty="0" err="1" smtClean="0"/>
              <a:t>eval</a:t>
            </a:r>
            <a:r>
              <a:rPr lang="en-US" dirty="0" smtClean="0"/>
              <a:t>() function evaluates or executes an argument.</a:t>
            </a:r>
          </a:p>
          <a:p>
            <a:pPr>
              <a:buNone/>
            </a:pPr>
            <a:r>
              <a:rPr lang="en-US" dirty="0" smtClean="0"/>
              <a:t>    If the argument is an expression, </a:t>
            </a:r>
            <a:r>
              <a:rPr lang="en-US" dirty="0" err="1" smtClean="0"/>
              <a:t>eval</a:t>
            </a:r>
            <a:r>
              <a:rPr lang="en-US" dirty="0" smtClean="0"/>
              <a:t>() evaluates the expression. If the argument is one or more JavaScript statements, </a:t>
            </a:r>
            <a:r>
              <a:rPr lang="en-US" dirty="0" err="1" smtClean="0"/>
              <a:t>eval</a:t>
            </a:r>
            <a:r>
              <a:rPr lang="en-US" dirty="0" smtClean="0"/>
              <a:t>() executes the statements.</a:t>
            </a:r>
          </a:p>
          <a:p>
            <a:endParaRPr lang="en-US" dirty="0"/>
          </a:p>
        </p:txBody>
      </p:sp>
      <p:sp>
        <p:nvSpPr>
          <p:cNvPr id="4" name="Rounded Rectangle 3">
            <a:hlinkClick r:id="rId2" action="ppaction://hlinkfile"/>
          </p:cNvPr>
          <p:cNvSpPr/>
          <p:nvPr/>
        </p:nvSpPr>
        <p:spPr>
          <a:xfrm>
            <a:off x="2971800" y="5105400"/>
            <a:ext cx="26670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EVAL()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0" y="304800"/>
            <a:ext cx="6781800" cy="914400"/>
          </a:xfrm>
        </p:spPr>
        <p:txBody>
          <a:bodyPr/>
          <a:lstStyle/>
          <a:p>
            <a:pPr eaLnBrk="1" fontAlgn="auto" hangingPunct="1">
              <a:spcAft>
                <a:spcPts val="0"/>
              </a:spcAft>
              <a:defRPr/>
            </a:pPr>
            <a:r>
              <a:rPr lang="en-US" dirty="0" smtClean="0">
                <a:solidFill>
                  <a:schemeClr val="tx2">
                    <a:satMod val="200000"/>
                  </a:schemeClr>
                </a:solidFill>
              </a:rPr>
              <a:t>Defining a function:</a:t>
            </a:r>
            <a:endParaRPr lang="en-US" dirty="0">
              <a:solidFill>
                <a:schemeClr val="tx2">
                  <a:satMod val="200000"/>
                </a:schemeClr>
              </a:solidFill>
            </a:endParaRPr>
          </a:p>
        </p:txBody>
      </p:sp>
      <p:sp>
        <p:nvSpPr>
          <p:cNvPr id="116741"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06F5159-2082-44E0-89D7-89031A0F069B}" type="slidenum">
              <a:rPr lang="en-US" smtClean="0"/>
              <a:pPr/>
              <a:t>3</a:t>
            </a:fld>
            <a:endParaRPr lang="en-US" smtClean="0"/>
          </a:p>
        </p:txBody>
      </p:sp>
      <p:sp>
        <p:nvSpPr>
          <p:cNvPr id="116739" name="Content Placeholder 2"/>
          <p:cNvSpPr>
            <a:spLocks noGrp="1"/>
          </p:cNvSpPr>
          <p:nvPr>
            <p:ph sz="quarter" idx="1"/>
          </p:nvPr>
        </p:nvSpPr>
        <p:spPr>
          <a:xfrm>
            <a:off x="685800" y="1570038"/>
            <a:ext cx="7772400" cy="4572000"/>
          </a:xfrm>
        </p:spPr>
        <p:txBody>
          <a:bodyPr/>
          <a:lstStyle/>
          <a:p>
            <a:pPr eaLnBrk="1" hangingPunct="1"/>
            <a:r>
              <a:rPr lang="en-US" sz="2400" dirty="0" smtClean="0"/>
              <a:t>Each function in a script is given a unique name</a:t>
            </a:r>
          </a:p>
          <a:p>
            <a:pPr eaLnBrk="1" hangingPunct="1"/>
            <a:r>
              <a:rPr lang="en-US" sz="2400" dirty="0" smtClean="0"/>
              <a:t>The layout of a function always follows the same format, including these three things:</a:t>
            </a:r>
          </a:p>
          <a:p>
            <a:pPr lvl="1" eaLnBrk="1" hangingPunct="1"/>
            <a:r>
              <a:rPr lang="en-US" sz="2400" dirty="0" smtClean="0"/>
              <a:t>The word "function"</a:t>
            </a:r>
          </a:p>
          <a:p>
            <a:pPr lvl="1" eaLnBrk="1" hangingPunct="1"/>
            <a:r>
              <a:rPr lang="en-US" sz="2400" dirty="0" smtClean="0"/>
              <a:t>The function's name, followed by parentheses (which may or may not be empty)</a:t>
            </a:r>
          </a:p>
          <a:p>
            <a:pPr lvl="1" eaLnBrk="1" hangingPunct="1"/>
            <a:r>
              <a:rPr lang="en-US" sz="2400" dirty="0" smtClean="0"/>
              <a:t>Curly braces containing the function's code</a:t>
            </a:r>
          </a:p>
          <a:p>
            <a:pPr eaLnBrk="1" hangingPunct="1"/>
            <a:endParaRPr lang="en-US" sz="2400" dirty="0" smtClean="0"/>
          </a:p>
          <a:p>
            <a:pPr eaLnBrk="1" hangingPunct="1"/>
            <a:endParaRPr lang="en-US" sz="2400" dirty="0" smtClean="0"/>
          </a:p>
          <a:p>
            <a:pPr eaLnBrk="1" hangingPunct="1"/>
            <a:endParaRPr lang="en-US" sz="2400" dirty="0" smtClean="0"/>
          </a:p>
        </p:txBody>
      </p:sp>
      <p:sp>
        <p:nvSpPr>
          <p:cNvPr id="91137" name="Rectangle 1"/>
          <p:cNvSpPr>
            <a:spLocks noChangeArrowheads="1"/>
          </p:cNvSpPr>
          <p:nvPr/>
        </p:nvSpPr>
        <p:spPr bwMode="auto">
          <a:xfrm>
            <a:off x="1981200" y="4572000"/>
            <a:ext cx="5181600" cy="157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eaLnBrk="0" hangingPunct="0">
              <a:defRPr/>
            </a:pPr>
            <a:r>
              <a:rPr lang="en-US" sz="2400" b="1" dirty="0">
                <a:solidFill>
                  <a:schemeClr val="bg1"/>
                </a:solidFill>
                <a:latin typeface="Arial Unicode MS" pitchFamily="34" charset="-128"/>
              </a:rPr>
              <a:t>function  </a:t>
            </a:r>
            <a:r>
              <a:rPr lang="en-US" sz="2400" b="1" dirty="0" err="1" smtClean="0">
                <a:solidFill>
                  <a:schemeClr val="bg1"/>
                </a:solidFill>
                <a:latin typeface="Arial Unicode MS" pitchFamily="34" charset="-128"/>
              </a:rPr>
              <a:t>functionname</a:t>
            </a:r>
            <a:r>
              <a:rPr lang="en-US" sz="2400" b="1" dirty="0">
                <a:solidFill>
                  <a:schemeClr val="bg1"/>
                </a:solidFill>
                <a:latin typeface="Arial Unicode MS" pitchFamily="34" charset="-128"/>
              </a:rPr>
              <a:t>( arguments) </a:t>
            </a:r>
          </a:p>
          <a:p>
            <a:pPr eaLnBrk="0" hangingPunct="0">
              <a:defRPr/>
            </a:pPr>
            <a:r>
              <a:rPr lang="en-US" sz="2400" b="1" dirty="0">
                <a:solidFill>
                  <a:schemeClr val="bg1"/>
                </a:solidFill>
                <a:latin typeface="Arial Unicode MS" pitchFamily="34" charset="-128"/>
              </a:rPr>
              <a:t>{ </a:t>
            </a:r>
          </a:p>
          <a:p>
            <a:pPr eaLnBrk="0" hangingPunct="0">
              <a:defRPr/>
            </a:pPr>
            <a:r>
              <a:rPr lang="en-US" sz="2400" b="1" dirty="0">
                <a:solidFill>
                  <a:schemeClr val="bg1"/>
                </a:solidFill>
                <a:latin typeface="Arial Unicode MS" pitchFamily="34" charset="-128"/>
              </a:rPr>
              <a:t>// The function code goes here </a:t>
            </a:r>
          </a:p>
          <a:p>
            <a:pPr eaLnBrk="0" hangingPunct="0">
              <a:defRPr/>
            </a:pPr>
            <a:r>
              <a:rPr lang="en-US" sz="2400" b="1" dirty="0">
                <a:solidFill>
                  <a:schemeClr val="bg1"/>
                </a:solidFill>
                <a:latin typeface="Arial Unicode MS" pitchFamily="34" charset="-128"/>
              </a:rPr>
              <a:t>} </a:t>
            </a:r>
            <a:endParaRPr lang="en-US" sz="2400" b="1" dirty="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781800" cy="990600"/>
          </a:xfrm>
        </p:spPr>
        <p:txBody>
          <a:bodyPr/>
          <a:lstStyle/>
          <a:p>
            <a:pPr eaLnBrk="1" fontAlgn="auto" hangingPunct="1">
              <a:spcAft>
                <a:spcPts val="0"/>
              </a:spcAft>
              <a:defRPr/>
            </a:pPr>
            <a:r>
              <a:rPr lang="en-US" b="1" dirty="0" smtClean="0">
                <a:solidFill>
                  <a:schemeClr val="tx2">
                    <a:satMod val="200000"/>
                  </a:schemeClr>
                </a:solidFill>
              </a:rPr>
              <a:t>Calling a Function: </a:t>
            </a:r>
            <a:endParaRPr lang="en-US" b="1" dirty="0">
              <a:solidFill>
                <a:schemeClr val="tx2">
                  <a:satMod val="200000"/>
                </a:schemeClr>
              </a:solidFill>
            </a:endParaRPr>
          </a:p>
        </p:txBody>
      </p:sp>
      <p:sp>
        <p:nvSpPr>
          <p:cNvPr id="11776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143409AD-D069-428C-B43C-799B9DFAED9A}" type="slidenum">
              <a:rPr lang="en-US" smtClean="0"/>
              <a:pPr/>
              <a:t>4</a:t>
            </a:fld>
            <a:endParaRPr lang="en-US" smtClean="0"/>
          </a:p>
        </p:txBody>
      </p:sp>
      <p:sp>
        <p:nvSpPr>
          <p:cNvPr id="117763" name="Content Placeholder 2"/>
          <p:cNvSpPr>
            <a:spLocks noGrp="1"/>
          </p:cNvSpPr>
          <p:nvPr>
            <p:ph sz="quarter" idx="1"/>
          </p:nvPr>
        </p:nvSpPr>
        <p:spPr>
          <a:xfrm>
            <a:off x="914400" y="1752600"/>
            <a:ext cx="7772400" cy="4572000"/>
          </a:xfrm>
        </p:spPr>
        <p:txBody>
          <a:bodyPr/>
          <a:lstStyle/>
          <a:p>
            <a:pPr eaLnBrk="1" hangingPunct="1"/>
            <a:r>
              <a:rPr lang="en-US" smtClean="0"/>
              <a:t>Functions do not run automatically.</a:t>
            </a:r>
          </a:p>
          <a:p>
            <a:pPr eaLnBrk="1" hangingPunct="1"/>
            <a:r>
              <a:rPr lang="en-US" smtClean="0"/>
              <a:t> When the page loads, each function waits quietly until it is told to run.</a:t>
            </a:r>
          </a:p>
          <a:p>
            <a:pPr eaLnBrk="1" hangingPunct="1"/>
            <a:r>
              <a:rPr lang="en-US" smtClean="0"/>
              <a:t>Calling the function actually performs the specified actions.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2E9F67DF-8F34-4BC6-81B1-F27DEEEEEAF4}" type="slidenum">
              <a:rPr lang="en-US" smtClean="0"/>
              <a:pPr/>
              <a:t>5</a:t>
            </a:fld>
            <a:endParaRPr lang="en-US" smtClean="0"/>
          </a:p>
        </p:txBody>
      </p:sp>
      <p:sp>
        <p:nvSpPr>
          <p:cNvPr id="118787" name="Content Placeholder 2"/>
          <p:cNvSpPr>
            <a:spLocks noGrp="1"/>
          </p:cNvSpPr>
          <p:nvPr>
            <p:ph sz="quarter" idx="1"/>
          </p:nvPr>
        </p:nvSpPr>
        <p:spPr/>
        <p:txBody>
          <a:bodyPr/>
          <a:lstStyle/>
          <a:p>
            <a:pPr eaLnBrk="1" hangingPunct="1"/>
            <a:r>
              <a:rPr lang="en-US" smtClean="0"/>
              <a:t>There are two common ways to call a function: </a:t>
            </a:r>
          </a:p>
          <a:p>
            <a:pPr lvl="1" eaLnBrk="1" hangingPunct="1"/>
            <a:r>
              <a:rPr lang="en-US" smtClean="0"/>
              <a:t>From an </a:t>
            </a:r>
            <a:r>
              <a:rPr lang="en-US" i="1" smtClean="0"/>
              <a:t>event handler</a:t>
            </a:r>
            <a:r>
              <a:rPr lang="en-US" smtClean="0"/>
              <a:t> </a:t>
            </a:r>
          </a:p>
          <a:p>
            <a:pPr lvl="1" eaLnBrk="1" hangingPunct="1"/>
            <a:r>
              <a:rPr lang="en-US" smtClean="0"/>
              <a:t>From another function.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
            <a:ext cx="6781800" cy="1600200"/>
          </a:xfrm>
        </p:spPr>
        <p:txBody>
          <a:bodyPr/>
          <a:lstStyle/>
          <a:p>
            <a:r>
              <a:rPr lang="en-US" dirty="0" smtClean="0"/>
              <a:t>Introduction to events</a:t>
            </a:r>
            <a:endParaRPr lang="en-US" dirty="0"/>
          </a:p>
        </p:txBody>
      </p:sp>
      <p:sp>
        <p:nvSpPr>
          <p:cNvPr id="3" name="Content Placeholder 2"/>
          <p:cNvSpPr>
            <a:spLocks noGrp="1"/>
          </p:cNvSpPr>
          <p:nvPr>
            <p:ph sz="quarter" idx="1"/>
          </p:nvPr>
        </p:nvSpPr>
        <p:spPr>
          <a:xfrm>
            <a:off x="457200" y="1905000"/>
            <a:ext cx="8229600" cy="4419600"/>
          </a:xfrm>
        </p:spPr>
        <p:txBody>
          <a:bodyPr/>
          <a:lstStyle/>
          <a:p>
            <a:r>
              <a:rPr lang="en-US" dirty="0" smtClean="0"/>
              <a:t>JavaScript is meant to add inter</a:t>
            </a:r>
            <a:r>
              <a:rPr lang="en-US" i="1" dirty="0" smtClean="0"/>
              <a:t>activity</a:t>
            </a:r>
            <a:r>
              <a:rPr lang="en-US" dirty="0" smtClean="0"/>
              <a:t> to your pages: the user does something and the page reacts.</a:t>
            </a:r>
          </a:p>
          <a:p>
            <a:endParaRPr lang="en-US" dirty="0"/>
          </a:p>
          <a:p>
            <a:r>
              <a:rPr lang="en-US" dirty="0" smtClean="0"/>
              <a:t>Therefore JavaScript needs a way of detecting user actions so that it knows when to react. It also needs to know which functions to execute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IN" dirty="0"/>
          </a:p>
        </p:txBody>
      </p:sp>
      <p:sp>
        <p:nvSpPr>
          <p:cNvPr id="3" name="Content Placeholder 2"/>
          <p:cNvSpPr>
            <a:spLocks noGrp="1"/>
          </p:cNvSpPr>
          <p:nvPr>
            <p:ph sz="quarter" idx="1"/>
          </p:nvPr>
        </p:nvSpPr>
        <p:spPr/>
        <p:txBody>
          <a:bodyPr/>
          <a:lstStyle/>
          <a:p>
            <a:pPr lvl="1" indent="-274320">
              <a:lnSpc>
                <a:spcPts val="2100"/>
              </a:lnSpc>
              <a:spcBef>
                <a:spcPts val="0"/>
              </a:spcBef>
              <a:buClr>
                <a:schemeClr val="accent1"/>
              </a:buClr>
            </a:pPr>
            <a:r>
              <a:rPr lang="en-US" sz="2800" baseline="30000" dirty="0" smtClean="0">
                <a:latin typeface="Calibri" pitchFamily="34" charset="0"/>
                <a:cs typeface="Calibri" pitchFamily="34" charset="0"/>
              </a:rPr>
              <a:t>An event occurs when a user interacts with the Web page. </a:t>
            </a:r>
          </a:p>
          <a:p>
            <a:pPr lvl="1" indent="-274320">
              <a:lnSpc>
                <a:spcPts val="2100"/>
              </a:lnSpc>
              <a:spcBef>
                <a:spcPts val="0"/>
              </a:spcBef>
              <a:buClr>
                <a:schemeClr val="accent1"/>
              </a:buClr>
              <a:buNone/>
            </a:pPr>
            <a:endParaRPr lang="en-US" sz="2800" baseline="30000" dirty="0" smtClean="0">
              <a:latin typeface="Calibri" pitchFamily="34" charset="0"/>
              <a:cs typeface="Calibri" pitchFamily="34" charset="0"/>
            </a:endParaRPr>
          </a:p>
          <a:p>
            <a:pPr lvl="1" indent="-274320">
              <a:lnSpc>
                <a:spcPts val="2100"/>
              </a:lnSpc>
              <a:spcBef>
                <a:spcPts val="0"/>
              </a:spcBef>
              <a:buClr>
                <a:schemeClr val="accent1"/>
              </a:buClr>
            </a:pPr>
            <a:r>
              <a:rPr lang="en-US" sz="2800" baseline="30000" dirty="0" smtClean="0">
                <a:latin typeface="Calibri" pitchFamily="34" charset="0"/>
                <a:cs typeface="Calibri" pitchFamily="34" charset="0"/>
              </a:rPr>
              <a:t>Some of the commonly generated events are mouse clicks, key strokes, and so on.</a:t>
            </a:r>
          </a:p>
          <a:p>
            <a:pPr lvl="1" indent="-274320">
              <a:lnSpc>
                <a:spcPts val="2100"/>
              </a:lnSpc>
              <a:spcBef>
                <a:spcPts val="0"/>
              </a:spcBef>
              <a:buClr>
                <a:schemeClr val="accent1"/>
              </a:buClr>
              <a:buNone/>
            </a:pPr>
            <a:endParaRPr lang="en-US" sz="2800" baseline="30000" dirty="0" smtClean="0">
              <a:latin typeface="Calibri" pitchFamily="34" charset="0"/>
              <a:cs typeface="Calibri" pitchFamily="34" charset="0"/>
            </a:endParaRPr>
          </a:p>
          <a:p>
            <a:pPr lvl="1" indent="-274320">
              <a:lnSpc>
                <a:spcPts val="2100"/>
              </a:lnSpc>
              <a:spcBef>
                <a:spcPts val="0"/>
              </a:spcBef>
              <a:buClr>
                <a:schemeClr val="accent1"/>
              </a:buClr>
            </a:pPr>
            <a:r>
              <a:rPr lang="en-US" sz="2800" baseline="30000" dirty="0" smtClean="0">
                <a:latin typeface="Calibri" pitchFamily="34" charset="0"/>
                <a:cs typeface="Calibri" pitchFamily="34" charset="0"/>
              </a:rPr>
              <a:t>The process of handling these events is known as event handling. </a:t>
            </a:r>
          </a:p>
          <a:p>
            <a:pPr lvl="1" indent="-274320">
              <a:lnSpc>
                <a:spcPts val="2100"/>
              </a:lnSpc>
              <a:spcBef>
                <a:spcPts val="0"/>
              </a:spcBef>
              <a:buClr>
                <a:schemeClr val="accent1"/>
              </a:buClr>
              <a:buNone/>
            </a:pPr>
            <a:endParaRPr lang="en-US" sz="2800" baseline="30000" dirty="0" smtClean="0">
              <a:latin typeface="Calibri" pitchFamily="34" charset="0"/>
              <a:cs typeface="Calibri" pitchFamily="34" charset="0"/>
            </a:endParaRPr>
          </a:p>
          <a:p>
            <a:pPr lvl="1" indent="-274320">
              <a:lnSpc>
                <a:spcPts val="2100"/>
              </a:lnSpc>
              <a:spcBef>
                <a:spcPts val="0"/>
              </a:spcBef>
              <a:buClr>
                <a:schemeClr val="accent1"/>
              </a:buClr>
            </a:pPr>
            <a:r>
              <a:rPr lang="en-US" sz="2800" baseline="30000" dirty="0" smtClean="0">
                <a:latin typeface="Calibri" pitchFamily="34" charset="0"/>
                <a:cs typeface="Calibri" pitchFamily="34" charset="0"/>
              </a:rPr>
              <a:t>Following figure displays the event:</a:t>
            </a:r>
            <a:endParaRPr lang="en-US" sz="2800" dirty="0" smtClean="0">
              <a:solidFill>
                <a:schemeClr val="dk1"/>
              </a:solidFill>
              <a:latin typeface="Calibri" pitchFamily="34" charset="0"/>
              <a:cs typeface="Calibri" pitchFamily="34" charset="0"/>
            </a:endParaRPr>
          </a:p>
          <a:p>
            <a:pPr>
              <a:buNone/>
            </a:pPr>
            <a:endParaRPr lang="en-IN" dirty="0"/>
          </a:p>
        </p:txBody>
      </p:sp>
      <p:pic>
        <p:nvPicPr>
          <p:cNvPr id="4" name="Picture 3" descr="Figure 12.11.tif"/>
          <p:cNvPicPr>
            <a:picLocks noChangeAspect="1"/>
          </p:cNvPicPr>
          <p:nvPr/>
        </p:nvPicPr>
        <p:blipFill>
          <a:blip r:embed="rId2" cstate="print"/>
          <a:stretch>
            <a:fillRect/>
          </a:stretch>
        </p:blipFill>
        <p:spPr>
          <a:xfrm>
            <a:off x="1828800" y="3733800"/>
            <a:ext cx="5334000" cy="2868827"/>
          </a:xfrm>
          <a:prstGeom prst="rect">
            <a:avLst/>
          </a:prstGeom>
        </p:spPr>
      </p:pic>
    </p:spTree>
    <p:extLst>
      <p:ext uri="{BB962C8B-B14F-4D97-AF65-F5344CB8AC3E}">
        <p14:creationId xmlns:p14="http://schemas.microsoft.com/office/powerpoint/2010/main" val="3931649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IN" dirty="0"/>
          </a:p>
        </p:txBody>
      </p:sp>
      <p:sp>
        <p:nvSpPr>
          <p:cNvPr id="3" name="Content Placeholder 2"/>
          <p:cNvSpPr>
            <a:spLocks noGrp="1"/>
          </p:cNvSpPr>
          <p:nvPr>
            <p:ph sz="quarter" idx="1"/>
          </p:nvPr>
        </p:nvSpPr>
        <p:spPr/>
        <p:txBody>
          <a:bodyPr/>
          <a:lstStyle/>
          <a:p>
            <a:pPr lvl="0"/>
            <a:r>
              <a:rPr lang="en-US" sz="2400" dirty="0" smtClean="0"/>
              <a:t>Event handling is a process of specifying actions to be performed when an event occurs. This is done by using an event handler. </a:t>
            </a:r>
          </a:p>
          <a:p>
            <a:pPr lvl="0">
              <a:buNone/>
            </a:pPr>
            <a:endParaRPr lang="en-US" sz="2400" dirty="0" smtClean="0"/>
          </a:p>
          <a:p>
            <a:pPr lvl="0"/>
            <a:r>
              <a:rPr lang="en-US" sz="2400" dirty="0" smtClean="0"/>
              <a:t>An event handler is a scripting code or a function that defines the actions to be performed when the event is triggered.</a:t>
            </a:r>
          </a:p>
          <a:p>
            <a:pPr lvl="0">
              <a:buNone/>
            </a:pPr>
            <a:endParaRPr lang="en-US" sz="2400" dirty="0" smtClean="0"/>
          </a:p>
          <a:p>
            <a:r>
              <a:rPr lang="en-US" sz="2400" dirty="0" smtClean="0"/>
              <a:t>When an event occurs, an event handler function that is associated with the specific event is invoked.</a:t>
            </a:r>
          </a:p>
          <a:p>
            <a:pPr lvl="0">
              <a:buNone/>
            </a:pPr>
            <a:endParaRPr lang="en-US" sz="2400" dirty="0" smtClean="0"/>
          </a:p>
          <a:p>
            <a:endParaRPr lang="en-IN" dirty="0"/>
          </a:p>
        </p:txBody>
      </p:sp>
    </p:spTree>
    <p:extLst>
      <p:ext uri="{BB962C8B-B14F-4D97-AF65-F5344CB8AC3E}">
        <p14:creationId xmlns:p14="http://schemas.microsoft.com/office/powerpoint/2010/main" val="148221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IN" dirty="0"/>
          </a:p>
        </p:txBody>
      </p:sp>
      <p:sp>
        <p:nvSpPr>
          <p:cNvPr id="3" name="Content Placeholder 2"/>
          <p:cNvSpPr>
            <a:spLocks noGrp="1"/>
          </p:cNvSpPr>
          <p:nvPr>
            <p:ph sz="quarter" idx="1"/>
          </p:nvPr>
        </p:nvSpPr>
        <p:spPr/>
        <p:txBody>
          <a:bodyPr/>
          <a:lstStyle/>
          <a:p>
            <a:r>
              <a:rPr lang="en-US" dirty="0" smtClean="0"/>
              <a:t>Following figure displays event handling:</a:t>
            </a:r>
          </a:p>
          <a:p>
            <a:pPr>
              <a:buNone/>
            </a:pPr>
            <a:endParaRPr lang="en-IN" dirty="0"/>
          </a:p>
        </p:txBody>
      </p:sp>
      <p:pic>
        <p:nvPicPr>
          <p:cNvPr id="4" name="Picture 3" descr="Figure 12.12.tif"/>
          <p:cNvPicPr>
            <a:picLocks noChangeAspect="1"/>
          </p:cNvPicPr>
          <p:nvPr/>
        </p:nvPicPr>
        <p:blipFill>
          <a:blip r:embed="rId2" cstate="print"/>
          <a:stretch>
            <a:fillRect/>
          </a:stretch>
        </p:blipFill>
        <p:spPr>
          <a:xfrm>
            <a:off x="914400" y="2362200"/>
            <a:ext cx="7315200" cy="3657600"/>
          </a:xfrm>
          <a:prstGeom prst="rect">
            <a:avLst/>
          </a:prstGeom>
        </p:spPr>
      </p:pic>
    </p:spTree>
    <p:extLst>
      <p:ext uri="{BB962C8B-B14F-4D97-AF65-F5344CB8AC3E}">
        <p14:creationId xmlns:p14="http://schemas.microsoft.com/office/powerpoint/2010/main" val="448657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343</TotalTime>
  <Words>919</Words>
  <Application>Microsoft Office PowerPoint</Application>
  <PresentationFormat>On-screen Show (4:3)</PresentationFormat>
  <Paragraphs>140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JavaScript Functions</vt:lpstr>
      <vt:lpstr>What's a Function?</vt:lpstr>
      <vt:lpstr>Defining a function:</vt:lpstr>
      <vt:lpstr>Calling a Function: </vt:lpstr>
      <vt:lpstr>PowerPoint Presentation</vt:lpstr>
      <vt:lpstr>Introduction to events</vt:lpstr>
      <vt:lpstr>Events</vt:lpstr>
      <vt:lpstr>Event Handling</vt:lpstr>
      <vt:lpstr>Event Handling</vt:lpstr>
      <vt:lpstr>Keyboard Events</vt:lpstr>
      <vt:lpstr>Example</vt:lpstr>
      <vt:lpstr>Mouse Events</vt:lpstr>
      <vt:lpstr>Example</vt:lpstr>
      <vt:lpstr>Focus &amp; Selection Events</vt:lpstr>
      <vt:lpstr>Example</vt:lpstr>
      <vt:lpstr>Events</vt:lpstr>
      <vt:lpstr>PowerPoint Presentation</vt:lpstr>
      <vt:lpstr>PowerPoint Presentation</vt:lpstr>
      <vt:lpstr>PowerPoint Presentation</vt:lpstr>
      <vt:lpstr>Examples of Functions and Events</vt:lpstr>
      <vt:lpstr>Calling a Function From Another Function </vt:lpstr>
      <vt:lpstr>Passing Arguments to the function:</vt:lpstr>
      <vt:lpstr>The return Statement </vt:lpstr>
      <vt:lpstr> The Lifetime of JavaScript Variables </vt:lpstr>
      <vt:lpstr>JavaScript Eval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Functions</dc:title>
  <dc:creator>anum</dc:creator>
  <cp:lastModifiedBy>faheem</cp:lastModifiedBy>
  <cp:revision>20</cp:revision>
  <dcterms:created xsi:type="dcterms:W3CDTF">2011-04-01T17:32:14Z</dcterms:created>
  <dcterms:modified xsi:type="dcterms:W3CDTF">2015-11-23T15:13:38Z</dcterms:modified>
</cp:coreProperties>
</file>