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5" r:id="rId5"/>
    <p:sldId id="266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2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00AF48-23DC-4BD9-9404-1A2069638BC3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80CDB7-FCCC-4B93-9CE2-8E26903F4F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 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array </a:t>
            </a:r>
            <a:r>
              <a:rPr lang="en-US" b="1" dirty="0"/>
              <a:t>length</a:t>
            </a:r>
            <a:r>
              <a:rPr lang="en-US" dirty="0"/>
              <a:t> property returns an unsigned, 32-bit integer that specifies the number of elements in an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Its syntax is as follows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42509"/>
            <a:ext cx="3505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 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array </a:t>
            </a:r>
            <a:r>
              <a:rPr lang="en-US" b="1" dirty="0"/>
              <a:t>sort()</a:t>
            </a:r>
            <a:r>
              <a:rPr lang="en-US" dirty="0"/>
              <a:t> method sorts the elements of an array.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Its syntax is as follows −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38600"/>
            <a:ext cx="403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har char="•"/>
            </a:pPr>
            <a:r>
              <a:rPr lang="en-US" sz="1600" dirty="0"/>
              <a:t>An array is a collection of values stored in adjacent memory locations.</a:t>
            </a:r>
          </a:p>
          <a:p>
            <a:pPr lvl="0">
              <a:buChar char="•"/>
            </a:pPr>
            <a:r>
              <a:rPr lang="en-US" sz="1600" dirty="0"/>
              <a:t>These array values are referenced using a common array name. The values of an array variable must be of the same data type.</a:t>
            </a:r>
          </a:p>
          <a:p>
            <a:pPr lvl="0">
              <a:buChar char="•"/>
            </a:pPr>
            <a:r>
              <a:rPr lang="en-US" sz="1600" dirty="0"/>
              <a:t>These values that are also referred to as elements can be accessed by using subscript or index numbers.</a:t>
            </a:r>
          </a:p>
          <a:p>
            <a:pPr lvl="0">
              <a:buChar char="•"/>
            </a:pPr>
            <a:r>
              <a:rPr lang="en-US" sz="1600" dirty="0"/>
              <a:t>The subscript number determines the position of an element in an array list.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28600" y="3429000"/>
            <a:ext cx="8305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effective usage of memory achieved using an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038600"/>
            <a:ext cx="3581400" cy="205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0" y="1676400"/>
            <a:ext cx="8077200" cy="16002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Single-dimensional Array 1-3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634836"/>
            <a:ext cx="83058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supports two types of arrays that are as follows:</a:t>
            </a:r>
          </a:p>
          <a:p>
            <a:pPr lvl="1" indent="115888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Single-dimensional array</a:t>
            </a:r>
          </a:p>
          <a:p>
            <a:pPr lvl="1" indent="115888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Multi-dimensional array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590800"/>
            <a:ext cx="81534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a single-dimensional array, the elements are stored in a single row in the allocated memory.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allocation of single-dimensional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5127"/>
            <a:ext cx="4224867" cy="17025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5105400"/>
            <a:ext cx="81534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As shown in the figure, the first array element has the index number zero.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last array element has an index number one less than the total number of elements.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arrangement helps in efficient storage of data.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also helps to sort data easily and track the data length.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Array 1-2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multi-dimensional array stores a combination of values of a single type in two or more dimensions. </a:t>
            </a:r>
          </a:p>
          <a:p>
            <a:pPr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These dimensions are represented as rows and columns similar to those of a Microsoft Excel sheet. </a:t>
            </a:r>
          </a:p>
          <a:p>
            <a:pPr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two-dimensional array is an example of the multi-dimensional array.</a:t>
            </a:r>
          </a:p>
          <a:p>
            <a:pPr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figure shows the representation of a multi-dimensional array.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07127"/>
            <a:ext cx="86868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48000"/>
            <a:ext cx="5185488" cy="1966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4876800"/>
            <a:ext cx="86868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two-dimensional array is an array of arrays.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means, for a two-dimensional array, first a main array is declared and then, an array is created for each element of the main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Multi-dimensional Array 2-2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aseline="30000" dirty="0" err="1"/>
              <a:t>var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variable_name</a:t>
            </a:r>
            <a:r>
              <a:rPr lang="en-US" sz="3200" baseline="30000" dirty="0"/>
              <a:t> = new Array(size); //Declaration</a:t>
            </a:r>
          </a:p>
          <a:p>
            <a:r>
              <a:rPr lang="en-US" sz="3200" baseline="30000" dirty="0" err="1"/>
              <a:t>variable_name</a:t>
            </a:r>
            <a:r>
              <a:rPr lang="en-US" sz="3200" baseline="30000" dirty="0"/>
              <a:t>[index] = new Array(‘value1’,’value2’..);</a:t>
            </a:r>
            <a:endParaRPr lang="en-US" sz="32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8315" y="1066800"/>
            <a:ext cx="8153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to declare a two-dimensional array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295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315" y="2854036"/>
            <a:ext cx="7543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variable_name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name of the array.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index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index position.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value1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value at the first column.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value2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value at the second column.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197927"/>
            <a:ext cx="86868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declaration of a two-dimensional array.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Figure 14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0" y="4603451"/>
            <a:ext cx="5871210" cy="17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Methods 1-3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har char="•"/>
            </a:pPr>
            <a:r>
              <a:rPr lang="en-US" sz="1400" dirty="0"/>
              <a:t>An array is a set of values grouped together and identified by a single name. In JavaScript, the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1400" dirty="0"/>
              <a:t> object allows you to create arrays.</a:t>
            </a:r>
          </a:p>
          <a:p>
            <a:pPr lvl="0">
              <a:buChar char="•"/>
            </a:pPr>
            <a:r>
              <a:rPr lang="en-US" sz="1400" dirty="0"/>
              <a:t>It provides the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400" dirty="0"/>
              <a:t> property that allows you to determine the number of elements in an array.</a:t>
            </a:r>
          </a:p>
          <a:p>
            <a:pPr lvl="0">
              <a:buChar char="•"/>
            </a:pPr>
            <a:r>
              <a:rPr lang="en-US" sz="1400" dirty="0"/>
              <a:t>The various methods of the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1400" dirty="0"/>
              <a:t> object allow to access and manipulate the array elements.</a:t>
            </a:r>
          </a:p>
          <a:p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27162"/>
              </p:ext>
            </p:extLst>
          </p:nvPr>
        </p:nvGraphicFramePr>
        <p:xfrm>
          <a:off x="762000" y="3505200"/>
          <a:ext cx="7391400" cy="3048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15861"/>
                <a:gridCol w="5675539"/>
              </a:tblGrid>
              <a:tr h="374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concat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Combines one or more array variables.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join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all the array elements into a string.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Retrieves the last element of an array.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Appends one or more elements to the end of an array.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45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sort</a:t>
                      </a:r>
                      <a:endParaRPr lang="en-US" sz="2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Sorts the array elements in an alphabetical order.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971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most commonly used methods of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object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914400"/>
            <a:ext cx="8458200" cy="19812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 </a:t>
            </a:r>
            <a:r>
              <a:rPr lang="en-US" dirty="0" err="1" smtClean="0"/>
              <a:t>Concat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Loops and Arrays / Session 14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Javascript</a:t>
            </a:r>
            <a:r>
              <a:rPr lang="en-US" sz="2400" dirty="0"/>
              <a:t> array </a:t>
            </a:r>
            <a:r>
              <a:rPr lang="en-US" sz="2400" b="1" dirty="0" err="1"/>
              <a:t>concat</a:t>
            </a:r>
            <a:r>
              <a:rPr lang="en-US" sz="2400" b="1" dirty="0"/>
              <a:t>()</a:t>
            </a:r>
            <a:r>
              <a:rPr lang="en-US" sz="2400" dirty="0"/>
              <a:t> method returns a new array comprised of this array joined with two or more arrays.</a:t>
            </a:r>
          </a:p>
          <a:p>
            <a:pPr marL="0" indent="0">
              <a:buNone/>
            </a:pPr>
            <a:r>
              <a:rPr lang="en-US" sz="2400" b="1" dirty="0"/>
              <a:t>Syntax</a:t>
            </a:r>
          </a:p>
          <a:p>
            <a:pPr marL="0" indent="0">
              <a:buNone/>
            </a:pPr>
            <a:r>
              <a:rPr lang="en-US" sz="2400" dirty="0"/>
              <a:t>The syntax of </a:t>
            </a:r>
            <a:r>
              <a:rPr lang="en-US" sz="2400" dirty="0" err="1"/>
              <a:t>concat</a:t>
            </a:r>
            <a:r>
              <a:rPr lang="en-US" sz="2400" dirty="0"/>
              <a:t>() method is as follows </a:t>
            </a:r>
            <a:r>
              <a:rPr lang="en-US" sz="2400" dirty="0" smtClean="0"/>
              <a:t>−</a:t>
            </a:r>
            <a:endParaRPr lang="en-US" sz="24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01523"/>
            <a:ext cx="4419600" cy="6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2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 </a:t>
            </a:r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Javascript</a:t>
            </a:r>
            <a:r>
              <a:rPr lang="en-US" sz="2400" dirty="0"/>
              <a:t> array </a:t>
            </a:r>
            <a:r>
              <a:rPr lang="en-US" sz="2400" b="1" dirty="0"/>
              <a:t>pop()</a:t>
            </a:r>
            <a:r>
              <a:rPr lang="en-US" sz="2400" dirty="0"/>
              <a:t> method removes the last element from an array and returns that element.</a:t>
            </a:r>
          </a:p>
          <a:p>
            <a:r>
              <a:rPr lang="en-US" sz="2400" b="1" dirty="0"/>
              <a:t>Syntax</a:t>
            </a:r>
          </a:p>
          <a:p>
            <a:r>
              <a:rPr lang="en-US" sz="2400" dirty="0"/>
              <a:t>Its syntax is as follows −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19054"/>
            <a:ext cx="6705600" cy="6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 </a:t>
            </a:r>
            <a:r>
              <a:rPr lang="en-US" dirty="0" smtClean="0"/>
              <a:t>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array </a:t>
            </a:r>
            <a:r>
              <a:rPr lang="en-US" b="1" dirty="0"/>
              <a:t>push()</a:t>
            </a:r>
            <a:r>
              <a:rPr lang="en-US" dirty="0"/>
              <a:t> method appends the given element(s) in the last of the array and returns the length of the new array.</a:t>
            </a:r>
          </a:p>
          <a:p>
            <a:r>
              <a:rPr lang="en-US" b="1" dirty="0"/>
              <a:t>Syntax</a:t>
            </a:r>
          </a:p>
          <a:p>
            <a:r>
              <a:rPr lang="en-US" dirty="0"/>
              <a:t>Its syntax is as follows −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67200"/>
            <a:ext cx="3962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4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</TotalTime>
  <Words>692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Arrays</vt:lpstr>
      <vt:lpstr>Arrays</vt:lpstr>
      <vt:lpstr>Single-dimensional Array 1-3</vt:lpstr>
      <vt:lpstr>Multi-dimensional Array 1-2</vt:lpstr>
      <vt:lpstr>Multi-dimensional Array 2-2</vt:lpstr>
      <vt:lpstr>Array Methods 1-3</vt:lpstr>
      <vt:lpstr>Array Method Concat()</vt:lpstr>
      <vt:lpstr>Array Method pop()</vt:lpstr>
      <vt:lpstr>Array Method push()</vt:lpstr>
      <vt:lpstr>Array method length()</vt:lpstr>
      <vt:lpstr>Array method Sort()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Wajiha</dc:creator>
  <cp:lastModifiedBy>faheem</cp:lastModifiedBy>
  <cp:revision>10</cp:revision>
  <dcterms:created xsi:type="dcterms:W3CDTF">2015-04-04T07:45:27Z</dcterms:created>
  <dcterms:modified xsi:type="dcterms:W3CDTF">2015-11-25T15:11:18Z</dcterms:modified>
</cp:coreProperties>
</file>