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1" r:id="rId13"/>
    <p:sldId id="270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121CF0A-05C8-4A16-B63A-8A5DF12AA3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121CF0A-05C8-4A16-B63A-8A5DF12AA3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21CF0A-05C8-4A16-B63A-8A5DF12AA3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21CF0A-05C8-4A16-B63A-8A5DF12AA3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121CF0A-05C8-4A16-B63A-8A5DF12AA3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21CF0A-05C8-4A16-B63A-8A5DF12AA3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7772400" cy="1470025"/>
          </a:xfrm>
        </p:spPr>
        <p:txBody>
          <a:bodyPr/>
          <a:lstStyle/>
          <a:p>
            <a:r>
              <a:rPr lang="en-US" dirty="0"/>
              <a:t>JavaScript HTML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4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600200"/>
          </a:xfrm>
        </p:spPr>
        <p:txBody>
          <a:bodyPr>
            <a:normAutofit/>
          </a:bodyPr>
          <a:lstStyle/>
          <a:p>
            <a:r>
              <a:rPr lang="en-US" dirty="0"/>
              <a:t>Changing HTML </a:t>
            </a:r>
            <a:r>
              <a:rPr lang="en-US" dirty="0" smtClean="0"/>
              <a:t>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75646415"/>
              </p:ext>
            </p:extLst>
          </p:nvPr>
        </p:nvGraphicFramePr>
        <p:xfrm>
          <a:off x="661987" y="2333466"/>
          <a:ext cx="7820025" cy="19621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81413"/>
                <a:gridCol w="413861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element.innerHTML</a:t>
                      </a:r>
                      <a:r>
                        <a:rPr lang="en-US" dirty="0">
                          <a:effectLst/>
                        </a:rPr>
                        <a:t>=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Changing the inner HTML of an element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element.getAttribute</a:t>
                      </a:r>
                      <a:r>
                        <a:rPr lang="en-US" dirty="0">
                          <a:effectLst/>
                        </a:rPr>
                        <a:t>=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Accessing the </a:t>
                      </a:r>
                      <a:r>
                        <a:rPr lang="en-US" dirty="0">
                          <a:effectLst/>
                        </a:rPr>
                        <a:t>attribute of an HTML element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element.setAttribute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attribute,value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Changing the attribute of an HTML element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element.style.property</a:t>
                      </a:r>
                      <a:r>
                        <a:rPr lang="en-US" dirty="0">
                          <a:effectLst/>
                        </a:rPr>
                        <a:t>=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Changing the style of an HTML element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1988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5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Finding HTML Elements by </a:t>
            </a:r>
            <a:r>
              <a:rPr lang="en-US" sz="3600" dirty="0" smtClean="0"/>
              <a:t>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28800"/>
            <a:ext cx="8229600" cy="4648200"/>
          </a:xfrm>
        </p:spPr>
        <p:txBody>
          <a:bodyPr>
            <a:normAutofit/>
          </a:bodyPr>
          <a:lstStyle/>
          <a:p>
            <a:r>
              <a:rPr lang="en-US" sz="2800" dirty="0"/>
              <a:t>The easiest way to find HTML elements in the DOM, is by using the element id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If the element is found, the method will return the element as an object (in x).</a:t>
            </a:r>
          </a:p>
          <a:p>
            <a:r>
              <a:rPr lang="en-US" sz="2800" dirty="0"/>
              <a:t>If the element is not found, x will contain null.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2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example finds the element with id="intro":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&lt;p id=“para1"&gt;Hello World!&lt;/p&gt;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x=</a:t>
            </a:r>
            <a:r>
              <a:rPr lang="en-US" dirty="0" err="1" smtClean="0"/>
              <a:t>document.getElementById</a:t>
            </a:r>
            <a:r>
              <a:rPr lang="en-US" dirty="0" smtClean="0"/>
              <a:t>(“para1");</a:t>
            </a:r>
          </a:p>
          <a:p>
            <a:pPr marL="0" indent="0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("&lt;p&gt;The text from the para1 paragraph: " + </a:t>
            </a:r>
            <a:r>
              <a:rPr lang="en-US" dirty="0" err="1" smtClean="0"/>
              <a:t>x.innerHTML</a:t>
            </a:r>
            <a:r>
              <a:rPr lang="en-US" dirty="0" smtClean="0"/>
              <a:t> + "&lt;/p&gt;");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495800"/>
            <a:ext cx="5486400" cy="141666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8073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HTML Elements by Class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7543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If you want to find all HTML elements with the same class name. Use this method</a:t>
            </a:r>
            <a:r>
              <a:rPr lang="en-US" sz="2400" dirty="0" smtClean="0"/>
              <a:t>:</a:t>
            </a:r>
          </a:p>
          <a:p>
            <a:r>
              <a:rPr lang="en-US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document.getElementsByClassName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en-US" sz="2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r>
              <a:rPr lang="en-US" sz="2400" dirty="0"/>
              <a:t>The example above returns a list of all elements with class</a:t>
            </a:r>
            <a:r>
              <a:rPr lang="en-US" sz="2400" dirty="0" smtClean="0"/>
              <a:t>=“</a:t>
            </a:r>
            <a:r>
              <a:rPr lang="en-US" sz="2400" dirty="0" err="1" smtClean="0"/>
              <a:t>abc</a:t>
            </a:r>
            <a:r>
              <a:rPr lang="en-US" sz="2400" dirty="0" smtClean="0"/>
              <a:t>".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[Finding </a:t>
            </a:r>
            <a:r>
              <a:rPr lang="en-US" sz="1800" dirty="0"/>
              <a:t>elements by class name does not work in Internet Explorer 5,6,7, and </a:t>
            </a:r>
            <a:r>
              <a:rPr lang="en-US" sz="1800" dirty="0" smtClean="0"/>
              <a:t>8]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427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document.getElementsByTagName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/>
              <a:t>Finding elements by tag name</a:t>
            </a:r>
            <a:endParaRPr lang="en-US" dirty="0">
              <a:latin typeface="verdan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2895600"/>
            <a:ext cx="24384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hlinkClick r:id="" action="ppaction://noaction">
                  <a:snd r:embed="rId2" name="camera.wav"/>
                </a:hlinkClick>
              </a:rPr>
              <a:t>View 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02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67818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HTML DOM (Document Object Model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7543800" cy="3886200"/>
          </a:xfrm>
        </p:spPr>
        <p:txBody>
          <a:bodyPr/>
          <a:lstStyle/>
          <a:p>
            <a:r>
              <a:rPr lang="en-US" dirty="0"/>
              <a:t>When a web page is loaded, the browser creates a </a:t>
            </a:r>
            <a:r>
              <a:rPr lang="en-US" b="1" dirty="0"/>
              <a:t>D</a:t>
            </a:r>
            <a:r>
              <a:rPr lang="en-US" dirty="0"/>
              <a:t>ocument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r>
              <a:rPr lang="en-US" dirty="0"/>
              <a:t>The </a:t>
            </a:r>
            <a:r>
              <a:rPr lang="en-US" b="1" dirty="0"/>
              <a:t>HTML DOM</a:t>
            </a:r>
            <a:r>
              <a:rPr lang="en-US" dirty="0"/>
              <a:t> model is constructed as a tree of </a:t>
            </a:r>
            <a:r>
              <a:rPr lang="en-US" b="1" dirty="0"/>
              <a:t>Objects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8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6781800" cy="1600200"/>
          </a:xfrm>
        </p:spPr>
        <p:txBody>
          <a:bodyPr/>
          <a:lstStyle/>
          <a:p>
            <a:r>
              <a:rPr lang="en-US" dirty="0" smtClean="0"/>
              <a:t>DOM 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973" y="1676400"/>
            <a:ext cx="7696200" cy="394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93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6781800" cy="16002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With the object model, JavaScript gets all the power it needs to create dynamic HTML</a:t>
            </a:r>
            <a:r>
              <a:rPr lang="en-US" sz="36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133600"/>
            <a:ext cx="754380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JavaScript can change all the HTML elements in the page</a:t>
            </a:r>
          </a:p>
          <a:p>
            <a:r>
              <a:rPr lang="en-US" dirty="0"/>
              <a:t>JavaScript can change all the HTML attributes in the page</a:t>
            </a:r>
          </a:p>
          <a:p>
            <a:r>
              <a:rPr lang="en-US" dirty="0"/>
              <a:t>JavaScript can change all the CSS styles in the page</a:t>
            </a:r>
          </a:p>
          <a:p>
            <a:r>
              <a:rPr lang="en-US" dirty="0"/>
              <a:t>JavaScript can remove existing HTML elements and attributes</a:t>
            </a:r>
          </a:p>
          <a:p>
            <a:r>
              <a:rPr lang="en-US" dirty="0"/>
              <a:t>JavaScript can add new HTML elements and attributes</a:t>
            </a:r>
          </a:p>
          <a:p>
            <a:r>
              <a:rPr lang="en-US" dirty="0"/>
              <a:t>JavaScript can react to all existing HTML events in the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781800" cy="1600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the HTML DOM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81200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HTML DOM is a standard </a:t>
            </a:r>
            <a:r>
              <a:rPr lang="en-US" b="1" dirty="0"/>
              <a:t>object</a:t>
            </a:r>
            <a:r>
              <a:rPr lang="en-US" dirty="0"/>
              <a:t> model and </a:t>
            </a:r>
            <a:r>
              <a:rPr lang="en-US" b="1" dirty="0"/>
              <a:t>programming interface</a:t>
            </a:r>
            <a:r>
              <a:rPr lang="en-US" dirty="0"/>
              <a:t> for HTML. It defines:</a:t>
            </a:r>
          </a:p>
          <a:p>
            <a:r>
              <a:rPr lang="en-US" dirty="0"/>
              <a:t>The HTML elements as </a:t>
            </a:r>
            <a:r>
              <a:rPr lang="en-US" b="1" dirty="0"/>
              <a:t>objects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properties</a:t>
            </a:r>
            <a:r>
              <a:rPr lang="en-US" dirty="0"/>
              <a:t> of all HTML elements</a:t>
            </a:r>
          </a:p>
          <a:p>
            <a:r>
              <a:rPr lang="en-US" dirty="0"/>
              <a:t>The </a:t>
            </a:r>
            <a:r>
              <a:rPr lang="en-US" b="1" dirty="0"/>
              <a:t>methods</a:t>
            </a:r>
            <a:r>
              <a:rPr lang="en-US" dirty="0"/>
              <a:t> to access all HTML elements</a:t>
            </a:r>
          </a:p>
          <a:p>
            <a:r>
              <a:rPr lang="en-US" dirty="0"/>
              <a:t>The </a:t>
            </a:r>
            <a:r>
              <a:rPr lang="en-US" b="1" dirty="0"/>
              <a:t>events</a:t>
            </a:r>
            <a:r>
              <a:rPr lang="en-US" dirty="0"/>
              <a:t> for all HTML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8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6781800" cy="1600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HTML DOM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590800"/>
            <a:ext cx="8229600" cy="1981200"/>
          </a:xfrm>
        </p:spPr>
        <p:txBody>
          <a:bodyPr/>
          <a:lstStyle/>
          <a:p>
            <a:r>
              <a:rPr lang="en-US" sz="2800" dirty="0"/>
              <a:t>HTML DOM methods are </a:t>
            </a:r>
            <a:r>
              <a:rPr lang="en-US" sz="2800" b="1" dirty="0"/>
              <a:t>actions</a:t>
            </a:r>
            <a:r>
              <a:rPr lang="en-US" sz="2800" dirty="0"/>
              <a:t> you can perform (on HTML Elements)</a:t>
            </a:r>
          </a:p>
          <a:p>
            <a:r>
              <a:rPr lang="en-US" sz="2800" dirty="0"/>
              <a:t>HTML DOM properties are </a:t>
            </a:r>
            <a:r>
              <a:rPr lang="en-US" sz="2800" b="1" dirty="0"/>
              <a:t>values</a:t>
            </a:r>
            <a:r>
              <a:rPr lang="en-US" sz="2800" dirty="0"/>
              <a:t> (of HTML Elements) that you can set or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7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getElementById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133600"/>
            <a:ext cx="7543800" cy="2286000"/>
          </a:xfrm>
        </p:spPr>
        <p:txBody>
          <a:bodyPr/>
          <a:lstStyle/>
          <a:p>
            <a:r>
              <a:rPr lang="en-US" dirty="0"/>
              <a:t>The most common way to access an HTML element is to use the id of the element.</a:t>
            </a:r>
          </a:p>
        </p:txBody>
      </p:sp>
    </p:spTree>
    <p:extLst>
      <p:ext uri="{BB962C8B-B14F-4D97-AF65-F5344CB8AC3E}">
        <p14:creationId xmlns:p14="http://schemas.microsoft.com/office/powerpoint/2010/main" val="24237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81800" cy="1600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209800"/>
            <a:ext cx="7543800" cy="3886200"/>
          </a:xfrm>
        </p:spPr>
        <p:txBody>
          <a:bodyPr/>
          <a:lstStyle/>
          <a:p>
            <a:r>
              <a:rPr lang="en-US" dirty="0"/>
              <a:t>The easiest way to get the content of an element is by using the </a:t>
            </a:r>
            <a:r>
              <a:rPr lang="en-US" b="1" dirty="0" err="1"/>
              <a:t>innerHTML</a:t>
            </a:r>
            <a:r>
              <a:rPr lang="en-US" dirty="0"/>
              <a:t> property.</a:t>
            </a:r>
          </a:p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 is useful for getting or replacing the content of HTML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15" y="0"/>
            <a:ext cx="6781800" cy="1600200"/>
          </a:xfrm>
        </p:spPr>
        <p:txBody>
          <a:bodyPr>
            <a:normAutofit/>
          </a:bodyPr>
          <a:lstStyle/>
          <a:p>
            <a:r>
              <a:rPr lang="en-US" dirty="0"/>
              <a:t>Finding HTML </a:t>
            </a:r>
            <a:r>
              <a:rPr lang="en-US" dirty="0" smtClean="0"/>
              <a:t>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19534899"/>
              </p:ext>
            </p:extLst>
          </p:nvPr>
        </p:nvGraphicFramePr>
        <p:xfrm>
          <a:off x="533400" y="2470150"/>
          <a:ext cx="7820025" cy="241935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38575"/>
                <a:gridCol w="3981450"/>
              </a:tblGrid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28575" marR="28575" marT="28575" marB="285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28575" marR="28575" marT="28575" marB="285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document.getElementById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Finding an element by element id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document.getElementsByTagName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Finding elements by tag name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document.getElementsByClassName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Finding elements by class name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document.forms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[]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Finding elements by HTML element objects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1988" y="247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47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399</TotalTime>
  <Words>411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JavaScript HTML DOM</vt:lpstr>
      <vt:lpstr>The HTML DOM (Document Object Model)</vt:lpstr>
      <vt:lpstr>DOM FLOW CHART</vt:lpstr>
      <vt:lpstr>With the object model, JavaScript gets all the power it needs to create dynamic HTML:</vt:lpstr>
      <vt:lpstr>What is the HTML DOM?</vt:lpstr>
      <vt:lpstr>HTML DOM Methods</vt:lpstr>
      <vt:lpstr>The getElementById Method</vt:lpstr>
      <vt:lpstr>The innerHTML Property</vt:lpstr>
      <vt:lpstr>Finding HTML Elements</vt:lpstr>
      <vt:lpstr>Changing HTML Elements</vt:lpstr>
      <vt:lpstr>Finding HTML Elements by Id</vt:lpstr>
      <vt:lpstr>PowerPoint Presentation</vt:lpstr>
      <vt:lpstr>Finding HTML Elements by Class Name</vt:lpstr>
      <vt:lpstr>document.getElementsByTagName()</vt:lpstr>
    </vt:vector>
  </TitlesOfParts>
  <Company>Aptechnn.edu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HTML DOM</dc:title>
  <dc:creator>Amna</dc:creator>
  <cp:lastModifiedBy>faheem</cp:lastModifiedBy>
  <cp:revision>61</cp:revision>
  <dcterms:created xsi:type="dcterms:W3CDTF">2014-04-05T10:29:18Z</dcterms:created>
  <dcterms:modified xsi:type="dcterms:W3CDTF">2015-12-01T10:28:14Z</dcterms:modified>
</cp:coreProperties>
</file>