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DA29232-6A63-4E52-AA86-571360E679CF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3A8C0A-2569-44B6-91A6-86694D20966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9232-6A63-4E52-AA86-571360E679CF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8C0A-2569-44B6-91A6-86694D2096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DA29232-6A63-4E52-AA86-571360E679CF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F3A8C0A-2569-44B6-91A6-86694D20966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9232-6A63-4E52-AA86-571360E679CF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F3A8C0A-2569-44B6-91A6-86694D2096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9232-6A63-4E52-AA86-571360E679CF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F3A8C0A-2569-44B6-91A6-86694D20966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DA29232-6A63-4E52-AA86-571360E679CF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F3A8C0A-2569-44B6-91A6-86694D20966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DA29232-6A63-4E52-AA86-571360E679CF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F3A8C0A-2569-44B6-91A6-86694D20966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9232-6A63-4E52-AA86-571360E679CF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F3A8C0A-2569-44B6-91A6-86694D2096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9232-6A63-4E52-AA86-571360E679CF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3A8C0A-2569-44B6-91A6-86694D2096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9232-6A63-4E52-AA86-571360E679CF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F3A8C0A-2569-44B6-91A6-86694D2096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DA29232-6A63-4E52-AA86-571360E679CF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F3A8C0A-2569-44B6-91A6-86694D20966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DA29232-6A63-4E52-AA86-571360E679CF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F3A8C0A-2569-44B6-91A6-86694D2096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772400" cy="1780108"/>
          </a:xfrm>
        </p:spPr>
        <p:txBody>
          <a:bodyPr>
            <a:normAutofit/>
          </a:bodyPr>
          <a:lstStyle/>
          <a:p>
            <a:r>
              <a:rPr lang="en-US" sz="6000" dirty="0" smtClean="0"/>
              <a:t>Regular expression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2626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533400" y="1981200"/>
            <a:ext cx="8382000" cy="4648200"/>
          </a:xfrm>
        </p:spPr>
        <p:txBody>
          <a:bodyPr/>
          <a:lstStyle/>
          <a:p>
            <a:pPr lvl="0"/>
            <a:r>
              <a:rPr lang="en-US" dirty="0"/>
              <a:t>Is a pattern that is composed of set of strings, which is to be matched to a particular textual content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Allow handling of textual data effectively as it allows searching and replacing </a:t>
            </a:r>
            <a:r>
              <a:rPr lang="en-US" dirty="0" smtClean="0"/>
              <a:t>strings.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Allows handling of complex manipulation and validation, which could otherwise be implemented through lengthy scripts.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6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Matching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382000" cy="4953000"/>
          </a:xfrm>
        </p:spPr>
        <p:txBody>
          <a:bodyPr/>
          <a:lstStyle/>
          <a:p>
            <a:pPr lvl="0"/>
            <a:r>
              <a:rPr lang="en-US" dirty="0"/>
              <a:t>Characters or symbols in this category allow matching a substring that exists at a specific position within a string.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52800"/>
            <a:ext cx="6939252" cy="2713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91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81000" y="1828800"/>
            <a:ext cx="8534400" cy="4953000"/>
          </a:xfrm>
        </p:spPr>
        <p:txBody>
          <a:bodyPr/>
          <a:lstStyle/>
          <a:p>
            <a:pPr lvl="0"/>
            <a:r>
              <a:rPr lang="en-US" dirty="0"/>
              <a:t>Characters or symbols in this category are combined to form character classes for specifying patterns</a:t>
            </a:r>
          </a:p>
          <a:p>
            <a:pPr lvl="0"/>
            <a:r>
              <a:rPr lang="en-US" dirty="0"/>
              <a:t>These classes are formed by placing a set of characters within the square brackets.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729826"/>
            <a:ext cx="6745288" cy="262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252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8309568" cy="3572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21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28600" y="1752600"/>
            <a:ext cx="8686800" cy="4953000"/>
          </a:xfrm>
        </p:spPr>
        <p:txBody>
          <a:bodyPr/>
          <a:lstStyle/>
          <a:p>
            <a:pPr lvl="0"/>
            <a:r>
              <a:rPr lang="en-US" dirty="0"/>
              <a:t>Characters or symbols in this category allow matching characters that reappear frequently in a string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46130"/>
            <a:ext cx="7470775" cy="363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430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39</TotalTime>
  <Words>128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Regular expression</vt:lpstr>
      <vt:lpstr>Regular Expression</vt:lpstr>
      <vt:lpstr>Position Matching</vt:lpstr>
      <vt:lpstr>Character Classes</vt:lpstr>
      <vt:lpstr>PowerPoint Presentation</vt:lpstr>
      <vt:lpstr>Repetition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lecture4b</dc:title>
  <dc:creator>almas</dc:creator>
  <cp:lastModifiedBy>faheem</cp:lastModifiedBy>
  <cp:revision>9</cp:revision>
  <dcterms:created xsi:type="dcterms:W3CDTF">2015-11-24T10:01:35Z</dcterms:created>
  <dcterms:modified xsi:type="dcterms:W3CDTF">2015-12-01T10:22:39Z</dcterms:modified>
</cp:coreProperties>
</file>