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305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element in HTML5 can be used to draw shapes on Web sites as well as to dynamically draw graphics using JavaScript.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element is represented like a rectangle on a page and allows the user to draw arcs, text, shapes, gradients, and patterns.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in HTML5 is like the &lt;div&gt;, &lt;table&gt;, or &lt;a&gt; tag except that the content used in it is rendered through JavaScript.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dirty="0" smtClean="0">
              <a:solidFill>
                <a:schemeClr val="tx1"/>
              </a:solidFill>
            </a:rPr>
            <a:t>element does not contain any drawing abilities, instead, the drawing is done using a JavaScript code.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make use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element, a user has to add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tag on the HTML page.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Using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CE046-C263-421D-BEB8-D0A3AB364394}" type="presOf" srcId="{D32F8FCF-EDF2-4321-B49C-D5DF3D295B52}" destId="{9FF9BD46-DE44-4B30-80ED-AC3A9E213A06}" srcOrd="0" destOrd="0" presId="urn:microsoft.com/office/officeart/2005/8/layout/vList2"/>
    <dgm:cxn modelId="{7D0631AD-77CA-4D53-898D-6691AD995090}" type="presOf" srcId="{FF2132BF-F09B-49F5-AB31-99E7CE70E1C7}" destId="{2EB7D3FA-250E-4F56-A9B0-C5AA0134E3BB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51C8F54-7B4F-4705-BEFC-E866FD181F59}" type="presOf" srcId="{32F9483E-A135-41CD-9B8E-5BB23FE4E385}" destId="{02F157C3-4AF0-4564-919C-72DA0052C758}" srcOrd="0" destOrd="0" presId="urn:microsoft.com/office/officeart/2005/8/layout/vList2"/>
    <dgm:cxn modelId="{3CA02EF3-B6D2-48A6-B6B2-0A0383BDBCF4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966A3DD-AA75-4528-9C4F-05E6D0CD5AC9}" type="presOf" srcId="{6BA7DE87-A66C-48CD-8302-C3E280786B56}" destId="{0F147CFF-3E8E-4540-9C52-F4C339712692}" srcOrd="0" destOrd="0" presId="urn:microsoft.com/office/officeart/2005/8/layout/vList2"/>
    <dgm:cxn modelId="{8153949D-2DDE-4162-BDDB-975D4474BE1E}" type="presOf" srcId="{4E1CD5B7-2CF3-44AA-979B-6F420433627D}" destId="{388723AB-37EB-4EC2-B7B0-759657273835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AB234E57-5D42-4E8D-A6DE-0CF8A4773F75}" type="presOf" srcId="{562882C0-AB97-4E3B-8D46-8E574B04BE56}" destId="{A6445519-E36D-458F-8F29-D286534B965D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45225308-F028-489E-A17B-8696D14B0577}" type="presParOf" srcId="{9FF9BD46-DE44-4B30-80ED-AC3A9E213A06}" destId="{388723AB-37EB-4EC2-B7B0-759657273835}" srcOrd="0" destOrd="0" presId="urn:microsoft.com/office/officeart/2005/8/layout/vList2"/>
    <dgm:cxn modelId="{8C9FE8C0-BC0B-4B0C-8DA9-D38E63085290}" type="presParOf" srcId="{9FF9BD46-DE44-4B30-80ED-AC3A9E213A06}" destId="{D877BAB3-7DBF-46AB-A039-BE8C107F0C8C}" srcOrd="1" destOrd="0" presId="urn:microsoft.com/office/officeart/2005/8/layout/vList2"/>
    <dgm:cxn modelId="{1AB7CCEB-C945-49D1-8583-261FBD9D6BA4}" type="presParOf" srcId="{9FF9BD46-DE44-4B30-80ED-AC3A9E213A06}" destId="{0256FAD6-365E-4CAB-8266-8CECC71F7F52}" srcOrd="2" destOrd="0" presId="urn:microsoft.com/office/officeart/2005/8/layout/vList2"/>
    <dgm:cxn modelId="{D4F4BB43-2A10-485D-A717-CB7A5E9DBC15}" type="presParOf" srcId="{9FF9BD46-DE44-4B30-80ED-AC3A9E213A06}" destId="{C88DBDBC-73BA-40D4-ACAA-61468FA8920B}" srcOrd="3" destOrd="0" presId="urn:microsoft.com/office/officeart/2005/8/layout/vList2"/>
    <dgm:cxn modelId="{6BDB22C6-2603-458E-9946-A9DEA56500DD}" type="presParOf" srcId="{9FF9BD46-DE44-4B30-80ED-AC3A9E213A06}" destId="{A6445519-E36D-458F-8F29-D286534B965D}" srcOrd="4" destOrd="0" presId="urn:microsoft.com/office/officeart/2005/8/layout/vList2"/>
    <dgm:cxn modelId="{D1C3A436-E284-454C-8BC2-26644C01AE51}" type="presParOf" srcId="{9FF9BD46-DE44-4B30-80ED-AC3A9E213A06}" destId="{A2EE26A5-691E-4C3F-B7EF-20DE69EA838D}" srcOrd="5" destOrd="0" presId="urn:microsoft.com/office/officeart/2005/8/layout/vList2"/>
    <dgm:cxn modelId="{A679F91C-76A7-48A5-9AEE-F70EB5FD5FD0}" type="presParOf" srcId="{9FF9BD46-DE44-4B30-80ED-AC3A9E213A06}" destId="{02F157C3-4AF0-4564-919C-72DA0052C758}" srcOrd="6" destOrd="0" presId="urn:microsoft.com/office/officeart/2005/8/layout/vList2"/>
    <dgm:cxn modelId="{E6BCDC04-A7C1-42B7-BA76-A9D1C4BB87F7}" type="presParOf" srcId="{9FF9BD46-DE44-4B30-80ED-AC3A9E213A06}" destId="{3C7DB9C2-B0E1-49BC-BB9B-F7C0921C4DD2}" srcOrd="7" destOrd="0" presId="urn:microsoft.com/office/officeart/2005/8/layout/vList2"/>
    <dgm:cxn modelId="{31C58602-B94F-48E2-B453-C35C65BAEFA6}" type="presParOf" srcId="{9FF9BD46-DE44-4B30-80ED-AC3A9E213A06}" destId="{2EB7D3FA-250E-4F56-A9B0-C5AA0134E3BB}" srcOrd="8" destOrd="0" presId="urn:microsoft.com/office/officeart/2005/8/layout/vList2"/>
    <dgm:cxn modelId="{C960F824-1C19-4F8F-8340-158121A49D1A}" type="presParOf" srcId="{9FF9BD46-DE44-4B30-80ED-AC3A9E213A06}" destId="{8CACE038-891E-47D3-B649-2EB8C1DD8014}" srcOrd="9" destOrd="0" presId="urn:microsoft.com/office/officeart/2005/8/layout/vList2"/>
    <dgm:cxn modelId="{AED76B51-387B-42A1-9C6A-E09D490A0085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draw a &lt;canvas&gt; element, the user can use a context object.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context object contains the drawing functions for a specific style of graphics.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Two-Dimensional (2d) context is used to work with 2d operations.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98BC54C-0066-45CB-BBCC-CB25D5ABE0B8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1F013EA-8F18-47B3-A649-96FCD9A1923E}" type="presOf" srcId="{FC2A7E5C-B22A-46C4-9AFD-A55CEAE725CE}" destId="{0256FAD6-365E-4CAB-8266-8CECC71F7F52}" srcOrd="0" destOrd="0" presId="urn:microsoft.com/office/officeart/2005/8/layout/vList2"/>
    <dgm:cxn modelId="{00274228-5315-41EA-889E-EB5D7283F320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0D99088-FC21-4FC1-BAD5-E7084A920251}" type="presOf" srcId="{4E1CD5B7-2CF3-44AA-979B-6F420433627D}" destId="{388723AB-37EB-4EC2-B7B0-759657273835}" srcOrd="0" destOrd="0" presId="urn:microsoft.com/office/officeart/2005/8/layout/vList2"/>
    <dgm:cxn modelId="{E3C47F1C-7C36-4D52-8005-ECEED6929F90}" type="presParOf" srcId="{9FF9BD46-DE44-4B30-80ED-AC3A9E213A06}" destId="{388723AB-37EB-4EC2-B7B0-759657273835}" srcOrd="0" destOrd="0" presId="urn:microsoft.com/office/officeart/2005/8/layout/vList2"/>
    <dgm:cxn modelId="{8176F2B9-5FF2-4962-AD52-A374FE915C0C}" type="presParOf" srcId="{9FF9BD46-DE44-4B30-80ED-AC3A9E213A06}" destId="{D877BAB3-7DBF-46AB-A039-BE8C107F0C8C}" srcOrd="1" destOrd="0" presId="urn:microsoft.com/office/officeart/2005/8/layout/vList2"/>
    <dgm:cxn modelId="{8F6EF821-163C-4565-ABC4-D1A3891CF408}" type="presParOf" srcId="{9FF9BD46-DE44-4B30-80ED-AC3A9E213A06}" destId="{0256FAD6-365E-4CAB-8266-8CECC71F7F52}" srcOrd="2" destOrd="0" presId="urn:microsoft.com/office/officeart/2005/8/layout/vList2"/>
    <dgm:cxn modelId="{5BBF68AE-D0C6-4C87-8187-509A5AA1B252}" type="presParOf" srcId="{9FF9BD46-DE44-4B30-80ED-AC3A9E213A06}" destId="{C88DBDBC-73BA-40D4-ACAA-61468FA8920B}" srcOrd="3" destOrd="0" presId="urn:microsoft.com/office/officeart/2005/8/layout/vList2"/>
    <dgm:cxn modelId="{37B04B0A-0098-4E94-9758-520A576F010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interface.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has a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7FA97E-A5F0-44AA-897C-52C172A38229}" type="presOf" srcId="{562882C0-AB97-4E3B-8D46-8E574B04BE56}" destId="{A6445519-E36D-458F-8F29-D286534B965D}" srcOrd="0" destOrd="0" presId="urn:microsoft.com/office/officeart/2005/8/layout/vList2"/>
    <dgm:cxn modelId="{FD2CC402-CD8D-4FFA-85F8-C8B9BF2AF58C}" type="presOf" srcId="{4E1CD5B7-2CF3-44AA-979B-6F420433627D}" destId="{388723AB-37EB-4EC2-B7B0-759657273835}" srcOrd="0" destOrd="0" presId="urn:microsoft.com/office/officeart/2005/8/layout/vList2"/>
    <dgm:cxn modelId="{84FC1499-9E9A-49E4-AB5B-8B6B26A459BA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A39E8B7-947E-4B3A-8885-39F7BCB2014C}" type="presOf" srcId="{D32F8FCF-EDF2-4321-B49C-D5DF3D295B52}" destId="{9FF9BD46-DE44-4B30-80ED-AC3A9E213A06}" srcOrd="0" destOrd="0" presId="urn:microsoft.com/office/officeart/2005/8/layout/vList2"/>
    <dgm:cxn modelId="{E860A177-3B49-4900-A751-D4280D477D89}" type="presParOf" srcId="{9FF9BD46-DE44-4B30-80ED-AC3A9E213A06}" destId="{388723AB-37EB-4EC2-B7B0-759657273835}" srcOrd="0" destOrd="0" presId="urn:microsoft.com/office/officeart/2005/8/layout/vList2"/>
    <dgm:cxn modelId="{77D3B615-379E-4C88-880B-9EC3CB408CF4}" type="presParOf" srcId="{9FF9BD46-DE44-4B30-80ED-AC3A9E213A06}" destId="{D877BAB3-7DBF-46AB-A039-BE8C107F0C8C}" srcOrd="1" destOrd="0" presId="urn:microsoft.com/office/officeart/2005/8/layout/vList2"/>
    <dgm:cxn modelId="{F6A19F12-9DCE-4FA6-8EEA-04B03A593149}" type="presParOf" srcId="{9FF9BD46-DE44-4B30-80ED-AC3A9E213A06}" destId="{0256FAD6-365E-4CAB-8266-8CECC71F7F52}" srcOrd="2" destOrd="0" presId="urn:microsoft.com/office/officeart/2005/8/layout/vList2"/>
    <dgm:cxn modelId="{54F8FEE3-D9BA-4DC5-B39D-704BCDAFB6E5}" type="presParOf" srcId="{9FF9BD46-DE44-4B30-80ED-AC3A9E213A06}" destId="{C88DBDBC-73BA-40D4-ACAA-61468FA8920B}" srcOrd="3" destOrd="0" presId="urn:microsoft.com/office/officeart/2005/8/layout/vList2"/>
    <dgm:cxn modelId="{F9875EA0-7DE9-445D-B819-09FCEB9A3372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770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element in HTML5 can be used to draw shapes on Web sites as well as to dynamically draw graphics using JavaScript.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35" y="37935"/>
        <a:ext cx="8306130" cy="701228"/>
      </dsp:txXfrm>
    </dsp:sp>
    <dsp:sp modelId="{0256FAD6-365E-4CAB-8266-8CECC71F7F52}">
      <dsp:nvSpPr>
        <dsp:cNvPr id="0" name=""/>
        <dsp:cNvSpPr/>
      </dsp:nvSpPr>
      <dsp:spPr>
        <a:xfrm>
          <a:off x="0" y="996176"/>
          <a:ext cx="8382000" cy="7565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element is represented like a rectangle on a page and allows the user to draw arcs, text, shapes, gradients, and patterns.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31" y="1033107"/>
        <a:ext cx="8308138" cy="682665"/>
      </dsp:txXfrm>
    </dsp:sp>
    <dsp:sp modelId="{A6445519-E36D-458F-8F29-D286534B965D}">
      <dsp:nvSpPr>
        <dsp:cNvPr id="0" name=""/>
        <dsp:cNvSpPr/>
      </dsp:nvSpPr>
      <dsp:spPr>
        <a:xfrm>
          <a:off x="0" y="1954117"/>
          <a:ext cx="8382000" cy="69579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in HTML5 is like the &lt;div&gt;, &lt;table&gt;, or &lt;a&gt; tag except that the content used in it is rendered through JavaScript.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966" y="1988083"/>
        <a:ext cx="8314068" cy="627864"/>
      </dsp:txXfrm>
    </dsp:sp>
    <dsp:sp modelId="{02F157C3-4AF0-4564-919C-72DA0052C758}">
      <dsp:nvSpPr>
        <dsp:cNvPr id="0" name=""/>
        <dsp:cNvSpPr/>
      </dsp:nvSpPr>
      <dsp:spPr>
        <a:xfrm>
          <a:off x="0" y="2824976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 </a:t>
          </a:r>
          <a:r>
            <a:rPr lang="en-US" sz="1800" kern="1200" dirty="0" smtClean="0">
              <a:solidFill>
                <a:schemeClr val="tx1"/>
              </a:solidFill>
            </a:rPr>
            <a:t>element does not contain any drawing abilities, instead, the drawing is done using a JavaScript code.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72" y="2858148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95832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make use of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element, a user has to add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tag on the HTML page.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15" y="3732247"/>
        <a:ext cx="8309170" cy="673130"/>
      </dsp:txXfrm>
    </dsp:sp>
    <dsp:sp modelId="{0F147CFF-3E8E-4540-9C52-F4C339712692}">
      <dsp:nvSpPr>
        <dsp:cNvPr id="0" name=""/>
        <dsp:cNvSpPr/>
      </dsp:nvSpPr>
      <dsp:spPr>
        <a:xfrm>
          <a:off x="0" y="4675609"/>
          <a:ext cx="8382000" cy="7345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Using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860" y="4711469"/>
        <a:ext cx="8310280" cy="662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3867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draw a &lt;canvas&gt; element, the user can use a context object.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296" y="26296"/>
        <a:ext cx="8405608" cy="486087"/>
      </dsp:txXfrm>
    </dsp:sp>
    <dsp:sp modelId="{0256FAD6-365E-4CAB-8266-8CECC71F7F52}">
      <dsp:nvSpPr>
        <dsp:cNvPr id="0" name=""/>
        <dsp:cNvSpPr/>
      </dsp:nvSpPr>
      <dsp:spPr>
        <a:xfrm>
          <a:off x="0" y="683062"/>
          <a:ext cx="8458200" cy="5369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context object contains the drawing functions for a specific style of graphics.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210" y="709272"/>
        <a:ext cx="8405780" cy="484496"/>
      </dsp:txXfrm>
    </dsp:sp>
    <dsp:sp modelId="{A6445519-E36D-458F-8F29-D286534B965D}">
      <dsp:nvSpPr>
        <dsp:cNvPr id="0" name=""/>
        <dsp:cNvSpPr/>
      </dsp:nvSpPr>
      <dsp:spPr>
        <a:xfrm>
          <a:off x="0" y="1352552"/>
          <a:ext cx="8458200" cy="548105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Two-Dimensional (2d) context is used to work with 2d operations.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56" y="1379308"/>
        <a:ext cx="8404688" cy="494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8878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interface.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742" y="28742"/>
        <a:ext cx="8400716" cy="531304"/>
      </dsp:txXfrm>
    </dsp:sp>
    <dsp:sp modelId="{0256FAD6-365E-4CAB-8266-8CECC71F7F52}">
      <dsp:nvSpPr>
        <dsp:cNvPr id="0" name=""/>
        <dsp:cNvSpPr/>
      </dsp:nvSpPr>
      <dsp:spPr>
        <a:xfrm>
          <a:off x="0" y="734198"/>
          <a:ext cx="8458200" cy="586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48" y="762846"/>
        <a:ext cx="8400904" cy="529566"/>
      </dsp:txXfrm>
    </dsp:sp>
    <dsp:sp modelId="{A6445519-E36D-458F-8F29-D286534B965D}">
      <dsp:nvSpPr>
        <dsp:cNvPr id="0" name=""/>
        <dsp:cNvSpPr/>
      </dsp:nvSpPr>
      <dsp:spPr>
        <a:xfrm>
          <a:off x="0" y="1458308"/>
          <a:ext cx="8458200" cy="59909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has a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kern="12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245" y="1487553"/>
        <a:ext cx="8399710" cy="540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3DF5E7-A9B8-4FAA-BFFD-15519711E2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0305EC-96E3-40F4-876F-DC740FA1B5F5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in JavaScript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Drawing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work with different types of drawing objects.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objects can be drawn on a canvas element: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524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Rectangle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1336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 rectangle using 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HTML5 canvas is placed by using the x and y parameters and appropriately sized through height and width properties.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common properties and methods of various shapes.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838200" y="3505200"/>
          <a:ext cx="7696200" cy="246713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73594"/>
                <a:gridCol w="5322606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Properties and Methods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values can be gradient, pattern, or a CSS color. The default property style is solid black, but the user can set the color according to the requirements.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the user to draw a rectangle with the existing fill style.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strokeStyle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values can be gradient, pattern, or a CSS color.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Drawing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762000" y="914400"/>
          <a:ext cx="7696200" cy="18084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17359"/>
                <a:gridCol w="4878841"/>
              </a:tblGrid>
              <a:tr h="293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Properties and Methods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Enables the user to draw a rectangle with the existing stroke style. This property is used to draw the edges of the rectangle.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clearRect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  <a:endParaRPr lang="en-US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clear the pixels in a rectangle.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819400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Code Snippet demonstrates how to create a rectangle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Drawing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38238"/>
            <a:ext cx="73914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Drawing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86800" cy="541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are defined.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has the DOM object which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through the context object to draw the rectangle.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(30, 50, 150, 100)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takes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as the parameters.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fills the rectangle with magenta color.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fill()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used to paint the rectangle.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specified as 5 to define the width of line on the canvas.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sets the stroke style of the rectangle to black.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assigns the color to the rectangle.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Drawing </a:t>
            </a:r>
            <a:r>
              <a:rPr lang="en-US" dirty="0" smtClean="0"/>
              <a:t>Objects</a:t>
            </a:r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Circle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524000"/>
            <a:ext cx="83820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you can draw a circle using the </a:t>
            </a:r>
            <a:r>
              <a:rPr lang="en-US" sz="2800" baseline="30000" dirty="0" smtClean="0">
                <a:cs typeface="Courier New" pitchFamily="49" charset="0"/>
              </a:rPr>
              <a:t>arc()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have to set the start angle with 0 and the end angle is specified as </a:t>
            </a:r>
            <a:r>
              <a:rPr lang="en-US" sz="2800" baseline="30000" dirty="0" smtClean="0">
                <a:cs typeface="Courier New" pitchFamily="49" charset="0"/>
              </a:rPr>
              <a:t>2 * PI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is the syntax to draw a circle in HTML5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783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145846"/>
            <a:ext cx="6934200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733800"/>
            <a:ext cx="78486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Specifies the coordinates of the center of an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distance from the center to any point on the circle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start and end points in the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Draws the arc clockwise or anticlockwise and accepts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value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smtClean="0"/>
              <a:t>Drawing </a:t>
            </a:r>
            <a:r>
              <a:rPr lang="en-US" smtClean="0"/>
              <a:t>Objects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534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circle using HTML5.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248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Element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4094381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64738"/>
            <a:ext cx="7428252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&lt;html&gt;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 &lt;title&gt; Canvas &lt;/title&gt;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  &lt;style</a:t>
            </a:r>
            <a:r>
              <a:rPr lang="en-GB" sz="3600" baseline="30000" dirty="0" smtClean="0">
                <a:cs typeface="Courier New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	   canvas{border: medium double red; margin: 4px}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	&lt;/style&gt;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    &lt;/head&gt;</a:t>
            </a: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&lt;body&gt;</a:t>
            </a:r>
            <a:endParaRPr lang="en-US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US" sz="3600" baseline="30000" dirty="0" smtClean="0">
                <a:cs typeface="Courier New" pitchFamily="49" charset="0"/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sz="3600" baseline="30000" dirty="0" smtClean="0">
                <a:cs typeface="Courier New" pitchFamily="49" charset="0"/>
              </a:rPr>
              <a:t>  &lt;canvas width=”278” height=”200”&gt;&lt;/canvas&gt;</a:t>
            </a: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endParaRPr lang="en-GB" sz="36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600" baseline="30000" dirty="0" smtClean="0">
                <a:cs typeface="Courier New" pitchFamily="49" charset="0"/>
              </a:rPr>
              <a:t>  &lt;/body</a:t>
            </a:r>
            <a:r>
              <a:rPr lang="en-GB" sz="3600" baseline="30000" dirty="0">
                <a:cs typeface="Courier New" pitchFamily="49" charset="0"/>
              </a:rPr>
              <a:t>&gt;</a:t>
            </a:r>
            <a:endParaRPr lang="en-GB" sz="2400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endParaRPr lang="en-GB" sz="3200" b="1" baseline="30000" dirty="0" smtClean="0">
              <a:cs typeface="Courier New" pitchFamily="49" charset="0"/>
            </a:endParaRPr>
          </a:p>
          <a:p>
            <a:pPr>
              <a:lnSpc>
                <a:spcPts val="1000"/>
              </a:lnSpc>
            </a:pPr>
            <a:r>
              <a:rPr lang="en-GB" sz="3200" b="1" baseline="30000" dirty="0" smtClean="0">
                <a:cs typeface="Courier New" pitchFamily="49" charset="0"/>
              </a:rPr>
              <a:t> &lt;/html&gt;</a:t>
            </a:r>
            <a:endParaRPr lang="en-US" sz="3200" b="1" dirty="0"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724400"/>
            <a:ext cx="8153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&lt;style&gt;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used to display the border of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height and width attributes specify the size of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on the page.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219200"/>
            <a:ext cx="3200401" cy="329593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304800" y="4648200"/>
          <a:ext cx="8458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Element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45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3124200"/>
            <a:ext cx="8534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define the height and width of the canvas element respectively.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function, the DOM object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rectangle is created by using 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(18, 50, 200, 100)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with </a:t>
            </a:r>
            <a:r>
              <a:rPr lang="en-US" sz="2800" baseline="30000" dirty="0" smtClean="0">
                <a:cs typeface="Courier New" pitchFamily="49" charset="0"/>
              </a:rPr>
              <a:t>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parameters and is positioned at left corner of the page.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8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2d context object for the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442614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057400"/>
            <a:ext cx="3276600" cy="114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a Line in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create lines in a canvas using 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lineTo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is the syntax to create a line in canvas</a:t>
            </a:r>
            <a:r>
              <a:rPr lang="en-US" sz="2800" baseline="30000" dirty="0" smtClean="0"/>
              <a:t>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9925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8153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ctext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context object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beginPath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new drawing path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moveTo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creation of new sub path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lineTo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drawing of a line from the context position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how to assign a color to the line and display it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25298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 smtClean="0"/>
              <a:t>ctext.beginPath</a:t>
            </a:r>
            <a:r>
              <a:rPr lang="en-US" sz="2400" baseline="30000" dirty="0" smtClean="0"/>
              <a:t>();</a:t>
            </a:r>
            <a:endParaRPr lang="en-US" sz="2400" dirty="0" smtClean="0"/>
          </a:p>
          <a:p>
            <a:r>
              <a:rPr lang="en-US" sz="2400" baseline="30000" dirty="0" err="1" smtClean="0"/>
              <a:t>ctext.moveTo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</a:t>
            </a:r>
            <a:endParaRPr lang="en-US" sz="2400" dirty="0" smtClean="0"/>
          </a:p>
          <a:p>
            <a:r>
              <a:rPr lang="en-US" sz="2400" baseline="30000" dirty="0" err="1" smtClean="0"/>
              <a:t>ctext.lineTo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x,y</a:t>
            </a:r>
            <a:r>
              <a:rPr lang="en-US" sz="2400" baseline="30000" dirty="0" smtClean="0"/>
              <a:t>); </a:t>
            </a:r>
            <a:endParaRPr lang="en-US" sz="2400" dirty="0" smtClean="0"/>
          </a:p>
          <a:p>
            <a:r>
              <a:rPr lang="en-US" sz="2400" baseline="30000" dirty="0" err="1" smtClean="0"/>
              <a:t>ctext.stroke</a:t>
            </a:r>
            <a:r>
              <a:rPr lang="en-US" sz="2400" baseline="30000" dirty="0" smtClean="0"/>
              <a:t>();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a Line in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creating a line in HTML5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203" y="1295400"/>
            <a:ext cx="595999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343400"/>
            <a:ext cx="403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a Line in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534400" cy="563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the code, the </a:t>
            </a:r>
            <a:r>
              <a:rPr lang="en-US" sz="2800" baseline="30000" dirty="0" smtClean="0">
                <a:cs typeface="Courier New" pitchFamily="49" charset="0"/>
              </a:rPr>
              <a:t>height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are defined.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initializer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has the DOM object which is accessed through the id attribute and gets a 2d context by using the </a:t>
            </a:r>
            <a:r>
              <a:rPr lang="en-US" sz="2800" baseline="30000" dirty="0" err="1" smtClean="0">
                <a:cs typeface="Courier New" pitchFamily="49" charset="0"/>
              </a:rPr>
              <a:t>getContext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through the context object to draw the path of the line.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(100, 150)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that creates a new path for the given point to place the drawing cursor and moves the position of the window to the upper-left corner by giving the x and y coordinates.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lineTo</a:t>
            </a:r>
            <a:r>
              <a:rPr lang="en-US" sz="2800" baseline="30000" dirty="0" smtClean="0">
                <a:cs typeface="Courier New" pitchFamily="49" charset="0"/>
              </a:rPr>
              <a:t>(250, 50)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is called to draw the line from the context point to given point.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lineWidth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specified as 5 to define the width of the line on the canvas.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sets the color of the line to blue. </a:t>
            </a: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assigns the color to the line.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60</TotalTime>
  <Words>1258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Composite</vt:lpstr>
      <vt:lpstr>Canvas in JavaScript</vt:lpstr>
      <vt:lpstr>Canvas Element</vt:lpstr>
      <vt:lpstr>Canvas Element</vt:lpstr>
      <vt:lpstr>Canvas Element</vt:lpstr>
      <vt:lpstr>Canvas Element</vt:lpstr>
      <vt:lpstr>Canvas Element</vt:lpstr>
      <vt:lpstr>Drawing a Line in Canvas</vt:lpstr>
      <vt:lpstr>Drawing a Line in Canvas</vt:lpstr>
      <vt:lpstr>Drawing a Line in Canvas</vt:lpstr>
      <vt:lpstr>Working with Drawing Objects</vt:lpstr>
      <vt:lpstr>Working with Drawing Objects</vt:lpstr>
      <vt:lpstr>Working with Drawing Objects</vt:lpstr>
      <vt:lpstr>Working with Drawing Objects</vt:lpstr>
      <vt:lpstr>Working with Drawing Objects</vt:lpstr>
      <vt:lpstr>Working with Drawing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in JavaScript</dc:title>
  <dc:creator>sadia fahim</dc:creator>
  <cp:lastModifiedBy>almas</cp:lastModifiedBy>
  <cp:revision>15</cp:revision>
  <dcterms:created xsi:type="dcterms:W3CDTF">2015-05-27T19:28:01Z</dcterms:created>
  <dcterms:modified xsi:type="dcterms:W3CDTF">2015-11-28T07:09:25Z</dcterms:modified>
</cp:coreProperties>
</file>