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5" r:id="rId13"/>
    <p:sldId id="267" r:id="rId14"/>
    <p:sldId id="296" r:id="rId15"/>
    <p:sldId id="297" r:id="rId16"/>
    <p:sldId id="298" r:id="rId17"/>
    <p:sldId id="299" r:id="rId18"/>
    <p:sldId id="269" r:id="rId19"/>
    <p:sldId id="270" r:id="rId20"/>
    <p:sldId id="291" r:id="rId21"/>
    <p:sldId id="300" r:id="rId22"/>
    <p:sldId id="301" r:id="rId23"/>
    <p:sldId id="302" r:id="rId24"/>
    <p:sldId id="303" r:id="rId25"/>
    <p:sldId id="304" r:id="rId26"/>
    <p:sldId id="305" r:id="rId27"/>
    <p:sldId id="273" r:id="rId28"/>
    <p:sldId id="274" r:id="rId29"/>
    <p:sldId id="275" r:id="rId30"/>
    <p:sldId id="276" r:id="rId31"/>
    <p:sldId id="277" r:id="rId32"/>
    <p:sldId id="278" r:id="rId33"/>
    <p:sldId id="292" r:id="rId34"/>
    <p:sldId id="279" r:id="rId35"/>
    <p:sldId id="293" r:id="rId36"/>
    <p:sldId id="280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0053" autoAdjust="0"/>
  </p:normalViewPr>
  <p:slideViewPr>
    <p:cSldViewPr>
      <p:cViewPr>
        <p:scale>
          <a:sx n="66" d="100"/>
          <a:sy n="66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B8EF0-95E3-41D8-9298-B984009F346D}" type="doc">
      <dgm:prSet loTypeId="urn:microsoft.com/office/officeart/2005/8/layout/hierarchy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D384BD-994A-4E9F-AE2C-E5172A6006D7}">
      <dgm:prSet phldrT="[Text]" custT="1"/>
      <dgm:spPr/>
      <dgm:t>
        <a:bodyPr/>
        <a:lstStyle/>
        <a:p>
          <a:r>
            <a:rPr lang="en-US" sz="2000" b="1" dirty="0" smtClean="0"/>
            <a:t>Scripting</a:t>
          </a:r>
          <a:endParaRPr lang="en-US" sz="2000" b="1" dirty="0"/>
        </a:p>
      </dgm:t>
    </dgm:pt>
    <dgm:pt modelId="{ADB9F4F5-510F-41FD-8869-78F3EDAB7F94}" type="parTrans" cxnId="{EB816A10-D08C-4DB5-93B8-BF2FA3FD9529}">
      <dgm:prSet/>
      <dgm:spPr/>
      <dgm:t>
        <a:bodyPr/>
        <a:lstStyle/>
        <a:p>
          <a:endParaRPr lang="en-US"/>
        </a:p>
      </dgm:t>
    </dgm:pt>
    <dgm:pt modelId="{6B08634B-D0A4-418B-84C1-E71CD6A97BFB}" type="sibTrans" cxnId="{EB816A10-D08C-4DB5-93B8-BF2FA3FD9529}">
      <dgm:prSet/>
      <dgm:spPr/>
      <dgm:t>
        <a:bodyPr/>
        <a:lstStyle/>
        <a:p>
          <a:endParaRPr lang="en-US"/>
        </a:p>
      </dgm:t>
    </dgm:pt>
    <dgm:pt modelId="{0B71CDFD-A7B8-4B30-A5DC-D9F79C5065E8}">
      <dgm:prSet phldrT="[Text]" custT="1"/>
      <dgm:spPr/>
      <dgm:t>
        <a:bodyPr/>
        <a:lstStyle/>
        <a:p>
          <a:r>
            <a:rPr lang="en-US" sz="2000" b="1" dirty="0" smtClean="0"/>
            <a:t>Client-side Scripting</a:t>
          </a:r>
          <a:endParaRPr lang="en-US" sz="2000" b="1" dirty="0"/>
        </a:p>
      </dgm:t>
    </dgm:pt>
    <dgm:pt modelId="{0F8E916C-7DF4-4714-8997-2E0B20232480}" type="parTrans" cxnId="{9F164B7F-934F-452B-9548-4E03383CEE53}">
      <dgm:prSet/>
      <dgm:spPr/>
      <dgm:t>
        <a:bodyPr/>
        <a:lstStyle/>
        <a:p>
          <a:endParaRPr lang="en-US"/>
        </a:p>
      </dgm:t>
    </dgm:pt>
    <dgm:pt modelId="{3E0A1695-6A7C-49BB-87C5-A75C1FFD49EE}" type="sibTrans" cxnId="{9F164B7F-934F-452B-9548-4E03383CEE53}">
      <dgm:prSet/>
      <dgm:spPr/>
      <dgm:t>
        <a:bodyPr/>
        <a:lstStyle/>
        <a:p>
          <a:endParaRPr lang="en-US"/>
        </a:p>
      </dgm:t>
    </dgm:pt>
    <dgm:pt modelId="{1A829EBA-48AD-4F2F-ADE6-2A49C646228D}">
      <dgm:prSet phldrT="[Text]" custT="1"/>
      <dgm:spPr/>
      <dgm:t>
        <a:bodyPr/>
        <a:lstStyle/>
        <a:p>
          <a:r>
            <a:rPr lang="en-US" sz="2000" b="1" dirty="0" smtClean="0"/>
            <a:t>Server-side Scripting</a:t>
          </a:r>
          <a:endParaRPr lang="en-US" sz="2000" b="1" dirty="0"/>
        </a:p>
      </dgm:t>
    </dgm:pt>
    <dgm:pt modelId="{1AC6B842-04C5-4609-AF51-0CCB5E51E472}" type="parTrans" cxnId="{8844CBEB-3C80-4913-A6CC-23DCF205B6A0}">
      <dgm:prSet/>
      <dgm:spPr/>
      <dgm:t>
        <a:bodyPr/>
        <a:lstStyle/>
        <a:p>
          <a:endParaRPr lang="en-US"/>
        </a:p>
      </dgm:t>
    </dgm:pt>
    <dgm:pt modelId="{4677B9D1-997D-41A5-BA9B-C50933EAD64B}" type="sibTrans" cxnId="{8844CBEB-3C80-4913-A6CC-23DCF205B6A0}">
      <dgm:prSet/>
      <dgm:spPr/>
      <dgm:t>
        <a:bodyPr/>
        <a:lstStyle/>
        <a:p>
          <a:endParaRPr lang="en-US"/>
        </a:p>
      </dgm:t>
    </dgm:pt>
    <dgm:pt modelId="{BB1C68D8-B1F0-4F8F-B4B9-146DB7F9548B}" type="pres">
      <dgm:prSet presAssocID="{EACB8EF0-95E3-41D8-9298-B984009F346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81CA8F7-03D4-41AF-81BE-DF5A2254878A}" type="pres">
      <dgm:prSet presAssocID="{43D384BD-994A-4E9F-AE2C-E5172A6006D7}" presName="hierRoot1" presStyleCnt="0"/>
      <dgm:spPr/>
      <dgm:t>
        <a:bodyPr/>
        <a:lstStyle/>
        <a:p>
          <a:endParaRPr lang="en-US"/>
        </a:p>
      </dgm:t>
    </dgm:pt>
    <dgm:pt modelId="{2959C066-146E-4EC2-BD26-7D0821338354}" type="pres">
      <dgm:prSet presAssocID="{43D384BD-994A-4E9F-AE2C-E5172A6006D7}" presName="composite" presStyleCnt="0"/>
      <dgm:spPr/>
      <dgm:t>
        <a:bodyPr/>
        <a:lstStyle/>
        <a:p>
          <a:endParaRPr lang="en-US"/>
        </a:p>
      </dgm:t>
    </dgm:pt>
    <dgm:pt modelId="{2409B58F-43BE-4E0E-BC2A-B1BAFEC41E0E}" type="pres">
      <dgm:prSet presAssocID="{43D384BD-994A-4E9F-AE2C-E5172A6006D7}" presName="background" presStyleLbl="node0" presStyleIdx="0" presStyleCnt="1"/>
      <dgm:spPr/>
      <dgm:t>
        <a:bodyPr/>
        <a:lstStyle/>
        <a:p>
          <a:endParaRPr lang="en-US"/>
        </a:p>
      </dgm:t>
    </dgm:pt>
    <dgm:pt modelId="{EBCFEE64-1545-4890-91F2-B138F65D4C39}" type="pres">
      <dgm:prSet presAssocID="{43D384BD-994A-4E9F-AE2C-E5172A6006D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50878C-15FB-4B86-AC5F-B5CBBC262543}" type="pres">
      <dgm:prSet presAssocID="{43D384BD-994A-4E9F-AE2C-E5172A6006D7}" presName="hierChild2" presStyleCnt="0"/>
      <dgm:spPr/>
      <dgm:t>
        <a:bodyPr/>
        <a:lstStyle/>
        <a:p>
          <a:endParaRPr lang="en-US"/>
        </a:p>
      </dgm:t>
    </dgm:pt>
    <dgm:pt modelId="{B7C96F24-F230-47B4-9126-07A949E00161}" type="pres">
      <dgm:prSet presAssocID="{0F8E916C-7DF4-4714-8997-2E0B20232480}" presName="Name10" presStyleLbl="parChTrans1D2" presStyleIdx="0" presStyleCnt="2"/>
      <dgm:spPr/>
      <dgm:t>
        <a:bodyPr/>
        <a:lstStyle/>
        <a:p>
          <a:endParaRPr lang="en-US"/>
        </a:p>
      </dgm:t>
    </dgm:pt>
    <dgm:pt modelId="{FB4B073E-785D-4C69-8C53-26EF2D72C5EF}" type="pres">
      <dgm:prSet presAssocID="{0B71CDFD-A7B8-4B30-A5DC-D9F79C5065E8}" presName="hierRoot2" presStyleCnt="0"/>
      <dgm:spPr/>
      <dgm:t>
        <a:bodyPr/>
        <a:lstStyle/>
        <a:p>
          <a:endParaRPr lang="en-US"/>
        </a:p>
      </dgm:t>
    </dgm:pt>
    <dgm:pt modelId="{781FD1FA-ABC4-4931-923B-EE344E5D9940}" type="pres">
      <dgm:prSet presAssocID="{0B71CDFD-A7B8-4B30-A5DC-D9F79C5065E8}" presName="composite2" presStyleCnt="0"/>
      <dgm:spPr/>
      <dgm:t>
        <a:bodyPr/>
        <a:lstStyle/>
        <a:p>
          <a:endParaRPr lang="en-US"/>
        </a:p>
      </dgm:t>
    </dgm:pt>
    <dgm:pt modelId="{3951BABC-1964-44B2-A5AF-5F05F2164867}" type="pres">
      <dgm:prSet presAssocID="{0B71CDFD-A7B8-4B30-A5DC-D9F79C5065E8}" presName="background2" presStyleLbl="node2" presStyleIdx="0" presStyleCnt="2"/>
      <dgm:spPr/>
      <dgm:t>
        <a:bodyPr/>
        <a:lstStyle/>
        <a:p>
          <a:endParaRPr lang="en-US"/>
        </a:p>
      </dgm:t>
    </dgm:pt>
    <dgm:pt modelId="{3D9441B0-04F9-45E8-A225-DD4EA37EA3B0}" type="pres">
      <dgm:prSet presAssocID="{0B71CDFD-A7B8-4B30-A5DC-D9F79C5065E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C83D2D-7133-4951-84CC-63A6A207A212}" type="pres">
      <dgm:prSet presAssocID="{0B71CDFD-A7B8-4B30-A5DC-D9F79C5065E8}" presName="hierChild3" presStyleCnt="0"/>
      <dgm:spPr/>
      <dgm:t>
        <a:bodyPr/>
        <a:lstStyle/>
        <a:p>
          <a:endParaRPr lang="en-US"/>
        </a:p>
      </dgm:t>
    </dgm:pt>
    <dgm:pt modelId="{B92491AE-0CB4-40F0-80C0-46C520E51920}" type="pres">
      <dgm:prSet presAssocID="{1AC6B842-04C5-4609-AF51-0CCB5E51E472}" presName="Name10" presStyleLbl="parChTrans1D2" presStyleIdx="1" presStyleCnt="2"/>
      <dgm:spPr/>
      <dgm:t>
        <a:bodyPr/>
        <a:lstStyle/>
        <a:p>
          <a:endParaRPr lang="en-US"/>
        </a:p>
      </dgm:t>
    </dgm:pt>
    <dgm:pt modelId="{BF4B84EC-7356-48FF-893E-E45DADE1F8FA}" type="pres">
      <dgm:prSet presAssocID="{1A829EBA-48AD-4F2F-ADE6-2A49C646228D}" presName="hierRoot2" presStyleCnt="0"/>
      <dgm:spPr/>
      <dgm:t>
        <a:bodyPr/>
        <a:lstStyle/>
        <a:p>
          <a:endParaRPr lang="en-US"/>
        </a:p>
      </dgm:t>
    </dgm:pt>
    <dgm:pt modelId="{839EBC2B-F428-41E6-8FD9-99A0A3E03A40}" type="pres">
      <dgm:prSet presAssocID="{1A829EBA-48AD-4F2F-ADE6-2A49C646228D}" presName="composite2" presStyleCnt="0"/>
      <dgm:spPr/>
      <dgm:t>
        <a:bodyPr/>
        <a:lstStyle/>
        <a:p>
          <a:endParaRPr lang="en-US"/>
        </a:p>
      </dgm:t>
    </dgm:pt>
    <dgm:pt modelId="{6FE362B0-317C-4440-BD62-80DC7128E396}" type="pres">
      <dgm:prSet presAssocID="{1A829EBA-48AD-4F2F-ADE6-2A49C646228D}" presName="background2" presStyleLbl="node2" presStyleIdx="1" presStyleCnt="2"/>
      <dgm:spPr/>
      <dgm:t>
        <a:bodyPr/>
        <a:lstStyle/>
        <a:p>
          <a:endParaRPr lang="en-US"/>
        </a:p>
      </dgm:t>
    </dgm:pt>
    <dgm:pt modelId="{18CA75A4-F752-499A-A47A-6FC173D6E9F9}" type="pres">
      <dgm:prSet presAssocID="{1A829EBA-48AD-4F2F-ADE6-2A49C646228D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4E4C4E-6B92-45FE-B78F-003237569324}" type="pres">
      <dgm:prSet presAssocID="{1A829EBA-48AD-4F2F-ADE6-2A49C646228D}" presName="hierChild3" presStyleCnt="0"/>
      <dgm:spPr/>
      <dgm:t>
        <a:bodyPr/>
        <a:lstStyle/>
        <a:p>
          <a:endParaRPr lang="en-US"/>
        </a:p>
      </dgm:t>
    </dgm:pt>
  </dgm:ptLst>
  <dgm:cxnLst>
    <dgm:cxn modelId="{8844CBEB-3C80-4913-A6CC-23DCF205B6A0}" srcId="{43D384BD-994A-4E9F-AE2C-E5172A6006D7}" destId="{1A829EBA-48AD-4F2F-ADE6-2A49C646228D}" srcOrd="1" destOrd="0" parTransId="{1AC6B842-04C5-4609-AF51-0CCB5E51E472}" sibTransId="{4677B9D1-997D-41A5-BA9B-C50933EAD64B}"/>
    <dgm:cxn modelId="{15C36AFC-6C60-4A41-8484-2200DAB1CE21}" type="presOf" srcId="{EACB8EF0-95E3-41D8-9298-B984009F346D}" destId="{BB1C68D8-B1F0-4F8F-B4B9-146DB7F9548B}" srcOrd="0" destOrd="0" presId="urn:microsoft.com/office/officeart/2005/8/layout/hierarchy1"/>
    <dgm:cxn modelId="{C419861D-E038-45B4-B761-00D9527D66B3}" type="presOf" srcId="{0B71CDFD-A7B8-4B30-A5DC-D9F79C5065E8}" destId="{3D9441B0-04F9-45E8-A225-DD4EA37EA3B0}" srcOrd="0" destOrd="0" presId="urn:microsoft.com/office/officeart/2005/8/layout/hierarchy1"/>
    <dgm:cxn modelId="{0E858B89-1437-4946-A77B-1FC650259070}" type="presOf" srcId="{1A829EBA-48AD-4F2F-ADE6-2A49C646228D}" destId="{18CA75A4-F752-499A-A47A-6FC173D6E9F9}" srcOrd="0" destOrd="0" presId="urn:microsoft.com/office/officeart/2005/8/layout/hierarchy1"/>
    <dgm:cxn modelId="{6F012EDF-8F74-4853-BCBC-E6F60998951C}" type="presOf" srcId="{0F8E916C-7DF4-4714-8997-2E0B20232480}" destId="{B7C96F24-F230-47B4-9126-07A949E00161}" srcOrd="0" destOrd="0" presId="urn:microsoft.com/office/officeart/2005/8/layout/hierarchy1"/>
    <dgm:cxn modelId="{277ECD1B-ECDF-41DB-BF5D-D1DDA63E5759}" type="presOf" srcId="{1AC6B842-04C5-4609-AF51-0CCB5E51E472}" destId="{B92491AE-0CB4-40F0-80C0-46C520E51920}" srcOrd="0" destOrd="0" presId="urn:microsoft.com/office/officeart/2005/8/layout/hierarchy1"/>
    <dgm:cxn modelId="{EB816A10-D08C-4DB5-93B8-BF2FA3FD9529}" srcId="{EACB8EF0-95E3-41D8-9298-B984009F346D}" destId="{43D384BD-994A-4E9F-AE2C-E5172A6006D7}" srcOrd="0" destOrd="0" parTransId="{ADB9F4F5-510F-41FD-8869-78F3EDAB7F94}" sibTransId="{6B08634B-D0A4-418B-84C1-E71CD6A97BFB}"/>
    <dgm:cxn modelId="{9F164B7F-934F-452B-9548-4E03383CEE53}" srcId="{43D384BD-994A-4E9F-AE2C-E5172A6006D7}" destId="{0B71CDFD-A7B8-4B30-A5DC-D9F79C5065E8}" srcOrd="0" destOrd="0" parTransId="{0F8E916C-7DF4-4714-8997-2E0B20232480}" sibTransId="{3E0A1695-6A7C-49BB-87C5-A75C1FFD49EE}"/>
    <dgm:cxn modelId="{C48E978B-1B24-44BB-A2AE-768F3E5F3DF0}" type="presOf" srcId="{43D384BD-994A-4E9F-AE2C-E5172A6006D7}" destId="{EBCFEE64-1545-4890-91F2-B138F65D4C39}" srcOrd="0" destOrd="0" presId="urn:microsoft.com/office/officeart/2005/8/layout/hierarchy1"/>
    <dgm:cxn modelId="{641D56A7-A239-4FA6-85CD-55B4580DBDD4}" type="presParOf" srcId="{BB1C68D8-B1F0-4F8F-B4B9-146DB7F9548B}" destId="{781CA8F7-03D4-41AF-81BE-DF5A2254878A}" srcOrd="0" destOrd="0" presId="urn:microsoft.com/office/officeart/2005/8/layout/hierarchy1"/>
    <dgm:cxn modelId="{B6ACD985-9F4F-462C-AB9F-E3FA91A1A6C0}" type="presParOf" srcId="{781CA8F7-03D4-41AF-81BE-DF5A2254878A}" destId="{2959C066-146E-4EC2-BD26-7D0821338354}" srcOrd="0" destOrd="0" presId="urn:microsoft.com/office/officeart/2005/8/layout/hierarchy1"/>
    <dgm:cxn modelId="{E431E6B6-F2DF-4D4D-B738-2E4FA86C69D9}" type="presParOf" srcId="{2959C066-146E-4EC2-BD26-7D0821338354}" destId="{2409B58F-43BE-4E0E-BC2A-B1BAFEC41E0E}" srcOrd="0" destOrd="0" presId="urn:microsoft.com/office/officeart/2005/8/layout/hierarchy1"/>
    <dgm:cxn modelId="{74E01D84-6368-4E71-97FB-1ED034E3CD41}" type="presParOf" srcId="{2959C066-146E-4EC2-BD26-7D0821338354}" destId="{EBCFEE64-1545-4890-91F2-B138F65D4C39}" srcOrd="1" destOrd="0" presId="urn:microsoft.com/office/officeart/2005/8/layout/hierarchy1"/>
    <dgm:cxn modelId="{FFE29F69-6E3E-46E4-A646-6E86AB714642}" type="presParOf" srcId="{781CA8F7-03D4-41AF-81BE-DF5A2254878A}" destId="{2650878C-15FB-4B86-AC5F-B5CBBC262543}" srcOrd="1" destOrd="0" presId="urn:microsoft.com/office/officeart/2005/8/layout/hierarchy1"/>
    <dgm:cxn modelId="{E618D5E8-2B33-47B0-BE16-73F391479D40}" type="presParOf" srcId="{2650878C-15FB-4B86-AC5F-B5CBBC262543}" destId="{B7C96F24-F230-47B4-9126-07A949E00161}" srcOrd="0" destOrd="0" presId="urn:microsoft.com/office/officeart/2005/8/layout/hierarchy1"/>
    <dgm:cxn modelId="{0177A575-AE41-42A0-A07D-556FC94C50D6}" type="presParOf" srcId="{2650878C-15FB-4B86-AC5F-B5CBBC262543}" destId="{FB4B073E-785D-4C69-8C53-26EF2D72C5EF}" srcOrd="1" destOrd="0" presId="urn:microsoft.com/office/officeart/2005/8/layout/hierarchy1"/>
    <dgm:cxn modelId="{F59A5BE5-B334-4DE9-9A83-CFE186E32FA7}" type="presParOf" srcId="{FB4B073E-785D-4C69-8C53-26EF2D72C5EF}" destId="{781FD1FA-ABC4-4931-923B-EE344E5D9940}" srcOrd="0" destOrd="0" presId="urn:microsoft.com/office/officeart/2005/8/layout/hierarchy1"/>
    <dgm:cxn modelId="{34143ADE-4305-48FA-978B-ECC448CF9AF3}" type="presParOf" srcId="{781FD1FA-ABC4-4931-923B-EE344E5D9940}" destId="{3951BABC-1964-44B2-A5AF-5F05F2164867}" srcOrd="0" destOrd="0" presId="urn:microsoft.com/office/officeart/2005/8/layout/hierarchy1"/>
    <dgm:cxn modelId="{8CB899E6-3860-49BC-ACBE-6EFC6EE47BF0}" type="presParOf" srcId="{781FD1FA-ABC4-4931-923B-EE344E5D9940}" destId="{3D9441B0-04F9-45E8-A225-DD4EA37EA3B0}" srcOrd="1" destOrd="0" presId="urn:microsoft.com/office/officeart/2005/8/layout/hierarchy1"/>
    <dgm:cxn modelId="{47FCE268-7170-4A1E-9E54-FCDE4885BDF3}" type="presParOf" srcId="{FB4B073E-785D-4C69-8C53-26EF2D72C5EF}" destId="{ACC83D2D-7133-4951-84CC-63A6A207A212}" srcOrd="1" destOrd="0" presId="urn:microsoft.com/office/officeart/2005/8/layout/hierarchy1"/>
    <dgm:cxn modelId="{770F31B9-CDC8-4336-9E49-94978A86BC66}" type="presParOf" srcId="{2650878C-15FB-4B86-AC5F-B5CBBC262543}" destId="{B92491AE-0CB4-40F0-80C0-46C520E51920}" srcOrd="2" destOrd="0" presId="urn:microsoft.com/office/officeart/2005/8/layout/hierarchy1"/>
    <dgm:cxn modelId="{5401DE33-FD29-4DBD-8BE8-6AF3EB226962}" type="presParOf" srcId="{2650878C-15FB-4B86-AC5F-B5CBBC262543}" destId="{BF4B84EC-7356-48FF-893E-E45DADE1F8FA}" srcOrd="3" destOrd="0" presId="urn:microsoft.com/office/officeart/2005/8/layout/hierarchy1"/>
    <dgm:cxn modelId="{88E58AA3-6459-4918-83BC-2ACD32525F98}" type="presParOf" srcId="{BF4B84EC-7356-48FF-893E-E45DADE1F8FA}" destId="{839EBC2B-F428-41E6-8FD9-99A0A3E03A40}" srcOrd="0" destOrd="0" presId="urn:microsoft.com/office/officeart/2005/8/layout/hierarchy1"/>
    <dgm:cxn modelId="{9DDB66A4-350B-4F40-BF53-1EDACE113F5C}" type="presParOf" srcId="{839EBC2B-F428-41E6-8FD9-99A0A3E03A40}" destId="{6FE362B0-317C-4440-BD62-80DC7128E396}" srcOrd="0" destOrd="0" presId="urn:microsoft.com/office/officeart/2005/8/layout/hierarchy1"/>
    <dgm:cxn modelId="{2647C012-FB2D-4736-9BDB-1BB19826AEDD}" type="presParOf" srcId="{839EBC2B-F428-41E6-8FD9-99A0A3E03A40}" destId="{18CA75A4-F752-499A-A47A-6FC173D6E9F9}" srcOrd="1" destOrd="0" presId="urn:microsoft.com/office/officeart/2005/8/layout/hierarchy1"/>
    <dgm:cxn modelId="{B56204C2-AAFE-4216-95BE-F31026FB434A}" type="presParOf" srcId="{BF4B84EC-7356-48FF-893E-E45DADE1F8FA}" destId="{F14E4C4E-6B92-45FE-B78F-00323756932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93D8ED-BB81-4D84-91DD-05350B4EFC4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57FD8E-722A-4FE1-A800-A7842B64FACF}">
      <dgm:prSet phldrT="[Text]" custT="1"/>
      <dgm:spPr>
        <a:solidFill>
          <a:srgbClr val="7030A0"/>
        </a:solidFill>
      </dgm:spPr>
      <dgm:t>
        <a:bodyPr/>
        <a:lstStyle/>
        <a:p>
          <a:pPr algn="l"/>
          <a:r>
            <a:rPr lang="en-US" sz="1600" dirty="0" smtClean="0"/>
            <a:t> In JavaScript,</a:t>
          </a:r>
          <a:endParaRPr lang="en-US" sz="1600" dirty="0"/>
        </a:p>
      </dgm:t>
    </dgm:pt>
    <dgm:pt modelId="{06F76D9A-D8F2-4984-AAEE-E0B32A6C4132}" type="parTrans" cxnId="{E382A97C-A518-4706-B631-6B3A93EC7B18}">
      <dgm:prSet/>
      <dgm:spPr/>
      <dgm:t>
        <a:bodyPr/>
        <a:lstStyle/>
        <a:p>
          <a:endParaRPr lang="en-US"/>
        </a:p>
      </dgm:t>
    </dgm:pt>
    <dgm:pt modelId="{0C2805D7-4352-470E-89E1-8493C02D9BAB}" type="sibTrans" cxnId="{E382A97C-A518-4706-B631-6B3A93EC7B18}">
      <dgm:prSet/>
      <dgm:spPr/>
      <dgm:t>
        <a:bodyPr/>
        <a:lstStyle/>
        <a:p>
          <a:endParaRPr lang="en-US"/>
        </a:p>
      </dgm:t>
    </dgm:pt>
    <dgm:pt modelId="{D6A3040D-8377-4504-95EA-F17CB7DD2DEA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the </a:t>
          </a:r>
          <a:r>
            <a:rPr lang="en-US" sz="1600" dirty="0" err="1" smtClean="0">
              <a:latin typeface="Calibri" pitchFamily="34" charset="0"/>
              <a:cs typeface="Calibri" pitchFamily="34" charset="0"/>
            </a:rPr>
            <a:t>var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keyword is used to create a variable by allocating memory to it.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8284AD39-911A-4534-9D24-A79788150699}" type="parTrans" cxnId="{FBD974E9-9957-4404-9F93-E7B989C5852A}">
      <dgm:prSet/>
      <dgm:spPr/>
      <dgm:t>
        <a:bodyPr/>
        <a:lstStyle/>
        <a:p>
          <a:endParaRPr lang="en-US"/>
        </a:p>
      </dgm:t>
    </dgm:pt>
    <dgm:pt modelId="{F9217D79-0548-462E-89A1-F2968343EBB4}" type="sibTrans" cxnId="{FBD974E9-9957-4404-9F93-E7B989C5852A}">
      <dgm:prSet/>
      <dgm:spPr/>
      <dgm:t>
        <a:bodyPr/>
        <a:lstStyle/>
        <a:p>
          <a:endParaRPr lang="en-US"/>
        </a:p>
      </dgm:t>
    </dgm:pt>
    <dgm:pt modelId="{D50A3AAC-7505-447E-BD38-9E15D70972CE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a keyword is a reserved word that holds a special meaning. 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43EAB393-DF1E-40D9-AB3C-142616DE21BC}" type="parTrans" cxnId="{6A1B8788-2705-42C1-B145-50A62A4AB61C}">
      <dgm:prSet/>
      <dgm:spPr/>
      <dgm:t>
        <a:bodyPr/>
        <a:lstStyle/>
        <a:p>
          <a:endParaRPr lang="en-US"/>
        </a:p>
      </dgm:t>
    </dgm:pt>
    <dgm:pt modelId="{D8CAC414-599A-4434-974D-39D5316A46A1}" type="sibTrans" cxnId="{6A1B8788-2705-42C1-B145-50A62A4AB61C}">
      <dgm:prSet/>
      <dgm:spPr/>
      <dgm:t>
        <a:bodyPr/>
        <a:lstStyle/>
        <a:p>
          <a:endParaRPr lang="en-US"/>
        </a:p>
      </dgm:t>
    </dgm:pt>
    <dgm:pt modelId="{9BCA323E-6A5B-4060-8D3D-6F08D535ED50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the variable can be initialized at the time of creating the variable or later.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509048E6-251D-4931-A7B0-05B873F2859C}" type="parTrans" cxnId="{BFAFC433-B178-4F1D-9E33-3E8865CDE914}">
      <dgm:prSet/>
      <dgm:spPr/>
      <dgm:t>
        <a:bodyPr/>
        <a:lstStyle/>
        <a:p>
          <a:endParaRPr lang="en-US"/>
        </a:p>
      </dgm:t>
    </dgm:pt>
    <dgm:pt modelId="{7AA34270-9F85-492D-BFA2-A0C5FB1B272C}" type="sibTrans" cxnId="{BFAFC433-B178-4F1D-9E33-3E8865CDE914}">
      <dgm:prSet/>
      <dgm:spPr/>
      <dgm:t>
        <a:bodyPr/>
        <a:lstStyle/>
        <a:p>
          <a:endParaRPr lang="en-US"/>
        </a:p>
      </dgm:t>
    </dgm:pt>
    <dgm:pt modelId="{167CD2C9-E8D9-4A52-8183-2134B0303310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initialization refers to the task of assigning a value to a variable.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1990C475-769E-4669-8E9B-EE31BC9965BE}" type="parTrans" cxnId="{48B59A35-3BB1-4079-9C86-91EA97874E37}">
      <dgm:prSet/>
      <dgm:spPr/>
      <dgm:t>
        <a:bodyPr/>
        <a:lstStyle/>
        <a:p>
          <a:endParaRPr lang="en-US"/>
        </a:p>
      </dgm:t>
    </dgm:pt>
    <dgm:pt modelId="{01257336-A840-4420-A762-C9BF615ECAED}" type="sibTrans" cxnId="{48B59A35-3BB1-4079-9C86-91EA97874E37}">
      <dgm:prSet/>
      <dgm:spPr/>
      <dgm:t>
        <a:bodyPr/>
        <a:lstStyle/>
        <a:p>
          <a:endParaRPr lang="en-US"/>
        </a:p>
      </dgm:t>
    </dgm:pt>
    <dgm:pt modelId="{E7785A69-FEA8-4F3A-B3A7-F8B355FEDAD9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once the variable is initialized, you can change the value of a variable as required.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7E06B3F3-9200-4CD1-9F21-480C685E20FA}" type="parTrans" cxnId="{AC81DDCC-F21B-4E4A-B997-065CE49A5624}">
      <dgm:prSet/>
      <dgm:spPr/>
      <dgm:t>
        <a:bodyPr/>
        <a:lstStyle/>
        <a:p>
          <a:endParaRPr lang="en-US"/>
        </a:p>
      </dgm:t>
    </dgm:pt>
    <dgm:pt modelId="{54101481-54FF-4FAF-A94D-25D8F7244F6A}" type="sibTrans" cxnId="{AC81DDCC-F21B-4E4A-B997-065CE49A5624}">
      <dgm:prSet/>
      <dgm:spPr/>
      <dgm:t>
        <a:bodyPr/>
        <a:lstStyle/>
        <a:p>
          <a:endParaRPr lang="en-US"/>
        </a:p>
      </dgm:t>
    </dgm:pt>
    <dgm:pt modelId="{0650635C-B4F0-41EE-A36C-015A32B14D67}">
      <dgm:prSet phldrT="[Text]" custT="1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variables allow keeping track of data during the execution of the script.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0A3D0C20-C56E-4562-A94B-C960E6CDAFE3}" type="parTrans" cxnId="{01E04DFB-CF16-4231-B2CE-344AC71914CC}">
      <dgm:prSet/>
      <dgm:spPr/>
      <dgm:t>
        <a:bodyPr/>
        <a:lstStyle/>
        <a:p>
          <a:endParaRPr lang="en-US"/>
        </a:p>
      </dgm:t>
    </dgm:pt>
    <dgm:pt modelId="{1893505B-3A99-4109-897D-54D0E5862DC8}" type="sibTrans" cxnId="{01E04DFB-CF16-4231-B2CE-344AC71914CC}">
      <dgm:prSet/>
      <dgm:spPr/>
      <dgm:t>
        <a:bodyPr/>
        <a:lstStyle/>
        <a:p>
          <a:endParaRPr lang="en-US"/>
        </a:p>
      </dgm:t>
    </dgm:pt>
    <dgm:pt modelId="{6F900192-13E6-427E-910E-499BB4D78BB8}">
      <dgm:prSet phldrT="[Text]" custT="1"/>
      <dgm:spPr>
        <a:solidFill>
          <a:srgbClr val="FFFF99">
            <a:alpha val="90000"/>
          </a:srgb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while referring to a variable, you are referring to the value of that variable.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B6FE4DA6-220D-4C55-A2C0-0DEDD71004DF}" type="parTrans" cxnId="{515C3292-23ED-4C62-A127-B78D49E2D497}">
      <dgm:prSet/>
      <dgm:spPr/>
      <dgm:t>
        <a:bodyPr/>
        <a:lstStyle/>
        <a:p>
          <a:endParaRPr lang="en-US"/>
        </a:p>
      </dgm:t>
    </dgm:pt>
    <dgm:pt modelId="{EBB23401-D2FB-481A-B8EB-7D791638E6F9}" type="sibTrans" cxnId="{515C3292-23ED-4C62-A127-B78D49E2D497}">
      <dgm:prSet/>
      <dgm:spPr/>
      <dgm:t>
        <a:bodyPr/>
        <a:lstStyle/>
        <a:p>
          <a:endParaRPr lang="en-US"/>
        </a:p>
      </dgm:t>
    </dgm:pt>
    <dgm:pt modelId="{D0BD7E9B-79A5-4C90-9A9F-01005038DD2C}">
      <dgm:prSet phldrT="[Text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one can declare and initialize multiple variables in a single statement.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DB61E592-C017-4A0B-9155-1EE6BD97F9EA}" type="parTrans" cxnId="{FA4E17F0-288F-4B92-97ED-6E0F11DC4D4D}">
      <dgm:prSet/>
      <dgm:spPr/>
      <dgm:t>
        <a:bodyPr/>
        <a:lstStyle/>
        <a:p>
          <a:endParaRPr lang="en-US"/>
        </a:p>
      </dgm:t>
    </dgm:pt>
    <dgm:pt modelId="{FCE7162A-AF4B-4641-A21C-DAC7A8D11253}" type="sibTrans" cxnId="{FA4E17F0-288F-4B92-97ED-6E0F11DC4D4D}">
      <dgm:prSet/>
      <dgm:spPr/>
      <dgm:t>
        <a:bodyPr/>
        <a:lstStyle/>
        <a:p>
          <a:endParaRPr lang="en-US"/>
        </a:p>
      </dgm:t>
    </dgm:pt>
    <dgm:pt modelId="{B468F822-FA45-412D-B478-5A4DC4DF054E}" type="pres">
      <dgm:prSet presAssocID="{D393D8ED-BB81-4D84-91DD-05350B4EFC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3EBD43-11D2-4618-99AF-A40FEDC0C097}" type="pres">
      <dgm:prSet presAssocID="{4F57FD8E-722A-4FE1-A800-A7842B64FACF}" presName="root" presStyleCnt="0"/>
      <dgm:spPr/>
    </dgm:pt>
    <dgm:pt modelId="{BAFF6349-B296-4F4C-80CD-1CE7473A9F90}" type="pres">
      <dgm:prSet presAssocID="{4F57FD8E-722A-4FE1-A800-A7842B64FACF}" presName="rootComposite" presStyleCnt="0"/>
      <dgm:spPr/>
    </dgm:pt>
    <dgm:pt modelId="{BC6173FC-5FB0-4E70-8D5C-962BCFCBFD7A}" type="pres">
      <dgm:prSet presAssocID="{4F57FD8E-722A-4FE1-A800-A7842B64FACF}" presName="rootText" presStyleLbl="node1" presStyleIdx="0" presStyleCnt="1" custScaleX="400761" custScaleY="140930" custLinFactY="-100000" custLinFactNeighborX="11111" custLinFactNeighborY="-127352"/>
      <dgm:spPr/>
      <dgm:t>
        <a:bodyPr/>
        <a:lstStyle/>
        <a:p>
          <a:endParaRPr lang="en-US"/>
        </a:p>
      </dgm:t>
    </dgm:pt>
    <dgm:pt modelId="{3B63C256-E7BD-4FED-A24D-ED2C4F33768A}" type="pres">
      <dgm:prSet presAssocID="{4F57FD8E-722A-4FE1-A800-A7842B64FACF}" presName="rootConnector" presStyleLbl="node1" presStyleIdx="0" presStyleCnt="1"/>
      <dgm:spPr/>
      <dgm:t>
        <a:bodyPr/>
        <a:lstStyle/>
        <a:p>
          <a:endParaRPr lang="en-US"/>
        </a:p>
      </dgm:t>
    </dgm:pt>
    <dgm:pt modelId="{636388E9-B1ED-42D9-BF7B-D39D4493A1B8}" type="pres">
      <dgm:prSet presAssocID="{4F57FD8E-722A-4FE1-A800-A7842B64FACF}" presName="childShape" presStyleCnt="0"/>
      <dgm:spPr/>
    </dgm:pt>
    <dgm:pt modelId="{159E9CC5-F056-481E-890B-D81D92944806}" type="pres">
      <dgm:prSet presAssocID="{8284AD39-911A-4534-9D24-A79788150699}" presName="Name13" presStyleLbl="parChTrans1D2" presStyleIdx="0" presStyleCnt="8"/>
      <dgm:spPr/>
      <dgm:t>
        <a:bodyPr/>
        <a:lstStyle/>
        <a:p>
          <a:endParaRPr lang="en-US"/>
        </a:p>
      </dgm:t>
    </dgm:pt>
    <dgm:pt modelId="{56E95771-CAF8-441F-9C29-95B345C1BC36}" type="pres">
      <dgm:prSet presAssocID="{D6A3040D-8377-4504-95EA-F17CB7DD2DEA}" presName="childText" presStyleLbl="bgAcc1" presStyleIdx="0" presStyleCnt="8" custScaleX="1562194" custScaleY="128290" custLinFactY="-1220" custLinFactNeighborX="-826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82C2E-3830-4A10-8B86-E47EF69015BA}" type="pres">
      <dgm:prSet presAssocID="{43EAB393-DF1E-40D9-AB3C-142616DE21BC}" presName="Name13" presStyleLbl="parChTrans1D2" presStyleIdx="1" presStyleCnt="8"/>
      <dgm:spPr/>
      <dgm:t>
        <a:bodyPr/>
        <a:lstStyle/>
        <a:p>
          <a:endParaRPr lang="en-US"/>
        </a:p>
      </dgm:t>
    </dgm:pt>
    <dgm:pt modelId="{61E2C684-EBD0-485A-A69A-410BAE7028A4}" type="pres">
      <dgm:prSet presAssocID="{D50A3AAC-7505-447E-BD38-9E15D70972CE}" presName="childText" presStyleLbl="bgAcc1" presStyleIdx="1" presStyleCnt="8" custScaleX="1566601" custScaleY="135890" custLinFactNeighborX="-5233" custLinFactNeighborY="-813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CD54D-66BE-465E-9847-73F41B8C7E46}" type="pres">
      <dgm:prSet presAssocID="{509048E6-251D-4931-A7B0-05B873F2859C}" presName="Name13" presStyleLbl="parChTrans1D2" presStyleIdx="2" presStyleCnt="8"/>
      <dgm:spPr/>
      <dgm:t>
        <a:bodyPr/>
        <a:lstStyle/>
        <a:p>
          <a:endParaRPr lang="en-US"/>
        </a:p>
      </dgm:t>
    </dgm:pt>
    <dgm:pt modelId="{37FAE7F2-3481-4698-9EAC-9A7F7BEDF7E1}" type="pres">
      <dgm:prSet presAssocID="{9BCA323E-6A5B-4060-8D3D-6F08D535ED50}" presName="childText" presStyleLbl="bgAcc1" presStyleIdx="2" presStyleCnt="8" custScaleX="1555781" custScaleY="146160" custLinFactNeighborX="5587" custLinFactNeighborY="-458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4C038-F2EE-417C-9AB4-8C20A1887613}" type="pres">
      <dgm:prSet presAssocID="{1990C475-769E-4669-8E9B-EE31BC9965BE}" presName="Name13" presStyleLbl="parChTrans1D2" presStyleIdx="3" presStyleCnt="8"/>
      <dgm:spPr/>
      <dgm:t>
        <a:bodyPr/>
        <a:lstStyle/>
        <a:p>
          <a:endParaRPr lang="en-US"/>
        </a:p>
      </dgm:t>
    </dgm:pt>
    <dgm:pt modelId="{547B328A-F054-4696-8C09-02F540C93386}" type="pres">
      <dgm:prSet presAssocID="{167CD2C9-E8D9-4A52-8183-2134B0303310}" presName="childText" presStyleLbl="bgAcc1" presStyleIdx="3" presStyleCnt="8" custScaleX="1508690" custScaleY="145834" custLinFactNeighborY="-101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5CCBB-F338-4FB3-B9E5-EE97818BFDA8}" type="pres">
      <dgm:prSet presAssocID="{7E06B3F3-9200-4CD1-9F21-480C685E20FA}" presName="Name13" presStyleLbl="parChTrans1D2" presStyleIdx="4" presStyleCnt="8"/>
      <dgm:spPr/>
      <dgm:t>
        <a:bodyPr/>
        <a:lstStyle/>
        <a:p>
          <a:endParaRPr lang="en-US"/>
        </a:p>
      </dgm:t>
    </dgm:pt>
    <dgm:pt modelId="{BF72B017-1D39-4861-A6DE-10ABF8248ED9}" type="pres">
      <dgm:prSet presAssocID="{E7785A69-FEA8-4F3A-B3A7-F8B355FEDAD9}" presName="childText" presStyleLbl="bgAcc1" presStyleIdx="4" presStyleCnt="8" custScaleX="1576519" custScaleY="158226" custLinFactNeighborY="165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FF222-FF2B-4A87-926C-91114910EFCA}" type="pres">
      <dgm:prSet presAssocID="{0A3D0C20-C56E-4562-A94B-C960E6CDAFE3}" presName="Name13" presStyleLbl="parChTrans1D2" presStyleIdx="5" presStyleCnt="8"/>
      <dgm:spPr/>
      <dgm:t>
        <a:bodyPr/>
        <a:lstStyle/>
        <a:p>
          <a:endParaRPr lang="en-US"/>
        </a:p>
      </dgm:t>
    </dgm:pt>
    <dgm:pt modelId="{D6F78ACA-5602-4181-ACD1-D8EBEB6958F8}" type="pres">
      <dgm:prSet presAssocID="{0650635C-B4F0-41EE-A36C-015A32B14D67}" presName="childText" presStyleLbl="bgAcc1" presStyleIdx="5" presStyleCnt="8" custScaleX="1556240" custScaleY="143283" custLinFactNeighborY="559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9D625E-4357-478F-99F3-6F51EDDCF434}" type="pres">
      <dgm:prSet presAssocID="{B6FE4DA6-220D-4C55-A2C0-0DEDD71004DF}" presName="Name13" presStyleLbl="parChTrans1D2" presStyleIdx="6" presStyleCnt="8"/>
      <dgm:spPr/>
      <dgm:t>
        <a:bodyPr/>
        <a:lstStyle/>
        <a:p>
          <a:endParaRPr lang="en-US"/>
        </a:p>
      </dgm:t>
    </dgm:pt>
    <dgm:pt modelId="{F3ED1B9D-C690-4196-9B9C-2443EF438F53}" type="pres">
      <dgm:prSet presAssocID="{6F900192-13E6-427E-910E-499BB4D78BB8}" presName="childText" presStyleLbl="bgAcc1" presStyleIdx="6" presStyleCnt="8" custScaleX="1564819" custScaleY="150023" custLinFactNeighborY="82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C6547-01E6-44C9-9884-4882953831CA}" type="pres">
      <dgm:prSet presAssocID="{DB61E592-C017-4A0B-9155-1EE6BD97F9EA}" presName="Name13" presStyleLbl="parChTrans1D2" presStyleIdx="7" presStyleCnt="8"/>
      <dgm:spPr/>
      <dgm:t>
        <a:bodyPr/>
        <a:lstStyle/>
        <a:p>
          <a:endParaRPr lang="en-US"/>
        </a:p>
      </dgm:t>
    </dgm:pt>
    <dgm:pt modelId="{BDB59B45-495C-4C44-BC6C-2315676DCBCF}" type="pres">
      <dgm:prSet presAssocID="{D0BD7E9B-79A5-4C90-9A9F-01005038DD2C}" presName="childText" presStyleLbl="bgAcc1" presStyleIdx="7" presStyleCnt="8" custScaleX="1538010" custScaleY="150107" custLinFactNeighborY="93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996C2F-871E-4F2C-A613-A57C866B5A73}" type="presOf" srcId="{8284AD39-911A-4534-9D24-A79788150699}" destId="{159E9CC5-F056-481E-890B-D81D92944806}" srcOrd="0" destOrd="0" presId="urn:microsoft.com/office/officeart/2005/8/layout/hierarchy3"/>
    <dgm:cxn modelId="{8F04F766-5DCE-4308-9F7A-2B8DDA772B72}" type="presOf" srcId="{E7785A69-FEA8-4F3A-B3A7-F8B355FEDAD9}" destId="{BF72B017-1D39-4861-A6DE-10ABF8248ED9}" srcOrd="0" destOrd="0" presId="urn:microsoft.com/office/officeart/2005/8/layout/hierarchy3"/>
    <dgm:cxn modelId="{E382A97C-A518-4706-B631-6B3A93EC7B18}" srcId="{D393D8ED-BB81-4D84-91DD-05350B4EFC40}" destId="{4F57FD8E-722A-4FE1-A800-A7842B64FACF}" srcOrd="0" destOrd="0" parTransId="{06F76D9A-D8F2-4984-AAEE-E0B32A6C4132}" sibTransId="{0C2805D7-4352-470E-89E1-8493C02D9BAB}"/>
    <dgm:cxn modelId="{0392CC3E-381C-4C50-8E7B-D1764F1258CD}" type="presOf" srcId="{167CD2C9-E8D9-4A52-8183-2134B0303310}" destId="{547B328A-F054-4696-8C09-02F540C93386}" srcOrd="0" destOrd="0" presId="urn:microsoft.com/office/officeart/2005/8/layout/hierarchy3"/>
    <dgm:cxn modelId="{5C8DABB8-4ABD-4B74-AA99-5214F735BEB8}" type="presOf" srcId="{B6FE4DA6-220D-4C55-A2C0-0DEDD71004DF}" destId="{E89D625E-4357-478F-99F3-6F51EDDCF434}" srcOrd="0" destOrd="0" presId="urn:microsoft.com/office/officeart/2005/8/layout/hierarchy3"/>
    <dgm:cxn modelId="{9278DE26-7268-4A52-BA95-BC78A7E6AF5B}" type="presOf" srcId="{6F900192-13E6-427E-910E-499BB4D78BB8}" destId="{F3ED1B9D-C690-4196-9B9C-2443EF438F53}" srcOrd="0" destOrd="0" presId="urn:microsoft.com/office/officeart/2005/8/layout/hierarchy3"/>
    <dgm:cxn modelId="{515C3292-23ED-4C62-A127-B78D49E2D497}" srcId="{4F57FD8E-722A-4FE1-A800-A7842B64FACF}" destId="{6F900192-13E6-427E-910E-499BB4D78BB8}" srcOrd="6" destOrd="0" parTransId="{B6FE4DA6-220D-4C55-A2C0-0DEDD71004DF}" sibTransId="{EBB23401-D2FB-481A-B8EB-7D791638E6F9}"/>
    <dgm:cxn modelId="{51FA7465-AC64-40B8-A494-650A84A5FA34}" type="presOf" srcId="{D393D8ED-BB81-4D84-91DD-05350B4EFC40}" destId="{B468F822-FA45-412D-B478-5A4DC4DF054E}" srcOrd="0" destOrd="0" presId="urn:microsoft.com/office/officeart/2005/8/layout/hierarchy3"/>
    <dgm:cxn modelId="{6A1B8788-2705-42C1-B145-50A62A4AB61C}" srcId="{4F57FD8E-722A-4FE1-A800-A7842B64FACF}" destId="{D50A3AAC-7505-447E-BD38-9E15D70972CE}" srcOrd="1" destOrd="0" parTransId="{43EAB393-DF1E-40D9-AB3C-142616DE21BC}" sibTransId="{D8CAC414-599A-4434-974D-39D5316A46A1}"/>
    <dgm:cxn modelId="{03D2B9DA-1776-4853-8E59-4E723780E970}" type="presOf" srcId="{509048E6-251D-4931-A7B0-05B873F2859C}" destId="{42DCD54D-66BE-465E-9847-73F41B8C7E46}" srcOrd="0" destOrd="0" presId="urn:microsoft.com/office/officeart/2005/8/layout/hierarchy3"/>
    <dgm:cxn modelId="{8AB39D93-80A3-477C-82FB-AD7D738AB68F}" type="presOf" srcId="{0A3D0C20-C56E-4562-A94B-C960E6CDAFE3}" destId="{D43FF222-FF2B-4A87-926C-91114910EFCA}" srcOrd="0" destOrd="0" presId="urn:microsoft.com/office/officeart/2005/8/layout/hierarchy3"/>
    <dgm:cxn modelId="{01E04DFB-CF16-4231-B2CE-344AC71914CC}" srcId="{4F57FD8E-722A-4FE1-A800-A7842B64FACF}" destId="{0650635C-B4F0-41EE-A36C-015A32B14D67}" srcOrd="5" destOrd="0" parTransId="{0A3D0C20-C56E-4562-A94B-C960E6CDAFE3}" sibTransId="{1893505B-3A99-4109-897D-54D0E5862DC8}"/>
    <dgm:cxn modelId="{48B59A35-3BB1-4079-9C86-91EA97874E37}" srcId="{4F57FD8E-722A-4FE1-A800-A7842B64FACF}" destId="{167CD2C9-E8D9-4A52-8183-2134B0303310}" srcOrd="3" destOrd="0" parTransId="{1990C475-769E-4669-8E9B-EE31BC9965BE}" sibTransId="{01257336-A840-4420-A762-C9BF615ECAED}"/>
    <dgm:cxn modelId="{B83A7BE8-9CC5-47AC-BB0C-AA03C3EFFBDA}" type="presOf" srcId="{D0BD7E9B-79A5-4C90-9A9F-01005038DD2C}" destId="{BDB59B45-495C-4C44-BC6C-2315676DCBCF}" srcOrd="0" destOrd="0" presId="urn:microsoft.com/office/officeart/2005/8/layout/hierarchy3"/>
    <dgm:cxn modelId="{AD092AAB-307F-4DD1-8D06-D06777E37A2B}" type="presOf" srcId="{D50A3AAC-7505-447E-BD38-9E15D70972CE}" destId="{61E2C684-EBD0-485A-A69A-410BAE7028A4}" srcOrd="0" destOrd="0" presId="urn:microsoft.com/office/officeart/2005/8/layout/hierarchy3"/>
    <dgm:cxn modelId="{D71E5C8A-7310-494F-A2F5-7E96BD0DFFCF}" type="presOf" srcId="{4F57FD8E-722A-4FE1-A800-A7842B64FACF}" destId="{BC6173FC-5FB0-4E70-8D5C-962BCFCBFD7A}" srcOrd="0" destOrd="0" presId="urn:microsoft.com/office/officeart/2005/8/layout/hierarchy3"/>
    <dgm:cxn modelId="{DF887B53-CEA2-4E89-A9AE-0DF468038687}" type="presOf" srcId="{0650635C-B4F0-41EE-A36C-015A32B14D67}" destId="{D6F78ACA-5602-4181-ACD1-D8EBEB6958F8}" srcOrd="0" destOrd="0" presId="urn:microsoft.com/office/officeart/2005/8/layout/hierarchy3"/>
    <dgm:cxn modelId="{0EE88729-5494-44FA-A03E-DB83F7A67DEF}" type="presOf" srcId="{1990C475-769E-4669-8E9B-EE31BC9965BE}" destId="{8FF4C038-F2EE-417C-9AB4-8C20A1887613}" srcOrd="0" destOrd="0" presId="urn:microsoft.com/office/officeart/2005/8/layout/hierarchy3"/>
    <dgm:cxn modelId="{9202CB19-9300-4B7C-8F62-5069C784B27E}" type="presOf" srcId="{DB61E592-C017-4A0B-9155-1EE6BD97F9EA}" destId="{79BC6547-01E6-44C9-9884-4882953831CA}" srcOrd="0" destOrd="0" presId="urn:microsoft.com/office/officeart/2005/8/layout/hierarchy3"/>
    <dgm:cxn modelId="{6A20EEB7-65EF-4FBC-9585-7C2D13B44886}" type="presOf" srcId="{D6A3040D-8377-4504-95EA-F17CB7DD2DEA}" destId="{56E95771-CAF8-441F-9C29-95B345C1BC36}" srcOrd="0" destOrd="0" presId="urn:microsoft.com/office/officeart/2005/8/layout/hierarchy3"/>
    <dgm:cxn modelId="{AC81DDCC-F21B-4E4A-B997-065CE49A5624}" srcId="{4F57FD8E-722A-4FE1-A800-A7842B64FACF}" destId="{E7785A69-FEA8-4F3A-B3A7-F8B355FEDAD9}" srcOrd="4" destOrd="0" parTransId="{7E06B3F3-9200-4CD1-9F21-480C685E20FA}" sibTransId="{54101481-54FF-4FAF-A94D-25D8F7244F6A}"/>
    <dgm:cxn modelId="{FBD974E9-9957-4404-9F93-E7B989C5852A}" srcId="{4F57FD8E-722A-4FE1-A800-A7842B64FACF}" destId="{D6A3040D-8377-4504-95EA-F17CB7DD2DEA}" srcOrd="0" destOrd="0" parTransId="{8284AD39-911A-4534-9D24-A79788150699}" sibTransId="{F9217D79-0548-462E-89A1-F2968343EBB4}"/>
    <dgm:cxn modelId="{ADB79714-EA45-41D5-910A-D6B38EE8F81E}" type="presOf" srcId="{4F57FD8E-722A-4FE1-A800-A7842B64FACF}" destId="{3B63C256-E7BD-4FED-A24D-ED2C4F33768A}" srcOrd="1" destOrd="0" presId="urn:microsoft.com/office/officeart/2005/8/layout/hierarchy3"/>
    <dgm:cxn modelId="{D191A5D7-ECE6-488F-BEC5-470AFE5CF425}" type="presOf" srcId="{9BCA323E-6A5B-4060-8D3D-6F08D535ED50}" destId="{37FAE7F2-3481-4698-9EAC-9A7F7BEDF7E1}" srcOrd="0" destOrd="0" presId="urn:microsoft.com/office/officeart/2005/8/layout/hierarchy3"/>
    <dgm:cxn modelId="{FA4E17F0-288F-4B92-97ED-6E0F11DC4D4D}" srcId="{4F57FD8E-722A-4FE1-A800-A7842B64FACF}" destId="{D0BD7E9B-79A5-4C90-9A9F-01005038DD2C}" srcOrd="7" destOrd="0" parTransId="{DB61E592-C017-4A0B-9155-1EE6BD97F9EA}" sibTransId="{FCE7162A-AF4B-4641-A21C-DAC7A8D11253}"/>
    <dgm:cxn modelId="{BFAFC433-B178-4F1D-9E33-3E8865CDE914}" srcId="{4F57FD8E-722A-4FE1-A800-A7842B64FACF}" destId="{9BCA323E-6A5B-4060-8D3D-6F08D535ED50}" srcOrd="2" destOrd="0" parTransId="{509048E6-251D-4931-A7B0-05B873F2859C}" sibTransId="{7AA34270-9F85-492D-BFA2-A0C5FB1B272C}"/>
    <dgm:cxn modelId="{DB75BDB6-C156-402D-B119-9AD07C395E1B}" type="presOf" srcId="{43EAB393-DF1E-40D9-AB3C-142616DE21BC}" destId="{C9082C2E-3830-4A10-8B86-E47EF69015BA}" srcOrd="0" destOrd="0" presId="urn:microsoft.com/office/officeart/2005/8/layout/hierarchy3"/>
    <dgm:cxn modelId="{0308FA7F-F0D8-425D-911D-57A2FEEC4D93}" type="presOf" srcId="{7E06B3F3-9200-4CD1-9F21-480C685E20FA}" destId="{ED45CCBB-F338-4FB3-B9E5-EE97818BFDA8}" srcOrd="0" destOrd="0" presId="urn:microsoft.com/office/officeart/2005/8/layout/hierarchy3"/>
    <dgm:cxn modelId="{FC70AC15-B909-4A05-A8BC-4B488552CDCD}" type="presParOf" srcId="{B468F822-FA45-412D-B478-5A4DC4DF054E}" destId="{453EBD43-11D2-4618-99AF-A40FEDC0C097}" srcOrd="0" destOrd="0" presId="urn:microsoft.com/office/officeart/2005/8/layout/hierarchy3"/>
    <dgm:cxn modelId="{DF7CEA31-1686-4A8E-8042-8B672DB9E5DF}" type="presParOf" srcId="{453EBD43-11D2-4618-99AF-A40FEDC0C097}" destId="{BAFF6349-B296-4F4C-80CD-1CE7473A9F90}" srcOrd="0" destOrd="0" presId="urn:microsoft.com/office/officeart/2005/8/layout/hierarchy3"/>
    <dgm:cxn modelId="{FB3AE607-4179-4A96-BAEB-9BE8D6BCFF65}" type="presParOf" srcId="{BAFF6349-B296-4F4C-80CD-1CE7473A9F90}" destId="{BC6173FC-5FB0-4E70-8D5C-962BCFCBFD7A}" srcOrd="0" destOrd="0" presId="urn:microsoft.com/office/officeart/2005/8/layout/hierarchy3"/>
    <dgm:cxn modelId="{730C8980-C4AD-45C5-8DEF-81242F652F38}" type="presParOf" srcId="{BAFF6349-B296-4F4C-80CD-1CE7473A9F90}" destId="{3B63C256-E7BD-4FED-A24D-ED2C4F33768A}" srcOrd="1" destOrd="0" presId="urn:microsoft.com/office/officeart/2005/8/layout/hierarchy3"/>
    <dgm:cxn modelId="{B77620D7-AFD4-4E2B-8AC7-866FA46CB44C}" type="presParOf" srcId="{453EBD43-11D2-4618-99AF-A40FEDC0C097}" destId="{636388E9-B1ED-42D9-BF7B-D39D4493A1B8}" srcOrd="1" destOrd="0" presId="urn:microsoft.com/office/officeart/2005/8/layout/hierarchy3"/>
    <dgm:cxn modelId="{56AB4C05-509A-45A1-84C4-8A538635B308}" type="presParOf" srcId="{636388E9-B1ED-42D9-BF7B-D39D4493A1B8}" destId="{159E9CC5-F056-481E-890B-D81D92944806}" srcOrd="0" destOrd="0" presId="urn:microsoft.com/office/officeart/2005/8/layout/hierarchy3"/>
    <dgm:cxn modelId="{3F9AA4CF-131B-4CAC-831B-E53FC8320E4E}" type="presParOf" srcId="{636388E9-B1ED-42D9-BF7B-D39D4493A1B8}" destId="{56E95771-CAF8-441F-9C29-95B345C1BC36}" srcOrd="1" destOrd="0" presId="urn:microsoft.com/office/officeart/2005/8/layout/hierarchy3"/>
    <dgm:cxn modelId="{8B6881EB-D8C1-4479-AA62-A5426FB5CDFD}" type="presParOf" srcId="{636388E9-B1ED-42D9-BF7B-D39D4493A1B8}" destId="{C9082C2E-3830-4A10-8B86-E47EF69015BA}" srcOrd="2" destOrd="0" presId="urn:microsoft.com/office/officeart/2005/8/layout/hierarchy3"/>
    <dgm:cxn modelId="{B10342D2-4BEE-442A-AC73-AABDBE7D743A}" type="presParOf" srcId="{636388E9-B1ED-42D9-BF7B-D39D4493A1B8}" destId="{61E2C684-EBD0-485A-A69A-410BAE7028A4}" srcOrd="3" destOrd="0" presId="urn:microsoft.com/office/officeart/2005/8/layout/hierarchy3"/>
    <dgm:cxn modelId="{CB25E21C-3676-4DF5-A585-159B20F103D2}" type="presParOf" srcId="{636388E9-B1ED-42D9-BF7B-D39D4493A1B8}" destId="{42DCD54D-66BE-465E-9847-73F41B8C7E46}" srcOrd="4" destOrd="0" presId="urn:microsoft.com/office/officeart/2005/8/layout/hierarchy3"/>
    <dgm:cxn modelId="{52D0D853-500B-47EC-97C5-C84460962E11}" type="presParOf" srcId="{636388E9-B1ED-42D9-BF7B-D39D4493A1B8}" destId="{37FAE7F2-3481-4698-9EAC-9A7F7BEDF7E1}" srcOrd="5" destOrd="0" presId="urn:microsoft.com/office/officeart/2005/8/layout/hierarchy3"/>
    <dgm:cxn modelId="{6EACBAD8-D925-44F6-9656-40A008441309}" type="presParOf" srcId="{636388E9-B1ED-42D9-BF7B-D39D4493A1B8}" destId="{8FF4C038-F2EE-417C-9AB4-8C20A1887613}" srcOrd="6" destOrd="0" presId="urn:microsoft.com/office/officeart/2005/8/layout/hierarchy3"/>
    <dgm:cxn modelId="{549EAC12-2BEB-4C60-ADB1-B3C68873C29C}" type="presParOf" srcId="{636388E9-B1ED-42D9-BF7B-D39D4493A1B8}" destId="{547B328A-F054-4696-8C09-02F540C93386}" srcOrd="7" destOrd="0" presId="urn:microsoft.com/office/officeart/2005/8/layout/hierarchy3"/>
    <dgm:cxn modelId="{E996290A-43B0-45C0-9838-87B0F7532969}" type="presParOf" srcId="{636388E9-B1ED-42D9-BF7B-D39D4493A1B8}" destId="{ED45CCBB-F338-4FB3-B9E5-EE97818BFDA8}" srcOrd="8" destOrd="0" presId="urn:microsoft.com/office/officeart/2005/8/layout/hierarchy3"/>
    <dgm:cxn modelId="{6722386D-4E3D-4ED1-A6D4-3D358A75F72C}" type="presParOf" srcId="{636388E9-B1ED-42D9-BF7B-D39D4493A1B8}" destId="{BF72B017-1D39-4861-A6DE-10ABF8248ED9}" srcOrd="9" destOrd="0" presId="urn:microsoft.com/office/officeart/2005/8/layout/hierarchy3"/>
    <dgm:cxn modelId="{BF569F57-9C37-407D-AA16-0CBA235ADF03}" type="presParOf" srcId="{636388E9-B1ED-42D9-BF7B-D39D4493A1B8}" destId="{D43FF222-FF2B-4A87-926C-91114910EFCA}" srcOrd="10" destOrd="0" presId="urn:microsoft.com/office/officeart/2005/8/layout/hierarchy3"/>
    <dgm:cxn modelId="{A0FFBDAA-32CC-42D2-A4E4-FF85CA92DEF0}" type="presParOf" srcId="{636388E9-B1ED-42D9-BF7B-D39D4493A1B8}" destId="{D6F78ACA-5602-4181-ACD1-D8EBEB6958F8}" srcOrd="11" destOrd="0" presId="urn:microsoft.com/office/officeart/2005/8/layout/hierarchy3"/>
    <dgm:cxn modelId="{76250C41-57BD-4227-B468-27750AFE536E}" type="presParOf" srcId="{636388E9-B1ED-42D9-BF7B-D39D4493A1B8}" destId="{E89D625E-4357-478F-99F3-6F51EDDCF434}" srcOrd="12" destOrd="0" presId="urn:microsoft.com/office/officeart/2005/8/layout/hierarchy3"/>
    <dgm:cxn modelId="{E6672789-436D-4F97-8139-25EA982A7F06}" type="presParOf" srcId="{636388E9-B1ED-42D9-BF7B-D39D4493A1B8}" destId="{F3ED1B9D-C690-4196-9B9C-2443EF438F53}" srcOrd="13" destOrd="0" presId="urn:microsoft.com/office/officeart/2005/8/layout/hierarchy3"/>
    <dgm:cxn modelId="{E7A2E4C3-4C84-4FD4-9A0E-146889579D2B}" type="presParOf" srcId="{636388E9-B1ED-42D9-BF7B-D39D4493A1B8}" destId="{79BC6547-01E6-44C9-9884-4882953831CA}" srcOrd="14" destOrd="0" presId="urn:microsoft.com/office/officeart/2005/8/layout/hierarchy3"/>
    <dgm:cxn modelId="{8C0975C3-9BE8-4FF8-9F63-D1EA4D1E4C3A}" type="presParOf" srcId="{636388E9-B1ED-42D9-BF7B-D39D4493A1B8}" destId="{BDB59B45-495C-4C44-BC6C-2315676DCBCF}" srcOrd="1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93D8ED-BB81-4D84-91DD-05350B4EFC4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57FD8E-722A-4FE1-A800-A7842B64FACF}">
      <dgm:prSet phldrT="[Text]" custT="1"/>
      <dgm:spPr>
        <a:solidFill>
          <a:srgbClr val="7030A0"/>
        </a:solidFill>
      </dgm:spPr>
      <dgm:t>
        <a:bodyPr/>
        <a:lstStyle/>
        <a:p>
          <a:pPr algn="l"/>
          <a:r>
            <a:rPr lang="en-US" sz="1600" dirty="0" smtClean="0"/>
            <a:t>In JavaScript, a variable name</a:t>
          </a:r>
          <a:endParaRPr lang="en-US" sz="1600" dirty="0"/>
        </a:p>
      </dgm:t>
    </dgm:pt>
    <dgm:pt modelId="{06F76D9A-D8F2-4984-AAEE-E0B32A6C4132}" type="parTrans" cxnId="{E382A97C-A518-4706-B631-6B3A93EC7B18}">
      <dgm:prSet/>
      <dgm:spPr/>
      <dgm:t>
        <a:bodyPr/>
        <a:lstStyle/>
        <a:p>
          <a:endParaRPr lang="en-US"/>
        </a:p>
      </dgm:t>
    </dgm:pt>
    <dgm:pt modelId="{0C2805D7-4352-470E-89E1-8493C02D9BAB}" type="sibTrans" cxnId="{E382A97C-A518-4706-B631-6B3A93EC7B18}">
      <dgm:prSet/>
      <dgm:spPr/>
      <dgm:t>
        <a:bodyPr/>
        <a:lstStyle/>
        <a:p>
          <a:endParaRPr lang="en-US"/>
        </a:p>
      </dgm:t>
    </dgm:pt>
    <dgm:pt modelId="{D6A3040D-8377-4504-95EA-F17CB7DD2DEA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can consist of digits, underscore, and alphabets.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8284AD39-911A-4534-9D24-A79788150699}" type="parTrans" cxnId="{FBD974E9-9957-4404-9F93-E7B989C5852A}">
      <dgm:prSet/>
      <dgm:spPr/>
      <dgm:t>
        <a:bodyPr/>
        <a:lstStyle/>
        <a:p>
          <a:endParaRPr lang="en-US"/>
        </a:p>
      </dgm:t>
    </dgm:pt>
    <dgm:pt modelId="{F9217D79-0548-462E-89A1-F2968343EBB4}" type="sibTrans" cxnId="{FBD974E9-9957-4404-9F93-E7B989C5852A}">
      <dgm:prSet/>
      <dgm:spPr/>
      <dgm:t>
        <a:bodyPr/>
        <a:lstStyle/>
        <a:p>
          <a:endParaRPr lang="en-US"/>
        </a:p>
      </dgm:t>
    </dgm:pt>
    <dgm:pt modelId="{D50A3AAC-7505-447E-BD38-9E15D70972CE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must begin with a letter or the underscore character. 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43EAB393-DF1E-40D9-AB3C-142616DE21BC}" type="parTrans" cxnId="{6A1B8788-2705-42C1-B145-50A62A4AB61C}">
      <dgm:prSet/>
      <dgm:spPr/>
      <dgm:t>
        <a:bodyPr/>
        <a:lstStyle/>
        <a:p>
          <a:endParaRPr lang="en-US"/>
        </a:p>
      </dgm:t>
    </dgm:pt>
    <dgm:pt modelId="{D8CAC414-599A-4434-974D-39D5316A46A1}" type="sibTrans" cxnId="{6A1B8788-2705-42C1-B145-50A62A4AB61C}">
      <dgm:prSet/>
      <dgm:spPr/>
      <dgm:t>
        <a:bodyPr/>
        <a:lstStyle/>
        <a:p>
          <a:endParaRPr lang="en-US"/>
        </a:p>
      </dgm:t>
    </dgm:pt>
    <dgm:pt modelId="{9BCA323E-6A5B-4060-8D3D-6F08D535ED50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cannot begin with a number and cannot contain any punctuation marks.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509048E6-251D-4931-A7B0-05B873F2859C}" type="parTrans" cxnId="{BFAFC433-B178-4F1D-9E33-3E8865CDE914}">
      <dgm:prSet/>
      <dgm:spPr/>
      <dgm:t>
        <a:bodyPr/>
        <a:lstStyle/>
        <a:p>
          <a:endParaRPr lang="en-US"/>
        </a:p>
      </dgm:t>
    </dgm:pt>
    <dgm:pt modelId="{7AA34270-9F85-492D-BFA2-A0C5FB1B272C}" type="sibTrans" cxnId="{BFAFC433-B178-4F1D-9E33-3E8865CDE914}">
      <dgm:prSet/>
      <dgm:spPr/>
      <dgm:t>
        <a:bodyPr/>
        <a:lstStyle/>
        <a:p>
          <a:endParaRPr lang="en-US"/>
        </a:p>
      </dgm:t>
    </dgm:pt>
    <dgm:pt modelId="{167CD2C9-E8D9-4A52-8183-2134B0303310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cannot contain any kind of special characters such as +, *, %, and so on.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1990C475-769E-4669-8E9B-EE31BC9965BE}" type="parTrans" cxnId="{48B59A35-3BB1-4079-9C86-91EA97874E37}">
      <dgm:prSet/>
      <dgm:spPr/>
      <dgm:t>
        <a:bodyPr/>
        <a:lstStyle/>
        <a:p>
          <a:endParaRPr lang="en-US"/>
        </a:p>
      </dgm:t>
    </dgm:pt>
    <dgm:pt modelId="{01257336-A840-4420-A762-C9BF615ECAED}" type="sibTrans" cxnId="{48B59A35-3BB1-4079-9C86-91EA97874E37}">
      <dgm:prSet/>
      <dgm:spPr/>
      <dgm:t>
        <a:bodyPr/>
        <a:lstStyle/>
        <a:p>
          <a:endParaRPr lang="en-US"/>
        </a:p>
      </dgm:t>
    </dgm:pt>
    <dgm:pt modelId="{E7785A69-FEA8-4F3A-B3A7-F8B355FEDAD9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cannot contain spaces.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7E06B3F3-9200-4CD1-9F21-480C685E20FA}" type="parTrans" cxnId="{AC81DDCC-F21B-4E4A-B997-065CE49A5624}">
      <dgm:prSet/>
      <dgm:spPr/>
      <dgm:t>
        <a:bodyPr/>
        <a:lstStyle/>
        <a:p>
          <a:endParaRPr lang="en-US"/>
        </a:p>
      </dgm:t>
    </dgm:pt>
    <dgm:pt modelId="{54101481-54FF-4FAF-A94D-25D8F7244F6A}" type="sibTrans" cxnId="{AC81DDCC-F21B-4E4A-B997-065CE49A5624}">
      <dgm:prSet/>
      <dgm:spPr/>
      <dgm:t>
        <a:bodyPr/>
        <a:lstStyle/>
        <a:p>
          <a:endParaRPr lang="en-US"/>
        </a:p>
      </dgm:t>
    </dgm:pt>
    <dgm:pt modelId="{0650635C-B4F0-41EE-A36C-015A32B14D67}">
      <dgm:prSet phldrT="[Text]" custT="1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cannot be a JavaScript keyword.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0A3D0C20-C56E-4562-A94B-C960E6CDAFE3}" type="parTrans" cxnId="{01E04DFB-CF16-4231-B2CE-344AC71914CC}">
      <dgm:prSet/>
      <dgm:spPr/>
      <dgm:t>
        <a:bodyPr/>
        <a:lstStyle/>
        <a:p>
          <a:endParaRPr lang="en-US"/>
        </a:p>
      </dgm:t>
    </dgm:pt>
    <dgm:pt modelId="{1893505B-3A99-4109-897D-54D0E5862DC8}" type="sibTrans" cxnId="{01E04DFB-CF16-4231-B2CE-344AC71914CC}">
      <dgm:prSet/>
      <dgm:spPr/>
      <dgm:t>
        <a:bodyPr/>
        <a:lstStyle/>
        <a:p>
          <a:endParaRPr lang="en-US"/>
        </a:p>
      </dgm:t>
    </dgm:pt>
    <dgm:pt modelId="{B468F822-FA45-412D-B478-5A4DC4DF054E}" type="pres">
      <dgm:prSet presAssocID="{D393D8ED-BB81-4D84-91DD-05350B4EFC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3EBD43-11D2-4618-99AF-A40FEDC0C097}" type="pres">
      <dgm:prSet presAssocID="{4F57FD8E-722A-4FE1-A800-A7842B64FACF}" presName="root" presStyleCnt="0"/>
      <dgm:spPr/>
    </dgm:pt>
    <dgm:pt modelId="{BAFF6349-B296-4F4C-80CD-1CE7473A9F90}" type="pres">
      <dgm:prSet presAssocID="{4F57FD8E-722A-4FE1-A800-A7842B64FACF}" presName="rootComposite" presStyleCnt="0"/>
      <dgm:spPr/>
    </dgm:pt>
    <dgm:pt modelId="{BC6173FC-5FB0-4E70-8D5C-962BCFCBFD7A}" type="pres">
      <dgm:prSet presAssocID="{4F57FD8E-722A-4FE1-A800-A7842B64FACF}" presName="rootText" presStyleLbl="node1" presStyleIdx="0" presStyleCnt="1" custScaleX="1220148" custScaleY="178768" custLinFactY="-75567" custLinFactNeighborX="-7774" custLinFactNeighborY="-100000"/>
      <dgm:spPr/>
      <dgm:t>
        <a:bodyPr/>
        <a:lstStyle/>
        <a:p>
          <a:endParaRPr lang="en-US"/>
        </a:p>
      </dgm:t>
    </dgm:pt>
    <dgm:pt modelId="{3B63C256-E7BD-4FED-A24D-ED2C4F33768A}" type="pres">
      <dgm:prSet presAssocID="{4F57FD8E-722A-4FE1-A800-A7842B64FACF}" presName="rootConnector" presStyleLbl="node1" presStyleIdx="0" presStyleCnt="1"/>
      <dgm:spPr/>
      <dgm:t>
        <a:bodyPr/>
        <a:lstStyle/>
        <a:p>
          <a:endParaRPr lang="en-US"/>
        </a:p>
      </dgm:t>
    </dgm:pt>
    <dgm:pt modelId="{636388E9-B1ED-42D9-BF7B-D39D4493A1B8}" type="pres">
      <dgm:prSet presAssocID="{4F57FD8E-722A-4FE1-A800-A7842B64FACF}" presName="childShape" presStyleCnt="0"/>
      <dgm:spPr/>
    </dgm:pt>
    <dgm:pt modelId="{159E9CC5-F056-481E-890B-D81D92944806}" type="pres">
      <dgm:prSet presAssocID="{8284AD39-911A-4534-9D24-A79788150699}" presName="Name13" presStyleLbl="parChTrans1D2" presStyleIdx="0" presStyleCnt="6"/>
      <dgm:spPr/>
      <dgm:t>
        <a:bodyPr/>
        <a:lstStyle/>
        <a:p>
          <a:endParaRPr lang="en-US"/>
        </a:p>
      </dgm:t>
    </dgm:pt>
    <dgm:pt modelId="{56E95771-CAF8-441F-9C29-95B345C1BC36}" type="pres">
      <dgm:prSet presAssocID="{D6A3040D-8377-4504-95EA-F17CB7DD2DEA}" presName="childText" presStyleLbl="bgAcc1" presStyleIdx="0" presStyleCnt="6" custScaleX="1297013" custScaleY="186208" custLinFactY="-39381" custLinFactNeighborX="-897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82C2E-3830-4A10-8B86-E47EF69015BA}" type="pres">
      <dgm:prSet presAssocID="{43EAB393-DF1E-40D9-AB3C-142616DE21BC}" presName="Name13" presStyleLbl="parChTrans1D2" presStyleIdx="1" presStyleCnt="6"/>
      <dgm:spPr/>
      <dgm:t>
        <a:bodyPr/>
        <a:lstStyle/>
        <a:p>
          <a:endParaRPr lang="en-US"/>
        </a:p>
      </dgm:t>
    </dgm:pt>
    <dgm:pt modelId="{61E2C684-EBD0-485A-A69A-410BAE7028A4}" type="pres">
      <dgm:prSet presAssocID="{D50A3AAC-7505-447E-BD38-9E15D70972CE}" presName="childText" presStyleLbl="bgAcc1" presStyleIdx="1" presStyleCnt="6" custScaleX="1293473" custScaleY="193810" custLinFactNeighborX="-8977" custLinFactNeighborY="-97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CD54D-66BE-465E-9847-73F41B8C7E46}" type="pres">
      <dgm:prSet presAssocID="{509048E6-251D-4931-A7B0-05B873F2859C}" presName="Name13" presStyleLbl="parChTrans1D2" presStyleIdx="2" presStyleCnt="6"/>
      <dgm:spPr/>
      <dgm:t>
        <a:bodyPr/>
        <a:lstStyle/>
        <a:p>
          <a:endParaRPr lang="en-US"/>
        </a:p>
      </dgm:t>
    </dgm:pt>
    <dgm:pt modelId="{37FAE7F2-3481-4698-9EAC-9A7F7BEDF7E1}" type="pres">
      <dgm:prSet presAssocID="{9BCA323E-6A5B-4060-8D3D-6F08D535ED50}" presName="childText" presStyleLbl="bgAcc1" presStyleIdx="2" presStyleCnt="6" custScaleX="1555781" custScaleY="200461" custLinFactNeighborX="-8977" custLinFactNeighborY="-660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4C038-F2EE-417C-9AB4-8C20A1887613}" type="pres">
      <dgm:prSet presAssocID="{1990C475-769E-4669-8E9B-EE31BC9965BE}" presName="Name13" presStyleLbl="parChTrans1D2" presStyleIdx="3" presStyleCnt="6"/>
      <dgm:spPr/>
      <dgm:t>
        <a:bodyPr/>
        <a:lstStyle/>
        <a:p>
          <a:endParaRPr lang="en-US"/>
        </a:p>
      </dgm:t>
    </dgm:pt>
    <dgm:pt modelId="{547B328A-F054-4696-8C09-02F540C93386}" type="pres">
      <dgm:prSet presAssocID="{167CD2C9-E8D9-4A52-8183-2134B0303310}" presName="childText" presStyleLbl="bgAcc1" presStyleIdx="3" presStyleCnt="6" custScaleX="1508690" custScaleY="177168" custLinFactNeighborY="-36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5CCBB-F338-4FB3-B9E5-EE97818BFDA8}" type="pres">
      <dgm:prSet presAssocID="{7E06B3F3-9200-4CD1-9F21-480C685E20FA}" presName="Name13" presStyleLbl="parChTrans1D2" presStyleIdx="4" presStyleCnt="6"/>
      <dgm:spPr/>
      <dgm:t>
        <a:bodyPr/>
        <a:lstStyle/>
        <a:p>
          <a:endParaRPr lang="en-US"/>
        </a:p>
      </dgm:t>
    </dgm:pt>
    <dgm:pt modelId="{BF72B017-1D39-4861-A6DE-10ABF8248ED9}" type="pres">
      <dgm:prSet presAssocID="{E7785A69-FEA8-4F3A-B3A7-F8B355FEDAD9}" presName="childText" presStyleLbl="bgAcc1" presStyleIdx="4" presStyleCnt="6" custScaleX="1283713" custScaleY="166026" custLinFactNeighborY="4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FF222-FF2B-4A87-926C-91114910EFCA}" type="pres">
      <dgm:prSet presAssocID="{0A3D0C20-C56E-4562-A94B-C960E6CDAFE3}" presName="Name13" presStyleLbl="parChTrans1D2" presStyleIdx="5" presStyleCnt="6"/>
      <dgm:spPr/>
      <dgm:t>
        <a:bodyPr/>
        <a:lstStyle/>
        <a:p>
          <a:endParaRPr lang="en-US"/>
        </a:p>
      </dgm:t>
    </dgm:pt>
    <dgm:pt modelId="{D6F78ACA-5602-4181-ACD1-D8EBEB6958F8}" type="pres">
      <dgm:prSet presAssocID="{0650635C-B4F0-41EE-A36C-015A32B14D67}" presName="childText" presStyleLbl="bgAcc1" presStyleIdx="5" presStyleCnt="6" custScaleX="1290566" custScaleY="166074" custLinFactNeighborY="447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82A97C-A518-4706-B631-6B3A93EC7B18}" srcId="{D393D8ED-BB81-4D84-91DD-05350B4EFC40}" destId="{4F57FD8E-722A-4FE1-A800-A7842B64FACF}" srcOrd="0" destOrd="0" parTransId="{06F76D9A-D8F2-4984-AAEE-E0B32A6C4132}" sibTransId="{0C2805D7-4352-470E-89E1-8493C02D9BAB}"/>
    <dgm:cxn modelId="{B3ADFCBB-9700-4D19-9A74-74E44FDCAC2C}" type="presOf" srcId="{43EAB393-DF1E-40D9-AB3C-142616DE21BC}" destId="{C9082C2E-3830-4A10-8B86-E47EF69015BA}" srcOrd="0" destOrd="0" presId="urn:microsoft.com/office/officeart/2005/8/layout/hierarchy3"/>
    <dgm:cxn modelId="{9C683BD1-38B0-466D-A7AA-1F1CCA9C81D7}" type="presOf" srcId="{D50A3AAC-7505-447E-BD38-9E15D70972CE}" destId="{61E2C684-EBD0-485A-A69A-410BAE7028A4}" srcOrd="0" destOrd="0" presId="urn:microsoft.com/office/officeart/2005/8/layout/hierarchy3"/>
    <dgm:cxn modelId="{48B59A35-3BB1-4079-9C86-91EA97874E37}" srcId="{4F57FD8E-722A-4FE1-A800-A7842B64FACF}" destId="{167CD2C9-E8D9-4A52-8183-2134B0303310}" srcOrd="3" destOrd="0" parTransId="{1990C475-769E-4669-8E9B-EE31BC9965BE}" sibTransId="{01257336-A840-4420-A762-C9BF615ECAED}"/>
    <dgm:cxn modelId="{48764881-4860-42B6-B363-7FA7681B96AE}" type="presOf" srcId="{4F57FD8E-722A-4FE1-A800-A7842B64FACF}" destId="{BC6173FC-5FB0-4E70-8D5C-962BCFCBFD7A}" srcOrd="0" destOrd="0" presId="urn:microsoft.com/office/officeart/2005/8/layout/hierarchy3"/>
    <dgm:cxn modelId="{01E04DFB-CF16-4231-B2CE-344AC71914CC}" srcId="{4F57FD8E-722A-4FE1-A800-A7842B64FACF}" destId="{0650635C-B4F0-41EE-A36C-015A32B14D67}" srcOrd="5" destOrd="0" parTransId="{0A3D0C20-C56E-4562-A94B-C960E6CDAFE3}" sibTransId="{1893505B-3A99-4109-897D-54D0E5862DC8}"/>
    <dgm:cxn modelId="{7B529391-C4DE-4505-B755-90869C7BFC6D}" type="presOf" srcId="{9BCA323E-6A5B-4060-8D3D-6F08D535ED50}" destId="{37FAE7F2-3481-4698-9EAC-9A7F7BEDF7E1}" srcOrd="0" destOrd="0" presId="urn:microsoft.com/office/officeart/2005/8/layout/hierarchy3"/>
    <dgm:cxn modelId="{64BF681C-139D-4A5B-A8B3-14B67CDF44E7}" type="presOf" srcId="{D6A3040D-8377-4504-95EA-F17CB7DD2DEA}" destId="{56E95771-CAF8-441F-9C29-95B345C1BC36}" srcOrd="0" destOrd="0" presId="urn:microsoft.com/office/officeart/2005/8/layout/hierarchy3"/>
    <dgm:cxn modelId="{0BE5F0EC-F92A-457E-BBBF-E1E187821A85}" type="presOf" srcId="{1990C475-769E-4669-8E9B-EE31BC9965BE}" destId="{8FF4C038-F2EE-417C-9AB4-8C20A1887613}" srcOrd="0" destOrd="0" presId="urn:microsoft.com/office/officeart/2005/8/layout/hierarchy3"/>
    <dgm:cxn modelId="{2189EA8D-84BF-4120-9FD7-7E62C25FD5A3}" type="presOf" srcId="{8284AD39-911A-4534-9D24-A79788150699}" destId="{159E9CC5-F056-481E-890B-D81D92944806}" srcOrd="0" destOrd="0" presId="urn:microsoft.com/office/officeart/2005/8/layout/hierarchy3"/>
    <dgm:cxn modelId="{70D690B6-01F6-42D6-A757-6393C375D238}" type="presOf" srcId="{D393D8ED-BB81-4D84-91DD-05350B4EFC40}" destId="{B468F822-FA45-412D-B478-5A4DC4DF054E}" srcOrd="0" destOrd="0" presId="urn:microsoft.com/office/officeart/2005/8/layout/hierarchy3"/>
    <dgm:cxn modelId="{9F067D21-E115-4132-B0BB-B091090BB83F}" type="presOf" srcId="{509048E6-251D-4931-A7B0-05B873F2859C}" destId="{42DCD54D-66BE-465E-9847-73F41B8C7E46}" srcOrd="0" destOrd="0" presId="urn:microsoft.com/office/officeart/2005/8/layout/hierarchy3"/>
    <dgm:cxn modelId="{D3173701-10AA-4A0F-B3F2-538CDAD86864}" type="presOf" srcId="{7E06B3F3-9200-4CD1-9F21-480C685E20FA}" destId="{ED45CCBB-F338-4FB3-B9E5-EE97818BFDA8}" srcOrd="0" destOrd="0" presId="urn:microsoft.com/office/officeart/2005/8/layout/hierarchy3"/>
    <dgm:cxn modelId="{FAF334FB-544E-4324-B48A-EAC6C9B17FB6}" type="presOf" srcId="{4F57FD8E-722A-4FE1-A800-A7842B64FACF}" destId="{3B63C256-E7BD-4FED-A24D-ED2C4F33768A}" srcOrd="1" destOrd="0" presId="urn:microsoft.com/office/officeart/2005/8/layout/hierarchy3"/>
    <dgm:cxn modelId="{AC81DDCC-F21B-4E4A-B997-065CE49A5624}" srcId="{4F57FD8E-722A-4FE1-A800-A7842B64FACF}" destId="{E7785A69-FEA8-4F3A-B3A7-F8B355FEDAD9}" srcOrd="4" destOrd="0" parTransId="{7E06B3F3-9200-4CD1-9F21-480C685E20FA}" sibTransId="{54101481-54FF-4FAF-A94D-25D8F7244F6A}"/>
    <dgm:cxn modelId="{A0D88AFD-0D75-42BA-B5D4-473805B4F014}" type="presOf" srcId="{167CD2C9-E8D9-4A52-8183-2134B0303310}" destId="{547B328A-F054-4696-8C09-02F540C93386}" srcOrd="0" destOrd="0" presId="urn:microsoft.com/office/officeart/2005/8/layout/hierarchy3"/>
    <dgm:cxn modelId="{70CEB613-FC44-403C-815D-DD7C08CAB2C7}" type="presOf" srcId="{0650635C-B4F0-41EE-A36C-015A32B14D67}" destId="{D6F78ACA-5602-4181-ACD1-D8EBEB6958F8}" srcOrd="0" destOrd="0" presId="urn:microsoft.com/office/officeart/2005/8/layout/hierarchy3"/>
    <dgm:cxn modelId="{830BBAEC-09DD-4353-8E5B-7038C700B150}" type="presOf" srcId="{E7785A69-FEA8-4F3A-B3A7-F8B355FEDAD9}" destId="{BF72B017-1D39-4861-A6DE-10ABF8248ED9}" srcOrd="0" destOrd="0" presId="urn:microsoft.com/office/officeart/2005/8/layout/hierarchy3"/>
    <dgm:cxn modelId="{FBD974E9-9957-4404-9F93-E7B989C5852A}" srcId="{4F57FD8E-722A-4FE1-A800-A7842B64FACF}" destId="{D6A3040D-8377-4504-95EA-F17CB7DD2DEA}" srcOrd="0" destOrd="0" parTransId="{8284AD39-911A-4534-9D24-A79788150699}" sibTransId="{F9217D79-0548-462E-89A1-F2968343EBB4}"/>
    <dgm:cxn modelId="{6A1B8788-2705-42C1-B145-50A62A4AB61C}" srcId="{4F57FD8E-722A-4FE1-A800-A7842B64FACF}" destId="{D50A3AAC-7505-447E-BD38-9E15D70972CE}" srcOrd="1" destOrd="0" parTransId="{43EAB393-DF1E-40D9-AB3C-142616DE21BC}" sibTransId="{D8CAC414-599A-4434-974D-39D5316A46A1}"/>
    <dgm:cxn modelId="{DEADF485-012C-400D-A03B-728F0018C839}" type="presOf" srcId="{0A3D0C20-C56E-4562-A94B-C960E6CDAFE3}" destId="{D43FF222-FF2B-4A87-926C-91114910EFCA}" srcOrd="0" destOrd="0" presId="urn:microsoft.com/office/officeart/2005/8/layout/hierarchy3"/>
    <dgm:cxn modelId="{BFAFC433-B178-4F1D-9E33-3E8865CDE914}" srcId="{4F57FD8E-722A-4FE1-A800-A7842B64FACF}" destId="{9BCA323E-6A5B-4060-8D3D-6F08D535ED50}" srcOrd="2" destOrd="0" parTransId="{509048E6-251D-4931-A7B0-05B873F2859C}" sibTransId="{7AA34270-9F85-492D-BFA2-A0C5FB1B272C}"/>
    <dgm:cxn modelId="{23993495-43AD-48D5-9F49-618B2D08CCFD}" type="presParOf" srcId="{B468F822-FA45-412D-B478-5A4DC4DF054E}" destId="{453EBD43-11D2-4618-99AF-A40FEDC0C097}" srcOrd="0" destOrd="0" presId="urn:microsoft.com/office/officeart/2005/8/layout/hierarchy3"/>
    <dgm:cxn modelId="{76462B24-E232-43EA-88F4-FB56DD7BE6B1}" type="presParOf" srcId="{453EBD43-11D2-4618-99AF-A40FEDC0C097}" destId="{BAFF6349-B296-4F4C-80CD-1CE7473A9F90}" srcOrd="0" destOrd="0" presId="urn:microsoft.com/office/officeart/2005/8/layout/hierarchy3"/>
    <dgm:cxn modelId="{DC186828-B98F-45D3-9B8E-BD74269A2F45}" type="presParOf" srcId="{BAFF6349-B296-4F4C-80CD-1CE7473A9F90}" destId="{BC6173FC-5FB0-4E70-8D5C-962BCFCBFD7A}" srcOrd="0" destOrd="0" presId="urn:microsoft.com/office/officeart/2005/8/layout/hierarchy3"/>
    <dgm:cxn modelId="{6635D989-A2F1-408D-99B2-3BB770768C48}" type="presParOf" srcId="{BAFF6349-B296-4F4C-80CD-1CE7473A9F90}" destId="{3B63C256-E7BD-4FED-A24D-ED2C4F33768A}" srcOrd="1" destOrd="0" presId="urn:microsoft.com/office/officeart/2005/8/layout/hierarchy3"/>
    <dgm:cxn modelId="{55607CD0-5547-43A4-AC2C-5537D272612A}" type="presParOf" srcId="{453EBD43-11D2-4618-99AF-A40FEDC0C097}" destId="{636388E9-B1ED-42D9-BF7B-D39D4493A1B8}" srcOrd="1" destOrd="0" presId="urn:microsoft.com/office/officeart/2005/8/layout/hierarchy3"/>
    <dgm:cxn modelId="{3543E070-4EE9-4A8A-A7AC-E9E0EBB114A6}" type="presParOf" srcId="{636388E9-B1ED-42D9-BF7B-D39D4493A1B8}" destId="{159E9CC5-F056-481E-890B-D81D92944806}" srcOrd="0" destOrd="0" presId="urn:microsoft.com/office/officeart/2005/8/layout/hierarchy3"/>
    <dgm:cxn modelId="{745926B9-6A0D-4D11-9F7F-C7825FEB58BC}" type="presParOf" srcId="{636388E9-B1ED-42D9-BF7B-D39D4493A1B8}" destId="{56E95771-CAF8-441F-9C29-95B345C1BC36}" srcOrd="1" destOrd="0" presId="urn:microsoft.com/office/officeart/2005/8/layout/hierarchy3"/>
    <dgm:cxn modelId="{CF37C76B-66CB-49FF-8541-29113EC02076}" type="presParOf" srcId="{636388E9-B1ED-42D9-BF7B-D39D4493A1B8}" destId="{C9082C2E-3830-4A10-8B86-E47EF69015BA}" srcOrd="2" destOrd="0" presId="urn:microsoft.com/office/officeart/2005/8/layout/hierarchy3"/>
    <dgm:cxn modelId="{3B0DB9AB-13BD-40EC-B5B4-E121970B77DD}" type="presParOf" srcId="{636388E9-B1ED-42D9-BF7B-D39D4493A1B8}" destId="{61E2C684-EBD0-485A-A69A-410BAE7028A4}" srcOrd="3" destOrd="0" presId="urn:microsoft.com/office/officeart/2005/8/layout/hierarchy3"/>
    <dgm:cxn modelId="{6A2CF3CB-06F4-49F4-8BCE-A2862DF4923A}" type="presParOf" srcId="{636388E9-B1ED-42D9-BF7B-D39D4493A1B8}" destId="{42DCD54D-66BE-465E-9847-73F41B8C7E46}" srcOrd="4" destOrd="0" presId="urn:microsoft.com/office/officeart/2005/8/layout/hierarchy3"/>
    <dgm:cxn modelId="{AD10C196-04AA-4657-95D4-77EF9024ACFF}" type="presParOf" srcId="{636388E9-B1ED-42D9-BF7B-D39D4493A1B8}" destId="{37FAE7F2-3481-4698-9EAC-9A7F7BEDF7E1}" srcOrd="5" destOrd="0" presId="urn:microsoft.com/office/officeart/2005/8/layout/hierarchy3"/>
    <dgm:cxn modelId="{ACB132D6-1AB1-4677-B1F5-B7C3A70B4CF3}" type="presParOf" srcId="{636388E9-B1ED-42D9-BF7B-D39D4493A1B8}" destId="{8FF4C038-F2EE-417C-9AB4-8C20A1887613}" srcOrd="6" destOrd="0" presId="urn:microsoft.com/office/officeart/2005/8/layout/hierarchy3"/>
    <dgm:cxn modelId="{84577A7A-40C9-4922-870D-D7D7107F41AF}" type="presParOf" srcId="{636388E9-B1ED-42D9-BF7B-D39D4493A1B8}" destId="{547B328A-F054-4696-8C09-02F540C93386}" srcOrd="7" destOrd="0" presId="urn:microsoft.com/office/officeart/2005/8/layout/hierarchy3"/>
    <dgm:cxn modelId="{BE1C1ADB-6778-451B-AFDC-AE124C92C9E5}" type="presParOf" srcId="{636388E9-B1ED-42D9-BF7B-D39D4493A1B8}" destId="{ED45CCBB-F338-4FB3-B9E5-EE97818BFDA8}" srcOrd="8" destOrd="0" presId="urn:microsoft.com/office/officeart/2005/8/layout/hierarchy3"/>
    <dgm:cxn modelId="{974A57F1-7CA8-42F2-9D1D-32B7CBB6836E}" type="presParOf" srcId="{636388E9-B1ED-42D9-BF7B-D39D4493A1B8}" destId="{BF72B017-1D39-4861-A6DE-10ABF8248ED9}" srcOrd="9" destOrd="0" presId="urn:microsoft.com/office/officeart/2005/8/layout/hierarchy3"/>
    <dgm:cxn modelId="{B4AF9CF8-2D44-40FB-AFEB-5F53ED35644E}" type="presParOf" srcId="{636388E9-B1ED-42D9-BF7B-D39D4493A1B8}" destId="{D43FF222-FF2B-4A87-926C-91114910EFCA}" srcOrd="10" destOrd="0" presId="urn:microsoft.com/office/officeart/2005/8/layout/hierarchy3"/>
    <dgm:cxn modelId="{0C26DB78-A737-4ADD-AA6E-7F3F0D644123}" type="presParOf" srcId="{636388E9-B1ED-42D9-BF7B-D39D4493A1B8}" destId="{D6F78ACA-5602-4181-ACD1-D8EBEB6958F8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/>
      <dgm:t>
        <a:bodyPr/>
        <a:lstStyle/>
        <a:p>
          <a:r>
            <a:rPr lang="en-US" sz="1800" b="1" dirty="0" err="1" smtClean="0"/>
            <a:t>Onkeydown</a:t>
          </a:r>
          <a:endParaRPr lang="en-US" sz="1800" b="1" dirty="0"/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DD2972BB-86F5-43ED-95EB-0E6235EE415E}">
      <dgm:prSet phldrT="[Text]" custT="1"/>
      <dgm:spPr/>
      <dgm:t>
        <a:bodyPr/>
        <a:lstStyle/>
        <a:p>
          <a:r>
            <a:rPr lang="en-US" sz="1800" b="1" dirty="0" err="1" smtClean="0"/>
            <a:t>Onkeyup</a:t>
          </a:r>
          <a:endParaRPr lang="en-US" sz="1800" b="1" dirty="0"/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/>
      <dgm:t>
        <a:bodyPr/>
        <a:lstStyle/>
        <a:p>
          <a:r>
            <a:rPr lang="en-US" sz="1800" dirty="0" smtClean="0"/>
            <a:t>Occurs when a key is pressed down.</a:t>
          </a:r>
          <a:endParaRPr lang="en-US" sz="1800" dirty="0"/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0BE71C6B-AB23-42F8-8530-ACCE65770C59}">
      <dgm:prSet custT="1"/>
      <dgm:spPr/>
      <dgm:t>
        <a:bodyPr/>
        <a:lstStyle/>
        <a:p>
          <a:r>
            <a:rPr lang="en-US" sz="1800" dirty="0" smtClean="0"/>
            <a:t>Occurs when a key is pressed and released.</a:t>
          </a:r>
          <a:endParaRPr lang="en-US" sz="1800" dirty="0"/>
        </a:p>
      </dgm:t>
    </dgm:pt>
    <dgm:pt modelId="{308B6FAC-DF33-46CE-8CE5-F1646D84FDB5}" type="parTrans" cxnId="{27D4389D-BD9E-4B9B-9A00-F2098BBADE34}">
      <dgm:prSet/>
      <dgm:spPr/>
      <dgm:t>
        <a:bodyPr/>
        <a:lstStyle/>
        <a:p>
          <a:endParaRPr lang="en-US"/>
        </a:p>
      </dgm:t>
    </dgm:pt>
    <dgm:pt modelId="{9223DA28-1101-4C6A-AC42-5D5C9AF21025}" type="sibTrans" cxnId="{27D4389D-BD9E-4B9B-9A00-F2098BBADE34}">
      <dgm:prSet/>
      <dgm:spPr/>
      <dgm:t>
        <a:bodyPr/>
        <a:lstStyle/>
        <a:p>
          <a:endParaRPr lang="en-US"/>
        </a:p>
      </dgm:t>
    </dgm:pt>
    <dgm:pt modelId="{96EBA855-8834-49AA-8C3D-CCAA24EC53C7}">
      <dgm:prSet phldrT="[Text]" custT="1"/>
      <dgm:spPr/>
      <dgm:t>
        <a:bodyPr/>
        <a:lstStyle/>
        <a:p>
          <a:r>
            <a:rPr lang="en-US" sz="1800" b="1" dirty="0" err="1" smtClean="0"/>
            <a:t>Onkeypress</a:t>
          </a:r>
          <a:endParaRPr lang="en-US" sz="1800" b="1" dirty="0"/>
        </a:p>
      </dgm:t>
    </dgm:pt>
    <dgm:pt modelId="{EF891A78-689A-4F2F-9142-CAF5CABF6B1B}" type="parTrans" cxnId="{289FFFA3-E613-491D-A154-8E26164996AA}">
      <dgm:prSet/>
      <dgm:spPr/>
      <dgm:t>
        <a:bodyPr/>
        <a:lstStyle/>
        <a:p>
          <a:endParaRPr lang="en-US"/>
        </a:p>
      </dgm:t>
    </dgm:pt>
    <dgm:pt modelId="{3B21B52C-BD67-45A1-87EF-DFFCC2EF1B62}" type="sibTrans" cxnId="{289FFFA3-E613-491D-A154-8E26164996AA}">
      <dgm:prSet/>
      <dgm:spPr/>
      <dgm:t>
        <a:bodyPr/>
        <a:lstStyle/>
        <a:p>
          <a:endParaRPr lang="en-US"/>
        </a:p>
      </dgm:t>
    </dgm:pt>
    <dgm:pt modelId="{39EC6A2C-2250-4CD6-9695-F3F0AF232223}">
      <dgm:prSet/>
      <dgm:spPr/>
      <dgm:t>
        <a:bodyPr/>
        <a:lstStyle/>
        <a:p>
          <a:r>
            <a:rPr lang="en-US" dirty="0" smtClean="0"/>
            <a:t>Occurs when the key is released.</a:t>
          </a:r>
          <a:endParaRPr lang="en-US" dirty="0"/>
        </a:p>
      </dgm:t>
    </dgm:pt>
    <dgm:pt modelId="{78312E27-58CA-4CC7-874D-A9815B5BD6EA}" type="parTrans" cxnId="{57D103A4-CF1A-4F79-B3BE-ABCC7CBFA4AC}">
      <dgm:prSet/>
      <dgm:spPr/>
      <dgm:t>
        <a:bodyPr/>
        <a:lstStyle/>
        <a:p>
          <a:endParaRPr lang="en-US"/>
        </a:p>
      </dgm:t>
    </dgm:pt>
    <dgm:pt modelId="{95657287-E78C-4F68-9F7F-0C02EFF0FAEF}" type="sibTrans" cxnId="{57D103A4-CF1A-4F79-B3BE-ABCC7CBFA4AC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73A6B5-DC7A-437A-B45A-5718DC69EABD}" type="pres">
      <dgm:prSet presAssocID="{0EAF9682-B1F8-4E02-A34A-E6BC34DCCA96}" presName="parentLin" presStyleCnt="0"/>
      <dgm:spPr/>
      <dgm:t>
        <a:bodyPr/>
        <a:lstStyle/>
        <a:p>
          <a:endParaRPr lang="en-IN"/>
        </a:p>
      </dgm:t>
    </dgm:pt>
    <dgm:pt modelId="{E736F3BE-881B-4B2E-9BA6-B26B41AC01E6}" type="pres">
      <dgm:prSet presAssocID="{0EAF9682-B1F8-4E02-A34A-E6BC34DCCA9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89E510D-1EE2-46EE-81BE-70A29F00E6DE}" type="pres">
      <dgm:prSet presAssocID="{0EAF9682-B1F8-4E02-A34A-E6BC34DCCA96}" presName="parentText" presStyleLbl="node1" presStyleIdx="0" presStyleCnt="3" custScaleX="123932" custScaleY="87433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E932B-1D19-4F55-8CFF-667490D2A380}" type="pres">
      <dgm:prSet presAssocID="{0EAF9682-B1F8-4E02-A34A-E6BC34DCCA96}" presName="negativeSpace" presStyleCnt="0"/>
      <dgm:spPr/>
      <dgm:t>
        <a:bodyPr/>
        <a:lstStyle/>
        <a:p>
          <a:endParaRPr lang="en-IN"/>
        </a:p>
      </dgm:t>
    </dgm:pt>
    <dgm:pt modelId="{A3A48043-0B63-489A-B90C-A566B8DF0AB2}" type="pres">
      <dgm:prSet presAssocID="{0EAF9682-B1F8-4E02-A34A-E6BC34DCCA96}" presName="childText" presStyleLbl="conFgAcc1" presStyleIdx="0" presStyleCnt="3" custLinFactNeighborX="-1000" custLinFactNeighborY="-31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D44FA-DC0A-46CE-B62A-D6474139B106}" type="pres">
      <dgm:prSet presAssocID="{29F01021-BD6F-4C1D-B789-253439A9C9DE}" presName="spaceBetweenRectangles" presStyleCnt="0"/>
      <dgm:spPr/>
      <dgm:t>
        <a:bodyPr/>
        <a:lstStyle/>
        <a:p>
          <a:endParaRPr lang="en-IN"/>
        </a:p>
      </dgm:t>
    </dgm:pt>
    <dgm:pt modelId="{6AC97F89-B2F6-49D8-9F5E-204CF7773244}" type="pres">
      <dgm:prSet presAssocID="{DD2972BB-86F5-43ED-95EB-0E6235EE415E}" presName="parentLin" presStyleCnt="0"/>
      <dgm:spPr/>
      <dgm:t>
        <a:bodyPr/>
        <a:lstStyle/>
        <a:p>
          <a:endParaRPr lang="en-IN"/>
        </a:p>
      </dgm:t>
    </dgm:pt>
    <dgm:pt modelId="{F2D1EC00-5936-4507-A1B3-ADE919C81521}" type="pres">
      <dgm:prSet presAssocID="{DD2972BB-86F5-43ED-95EB-0E6235EE415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9270827-321C-487D-8701-D3C791DADC60}" type="pres">
      <dgm:prSet presAssocID="{DD2972BB-86F5-43ED-95EB-0E6235EE415E}" presName="parentText" presStyleLbl="node1" presStyleIdx="1" presStyleCnt="3" custScaleX="124208" custScaleY="87969" custLinFactNeighborX="-369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FD3D-80F8-4246-80C8-41686BF3ECAC}" type="pres">
      <dgm:prSet presAssocID="{DD2972BB-86F5-43ED-95EB-0E6235EE415E}" presName="negativeSpace" presStyleCnt="0"/>
      <dgm:spPr/>
      <dgm:t>
        <a:bodyPr/>
        <a:lstStyle/>
        <a:p>
          <a:endParaRPr lang="en-IN"/>
        </a:p>
      </dgm:t>
    </dgm:pt>
    <dgm:pt modelId="{E5F8AC0D-C818-46D2-8191-251E5BC620F9}" type="pres">
      <dgm:prSet presAssocID="{DD2972BB-86F5-43ED-95EB-0E6235EE415E}" presName="childText" presStyleLbl="conFgAcc1" presStyleIdx="1" presStyleCnt="3" custLinFactNeighborY="-22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2D552-5181-4C86-924F-8CFF9743B70D}" type="pres">
      <dgm:prSet presAssocID="{53A88CDB-A6B1-40B6-978D-1514548A3D8B}" presName="spaceBetweenRectangles" presStyleCnt="0"/>
      <dgm:spPr/>
      <dgm:t>
        <a:bodyPr/>
        <a:lstStyle/>
        <a:p>
          <a:endParaRPr lang="en-IN"/>
        </a:p>
      </dgm:t>
    </dgm:pt>
    <dgm:pt modelId="{BBF25707-2330-4BDC-9CAF-313F9AB6EEE9}" type="pres">
      <dgm:prSet presAssocID="{96EBA855-8834-49AA-8C3D-CCAA24EC53C7}" presName="parentLin" presStyleCnt="0"/>
      <dgm:spPr/>
      <dgm:t>
        <a:bodyPr/>
        <a:lstStyle/>
        <a:p>
          <a:endParaRPr lang="en-IN"/>
        </a:p>
      </dgm:t>
    </dgm:pt>
    <dgm:pt modelId="{C47640A3-6433-4A5C-9C35-FFD5EDA33A7E}" type="pres">
      <dgm:prSet presAssocID="{96EBA855-8834-49AA-8C3D-CCAA24EC53C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705A99A-DF51-4065-8350-C15A7BA3E7B5}" type="pres">
      <dgm:prSet presAssocID="{96EBA855-8834-49AA-8C3D-CCAA24EC53C7}" presName="parentText" presStyleLbl="node1" presStyleIdx="2" presStyleCnt="3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DAE6A-4861-42C1-9520-02D45423AC07}" type="pres">
      <dgm:prSet presAssocID="{96EBA855-8834-49AA-8C3D-CCAA24EC53C7}" presName="negativeSpace" presStyleCnt="0"/>
      <dgm:spPr/>
      <dgm:t>
        <a:bodyPr/>
        <a:lstStyle/>
        <a:p>
          <a:endParaRPr lang="en-IN"/>
        </a:p>
      </dgm:t>
    </dgm:pt>
    <dgm:pt modelId="{DECC77AB-F2E4-4D05-A0D7-A12AE0F9A6BB}" type="pres">
      <dgm:prSet presAssocID="{96EBA855-8834-49AA-8C3D-CCAA24EC53C7}" presName="childText" presStyleLbl="conFgAcc1" presStyleIdx="2" presStyleCnt="3" custLinFactNeighborX="-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D4389D-BD9E-4B9B-9A00-F2098BBADE34}" srcId="{96EBA855-8834-49AA-8C3D-CCAA24EC53C7}" destId="{0BE71C6B-AB23-42F8-8530-ACCE65770C59}" srcOrd="0" destOrd="0" parTransId="{308B6FAC-DF33-46CE-8CE5-F1646D84FDB5}" sibTransId="{9223DA28-1101-4C6A-AC42-5D5C9AF21025}"/>
    <dgm:cxn modelId="{90098EA8-038F-4FE7-8B77-75B2A5F8689B}" type="presOf" srcId="{9E018682-F920-4DE4-848B-9A1180AFE0E6}" destId="{35B9770D-CA92-443B-8E98-61B8397B238F}" srcOrd="0" destOrd="0" presId="urn:microsoft.com/office/officeart/2005/8/layout/list1"/>
    <dgm:cxn modelId="{11220FF1-A552-439F-A177-966DDF5D71E3}" srcId="{9E018682-F920-4DE4-848B-9A1180AFE0E6}" destId="{DD2972BB-86F5-43ED-95EB-0E6235EE415E}" srcOrd="1" destOrd="0" parTransId="{D39F6C01-923D-4B2C-9441-495951EBA3D8}" sibTransId="{53A88CDB-A6B1-40B6-978D-1514548A3D8B}"/>
    <dgm:cxn modelId="{CA84EBFE-2E42-4656-9DE5-66B311C6F87A}" type="presOf" srcId="{0BE71C6B-AB23-42F8-8530-ACCE65770C59}" destId="{DECC77AB-F2E4-4D05-A0D7-A12AE0F9A6BB}" srcOrd="0" destOrd="0" presId="urn:microsoft.com/office/officeart/2005/8/layout/list1"/>
    <dgm:cxn modelId="{B390CEB1-1934-4621-8095-991DE1FA2AFA}" type="presOf" srcId="{DD2972BB-86F5-43ED-95EB-0E6235EE415E}" destId="{39270827-321C-487D-8701-D3C791DADC60}" srcOrd="1" destOrd="0" presId="urn:microsoft.com/office/officeart/2005/8/layout/list1"/>
    <dgm:cxn modelId="{57D103A4-CF1A-4F79-B3BE-ABCC7CBFA4AC}" srcId="{DD2972BB-86F5-43ED-95EB-0E6235EE415E}" destId="{39EC6A2C-2250-4CD6-9695-F3F0AF232223}" srcOrd="0" destOrd="0" parTransId="{78312E27-58CA-4CC7-874D-A9815B5BD6EA}" sibTransId="{95657287-E78C-4F68-9F7F-0C02EFF0FAEF}"/>
    <dgm:cxn modelId="{55F7EC0D-BDC3-4CBF-9D0B-93D67FF20DA6}" type="presOf" srcId="{0EAF9682-B1F8-4E02-A34A-E6BC34DCCA96}" destId="{F89E510D-1EE2-46EE-81BE-70A29F00E6DE}" srcOrd="1" destOrd="0" presId="urn:microsoft.com/office/officeart/2005/8/layout/list1"/>
    <dgm:cxn modelId="{621F47A7-5280-47E1-9D7F-58665DA736A1}" type="presOf" srcId="{DD2972BB-86F5-43ED-95EB-0E6235EE415E}" destId="{F2D1EC00-5936-4507-A1B3-ADE919C81521}" srcOrd="0" destOrd="0" presId="urn:microsoft.com/office/officeart/2005/8/layout/list1"/>
    <dgm:cxn modelId="{289FFFA3-E613-491D-A154-8E26164996AA}" srcId="{9E018682-F920-4DE4-848B-9A1180AFE0E6}" destId="{96EBA855-8834-49AA-8C3D-CCAA24EC53C7}" srcOrd="2" destOrd="0" parTransId="{EF891A78-689A-4F2F-9142-CAF5CABF6B1B}" sibTransId="{3B21B52C-BD67-45A1-87EF-DFFCC2EF1B62}"/>
    <dgm:cxn modelId="{4F044CDA-8A9A-48DF-B99F-A5A49488D486}" type="presOf" srcId="{96EBA855-8834-49AA-8C3D-CCAA24EC53C7}" destId="{C47640A3-6433-4A5C-9C35-FFD5EDA33A7E}" srcOrd="0" destOrd="0" presId="urn:microsoft.com/office/officeart/2005/8/layout/list1"/>
    <dgm:cxn modelId="{FC7881EC-8F2C-4413-BD19-0A252203B612}" type="presOf" srcId="{3A238C8B-31F0-40F7-B9EC-E53169E5539B}" destId="{A3A48043-0B63-489A-B90C-A566B8DF0AB2}" srcOrd="0" destOrd="0" presId="urn:microsoft.com/office/officeart/2005/8/layout/list1"/>
    <dgm:cxn modelId="{2A3A95A5-7430-43EB-93D5-93902D547E2B}" type="presOf" srcId="{96EBA855-8834-49AA-8C3D-CCAA24EC53C7}" destId="{7705A99A-DF51-4065-8350-C15A7BA3E7B5}" srcOrd="1" destOrd="0" presId="urn:microsoft.com/office/officeart/2005/8/layout/list1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8895525B-B81A-41A3-BD71-2C7059B79716}" type="presOf" srcId="{0EAF9682-B1F8-4E02-A34A-E6BC34DCCA96}" destId="{E736F3BE-881B-4B2E-9BA6-B26B41AC01E6}" srcOrd="0" destOrd="0" presId="urn:microsoft.com/office/officeart/2005/8/layout/list1"/>
    <dgm:cxn modelId="{488F786F-D133-40D3-A48C-7567D1A1EF8E}" type="presOf" srcId="{39EC6A2C-2250-4CD6-9695-F3F0AF232223}" destId="{E5F8AC0D-C818-46D2-8191-251E5BC620F9}" srcOrd="0" destOrd="0" presId="urn:microsoft.com/office/officeart/2005/8/layout/list1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F8422F30-E801-4F25-BF1F-10C3B9A86655}" type="presParOf" srcId="{35B9770D-CA92-443B-8E98-61B8397B238F}" destId="{0473A6B5-DC7A-437A-B45A-5718DC69EABD}" srcOrd="0" destOrd="0" presId="urn:microsoft.com/office/officeart/2005/8/layout/list1"/>
    <dgm:cxn modelId="{5A8B895C-AD3A-4272-ACF1-0EFF54256D78}" type="presParOf" srcId="{0473A6B5-DC7A-437A-B45A-5718DC69EABD}" destId="{E736F3BE-881B-4B2E-9BA6-B26B41AC01E6}" srcOrd="0" destOrd="0" presId="urn:microsoft.com/office/officeart/2005/8/layout/list1"/>
    <dgm:cxn modelId="{017DAE84-E013-4C90-9854-156CAC55C042}" type="presParOf" srcId="{0473A6B5-DC7A-437A-B45A-5718DC69EABD}" destId="{F89E510D-1EE2-46EE-81BE-70A29F00E6DE}" srcOrd="1" destOrd="0" presId="urn:microsoft.com/office/officeart/2005/8/layout/list1"/>
    <dgm:cxn modelId="{5F9B724A-FEF8-46BF-A853-79732BFDB4E5}" type="presParOf" srcId="{35B9770D-CA92-443B-8E98-61B8397B238F}" destId="{302E932B-1D19-4F55-8CFF-667490D2A380}" srcOrd="1" destOrd="0" presId="urn:microsoft.com/office/officeart/2005/8/layout/list1"/>
    <dgm:cxn modelId="{184D33CC-82E8-4309-B9A5-80CAA18DBA02}" type="presParOf" srcId="{35B9770D-CA92-443B-8E98-61B8397B238F}" destId="{A3A48043-0B63-489A-B90C-A566B8DF0AB2}" srcOrd="2" destOrd="0" presId="urn:microsoft.com/office/officeart/2005/8/layout/list1"/>
    <dgm:cxn modelId="{F7B67836-DDC2-4762-90E8-D8EFAF6899C9}" type="presParOf" srcId="{35B9770D-CA92-443B-8E98-61B8397B238F}" destId="{1C3D44FA-DC0A-46CE-B62A-D6474139B106}" srcOrd="3" destOrd="0" presId="urn:microsoft.com/office/officeart/2005/8/layout/list1"/>
    <dgm:cxn modelId="{2B0F8A0F-86D1-40F4-9D56-35406ECD3A8E}" type="presParOf" srcId="{35B9770D-CA92-443B-8E98-61B8397B238F}" destId="{6AC97F89-B2F6-49D8-9F5E-204CF7773244}" srcOrd="4" destOrd="0" presId="urn:microsoft.com/office/officeart/2005/8/layout/list1"/>
    <dgm:cxn modelId="{EC63F7B8-5DB7-4B21-BAB4-77C52DD3E42A}" type="presParOf" srcId="{6AC97F89-B2F6-49D8-9F5E-204CF7773244}" destId="{F2D1EC00-5936-4507-A1B3-ADE919C81521}" srcOrd="0" destOrd="0" presId="urn:microsoft.com/office/officeart/2005/8/layout/list1"/>
    <dgm:cxn modelId="{5B8E41CE-6AC2-4CFF-ABDA-FCEC89CA35D5}" type="presParOf" srcId="{6AC97F89-B2F6-49D8-9F5E-204CF7773244}" destId="{39270827-321C-487D-8701-D3C791DADC60}" srcOrd="1" destOrd="0" presId="urn:microsoft.com/office/officeart/2005/8/layout/list1"/>
    <dgm:cxn modelId="{C6A02549-2820-456A-83EB-EBFD9BA4ACEB}" type="presParOf" srcId="{35B9770D-CA92-443B-8E98-61B8397B238F}" destId="{A6E5FD3D-80F8-4246-80C8-41686BF3ECAC}" srcOrd="5" destOrd="0" presId="urn:microsoft.com/office/officeart/2005/8/layout/list1"/>
    <dgm:cxn modelId="{F07F86AB-6EA1-4C23-85C7-4A986DE37FE2}" type="presParOf" srcId="{35B9770D-CA92-443B-8E98-61B8397B238F}" destId="{E5F8AC0D-C818-46D2-8191-251E5BC620F9}" srcOrd="6" destOrd="0" presId="urn:microsoft.com/office/officeart/2005/8/layout/list1"/>
    <dgm:cxn modelId="{FAD0F5AA-7403-401A-B996-9860F694C5CA}" type="presParOf" srcId="{35B9770D-CA92-443B-8E98-61B8397B238F}" destId="{C3A2D552-5181-4C86-924F-8CFF9743B70D}" srcOrd="7" destOrd="0" presId="urn:microsoft.com/office/officeart/2005/8/layout/list1"/>
    <dgm:cxn modelId="{8402B320-1E1E-4AB0-A9F2-58774263E07E}" type="presParOf" srcId="{35B9770D-CA92-443B-8E98-61B8397B238F}" destId="{BBF25707-2330-4BDC-9CAF-313F9AB6EEE9}" srcOrd="8" destOrd="0" presId="urn:microsoft.com/office/officeart/2005/8/layout/list1"/>
    <dgm:cxn modelId="{14AF5A16-D006-4944-AE52-627ABDEC7519}" type="presParOf" srcId="{BBF25707-2330-4BDC-9CAF-313F9AB6EEE9}" destId="{C47640A3-6433-4A5C-9C35-FFD5EDA33A7E}" srcOrd="0" destOrd="0" presId="urn:microsoft.com/office/officeart/2005/8/layout/list1"/>
    <dgm:cxn modelId="{0A8820EB-0626-4FC4-9FF3-DDC9591A2D4A}" type="presParOf" srcId="{BBF25707-2330-4BDC-9CAF-313F9AB6EEE9}" destId="{7705A99A-DF51-4065-8350-C15A7BA3E7B5}" srcOrd="1" destOrd="0" presId="urn:microsoft.com/office/officeart/2005/8/layout/list1"/>
    <dgm:cxn modelId="{C0ED0321-0963-4CFB-A7C6-C538B4785DEE}" type="presParOf" srcId="{35B9770D-CA92-443B-8E98-61B8397B238F}" destId="{A26DAE6A-4861-42C1-9520-02D45423AC07}" srcOrd="9" destOrd="0" presId="urn:microsoft.com/office/officeart/2005/8/layout/list1"/>
    <dgm:cxn modelId="{2ECFEC55-185D-489C-BC7C-540E9FB257A8}" type="presParOf" srcId="{35B9770D-CA92-443B-8E98-61B8397B238F}" destId="{DECC77AB-F2E4-4D05-A0D7-A12AE0F9A6B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491AE-0CB4-40F0-80C0-46C520E51920}">
      <dsp:nvSpPr>
        <dsp:cNvPr id="0" name=""/>
        <dsp:cNvSpPr/>
      </dsp:nvSpPr>
      <dsp:spPr>
        <a:xfrm>
          <a:off x="3037846" y="1422911"/>
          <a:ext cx="1368991" cy="651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988"/>
              </a:lnTo>
              <a:lnTo>
                <a:pt x="1368991" y="443988"/>
              </a:lnTo>
              <a:lnTo>
                <a:pt x="1368991" y="6515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96F24-F230-47B4-9126-07A949E00161}">
      <dsp:nvSpPr>
        <dsp:cNvPr id="0" name=""/>
        <dsp:cNvSpPr/>
      </dsp:nvSpPr>
      <dsp:spPr>
        <a:xfrm>
          <a:off x="1668854" y="1422911"/>
          <a:ext cx="1368991" cy="651515"/>
        </a:xfrm>
        <a:custGeom>
          <a:avLst/>
          <a:gdLst/>
          <a:ahLst/>
          <a:cxnLst/>
          <a:rect l="0" t="0" r="0" b="0"/>
          <a:pathLst>
            <a:path>
              <a:moveTo>
                <a:pt x="1368991" y="0"/>
              </a:moveTo>
              <a:lnTo>
                <a:pt x="1368991" y="443988"/>
              </a:lnTo>
              <a:lnTo>
                <a:pt x="0" y="443988"/>
              </a:lnTo>
              <a:lnTo>
                <a:pt x="0" y="6515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9B58F-43BE-4E0E-BC2A-B1BAFEC41E0E}">
      <dsp:nvSpPr>
        <dsp:cNvPr id="0" name=""/>
        <dsp:cNvSpPr/>
      </dsp:nvSpPr>
      <dsp:spPr>
        <a:xfrm>
          <a:off x="1917762" y="404"/>
          <a:ext cx="2240168" cy="1422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CFEE64-1545-4890-91F2-B138F65D4C39}">
      <dsp:nvSpPr>
        <dsp:cNvPr id="0" name=""/>
        <dsp:cNvSpPr/>
      </dsp:nvSpPr>
      <dsp:spPr>
        <a:xfrm>
          <a:off x="2166669" y="236866"/>
          <a:ext cx="2240168" cy="1422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Scripting</a:t>
          </a:r>
          <a:endParaRPr lang="en-US" sz="2000" b="1" kern="1200" dirty="0"/>
        </a:p>
      </dsp:txBody>
      <dsp:txXfrm>
        <a:off x="2208333" y="278530"/>
        <a:ext cx="2156840" cy="1339178"/>
      </dsp:txXfrm>
    </dsp:sp>
    <dsp:sp modelId="{3951BABC-1964-44B2-A5AF-5F05F2164867}">
      <dsp:nvSpPr>
        <dsp:cNvPr id="0" name=""/>
        <dsp:cNvSpPr/>
      </dsp:nvSpPr>
      <dsp:spPr>
        <a:xfrm>
          <a:off x="548770" y="2074426"/>
          <a:ext cx="2240168" cy="1422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9441B0-04F9-45E8-A225-DD4EA37EA3B0}">
      <dsp:nvSpPr>
        <dsp:cNvPr id="0" name=""/>
        <dsp:cNvSpPr/>
      </dsp:nvSpPr>
      <dsp:spPr>
        <a:xfrm>
          <a:off x="797677" y="2310888"/>
          <a:ext cx="2240168" cy="1422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Client-side Scripting</a:t>
          </a:r>
          <a:endParaRPr lang="en-US" sz="2000" b="1" kern="1200" dirty="0"/>
        </a:p>
      </dsp:txBody>
      <dsp:txXfrm>
        <a:off x="839341" y="2352552"/>
        <a:ext cx="2156840" cy="1339178"/>
      </dsp:txXfrm>
    </dsp:sp>
    <dsp:sp modelId="{6FE362B0-317C-4440-BD62-80DC7128E396}">
      <dsp:nvSpPr>
        <dsp:cNvPr id="0" name=""/>
        <dsp:cNvSpPr/>
      </dsp:nvSpPr>
      <dsp:spPr>
        <a:xfrm>
          <a:off x="3286753" y="2074426"/>
          <a:ext cx="2240168" cy="1422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8CA75A4-F752-499A-A47A-6FC173D6E9F9}">
      <dsp:nvSpPr>
        <dsp:cNvPr id="0" name=""/>
        <dsp:cNvSpPr/>
      </dsp:nvSpPr>
      <dsp:spPr>
        <a:xfrm>
          <a:off x="3535661" y="2310888"/>
          <a:ext cx="2240168" cy="1422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Server-side Scripting</a:t>
          </a:r>
          <a:endParaRPr lang="en-US" sz="2000" b="1" kern="1200" dirty="0"/>
        </a:p>
      </dsp:txBody>
      <dsp:txXfrm>
        <a:off x="3577325" y="2352552"/>
        <a:ext cx="2156840" cy="1339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173FC-5FB0-4E70-8D5C-962BCFCBFD7A}">
      <dsp:nvSpPr>
        <dsp:cNvPr id="0" name=""/>
        <dsp:cNvSpPr/>
      </dsp:nvSpPr>
      <dsp:spPr>
        <a:xfrm>
          <a:off x="70238" y="0"/>
          <a:ext cx="2364904" cy="415816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In JavaScript,</a:t>
          </a:r>
          <a:endParaRPr lang="en-US" sz="1600" kern="1200" dirty="0"/>
        </a:p>
      </dsp:txBody>
      <dsp:txXfrm>
        <a:off x="82417" y="12179"/>
        <a:ext cx="2340546" cy="391458"/>
      </dsp:txXfrm>
    </dsp:sp>
    <dsp:sp modelId="{159E9CC5-F056-481E-890B-D81D92944806}">
      <dsp:nvSpPr>
        <dsp:cNvPr id="0" name=""/>
        <dsp:cNvSpPr/>
      </dsp:nvSpPr>
      <dsp:spPr>
        <a:xfrm>
          <a:off x="306728" y="415816"/>
          <a:ext cx="167024" cy="267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38"/>
              </a:lnTo>
              <a:lnTo>
                <a:pt x="167024" y="2679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95771-CAF8-441F-9C29-95B345C1BC36}">
      <dsp:nvSpPr>
        <dsp:cNvPr id="0" name=""/>
        <dsp:cNvSpPr/>
      </dsp:nvSpPr>
      <dsp:spPr>
        <a:xfrm>
          <a:off x="473753" y="494494"/>
          <a:ext cx="7374849" cy="378521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the </a:t>
          </a:r>
          <a:r>
            <a:rPr lang="en-US" sz="1600" kern="1200" dirty="0" err="1" smtClean="0">
              <a:latin typeface="Calibri" pitchFamily="34" charset="0"/>
              <a:cs typeface="Calibri" pitchFamily="34" charset="0"/>
            </a:rPr>
            <a:t>var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keyword is used to create a variable by allocating memory to it.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484840" y="505581"/>
        <a:ext cx="7352675" cy="356347"/>
      </dsp:txXfrm>
    </dsp:sp>
    <dsp:sp modelId="{C9082C2E-3830-4A10-8B86-E47EF69015BA}">
      <dsp:nvSpPr>
        <dsp:cNvPr id="0" name=""/>
        <dsp:cNvSpPr/>
      </dsp:nvSpPr>
      <dsp:spPr>
        <a:xfrm>
          <a:off x="306728" y="415816"/>
          <a:ext cx="146219" cy="790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0127"/>
              </a:lnTo>
              <a:lnTo>
                <a:pt x="146219" y="79012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2C684-EBD0-485A-A69A-410BAE7028A4}">
      <dsp:nvSpPr>
        <dsp:cNvPr id="0" name=""/>
        <dsp:cNvSpPr/>
      </dsp:nvSpPr>
      <dsp:spPr>
        <a:xfrm>
          <a:off x="452948" y="1005470"/>
          <a:ext cx="7395654" cy="400945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a keyword is a reserved word that holds a special meaning. 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464691" y="1017213"/>
        <a:ext cx="7372168" cy="377459"/>
      </dsp:txXfrm>
    </dsp:sp>
    <dsp:sp modelId="{42DCD54D-66BE-465E-9847-73F41B8C7E46}">
      <dsp:nvSpPr>
        <dsp:cNvPr id="0" name=""/>
        <dsp:cNvSpPr/>
      </dsp:nvSpPr>
      <dsp:spPr>
        <a:xfrm>
          <a:off x="306728" y="415816"/>
          <a:ext cx="197299" cy="1384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4576"/>
              </a:lnTo>
              <a:lnTo>
                <a:pt x="197299" y="138457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AE7F2-3481-4698-9EAC-9A7F7BEDF7E1}">
      <dsp:nvSpPr>
        <dsp:cNvPr id="0" name=""/>
        <dsp:cNvSpPr/>
      </dsp:nvSpPr>
      <dsp:spPr>
        <a:xfrm>
          <a:off x="504028" y="1584769"/>
          <a:ext cx="7344574" cy="431247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the variable can be initialized at the time of creating the variable or later.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516659" y="1597400"/>
        <a:ext cx="7319312" cy="405985"/>
      </dsp:txXfrm>
    </dsp:sp>
    <dsp:sp modelId="{8FF4C038-F2EE-417C-9AB4-8C20A1887613}">
      <dsp:nvSpPr>
        <dsp:cNvPr id="0" name=""/>
        <dsp:cNvSpPr/>
      </dsp:nvSpPr>
      <dsp:spPr>
        <a:xfrm>
          <a:off x="306728" y="415816"/>
          <a:ext cx="170924" cy="1994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658"/>
              </a:lnTo>
              <a:lnTo>
                <a:pt x="170924" y="199465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B328A-F054-4696-8C09-02F540C93386}">
      <dsp:nvSpPr>
        <dsp:cNvPr id="0" name=""/>
        <dsp:cNvSpPr/>
      </dsp:nvSpPr>
      <dsp:spPr>
        <a:xfrm>
          <a:off x="477652" y="2195331"/>
          <a:ext cx="7122266" cy="430285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initialization refers to the task of assigning a value to a variable.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490255" y="2207934"/>
        <a:ext cx="7097060" cy="405079"/>
      </dsp:txXfrm>
    </dsp:sp>
    <dsp:sp modelId="{ED45CCBB-F338-4FB3-B9E5-EE97818BFDA8}">
      <dsp:nvSpPr>
        <dsp:cNvPr id="0" name=""/>
        <dsp:cNvSpPr/>
      </dsp:nvSpPr>
      <dsp:spPr>
        <a:xfrm>
          <a:off x="306728" y="415816"/>
          <a:ext cx="170924" cy="2595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5625"/>
              </a:lnTo>
              <a:lnTo>
                <a:pt x="170924" y="259562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72B017-1D39-4861-A6DE-10ABF8248ED9}">
      <dsp:nvSpPr>
        <dsp:cNvPr id="0" name=""/>
        <dsp:cNvSpPr/>
      </dsp:nvSpPr>
      <dsp:spPr>
        <a:xfrm>
          <a:off x="477652" y="2778017"/>
          <a:ext cx="7442475" cy="46684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once the variable is initialized, you can change the value of a variable as required.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491326" y="2791691"/>
        <a:ext cx="7415127" cy="439500"/>
      </dsp:txXfrm>
    </dsp:sp>
    <dsp:sp modelId="{D43FF222-FF2B-4A87-926C-91114910EFCA}">
      <dsp:nvSpPr>
        <dsp:cNvPr id="0" name=""/>
        <dsp:cNvSpPr/>
      </dsp:nvSpPr>
      <dsp:spPr>
        <a:xfrm>
          <a:off x="306728" y="415816"/>
          <a:ext cx="170924" cy="3230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0519"/>
              </a:lnTo>
              <a:lnTo>
                <a:pt x="170924" y="32305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78ACA-5602-4181-ACD1-D8EBEB6958F8}">
      <dsp:nvSpPr>
        <dsp:cNvPr id="0" name=""/>
        <dsp:cNvSpPr/>
      </dsp:nvSpPr>
      <dsp:spPr>
        <a:xfrm>
          <a:off x="477652" y="3434956"/>
          <a:ext cx="7346741" cy="422759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variables allow keeping track of data during the execution of the script.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490034" y="3447338"/>
        <a:ext cx="7321977" cy="397995"/>
      </dsp:txXfrm>
    </dsp:sp>
    <dsp:sp modelId="{E89D625E-4357-478F-99F3-6F51EDDCF434}">
      <dsp:nvSpPr>
        <dsp:cNvPr id="0" name=""/>
        <dsp:cNvSpPr/>
      </dsp:nvSpPr>
      <dsp:spPr>
        <a:xfrm>
          <a:off x="306728" y="415816"/>
          <a:ext cx="170924" cy="381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5621"/>
              </a:lnTo>
              <a:lnTo>
                <a:pt x="170924" y="381562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D1B9D-C690-4196-9B9C-2443EF438F53}">
      <dsp:nvSpPr>
        <dsp:cNvPr id="0" name=""/>
        <dsp:cNvSpPr/>
      </dsp:nvSpPr>
      <dsp:spPr>
        <a:xfrm>
          <a:off x="477652" y="4010115"/>
          <a:ext cx="7387241" cy="442645"/>
        </a:xfrm>
        <a:prstGeom prst="roundRect">
          <a:avLst>
            <a:gd name="adj" fmla="val 10000"/>
          </a:avLst>
        </a:prstGeom>
        <a:solidFill>
          <a:srgbClr val="FFFF99">
            <a:alpha val="90000"/>
          </a:srgb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while referring to a variable, you are referring to the value of that variable.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490617" y="4023080"/>
        <a:ext cx="7361311" cy="416715"/>
      </dsp:txXfrm>
    </dsp:sp>
    <dsp:sp modelId="{79BC6547-01E6-44C9-9884-4882953831CA}">
      <dsp:nvSpPr>
        <dsp:cNvPr id="0" name=""/>
        <dsp:cNvSpPr/>
      </dsp:nvSpPr>
      <dsp:spPr>
        <a:xfrm>
          <a:off x="306728" y="415816"/>
          <a:ext cx="170924" cy="4363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3453"/>
              </a:lnTo>
              <a:lnTo>
                <a:pt x="170924" y="436345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59B45-495C-4C44-BC6C-2315676DCBCF}">
      <dsp:nvSpPr>
        <dsp:cNvPr id="0" name=""/>
        <dsp:cNvSpPr/>
      </dsp:nvSpPr>
      <dsp:spPr>
        <a:xfrm>
          <a:off x="477652" y="4557823"/>
          <a:ext cx="7260680" cy="44289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one can declare and initialize multiple variables in a single statement.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490624" y="4570795"/>
        <a:ext cx="7234736" cy="4169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173FC-5FB0-4E70-8D5C-962BCFCBFD7A}">
      <dsp:nvSpPr>
        <dsp:cNvPr id="0" name=""/>
        <dsp:cNvSpPr/>
      </dsp:nvSpPr>
      <dsp:spPr>
        <a:xfrm>
          <a:off x="0" y="0"/>
          <a:ext cx="5461957" cy="400124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 JavaScript, a variable name</a:t>
          </a:r>
          <a:endParaRPr lang="en-US" sz="1600" kern="1200" dirty="0"/>
        </a:p>
      </dsp:txBody>
      <dsp:txXfrm>
        <a:off x="11719" y="11719"/>
        <a:ext cx="5438519" cy="376686"/>
      </dsp:txXfrm>
    </dsp:sp>
    <dsp:sp modelId="{159E9CC5-F056-481E-890B-D81D92944806}">
      <dsp:nvSpPr>
        <dsp:cNvPr id="0" name=""/>
        <dsp:cNvSpPr/>
      </dsp:nvSpPr>
      <dsp:spPr>
        <a:xfrm>
          <a:off x="546195" y="400124"/>
          <a:ext cx="515838" cy="269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891"/>
              </a:lnTo>
              <a:lnTo>
                <a:pt x="515838" y="2698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95771-CAF8-441F-9C29-95B345C1BC36}">
      <dsp:nvSpPr>
        <dsp:cNvPr id="0" name=""/>
        <dsp:cNvSpPr/>
      </dsp:nvSpPr>
      <dsp:spPr>
        <a:xfrm>
          <a:off x="1062034" y="461627"/>
          <a:ext cx="4644832" cy="416777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can consist of digits, underscore, and alphabets.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074241" y="473834"/>
        <a:ext cx="4620418" cy="392363"/>
      </dsp:txXfrm>
    </dsp:sp>
    <dsp:sp modelId="{C9082C2E-3830-4A10-8B86-E47EF69015BA}">
      <dsp:nvSpPr>
        <dsp:cNvPr id="0" name=""/>
        <dsp:cNvSpPr/>
      </dsp:nvSpPr>
      <dsp:spPr>
        <a:xfrm>
          <a:off x="546195" y="400124"/>
          <a:ext cx="515838" cy="844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744"/>
              </a:lnTo>
              <a:lnTo>
                <a:pt x="515838" y="84474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2C684-EBD0-485A-A69A-410BAE7028A4}">
      <dsp:nvSpPr>
        <dsp:cNvPr id="0" name=""/>
        <dsp:cNvSpPr/>
      </dsp:nvSpPr>
      <dsp:spPr>
        <a:xfrm>
          <a:off x="1062034" y="1027973"/>
          <a:ext cx="4632155" cy="433792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must begin with a letter or the underscore character. 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074739" y="1040678"/>
        <a:ext cx="4606745" cy="408382"/>
      </dsp:txXfrm>
    </dsp:sp>
    <dsp:sp modelId="{42DCD54D-66BE-465E-9847-73F41B8C7E46}">
      <dsp:nvSpPr>
        <dsp:cNvPr id="0" name=""/>
        <dsp:cNvSpPr/>
      </dsp:nvSpPr>
      <dsp:spPr>
        <a:xfrm>
          <a:off x="546195" y="400124"/>
          <a:ext cx="515838" cy="1412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2565"/>
              </a:lnTo>
              <a:lnTo>
                <a:pt x="515838" y="141256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AE7F2-3481-4698-9EAC-9A7F7BEDF7E1}">
      <dsp:nvSpPr>
        <dsp:cNvPr id="0" name=""/>
        <dsp:cNvSpPr/>
      </dsp:nvSpPr>
      <dsp:spPr>
        <a:xfrm>
          <a:off x="1062034" y="1588351"/>
          <a:ext cx="5571526" cy="448678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cannot begin with a number and cannot contain any punctuation marks.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075175" y="1601492"/>
        <a:ext cx="5545244" cy="422396"/>
      </dsp:txXfrm>
    </dsp:sp>
    <dsp:sp modelId="{8FF4C038-F2EE-417C-9AB4-8C20A1887613}">
      <dsp:nvSpPr>
        <dsp:cNvPr id="0" name=""/>
        <dsp:cNvSpPr/>
      </dsp:nvSpPr>
      <dsp:spPr>
        <a:xfrm>
          <a:off x="546195" y="400124"/>
          <a:ext cx="547986" cy="1957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7176"/>
              </a:lnTo>
              <a:lnTo>
                <a:pt x="547986" y="195717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B328A-F054-4696-8C09-02F540C93386}">
      <dsp:nvSpPr>
        <dsp:cNvPr id="0" name=""/>
        <dsp:cNvSpPr/>
      </dsp:nvSpPr>
      <dsp:spPr>
        <a:xfrm>
          <a:off x="1094182" y="2159029"/>
          <a:ext cx="5402885" cy="396543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cannot contain any kind of special characters such as +, *, %, and so on.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105796" y="2170643"/>
        <a:ext cx="5379657" cy="373315"/>
      </dsp:txXfrm>
    </dsp:sp>
    <dsp:sp modelId="{ED45CCBB-F338-4FB3-B9E5-EE97818BFDA8}">
      <dsp:nvSpPr>
        <dsp:cNvPr id="0" name=""/>
        <dsp:cNvSpPr/>
      </dsp:nvSpPr>
      <dsp:spPr>
        <a:xfrm>
          <a:off x="546195" y="400124"/>
          <a:ext cx="547986" cy="2488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8184"/>
              </a:lnTo>
              <a:lnTo>
                <a:pt x="547986" y="248818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72B017-1D39-4861-A6DE-10ABF8248ED9}">
      <dsp:nvSpPr>
        <dsp:cNvPr id="0" name=""/>
        <dsp:cNvSpPr/>
      </dsp:nvSpPr>
      <dsp:spPr>
        <a:xfrm>
          <a:off x="1094182" y="2702506"/>
          <a:ext cx="4597203" cy="37160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cannot contain spaces.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105066" y="2713390"/>
        <a:ext cx="4575435" cy="349837"/>
      </dsp:txXfrm>
    </dsp:sp>
    <dsp:sp modelId="{D43FF222-FF2B-4A87-926C-91114910EFCA}">
      <dsp:nvSpPr>
        <dsp:cNvPr id="0" name=""/>
        <dsp:cNvSpPr/>
      </dsp:nvSpPr>
      <dsp:spPr>
        <a:xfrm>
          <a:off x="546195" y="400124"/>
          <a:ext cx="547986" cy="3006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6674"/>
              </a:lnTo>
              <a:lnTo>
                <a:pt x="547986" y="300667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78ACA-5602-4181-ACD1-D8EBEB6958F8}">
      <dsp:nvSpPr>
        <dsp:cNvPr id="0" name=""/>
        <dsp:cNvSpPr/>
      </dsp:nvSpPr>
      <dsp:spPr>
        <a:xfrm>
          <a:off x="1094182" y="3220942"/>
          <a:ext cx="4621744" cy="371712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cannot be a JavaScript keyword.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105069" y="3231829"/>
        <a:ext cx="4599970" cy="3499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48043-0B63-489A-B90C-A566B8DF0AB2}">
      <dsp:nvSpPr>
        <dsp:cNvPr id="0" name=""/>
        <dsp:cNvSpPr/>
      </dsp:nvSpPr>
      <dsp:spPr>
        <a:xfrm>
          <a:off x="0" y="193950"/>
          <a:ext cx="74676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569" tIns="374904" rIns="5795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Occurs when a key is pressed down.</a:t>
          </a:r>
          <a:endParaRPr lang="en-US" sz="1800" kern="1200" dirty="0"/>
        </a:p>
      </dsp:txBody>
      <dsp:txXfrm>
        <a:off x="0" y="193950"/>
        <a:ext cx="7467600" cy="737100"/>
      </dsp:txXfrm>
    </dsp:sp>
    <dsp:sp modelId="{F89E510D-1EE2-46EE-81BE-70A29F00E6DE}">
      <dsp:nvSpPr>
        <dsp:cNvPr id="0" name=""/>
        <dsp:cNvSpPr/>
      </dsp:nvSpPr>
      <dsp:spPr>
        <a:xfrm>
          <a:off x="224028" y="26081"/>
          <a:ext cx="6478322" cy="4645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Onkeydown</a:t>
          </a:r>
          <a:endParaRPr lang="en-US" sz="1800" b="1" kern="1200" dirty="0"/>
        </a:p>
      </dsp:txBody>
      <dsp:txXfrm>
        <a:off x="246707" y="48760"/>
        <a:ext cx="6432964" cy="419225"/>
      </dsp:txXfrm>
    </dsp:sp>
    <dsp:sp modelId="{E5F8AC0D-C818-46D2-8191-251E5BC620F9}">
      <dsp:nvSpPr>
        <dsp:cNvPr id="0" name=""/>
        <dsp:cNvSpPr/>
      </dsp:nvSpPr>
      <dsp:spPr>
        <a:xfrm>
          <a:off x="0" y="1239213"/>
          <a:ext cx="74676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569" tIns="374904" rIns="5795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Occurs when the key is released.</a:t>
          </a:r>
          <a:endParaRPr lang="en-US" sz="1800" kern="1200" dirty="0"/>
        </a:p>
      </dsp:txBody>
      <dsp:txXfrm>
        <a:off x="0" y="1239213"/>
        <a:ext cx="7467600" cy="737100"/>
      </dsp:txXfrm>
    </dsp:sp>
    <dsp:sp modelId="{39270827-321C-487D-8701-D3C791DADC60}">
      <dsp:nvSpPr>
        <dsp:cNvPr id="0" name=""/>
        <dsp:cNvSpPr/>
      </dsp:nvSpPr>
      <dsp:spPr>
        <a:xfrm>
          <a:off x="235289" y="1059285"/>
          <a:ext cx="6492749" cy="4674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Onkeyup</a:t>
          </a:r>
          <a:endParaRPr lang="en-US" sz="1800" b="1" kern="1200" dirty="0"/>
        </a:p>
      </dsp:txBody>
      <dsp:txXfrm>
        <a:off x="258107" y="1082103"/>
        <a:ext cx="6447113" cy="421796"/>
      </dsp:txXfrm>
    </dsp:sp>
    <dsp:sp modelId="{DECC77AB-F2E4-4D05-A0D7-A12AE0F9A6BB}">
      <dsp:nvSpPr>
        <dsp:cNvPr id="0" name=""/>
        <dsp:cNvSpPr/>
      </dsp:nvSpPr>
      <dsp:spPr>
        <a:xfrm>
          <a:off x="0" y="2361018"/>
          <a:ext cx="74676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569" tIns="374904" rIns="5795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Occurs when a key is pressed and released.</a:t>
          </a:r>
          <a:endParaRPr lang="en-US" sz="1800" kern="1200" dirty="0"/>
        </a:p>
      </dsp:txBody>
      <dsp:txXfrm>
        <a:off x="0" y="2361018"/>
        <a:ext cx="7467600" cy="737100"/>
      </dsp:txXfrm>
    </dsp:sp>
    <dsp:sp modelId="{7705A99A-DF51-4065-8350-C15A7BA3E7B5}">
      <dsp:nvSpPr>
        <dsp:cNvPr id="0" name=""/>
        <dsp:cNvSpPr/>
      </dsp:nvSpPr>
      <dsp:spPr>
        <a:xfrm>
          <a:off x="224028" y="2095338"/>
          <a:ext cx="52273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Onkeypress</a:t>
          </a:r>
          <a:endParaRPr lang="en-US" sz="1800" b="1" kern="1200" dirty="0"/>
        </a:p>
      </dsp:txBody>
      <dsp:txXfrm>
        <a:off x="249967" y="2121277"/>
        <a:ext cx="517544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36F1F-2FB7-404F-9BBC-366E11CF3FB1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E3E81-9D09-42A8-9C62-730EB78F78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In real life, an object is a visible entity such as a car or a table having some characteristics and capable of performing certain actions.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E3E81-9D09-42A8-9C62-730EB78F78D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3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 side: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Refers to a script being executed on the client’s machine by the browser.</a:t>
            </a:r>
          </a:p>
          <a:p>
            <a:r>
              <a:rPr lang="en-US" dirty="0" smtClean="0"/>
              <a:t>Server side: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Refers to a script being executed on a Web server to generate dynamic HTML pages.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E3E81-9D09-42A8-9C62-730EB78F78D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B2A1FC7-B0B7-4436-A102-21A97453066C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1FC7-B0B7-4436-A102-21A97453066C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B2A1FC7-B0B7-4436-A102-21A97453066C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429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631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631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631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631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687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687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687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1FC7-B0B7-4436-A102-21A97453066C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372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372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372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1FC7-B0B7-4436-A102-21A97453066C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B2A1FC7-B0B7-4436-A102-21A97453066C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B2A1FC7-B0B7-4436-A102-21A97453066C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1FC7-B0B7-4436-A102-21A97453066C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1FC7-B0B7-4436-A102-21A97453066C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1FC7-B0B7-4436-A102-21A97453066C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B2A1FC7-B0B7-4436-A102-21A97453066C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2A1FC7-B0B7-4436-A102-21A97453066C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file:///\\xaa" TargetMode="Externa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600200"/>
            <a:ext cx="7391400" cy="1828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Introduction to </a:t>
            </a:r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en-US" dirty="0" smtClean="0">
                <a:solidFill>
                  <a:schemeClr val="bg1"/>
                </a:solidFill>
              </a:rPr>
              <a:t>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648200"/>
            <a:ext cx="6705600" cy="685800"/>
          </a:xfrm>
        </p:spPr>
        <p:txBody>
          <a:bodyPr/>
          <a:lstStyle/>
          <a:p>
            <a:pPr algn="r"/>
            <a:r>
              <a:rPr lang="en-US" dirty="0" smtClean="0"/>
              <a:t>Faheem Ahmed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&lt;script&gt;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The HTML &lt;script&gt; tag is used for declaring a script (such as JavaScript) within your HTML document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lvl="0"/>
            <a:r>
              <a:rPr lang="en-US" sz="2000" dirty="0"/>
              <a:t>The &lt;script&gt; tag defines a script for an HTML page to make them </a:t>
            </a:r>
            <a:r>
              <a:rPr lang="en-US" sz="2000" dirty="0" smtClean="0"/>
              <a:t>interactive.</a:t>
            </a:r>
          </a:p>
          <a:p>
            <a:pPr lvl="0"/>
            <a:endParaRPr lang="en-US" sz="2400" dirty="0"/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60910"/>
            <a:ext cx="3276600" cy="236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651" y="5029200"/>
            <a:ext cx="2401098" cy="11945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4479053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Output</a:t>
            </a:r>
            <a:endParaRPr lang="en-US" sz="2000" b="1" dirty="0"/>
          </a:p>
        </p:txBody>
      </p:sp>
      <p:sp>
        <p:nvSpPr>
          <p:cNvPr id="6" name="Right Arrow 5"/>
          <p:cNvSpPr/>
          <p:nvPr/>
        </p:nvSpPr>
        <p:spPr>
          <a:xfrm>
            <a:off x="4648200" y="5486400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129" y="3229683"/>
            <a:ext cx="3928836" cy="1249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225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Variables </a:t>
            </a:r>
            <a:r>
              <a:rPr lang="en-US" sz="2400" dirty="0"/>
              <a:t>can be thought of as named containers. You can place data into these containers and then refer to the data simply by naming the container</a:t>
            </a:r>
            <a:r>
              <a:rPr lang="en-US" sz="2400" dirty="0" smtClean="0"/>
              <a:t>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Before you use a variable in a JavaScript program, you must declare it. Variables are declared with the </a:t>
            </a:r>
            <a:r>
              <a:rPr lang="en-US" sz="2400" b="1" dirty="0" err="1"/>
              <a:t>var</a:t>
            </a:r>
            <a:r>
              <a:rPr lang="en-US" sz="2400" dirty="0"/>
              <a:t> </a:t>
            </a:r>
            <a:r>
              <a:rPr lang="en-US" sz="2400" dirty="0" smtClean="0"/>
              <a:t>keyword.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1800" b="1" dirty="0" smtClean="0"/>
              <a:t>Syntax:</a:t>
            </a:r>
          </a:p>
          <a:p>
            <a:pPr>
              <a:buNone/>
            </a:pPr>
            <a:endParaRPr lang="en-US" sz="1800" b="1" dirty="0" smtClean="0"/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None/>
            </a:pP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None/>
            </a:pP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where,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000" baseline="30000" dirty="0" err="1" smtClean="0"/>
              <a:t>var</a:t>
            </a: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: Is the keyword in JavaScript.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000" baseline="30000" dirty="0" err="1" smtClean="0"/>
              <a:t>variableName</a:t>
            </a: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: Is a valid variable name.</a:t>
            </a:r>
            <a:endParaRPr lang="en-US" sz="20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4800600"/>
            <a:ext cx="2925801" cy="314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&lt;</a:t>
            </a:r>
            <a:r>
              <a:rPr lang="en-US" sz="2800" baseline="30000" dirty="0" err="1" smtClean="0"/>
              <a:t>variableName</a:t>
            </a:r>
            <a:r>
              <a:rPr lang="en-US" sz="2800" baseline="30000" dirty="0" smtClean="0"/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274185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Declaring Variables 1-4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762000"/>
            <a:ext cx="86868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Declaring a variable refers to creating a variable by specifying the variable name.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For example, one can create a variable named to store the name of a student.</a:t>
            </a:r>
            <a:endParaRPr lang="en-US" sz="20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2983099"/>
              </p:ext>
            </p:extLst>
          </p:nvPr>
        </p:nvGraphicFramePr>
        <p:xfrm>
          <a:off x="457200" y="1676400"/>
          <a:ext cx="7924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86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en-US" sz="2800" baseline="30000" dirty="0" smtClean="0">
                <a:cs typeface="Calibri" pitchFamily="34" charset="0"/>
              </a:rPr>
              <a:t>The Code Snippet declares two variables namely, </a:t>
            </a:r>
            <a:r>
              <a:rPr lang="en-US" sz="2800" baseline="30000" dirty="0" err="1" smtClean="0">
                <a:cs typeface="Courier New" pitchFamily="49" charset="0"/>
              </a:rPr>
              <a:t>stdID</a:t>
            </a:r>
            <a:r>
              <a:rPr lang="en-US" sz="2800" baseline="30000" dirty="0" smtClean="0">
                <a:cs typeface="Calibri" pitchFamily="34" charset="0"/>
              </a:rPr>
              <a:t> and </a:t>
            </a:r>
            <a:r>
              <a:rPr lang="en-US" sz="2800" baseline="30000" dirty="0" err="1" smtClean="0">
                <a:cs typeface="Courier New" pitchFamily="49" charset="0"/>
              </a:rPr>
              <a:t>stdName</a:t>
            </a:r>
            <a:r>
              <a:rPr lang="en-US" sz="2800" baseline="30000" dirty="0" smtClean="0">
                <a:cs typeface="Calibri" pitchFamily="34" charset="0"/>
              </a:rPr>
              <a:t> and assign values to them.</a:t>
            </a:r>
          </a:p>
          <a:p>
            <a:pPr marL="342900" lvl="1">
              <a:buClr>
                <a:schemeClr val="accent1"/>
              </a:buClr>
              <a:buNone/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r>
              <a:rPr lang="en-US" sz="2600" b="1" baseline="30000" dirty="0" err="1" smtClean="0">
                <a:solidFill>
                  <a:schemeClr val="tx2"/>
                </a:solidFill>
              </a:rPr>
              <a:t>var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 </a:t>
            </a:r>
            <a:r>
              <a:rPr lang="en-US" sz="2600" b="1" baseline="30000" dirty="0" err="1" smtClean="0">
                <a:solidFill>
                  <a:schemeClr val="tx2"/>
                </a:solidFill>
              </a:rPr>
              <a:t>stdID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;</a:t>
            </a:r>
          </a:p>
          <a:p>
            <a:pPr lvl="1">
              <a:buNone/>
            </a:pPr>
            <a:r>
              <a:rPr lang="en-US" sz="2600" b="1" baseline="30000" dirty="0" err="1" smtClean="0">
                <a:solidFill>
                  <a:schemeClr val="tx2"/>
                </a:solidFill>
              </a:rPr>
              <a:t>var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 </a:t>
            </a:r>
            <a:r>
              <a:rPr lang="en-US" sz="2600" b="1" baseline="30000" dirty="0" err="1" smtClean="0">
                <a:solidFill>
                  <a:schemeClr val="tx2"/>
                </a:solidFill>
              </a:rPr>
              <a:t>stdName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;</a:t>
            </a:r>
          </a:p>
          <a:p>
            <a:pPr lvl="1">
              <a:buNone/>
            </a:pPr>
            <a:r>
              <a:rPr lang="en-US" sz="2600" b="1" baseline="30000" dirty="0" err="1" smtClean="0">
                <a:solidFill>
                  <a:schemeClr val="tx2"/>
                </a:solidFill>
              </a:rPr>
              <a:t>stdID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 = 50;</a:t>
            </a:r>
          </a:p>
          <a:p>
            <a:pPr lvl="1">
              <a:buNone/>
            </a:pPr>
            <a:r>
              <a:rPr lang="en-US" sz="2600" b="1" baseline="30000" dirty="0" err="1" smtClean="0">
                <a:solidFill>
                  <a:schemeClr val="tx2"/>
                </a:solidFill>
              </a:rPr>
              <a:t>stdName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 = “David Fernando”;</a:t>
            </a:r>
          </a:p>
          <a:p>
            <a:pPr lvl="1">
              <a:buNone/>
            </a:pPr>
            <a:endParaRPr lang="en-US" sz="2600" dirty="0" smtClean="0"/>
          </a:p>
          <a:p>
            <a:pPr marL="342900" lvl="1">
              <a:buClr>
                <a:schemeClr val="accent1"/>
              </a:buClr>
            </a:pPr>
            <a:r>
              <a:rPr lang="en-US" sz="2800" baseline="30000" dirty="0" smtClean="0">
                <a:cs typeface="Calibri" pitchFamily="34" charset="0"/>
              </a:rPr>
              <a:t>The Code Snippet demonstrates how to declare and initialize multiple variables in a single statement in JavaScript:</a:t>
            </a:r>
          </a:p>
          <a:p>
            <a:pPr marL="342900" lvl="1">
              <a:buClr>
                <a:schemeClr val="accent1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marL="708660" lvl="2">
              <a:buClr>
                <a:schemeClr val="accent1"/>
              </a:buClr>
              <a:buNone/>
            </a:pPr>
            <a:r>
              <a:rPr lang="en-US" sz="2600" b="1" baseline="30000" dirty="0" err="1" smtClean="0">
                <a:solidFill>
                  <a:schemeClr val="tx2"/>
                </a:solidFill>
              </a:rPr>
              <a:t>var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 </a:t>
            </a:r>
            <a:r>
              <a:rPr lang="en-US" sz="2600" b="1" baseline="30000" dirty="0" err="1" smtClean="0">
                <a:solidFill>
                  <a:schemeClr val="tx2"/>
                </a:solidFill>
              </a:rPr>
              <a:t>stdName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 = David,</a:t>
            </a:r>
            <a:r>
              <a:rPr lang="en-US" sz="2600" b="1" dirty="0" smtClean="0">
                <a:solidFill>
                  <a:schemeClr val="tx2"/>
                </a:solidFill>
              </a:rPr>
              <a:t> </a:t>
            </a:r>
            <a:r>
              <a:rPr lang="en-US" sz="2600" b="1" baseline="30000" dirty="0" err="1" smtClean="0">
                <a:solidFill>
                  <a:schemeClr val="tx2"/>
                </a:solidFill>
              </a:rPr>
              <a:t>stdAge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 = 15;</a:t>
            </a:r>
          </a:p>
          <a:p>
            <a:pPr marL="342900" lvl="1">
              <a:buClr>
                <a:schemeClr val="accent1"/>
              </a:buClr>
              <a:buNone/>
            </a:pP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  <a:p>
            <a:pPr marL="342900" lvl="1">
              <a:buClr>
                <a:schemeClr val="accent1"/>
              </a:buClr>
            </a:pP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 Naming Rules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6914" y="1676400"/>
            <a:ext cx="86868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JavaScript is a case-sensitive language.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variables X and x are treated as two different variables.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JavaScript consists of certain rules for naming a variable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49828445"/>
              </p:ext>
            </p:extLst>
          </p:nvPr>
        </p:nvGraphicFramePr>
        <p:xfrm>
          <a:off x="1676400" y="3048000"/>
          <a:ext cx="66675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18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Types in JavaScript 1-3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686800" cy="1600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To identify the type of data that can be stored in a variable, JavaScript provides different data types.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Data types in JavaScript are classified into two broad categories namely, primitive and composite data types.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Primitive data types contain only a single value, whereas the composite data types contain a group of values.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1000" y="2828595"/>
            <a:ext cx="8382000" cy="6004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PRIMITIVE DATA TYPES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152400" y="3657600"/>
            <a:ext cx="81534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primitive data type contains a single literal value such as a number or a string. </a:t>
            </a:r>
          </a:p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literal is a static value that you can assign to variables.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36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Types in JavaScript 2-3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153400" cy="381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table lists the primitive data types.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460704"/>
              </p:ext>
            </p:extLst>
          </p:nvPr>
        </p:nvGraphicFramePr>
        <p:xfrm>
          <a:off x="304800" y="1600200"/>
          <a:ext cx="8534400" cy="41148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447800"/>
                <a:gridCol w="7086600"/>
              </a:tblGrid>
              <a:tr h="392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Primitive Data Type</a:t>
                      </a:r>
                      <a:r>
                        <a:rPr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boolean</a:t>
                      </a: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 only two values namely, true or false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null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 only one value namely, null. A variable of this value specifies that the variable has no value. This null value is a keyword and it is not the same as the value, zero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2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number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 positive and negative numbers and numbers with decimal point. Some of the valid examples include 6, 7.5, -8, 7.5e-3, and so on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5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string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 alphanumeric characters in single or double quotation marks. The single quotes is used to represent a string, which itself consists of quotation marks. A set of quotes without any characters within it is known as the null string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37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Types in JavaScript 3-3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914400"/>
            <a:ext cx="8382000" cy="6004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COMPOSITE DATA TYPES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52400" y="1676400"/>
            <a:ext cx="8153400" cy="1447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composite data type stores a collection of multiple related values, unlike primitive data types. </a:t>
            </a:r>
          </a:p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JavaScript, all composite data types are treated as objects. </a:t>
            </a:r>
          </a:p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composite data type can be either predefined or user-defined in JavaScript.</a:t>
            </a:r>
          </a:p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lists the composite data types.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20171"/>
              </p:ext>
            </p:extLst>
          </p:nvPr>
        </p:nvGraphicFramePr>
        <p:xfrm>
          <a:off x="381000" y="3276600"/>
          <a:ext cx="8229600" cy="293028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543050"/>
                <a:gridCol w="6686550"/>
              </a:tblGrid>
              <a:tr h="392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Composite Data Type</a:t>
                      </a:r>
                      <a:r>
                        <a:rPr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Objects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Refers to a collection of properties and functions. Properties specify the characteristics and functions determine the behavior of a JavaScript object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Functions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Refers to a collection of statements, which are instructions to achieve a specific task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2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Arrays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Refers to a collection of values stored in adjacent memory locations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0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dirty="0" smtClean="0"/>
              <a:t>To identify the type of data that can be stored in a variable, JavaScript provides different data types.</a:t>
            </a:r>
          </a:p>
          <a:p>
            <a:pPr marL="114300" indent="0">
              <a:buNone/>
            </a:pPr>
            <a:endParaRPr lang="en-US" sz="1800" dirty="0" smtClean="0"/>
          </a:p>
          <a:p>
            <a:r>
              <a:rPr lang="en-US" sz="1800" dirty="0" smtClean="0"/>
              <a:t>Data types in JavaScript are classified into two broad categories:</a:t>
            </a:r>
          </a:p>
          <a:p>
            <a:pPr marL="114300" indent="0">
              <a:buNone/>
            </a:pPr>
            <a:endParaRPr lang="en-US" sz="1800" dirty="0" smtClean="0"/>
          </a:p>
          <a:p>
            <a:r>
              <a:rPr lang="en-US" sz="2000" b="1" dirty="0" smtClean="0"/>
              <a:t>Primitive Data types: </a:t>
            </a:r>
          </a:p>
          <a:p>
            <a:pPr marL="114300" indent="0">
              <a:buNone/>
            </a:pPr>
            <a:endParaRPr lang="en-US" sz="1800" b="1" dirty="0" smtClean="0"/>
          </a:p>
          <a:p>
            <a:pPr marL="411480" lvl="1" indent="0">
              <a:buNone/>
            </a:pPr>
            <a:r>
              <a:rPr lang="en-US" sz="1800" dirty="0" smtClean="0"/>
              <a:t>contain only a single value such as a number or a string.</a:t>
            </a:r>
          </a:p>
          <a:p>
            <a:pPr marL="411480" lvl="1" indent="0">
              <a:buNone/>
            </a:pPr>
            <a:endParaRPr lang="en-US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Boolean</a:t>
            </a:r>
          </a:p>
          <a:p>
            <a:pPr marL="411480" lvl="1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	</a:t>
            </a:r>
            <a:r>
              <a:rPr lang="da-DK" b="1" dirty="0" smtClean="0">
                <a:solidFill>
                  <a:schemeClr val="accent1"/>
                </a:solidFill>
              </a:rPr>
              <a:t>var</a:t>
            </a:r>
            <a:r>
              <a:rPr lang="da-DK" b="1" dirty="0">
                <a:solidFill>
                  <a:schemeClr val="accent1"/>
                </a:solidFill>
              </a:rPr>
              <a:t> x = </a:t>
            </a:r>
            <a:r>
              <a:rPr lang="da-DK" b="1" dirty="0" smtClean="0">
                <a:solidFill>
                  <a:schemeClr val="accent1"/>
                </a:solidFill>
              </a:rPr>
              <a:t>true;</a:t>
            </a:r>
          </a:p>
          <a:p>
            <a:pPr marL="777240" lvl="2" indent="0">
              <a:buNone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Null</a:t>
            </a:r>
          </a:p>
          <a:p>
            <a:pPr marL="411480" lvl="1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	</a:t>
            </a:r>
            <a:r>
              <a:rPr lang="en-US" b="1" dirty="0" err="1" smtClean="0">
                <a:solidFill>
                  <a:schemeClr val="accent1"/>
                </a:solidFill>
              </a:rPr>
              <a:t>var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person = null</a:t>
            </a:r>
            <a:r>
              <a:rPr lang="en-US" b="1" dirty="0" smtClean="0">
                <a:solidFill>
                  <a:schemeClr val="accent1"/>
                </a:solidFill>
              </a:rPr>
              <a:t>;</a:t>
            </a:r>
          </a:p>
          <a:p>
            <a:pPr marL="777240" lvl="2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Number</a:t>
            </a:r>
          </a:p>
          <a:p>
            <a:pPr marL="411480" lvl="1" indent="0">
              <a:buNone/>
            </a:pPr>
            <a:r>
              <a:rPr lang="en-US" sz="1800" dirty="0" smtClean="0"/>
              <a:t>	</a:t>
            </a:r>
            <a:r>
              <a:rPr lang="en-US" b="1" dirty="0" err="1" smtClean="0">
                <a:solidFill>
                  <a:schemeClr val="accent1"/>
                </a:solidFill>
              </a:rPr>
              <a:t>var</a:t>
            </a:r>
            <a:r>
              <a:rPr lang="en-US" b="1" dirty="0">
                <a:solidFill>
                  <a:schemeClr val="accent1"/>
                </a:solidFill>
              </a:rPr>
              <a:t> length = 16;  </a:t>
            </a:r>
            <a:r>
              <a:rPr lang="en-US" sz="1800" dirty="0">
                <a:solidFill>
                  <a:schemeClr val="accent1"/>
                </a:solidFill>
              </a:rPr>
              <a:t> </a:t>
            </a:r>
            <a:r>
              <a:rPr lang="en-US" sz="1800" dirty="0"/>
              <a:t>                                         </a:t>
            </a:r>
            <a:endParaRPr lang="en-US" sz="1800" dirty="0" smtClean="0"/>
          </a:p>
          <a:p>
            <a:pPr marL="411480" lvl="1" indent="0">
              <a:buNone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String</a:t>
            </a:r>
          </a:p>
          <a:p>
            <a:pPr marL="411480" lvl="1" indent="0">
              <a:buNone/>
            </a:pPr>
            <a:r>
              <a:rPr lang="en-US" sz="1600" dirty="0"/>
              <a:t> </a:t>
            </a:r>
            <a:r>
              <a:rPr lang="en-US" sz="1600" dirty="0" smtClean="0"/>
              <a:t>	</a:t>
            </a:r>
            <a:r>
              <a:rPr lang="en-US" sz="1600" b="1" dirty="0">
                <a:solidFill>
                  <a:schemeClr val="accent1"/>
                </a:solidFill>
              </a:rPr>
              <a:t> </a:t>
            </a:r>
            <a:r>
              <a:rPr lang="en-US" b="1" dirty="0" err="1">
                <a:solidFill>
                  <a:schemeClr val="accent1"/>
                </a:solidFill>
              </a:rPr>
              <a:t>var</a:t>
            </a:r>
            <a:r>
              <a:rPr lang="en-US" b="1" dirty="0">
                <a:solidFill>
                  <a:schemeClr val="accent1"/>
                </a:solidFill>
              </a:rPr>
              <a:t> </a:t>
            </a:r>
            <a:r>
              <a:rPr lang="en-US" b="1" dirty="0" err="1">
                <a:solidFill>
                  <a:schemeClr val="accent1"/>
                </a:solidFill>
              </a:rPr>
              <a:t>lastName</a:t>
            </a:r>
            <a:r>
              <a:rPr lang="en-US" b="1" dirty="0">
                <a:solidFill>
                  <a:schemeClr val="accent1"/>
                </a:solidFill>
              </a:rPr>
              <a:t> = </a:t>
            </a:r>
            <a:r>
              <a:rPr lang="en-US" b="1" dirty="0" smtClean="0">
                <a:solidFill>
                  <a:schemeClr val="accent1"/>
                </a:solidFill>
              </a:rPr>
              <a:t>“xyz";</a:t>
            </a:r>
            <a:r>
              <a:rPr lang="en-US" b="1" dirty="0">
                <a:solidFill>
                  <a:schemeClr val="accent1"/>
                </a:solidFill>
              </a:rPr>
              <a:t> </a:t>
            </a:r>
            <a:r>
              <a:rPr lang="en-US" sz="1600" b="1" dirty="0">
                <a:solidFill>
                  <a:schemeClr val="accent1"/>
                </a:solidFill>
              </a:rPr>
              <a:t>  </a:t>
            </a:r>
            <a:r>
              <a:rPr lang="en-US" sz="1600" dirty="0"/>
              <a:t>   </a:t>
            </a:r>
            <a:endParaRPr lang="en-US" sz="1600" dirty="0" smtClean="0"/>
          </a:p>
          <a:p>
            <a:pPr marL="11430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20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1" dirty="0"/>
              <a:t>Composite Data types: </a:t>
            </a:r>
            <a:endParaRPr lang="en-US" sz="2000" b="1" dirty="0" smtClean="0"/>
          </a:p>
          <a:p>
            <a:pPr marL="114300" indent="0">
              <a:buNone/>
            </a:pPr>
            <a:endParaRPr lang="en-US" sz="1800" b="1" dirty="0"/>
          </a:p>
          <a:p>
            <a:pPr marL="411480" lvl="1" indent="0">
              <a:buNone/>
            </a:pPr>
            <a:r>
              <a:rPr lang="en-US" sz="1800" dirty="0"/>
              <a:t>Stores a collection of multiple related values</a:t>
            </a:r>
            <a:r>
              <a:rPr lang="en-US" sz="1800" dirty="0" smtClean="0"/>
              <a:t>.</a:t>
            </a:r>
          </a:p>
          <a:p>
            <a:pPr marL="411480" lvl="1" indent="0">
              <a:buNone/>
            </a:pPr>
            <a:endParaRPr lang="en-US" sz="1800" dirty="0"/>
          </a:p>
          <a:p>
            <a:pPr marL="411480" lvl="1" indent="0">
              <a:buNone/>
            </a:pPr>
            <a:r>
              <a:rPr lang="en-US" sz="1800" dirty="0"/>
              <a:t>In JavaScript all composite data types are treated as objects</a:t>
            </a:r>
            <a:r>
              <a:rPr lang="en-US" sz="1800" dirty="0" smtClean="0"/>
              <a:t>.</a:t>
            </a:r>
          </a:p>
          <a:p>
            <a:pPr marL="411480" lvl="1" indent="0">
              <a:buNone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Objects</a:t>
            </a:r>
          </a:p>
          <a:p>
            <a:pPr marL="411480" lvl="1" indent="0">
              <a:buNone/>
            </a:pPr>
            <a:r>
              <a:rPr lang="en-US" sz="1800" dirty="0" smtClean="0"/>
              <a:t>	</a:t>
            </a:r>
            <a:r>
              <a:rPr lang="en-US" sz="1700" b="1" dirty="0" err="1" smtClean="0">
                <a:solidFill>
                  <a:schemeClr val="accent1"/>
                </a:solidFill>
              </a:rPr>
              <a:t>var</a:t>
            </a:r>
            <a:r>
              <a:rPr lang="en-US" sz="1700" b="1" dirty="0">
                <a:solidFill>
                  <a:schemeClr val="accent1"/>
                </a:solidFill>
              </a:rPr>
              <a:t> x = {</a:t>
            </a:r>
            <a:r>
              <a:rPr lang="en-US" sz="1700" b="1" dirty="0" err="1">
                <a:solidFill>
                  <a:schemeClr val="accent1"/>
                </a:solidFill>
              </a:rPr>
              <a:t>firstName</a:t>
            </a:r>
            <a:r>
              <a:rPr lang="en-US" sz="1700" b="1" dirty="0" smtClean="0">
                <a:solidFill>
                  <a:schemeClr val="accent1"/>
                </a:solidFill>
              </a:rPr>
              <a:t>:“</a:t>
            </a:r>
            <a:r>
              <a:rPr lang="en-US" sz="1700" b="1" dirty="0" err="1" smtClean="0">
                <a:solidFill>
                  <a:schemeClr val="accent1"/>
                </a:solidFill>
              </a:rPr>
              <a:t>abc</a:t>
            </a:r>
            <a:r>
              <a:rPr lang="en-US" sz="1700" b="1" dirty="0" smtClean="0">
                <a:solidFill>
                  <a:schemeClr val="accent1"/>
                </a:solidFill>
              </a:rPr>
              <a:t>", </a:t>
            </a:r>
            <a:r>
              <a:rPr lang="en-US" sz="1700" b="1" dirty="0" err="1">
                <a:solidFill>
                  <a:schemeClr val="accent1"/>
                </a:solidFill>
              </a:rPr>
              <a:t>lastName</a:t>
            </a:r>
            <a:r>
              <a:rPr lang="en-US" sz="1700" b="1" dirty="0" smtClean="0">
                <a:solidFill>
                  <a:schemeClr val="accent1"/>
                </a:solidFill>
              </a:rPr>
              <a:t>:“xyz"};</a:t>
            </a:r>
            <a:endParaRPr lang="en-US" sz="1700" b="1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Functions</a:t>
            </a:r>
          </a:p>
          <a:p>
            <a:pPr marL="411480" lvl="1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	</a:t>
            </a:r>
            <a:r>
              <a:rPr lang="en-US" sz="1700" b="1" dirty="0" smtClean="0">
                <a:solidFill>
                  <a:schemeClr val="accent1"/>
                </a:solidFill>
              </a:rPr>
              <a:t>function </a:t>
            </a:r>
            <a:r>
              <a:rPr lang="en-US" sz="1700" b="1" dirty="0" err="1">
                <a:solidFill>
                  <a:schemeClr val="accent1"/>
                </a:solidFill>
              </a:rPr>
              <a:t>myFunction</a:t>
            </a:r>
            <a:r>
              <a:rPr lang="en-US" sz="1700" b="1" dirty="0" smtClean="0">
                <a:solidFill>
                  <a:schemeClr val="accent1"/>
                </a:solidFill>
              </a:rPr>
              <a:t>(){</a:t>
            </a:r>
            <a:endParaRPr lang="en-US" sz="1700" b="1" dirty="0">
              <a:solidFill>
                <a:schemeClr val="accent1"/>
              </a:solidFill>
            </a:endParaRPr>
          </a:p>
          <a:p>
            <a:pPr marL="777240" lvl="2" indent="0">
              <a:buNone/>
            </a:pPr>
            <a:r>
              <a:rPr lang="en-US" sz="1700" b="1" dirty="0">
                <a:solidFill>
                  <a:schemeClr val="accent1"/>
                </a:solidFill>
              </a:rPr>
              <a:t>	alert("Hello World</a:t>
            </a:r>
            <a:r>
              <a:rPr lang="en-US" sz="1700" b="1" dirty="0" smtClean="0">
                <a:solidFill>
                  <a:schemeClr val="accent1"/>
                </a:solidFill>
              </a:rPr>
              <a:t>");</a:t>
            </a:r>
          </a:p>
          <a:p>
            <a:pPr marL="777240" lvl="2" indent="0">
              <a:buNone/>
            </a:pPr>
            <a:r>
              <a:rPr lang="en-US" sz="1700" b="1" dirty="0" smtClean="0">
                <a:solidFill>
                  <a:schemeClr val="accent1"/>
                </a:solidFill>
              </a:rPr>
              <a:t>}</a:t>
            </a:r>
            <a:endParaRPr lang="en-US" sz="1700" b="1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Arrays</a:t>
            </a:r>
          </a:p>
          <a:p>
            <a:pPr marL="411480" lvl="1" indent="0">
              <a:buNone/>
            </a:pPr>
            <a:r>
              <a:rPr lang="en-US" sz="1800" dirty="0" smtClean="0"/>
              <a:t>	</a:t>
            </a:r>
            <a:r>
              <a:rPr lang="en-US" sz="1700" b="1" dirty="0" err="1" smtClean="0">
                <a:solidFill>
                  <a:schemeClr val="accent1"/>
                </a:solidFill>
              </a:rPr>
              <a:t>var</a:t>
            </a:r>
            <a:r>
              <a:rPr lang="en-US" sz="1700" b="1" dirty="0">
                <a:solidFill>
                  <a:schemeClr val="accent1"/>
                </a:solidFill>
              </a:rPr>
              <a:t> cars = </a:t>
            </a:r>
            <a:r>
              <a:rPr lang="en-US" sz="1700" b="1" dirty="0" smtClean="0">
                <a:solidFill>
                  <a:schemeClr val="accent1"/>
                </a:solidFill>
              </a:rPr>
              <a:t>[“Corolla",</a:t>
            </a:r>
            <a:r>
              <a:rPr lang="en-US" sz="1700" b="1" dirty="0">
                <a:solidFill>
                  <a:schemeClr val="accent1"/>
                </a:solidFill>
              </a:rPr>
              <a:t> </a:t>
            </a:r>
            <a:r>
              <a:rPr lang="en-US" sz="1700" b="1" dirty="0" smtClean="0">
                <a:solidFill>
                  <a:schemeClr val="accent1"/>
                </a:solidFill>
              </a:rPr>
              <a:t>“Mercedes",</a:t>
            </a:r>
            <a:r>
              <a:rPr lang="en-US" sz="1700" b="1" dirty="0">
                <a:solidFill>
                  <a:schemeClr val="accent1"/>
                </a:solidFill>
              </a:rPr>
              <a:t> "BMW"];</a:t>
            </a:r>
          </a:p>
        </p:txBody>
      </p:sp>
    </p:spTree>
    <p:extLst>
      <p:ext uri="{BB962C8B-B14F-4D97-AF65-F5344CB8AC3E}">
        <p14:creationId xmlns:p14="http://schemas.microsoft.com/office/powerpoint/2010/main" val="427529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JavaScript is a scripting language that allows building dynamic Web pages by ensuring maximum user interactivity. 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 smtClean="0"/>
          </a:p>
          <a:p>
            <a:pPr lvl="0"/>
            <a:r>
              <a:rPr lang="en-US" sz="2400" dirty="0"/>
              <a:t>JavaScript language is an object-based language, which means that it provides objects for specifying functionalities</a:t>
            </a:r>
            <a:r>
              <a:rPr lang="en-US" sz="2400" dirty="0" smtClean="0"/>
              <a:t>.</a:t>
            </a:r>
          </a:p>
          <a:p>
            <a:pPr marL="114300" lvl="0" indent="0">
              <a:buNone/>
            </a:pP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a scripting language, an object has a unique identity, state, and behavior</a:t>
            </a:r>
            <a:r>
              <a:rPr lang="en-US" sz="2400" dirty="0" smtClean="0"/>
              <a:t>.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/>
              <a:t>The object stores its identity and state in fields (also called variables) and exposes its behavior through functions (actions). </a:t>
            </a:r>
          </a:p>
          <a:p>
            <a:pPr lvl="0"/>
            <a:endParaRPr lang="en-US" sz="2400" dirty="0"/>
          </a:p>
          <a:p>
            <a:endParaRPr lang="en-US" sz="2400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752600"/>
            <a:ext cx="5117981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537" y="4789404"/>
            <a:ext cx="3276600" cy="1393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08580" y="32004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Output</a:t>
            </a:r>
            <a:endParaRPr lang="en-US" sz="2800" b="1" dirty="0"/>
          </a:p>
        </p:txBody>
      </p:sp>
      <p:sp>
        <p:nvSpPr>
          <p:cNvPr id="6" name="Down Arrow 5"/>
          <p:cNvSpPr/>
          <p:nvPr/>
        </p:nvSpPr>
        <p:spPr>
          <a:xfrm>
            <a:off x="6477000" y="3810000"/>
            <a:ext cx="591457" cy="695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1-3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8534400" cy="1905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JavaScript allows you to display information using the methods of the document object. 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The document object is a predefined object in JavaScript, which represents the HTML page and allows managing the page dynamically. 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Each object in JavaScript consists of methods, that fulfill a specific task.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There are two methods of the document object, that display any type of data in the browser. These methods are as follows:</a:t>
            </a:r>
            <a:endParaRPr lang="en-US" sz="20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895600"/>
            <a:ext cx="79248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write()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Displays any type of data.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writeln</a:t>
            </a:r>
            <a:r>
              <a:rPr lang="en-US" sz="2800" baseline="30000" dirty="0" smtClean="0"/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Displays any type of data and appends a new line character. 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3581400"/>
            <a:ext cx="8534400" cy="762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syntax demonstrates the use of </a:t>
            </a:r>
            <a:r>
              <a:rPr lang="en-US" sz="2800" baseline="30000" dirty="0" err="1" smtClean="0">
                <a:cs typeface="Courier New" pitchFamily="49" charset="0"/>
              </a:rPr>
              <a:t>document.write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method, which allows you to display information in the displayed HTML page.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10" y="4485642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790442"/>
            <a:ext cx="5522666" cy="314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err="1" smtClean="0"/>
              <a:t>document.write</a:t>
            </a:r>
            <a:r>
              <a:rPr lang="en-US" sz="2800" baseline="30000" dirty="0" smtClean="0"/>
              <a:t>(“&lt;data&gt;” + variables);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5181600"/>
            <a:ext cx="83058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where,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cs typeface="Courier New" pitchFamily="49" charset="0"/>
              </a:rPr>
              <a:t>data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Specifies strings enclosed in double quotes.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cs typeface="Courier New" pitchFamily="49" charset="0"/>
              </a:rPr>
              <a:t>variables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Specify variable names whose value should be displayed on the HTML page.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5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2-3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8534400" cy="762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syntax demonstrates the use of </a:t>
            </a:r>
            <a:r>
              <a:rPr lang="en-US" sz="2800" baseline="30000" dirty="0" err="1" smtClean="0">
                <a:cs typeface="Courier New" pitchFamily="49" charset="0"/>
              </a:rPr>
              <a:t>document.writeln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method, which appends a new line character.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1210" y="1676400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981200"/>
            <a:ext cx="5811206" cy="314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err="1" smtClean="0"/>
              <a:t>document.writeln</a:t>
            </a:r>
            <a:r>
              <a:rPr lang="en-US" sz="2800" baseline="30000" dirty="0" smtClean="0"/>
              <a:t>(“&lt;data&gt;” + variables);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2286000"/>
            <a:ext cx="85344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the use of </a:t>
            </a:r>
            <a:r>
              <a:rPr lang="en-US" sz="2800" baseline="30000" dirty="0" smtClean="0">
                <a:cs typeface="Courier New" pitchFamily="49" charset="0"/>
              </a:rPr>
              <a:t>write()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2895600"/>
            <a:ext cx="7772400" cy="25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0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000" baseline="30000" dirty="0" smtClean="0"/>
              <a:t> &lt;html&gt;</a:t>
            </a:r>
          </a:p>
          <a:p>
            <a:pPr>
              <a:lnSpc>
                <a:spcPts val="1000"/>
              </a:lnSpc>
            </a:pPr>
            <a:endParaRPr lang="en-GB" sz="2000" baseline="30000" dirty="0" smtClean="0"/>
          </a:p>
          <a:p>
            <a:pPr>
              <a:lnSpc>
                <a:spcPts val="1000"/>
              </a:lnSpc>
            </a:pPr>
            <a:r>
              <a:rPr lang="en-GB" sz="2000" baseline="30000" dirty="0" smtClean="0"/>
              <a:t>   &lt;head&gt;</a:t>
            </a:r>
          </a:p>
          <a:p>
            <a:pPr>
              <a:lnSpc>
                <a:spcPts val="1000"/>
              </a:lnSpc>
            </a:pPr>
            <a:endParaRPr lang="en-GB" sz="2000" baseline="30000" dirty="0" smtClean="0"/>
          </a:p>
          <a:p>
            <a:pPr>
              <a:lnSpc>
                <a:spcPts val="1000"/>
              </a:lnSpc>
            </a:pPr>
            <a:r>
              <a:rPr lang="en-GB" sz="2000" baseline="30000" dirty="0" smtClean="0"/>
              <a:t>   &lt;title&gt; JavaScript language &lt;/title&gt;</a:t>
            </a:r>
          </a:p>
          <a:p>
            <a:pPr>
              <a:lnSpc>
                <a:spcPts val="1000"/>
              </a:lnSpc>
            </a:pPr>
            <a:endParaRPr lang="en-GB" sz="2000" baseline="30000" dirty="0" smtClean="0"/>
          </a:p>
          <a:p>
            <a:pPr>
              <a:lnSpc>
                <a:spcPts val="1000"/>
              </a:lnSpc>
            </a:pPr>
            <a:r>
              <a:rPr lang="en-GB" sz="2000" baseline="30000" dirty="0" smtClean="0"/>
              <a:t>    &lt;script&gt;</a:t>
            </a:r>
          </a:p>
          <a:p>
            <a:pPr>
              <a:lnSpc>
                <a:spcPts val="1000"/>
              </a:lnSpc>
            </a:pPr>
            <a:endParaRPr lang="en-GB" sz="2000" baseline="30000" dirty="0" smtClean="0"/>
          </a:p>
          <a:p>
            <a:pPr>
              <a:lnSpc>
                <a:spcPts val="1000"/>
              </a:lnSpc>
            </a:pPr>
            <a:r>
              <a:rPr lang="en-GB" sz="2000" baseline="30000" dirty="0" smtClean="0"/>
              <a:t>         </a:t>
            </a:r>
            <a:r>
              <a:rPr lang="en-GB" sz="2000" baseline="30000" dirty="0" err="1" smtClean="0"/>
              <a:t>document.write</a:t>
            </a:r>
            <a:r>
              <a:rPr lang="en-GB" sz="2000" baseline="30000" dirty="0" smtClean="0"/>
              <a:t>(“&lt;p&gt; JavaScript:”);</a:t>
            </a:r>
          </a:p>
          <a:p>
            <a:pPr>
              <a:lnSpc>
                <a:spcPts val="1000"/>
              </a:lnSpc>
            </a:pPr>
            <a:endParaRPr lang="en-GB" sz="2000" baseline="30000" dirty="0" smtClean="0"/>
          </a:p>
          <a:p>
            <a:pPr>
              <a:lnSpc>
                <a:spcPts val="1000"/>
              </a:lnSpc>
            </a:pPr>
            <a:r>
              <a:rPr lang="en-GB" sz="2000" baseline="30000" dirty="0" smtClean="0"/>
              <a:t>	  </a:t>
            </a:r>
            <a:r>
              <a:rPr lang="en-GB" sz="2000" baseline="30000" dirty="0" err="1" smtClean="0"/>
              <a:t>document.writeln</a:t>
            </a:r>
            <a:r>
              <a:rPr lang="en-GB" sz="2000" baseline="30000" dirty="0" smtClean="0"/>
              <a:t>(“is a scripting”);</a:t>
            </a:r>
          </a:p>
          <a:p>
            <a:pPr>
              <a:lnSpc>
                <a:spcPts val="1000"/>
              </a:lnSpc>
            </a:pPr>
            <a:r>
              <a:rPr lang="en-US" sz="2000" baseline="30000" dirty="0" smtClean="0"/>
              <a:t>	  </a:t>
            </a:r>
            <a:r>
              <a:rPr lang="en-US" sz="2000" baseline="30000" dirty="0" err="1" smtClean="0"/>
              <a:t>document.write</a:t>
            </a:r>
            <a:r>
              <a:rPr lang="en-US" sz="2000" baseline="30000" dirty="0" smtClean="0"/>
              <a:t>(“and a case-sensitive language.”);</a:t>
            </a:r>
          </a:p>
          <a:p>
            <a:pPr>
              <a:lnSpc>
                <a:spcPts val="1000"/>
              </a:lnSpc>
            </a:pPr>
            <a:r>
              <a:rPr lang="en-GB" sz="2000" baseline="30000" dirty="0" smtClean="0"/>
              <a:t>    &lt;/script&gt;</a:t>
            </a:r>
          </a:p>
          <a:p>
            <a:pPr>
              <a:lnSpc>
                <a:spcPts val="1000"/>
              </a:lnSpc>
            </a:pPr>
            <a:r>
              <a:rPr lang="en-GB" sz="2000" baseline="30000" dirty="0" smtClean="0"/>
              <a:t>    &lt;/head&gt;</a:t>
            </a:r>
          </a:p>
          <a:p>
            <a:pPr>
              <a:lnSpc>
                <a:spcPts val="1000"/>
              </a:lnSpc>
            </a:pPr>
            <a:r>
              <a:rPr lang="en-GB" sz="2000" baseline="30000" dirty="0" smtClean="0"/>
              <a:t>    &lt;p&gt;</a:t>
            </a:r>
          </a:p>
          <a:p>
            <a:pPr>
              <a:lnSpc>
                <a:spcPts val="1000"/>
              </a:lnSpc>
            </a:pPr>
            <a:r>
              <a:rPr lang="en-US" sz="2000" baseline="30000" dirty="0" smtClean="0"/>
              <a:t>     JavaScript: is a scripting and a case-sensitive language.</a:t>
            </a:r>
          </a:p>
          <a:p>
            <a:pPr>
              <a:lnSpc>
                <a:spcPts val="1000"/>
              </a:lnSpc>
            </a:pPr>
            <a:r>
              <a:rPr lang="en-GB" sz="2000" baseline="30000" dirty="0" smtClean="0"/>
              <a:t>    &lt;/p&gt;</a:t>
            </a:r>
          </a:p>
          <a:p>
            <a:pPr>
              <a:lnSpc>
                <a:spcPts val="1000"/>
              </a:lnSpc>
            </a:pPr>
            <a:r>
              <a:rPr lang="en-GB" sz="2000" baseline="30000" dirty="0" smtClean="0"/>
              <a:t>&lt;/html&gt;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457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3-3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8686800" cy="2971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uses the </a:t>
            </a:r>
            <a:r>
              <a:rPr lang="en-US" sz="2800" baseline="30000" dirty="0" err="1" smtClean="0">
                <a:cs typeface="Courier New" pitchFamily="49" charset="0"/>
              </a:rPr>
              <a:t>writeln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to display the text after the colon.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appends a new line character after the text. Then, the text within the </a:t>
            </a:r>
            <a:r>
              <a:rPr lang="en-US" sz="2800" baseline="30000" dirty="0" smtClean="0">
                <a:cs typeface="Courier New" pitchFamily="49" charset="0"/>
              </a:rPr>
              <a:t>write()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is displayed on the same line after leaving a space.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same paragraph is displayed in the body of the HTML page. 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Note that the text in the </a:t>
            </a:r>
            <a:r>
              <a:rPr lang="en-US" sz="2800" baseline="30000" dirty="0" smtClean="0">
                <a:cs typeface="Courier New" pitchFamily="49" charset="0"/>
              </a:rPr>
              <a:t>&lt;p&gt;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appears on different lines. 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HTML, by default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text will not be displayed in the new line in the browser even though the ENTER key is pressed while writing the code. 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Rather, it will be displayed on the same line with a space. The </a:t>
            </a:r>
            <a:r>
              <a:rPr lang="en-US" sz="2800" baseline="30000" dirty="0" err="1" smtClean="0">
                <a:cs typeface="Courier New" pitchFamily="49" charset="0"/>
              </a:rPr>
              <a:t>writeln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also follows this same format.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use of </a:t>
            </a:r>
            <a:r>
              <a:rPr lang="en-US" sz="2800" baseline="30000" dirty="0" smtClean="0">
                <a:cs typeface="Courier New" pitchFamily="49" charset="0"/>
              </a:rPr>
              <a:t>write()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err="1" smtClean="0">
                <a:cs typeface="Courier New" pitchFamily="49" charset="0"/>
              </a:rPr>
              <a:t>writeln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2.7.tif"/>
          <p:cNvPicPr>
            <a:picLocks noChangeAspect="1"/>
          </p:cNvPicPr>
          <p:nvPr/>
        </p:nvPicPr>
        <p:blipFill>
          <a:blip r:embed="rId2"/>
          <a:srcRect b="2703"/>
          <a:stretch>
            <a:fillRect/>
          </a:stretch>
        </p:blipFill>
        <p:spPr>
          <a:xfrm>
            <a:off x="2430673" y="3810000"/>
            <a:ext cx="389392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Comments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838200"/>
            <a:ext cx="8686800" cy="1219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Comments provide information about a piece of code in the script. 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When the script is executed, the browser identifies comments as they are marked with special characters and does not display them.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JavaScript supports two types of comments. These are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1000" y="2057400"/>
            <a:ext cx="8382000" cy="533400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SINGLE LINE COMMENTS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152400" y="2819400"/>
            <a:ext cx="86868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Single-line comments begin with two forward slashes (</a:t>
            </a:r>
            <a:r>
              <a:rPr lang="en-US" sz="2800" baseline="30000" dirty="0" smtClean="0">
                <a:cs typeface="Courier New" pitchFamily="49" charset="0"/>
              </a:rPr>
              <a:t>//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). You can insert single-line comments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3474881"/>
            <a:ext cx="8153400" cy="639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800" baseline="30000" dirty="0" smtClean="0"/>
              <a:t>// This statement declares a variable named num.</a:t>
            </a:r>
          </a:p>
          <a:p>
            <a:pPr>
              <a:lnSpc>
                <a:spcPts val="1000"/>
              </a:lnSpc>
            </a:pPr>
            <a:r>
              <a:rPr lang="en-US" sz="2800" baseline="30000" dirty="0" smtClean="0"/>
              <a:t>     </a:t>
            </a:r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num;</a:t>
            </a:r>
            <a:endParaRPr lang="en-US" sz="2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81000" y="4038600"/>
            <a:ext cx="8382000" cy="533400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13" name="Rounded Rectangle 12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MULTI-LINE COMMENTS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52400" y="4724400"/>
            <a:ext cx="8686800" cy="990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Multi-line comments begin with a forward slash followed by an asterisk (</a:t>
            </a:r>
            <a:r>
              <a:rPr lang="en-US" sz="2800" baseline="30000" dirty="0" smtClean="0">
                <a:cs typeface="Courier New" pitchFamily="49" charset="0"/>
              </a:rPr>
              <a:t>/*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) and end with an asterisk followed by a forward slash (</a:t>
            </a:r>
            <a:r>
              <a:rPr lang="en-US" sz="2800" baseline="30000" dirty="0" smtClean="0">
                <a:cs typeface="Courier New" pitchFamily="49" charset="0"/>
              </a:rPr>
              <a:t>*/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). </a:t>
            </a:r>
          </a:p>
          <a:p>
            <a:pPr lvl="1" indent="-274320" algn="just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You can insert multiple lines of comments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" y="5791200"/>
            <a:ext cx="8153400" cy="911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800" baseline="30000" dirty="0" smtClean="0"/>
              <a:t> /* This line of code</a:t>
            </a:r>
          </a:p>
          <a:p>
            <a:pPr>
              <a:lnSpc>
                <a:spcPts val="1000"/>
              </a:lnSpc>
            </a:pPr>
            <a:r>
              <a:rPr lang="en-US" sz="2800" baseline="30000" dirty="0" smtClean="0"/>
              <a:t>   declares a variable */</a:t>
            </a:r>
          </a:p>
          <a:p>
            <a:pPr>
              <a:lnSpc>
                <a:spcPts val="1000"/>
              </a:lnSpc>
            </a:pPr>
            <a:r>
              <a:rPr lang="en-US" sz="2800" baseline="30000" dirty="0" smtClean="0"/>
              <a:t>   </a:t>
            </a:r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num;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276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Escape Sequence Characters 1-2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686800" cy="1752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An escape sequence character is a special character that is preceded by a backslash (</a:t>
            </a:r>
            <a:r>
              <a:rPr lang="en-US" sz="2800" baseline="30000" dirty="0" smtClean="0">
                <a:cs typeface="Courier New" pitchFamily="49" charset="0"/>
              </a:rPr>
              <a:t>\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).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Escape sequence characters are used to display special non-printing characters such as a tab space, a single space, or a backspace.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JavaScript, the escape sequence characters must be enclosed in double quotes.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lists the escape sequence characters.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502559"/>
              </p:ext>
            </p:extLst>
          </p:nvPr>
        </p:nvGraphicFramePr>
        <p:xfrm>
          <a:off x="685800" y="2514600"/>
          <a:ext cx="7848600" cy="3955351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676400"/>
                <a:gridCol w="6172200"/>
              </a:tblGrid>
              <a:tr h="6578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Escape Sequence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Non-Printing Character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862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\b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 space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\f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 feed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\n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line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1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\r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Carriage return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66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\t</a:t>
                      </a:r>
                      <a:endParaRPr lang="en-US" sz="2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Horizontal tab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\’</a:t>
                      </a:r>
                      <a:endParaRPr lang="en-US" sz="2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quote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\”</a:t>
                      </a:r>
                      <a:endParaRPr lang="en-US" sz="2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quote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5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Escape Sequence Characters 2-2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336427"/>
              </p:ext>
            </p:extLst>
          </p:nvPr>
        </p:nvGraphicFramePr>
        <p:xfrm>
          <a:off x="533400" y="838200"/>
          <a:ext cx="8229600" cy="29870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295400"/>
                <a:gridCol w="6934200"/>
              </a:tblGrid>
              <a:tr h="6578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Escape Sequence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Non-Printing Character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\\</a:t>
                      </a:r>
                      <a:endParaRPr lang="en-US" sz="2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Backslash</a:t>
                      </a:r>
                      <a:endParaRPr lang="en-US" sz="28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94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u="none" kern="1200" baseline="300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kern="1200" baseline="30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\\aaa</a:t>
                      </a:r>
                      <a:endParaRPr lang="en-US" sz="24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Matches a Latin-1 encoding character using octal representation, where </a:t>
                      </a:r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three octal numbers. For example, \251 represents the copyright symbol</a:t>
                      </a:r>
                      <a:endParaRPr lang="en-US" sz="28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62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u="none" kern="1200" baseline="300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hlinkClick r:id="rId2" action="ppaction://hlinkfile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kern="1200" baseline="30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\\xaa</a:t>
                      </a:r>
                      <a:endParaRPr lang="en-US" sz="24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Matches a Latin-1 encoding character using hexadecimal representation, where </a:t>
                      </a:r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two hexadecimal numbers. For example, \x61 represents the character ‘a’</a:t>
                      </a:r>
                      <a:endParaRPr lang="en-US" sz="28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94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\\uaaaa</a:t>
                      </a:r>
                      <a:endParaRPr lang="en-US" sz="2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 the Unicode encoding character, where </a:t>
                      </a:r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four hexadecimal numbers. For example, the character \u0020 represents a space</a:t>
                      </a:r>
                      <a:endParaRPr lang="en-US" sz="28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4038600"/>
            <a:ext cx="86868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the use of escape sequence characters in JavaScript.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4648200"/>
            <a:ext cx="8153400" cy="103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&lt;script&gt;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</a:t>
            </a:r>
            <a:r>
              <a:rPr lang="en-US" sz="2400" baseline="30000" dirty="0" err="1" smtClean="0"/>
              <a:t>document.write</a:t>
            </a:r>
            <a:r>
              <a:rPr lang="en-US" sz="2400" baseline="30000" dirty="0" smtClean="0"/>
              <a:t>(“You need to have a \u0022credit card\u0022, if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    you want to shop on the \’Internet\’.”);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&lt;/script&gt;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28600" y="5562600"/>
            <a:ext cx="8686800" cy="1295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uses a Unicode encoding character namely, </a:t>
            </a:r>
            <a:r>
              <a:rPr lang="en-US" sz="2800" baseline="30000" dirty="0" smtClean="0">
                <a:cs typeface="Courier New" pitchFamily="49" charset="0"/>
              </a:rPr>
              <a:t>\u0022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which represents double quotes that will contain the term </a:t>
            </a:r>
            <a:r>
              <a:rPr lang="en-US" sz="2800" baseline="30000" dirty="0" smtClean="0">
                <a:cs typeface="Courier New" pitchFamily="49" charset="0"/>
              </a:rPr>
              <a:t>credit card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word </a:t>
            </a:r>
            <a:r>
              <a:rPr lang="en-US" sz="2800" baseline="30000" dirty="0" smtClean="0">
                <a:cs typeface="Courier New" pitchFamily="49" charset="0"/>
              </a:rPr>
              <a:t>Internet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is placed in single quotes that are specified using the backslash character.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7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A function is a piece of code that performs some operations on variables to fulfill a specific task.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It takes one or more input values, processes them and returns an output value.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Following are the built-in JavaScript functions: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2"/>
                </a:solidFill>
              </a:rPr>
              <a:t>alert()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2"/>
                </a:solidFill>
              </a:rPr>
              <a:t>confirm()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2"/>
                </a:solidFill>
              </a:rPr>
              <a:t>prompt()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chemeClr val="tx2"/>
                </a:solidFill>
              </a:rPr>
              <a:t>parseInt</a:t>
            </a:r>
            <a:r>
              <a:rPr lang="en-US" sz="2000" b="1" dirty="0" smtClean="0">
                <a:solidFill>
                  <a:schemeClr val="tx2"/>
                </a:solidFill>
              </a:rPr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chemeClr val="tx2"/>
                </a:solidFill>
              </a:rPr>
              <a:t>parseFloat</a:t>
            </a:r>
            <a:r>
              <a:rPr lang="en-US" sz="2000" b="1" dirty="0" smtClean="0">
                <a:solidFill>
                  <a:schemeClr val="tx2"/>
                </a:solidFill>
              </a:rPr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chemeClr val="tx2"/>
                </a:solidFill>
              </a:rPr>
              <a:t>eval</a:t>
            </a:r>
            <a:r>
              <a:rPr lang="en-US" sz="2000" b="1" dirty="0" smtClean="0">
                <a:solidFill>
                  <a:schemeClr val="tx2"/>
                </a:solidFill>
              </a:rPr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chemeClr val="tx2"/>
                </a:solidFill>
              </a:rPr>
              <a:t>isNaN</a:t>
            </a:r>
            <a:r>
              <a:rPr lang="en-US" sz="2000" b="1" dirty="0" smtClean="0">
                <a:solidFill>
                  <a:schemeClr val="tx2"/>
                </a:solidFill>
              </a:rPr>
              <a:t>()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  <a:endParaRPr lang="en-IN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438400"/>
            <a:ext cx="4838700" cy="64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905000"/>
            <a:ext cx="2556009" cy="1495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1" y="4081676"/>
            <a:ext cx="5105400" cy="64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3810000"/>
            <a:ext cx="2564054" cy="1266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7400" y="5394763"/>
            <a:ext cx="2514600" cy="14632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5791200"/>
            <a:ext cx="426271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62000" y="17526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alert()</a:t>
            </a:r>
            <a:endParaRPr lang="en-IN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3352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confirm()</a:t>
            </a:r>
            <a:endParaRPr lang="en-IN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5029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prompt()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An event occurs when a user interacts with the Web page.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Some of the commonly generated events are mouse clicks, key strokes, and so on.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process of handling these events is known as event handling.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event: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Figure 12.11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3733800"/>
            <a:ext cx="5334000" cy="2868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Real </a:t>
            </a:r>
            <a:r>
              <a:rPr lang="en-US" smtClean="0"/>
              <a:t>World Object:</a:t>
            </a:r>
            <a:endParaRPr lang="en-US"/>
          </a:p>
        </p:txBody>
      </p:sp>
      <p:pic>
        <p:nvPicPr>
          <p:cNvPr id="1026" name="Picture 2" descr="http://www.webuycarsformore.com/wp-content/uploads/2014/05/car-blogspot-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3886200"/>
            <a:ext cx="5715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4267200" y="1230007"/>
            <a:ext cx="3886200" cy="265619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 smtClean="0"/>
              <a:t>State</a:t>
            </a:r>
          </a:p>
          <a:p>
            <a:pPr algn="ctr"/>
            <a:r>
              <a:rPr lang="en-US" dirty="0" smtClean="0"/>
              <a:t>Name, Model, Color</a:t>
            </a:r>
          </a:p>
          <a:p>
            <a:pPr algn="ctr"/>
            <a:r>
              <a:rPr lang="en-US" sz="2000" b="1" u="sng" dirty="0" smtClean="0"/>
              <a:t>Behavior</a:t>
            </a:r>
          </a:p>
          <a:p>
            <a:pPr algn="ctr"/>
            <a:r>
              <a:rPr lang="en-US" dirty="0" smtClean="0"/>
              <a:t>Start(), accelerate() </a:t>
            </a:r>
            <a:r>
              <a:rPr lang="en-US" sz="2000" b="1" u="sng" dirty="0" smtClean="0"/>
              <a:t>Identity</a:t>
            </a:r>
          </a:p>
          <a:p>
            <a:pPr algn="ctr"/>
            <a:r>
              <a:rPr lang="en-US" dirty="0" smtClean="0"/>
              <a:t>Registration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Event handling is a process of specifying actions to be performed when an event occurs. This is done by using an event handler. 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An event handler is a scripting code or a function that defines the actions to be performed when the event is triggered.</a:t>
            </a:r>
          </a:p>
          <a:p>
            <a:pPr lvl="0">
              <a:buNone/>
            </a:pPr>
            <a:endParaRPr lang="en-US" sz="2400" dirty="0" smtClean="0"/>
          </a:p>
          <a:p>
            <a:r>
              <a:rPr lang="en-US" sz="2400" dirty="0" smtClean="0"/>
              <a:t>When an event occurs, an event handler function that is associated with the specific event is invoked.</a:t>
            </a:r>
          </a:p>
          <a:p>
            <a:pPr lvl="0">
              <a:buNone/>
            </a:pPr>
            <a:endParaRPr lang="en-US" sz="24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Following figure displays event handling: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Figure 12.12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362200"/>
            <a:ext cx="73152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Keyboard events are the events that occur when a key or a combination of keys are pressed or released from a keyboard.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These events occur for all keys of a keyboard.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different keyboard events are as follows: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  <a:p>
            <a:endParaRPr lang="en-IN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33400" y="3276600"/>
          <a:ext cx="74676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672280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8" y="4753965"/>
            <a:ext cx="3134831" cy="1531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3560738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Output</a:t>
            </a:r>
            <a:endParaRPr lang="en-US" sz="24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368015" y="4022403"/>
            <a:ext cx="0" cy="701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6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Mouse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Mouse events occur when the user clicks the mouse button. 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marL="365760" lvl="1" indent="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the mouse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events: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556" y="2583543"/>
            <a:ext cx="6592888" cy="385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3048000" cy="494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063" y="5648189"/>
            <a:ext cx="1262062" cy="11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296" y="2153833"/>
            <a:ext cx="2657534" cy="2057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12406" y="849084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Output</a:t>
            </a:r>
            <a:endParaRPr lang="en-US" sz="24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86400" y="1434225"/>
            <a:ext cx="0" cy="528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loud Callout 9"/>
          <p:cNvSpPr/>
          <p:nvPr/>
        </p:nvSpPr>
        <p:spPr>
          <a:xfrm>
            <a:off x="5834063" y="1269714"/>
            <a:ext cx="2286000" cy="102851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onmouseover</a:t>
            </a:r>
            <a:endParaRPr lang="en-US" b="1" dirty="0"/>
          </a:p>
        </p:txBody>
      </p:sp>
      <p:sp>
        <p:nvSpPr>
          <p:cNvPr id="12" name="Flowchart: Sequential Access Storage 11"/>
          <p:cNvSpPr/>
          <p:nvPr/>
        </p:nvSpPr>
        <p:spPr>
          <a:xfrm>
            <a:off x="4952999" y="5326629"/>
            <a:ext cx="2024064" cy="676411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onmouseout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80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&amp; Selection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 focus events determine the activation of various elements that uses the element. 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marL="365760" lvl="1" indent="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selection events occur when an element or a part of an element within a Web page is selected. 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marL="365760" lvl="1" indent="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the focus and selection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events: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778" y="3581400"/>
            <a:ext cx="6598444" cy="3165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065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558488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51171" y="4344236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Output</a:t>
            </a:r>
            <a:endParaRPr lang="en-US" sz="24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86172" y="4953000"/>
            <a:ext cx="0" cy="60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791200"/>
            <a:ext cx="42291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13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400" dirty="0"/>
              <a:t>Scripting refers to a series of commands that are interpreted and executed sequentially and immediately on occurrence of an event</a:t>
            </a:r>
            <a:r>
              <a:rPr lang="en-US" sz="2400" dirty="0" smtClean="0"/>
              <a:t>.</a:t>
            </a:r>
          </a:p>
          <a:p>
            <a:pPr lvl="0"/>
            <a:endParaRPr lang="en-US" sz="2400" dirty="0"/>
          </a:p>
          <a:p>
            <a:r>
              <a:rPr lang="en-US" sz="2400" dirty="0"/>
              <a:t>This event is an action generated by a user while interacting with a Web page.</a:t>
            </a:r>
          </a:p>
          <a:p>
            <a:pPr lvl="0"/>
            <a:endParaRPr lang="en-US" sz="2400" dirty="0" smtClean="0"/>
          </a:p>
          <a:p>
            <a:pPr marL="11430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A scripting language refers to a set of instructions that provides some functionality when the user interacts with a Web page</a:t>
            </a:r>
            <a:r>
              <a:rPr lang="en-US" sz="2400" dirty="0" smtClean="0"/>
              <a:t>.</a:t>
            </a:r>
          </a:p>
          <a:p>
            <a:pPr marL="11430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Scripting languages are often embedded in the HTML pages to change the behavior of the Web pages according to the user’s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8808719"/>
              </p:ext>
            </p:extLst>
          </p:nvPr>
        </p:nvGraphicFramePr>
        <p:xfrm>
          <a:off x="1219200" y="1981200"/>
          <a:ext cx="63246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73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400" dirty="0"/>
              <a:t>A Client-side </a:t>
            </a:r>
            <a:r>
              <a:rPr lang="en-US" sz="2400" dirty="0" smtClean="0"/>
              <a:t>JavaScript is </a:t>
            </a:r>
            <a:r>
              <a:rPr lang="en-US" sz="2400" dirty="0"/>
              <a:t>executed by the browser on the user’s </a:t>
            </a:r>
            <a:r>
              <a:rPr lang="en-US" sz="2400" dirty="0" smtClean="0"/>
              <a:t>machine.</a:t>
            </a:r>
          </a:p>
          <a:p>
            <a:pPr marL="114300" lvl="0" indent="0">
              <a:buNone/>
            </a:pPr>
            <a:endParaRPr lang="en-US" sz="2400" dirty="0" smtClean="0"/>
          </a:p>
          <a:p>
            <a:r>
              <a:rPr lang="en-US" sz="2400" dirty="0"/>
              <a:t>A client-side script might contain instructions for the browser to handle user interactivity</a:t>
            </a:r>
            <a:r>
              <a:rPr lang="en-US" sz="2400" dirty="0" smtClean="0"/>
              <a:t>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These instructions might be to change the look or content of the Web page based on the user inputs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lvl="0"/>
            <a:r>
              <a:rPr lang="en-US" sz="2400" dirty="0"/>
              <a:t>Examples include displaying a welcome page with the user name, displaying date and time, validating that the required user details are filled, and so on.</a:t>
            </a:r>
          </a:p>
          <a:p>
            <a:endParaRPr lang="en-US" sz="2400" dirty="0"/>
          </a:p>
          <a:p>
            <a:pPr lvl="0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6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Following figure displays the output of a Client-Side JavaScript:</a:t>
            </a:r>
            <a:endParaRPr lang="en-US" dirty="0"/>
          </a:p>
        </p:txBody>
      </p:sp>
      <p:pic>
        <p:nvPicPr>
          <p:cNvPr id="4" name="Picture 3" descr="Figure 12.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133600"/>
            <a:ext cx="679026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0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</a:t>
            </a:r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A Server-side </a:t>
            </a:r>
            <a:r>
              <a:rPr lang="en-US" sz="2400" dirty="0" smtClean="0"/>
              <a:t>JavaScript is </a:t>
            </a:r>
            <a:r>
              <a:rPr lang="en-US" sz="2400" dirty="0"/>
              <a:t>executed by the Web server when an HTML page is requested by a user and the output is displayed by the browser</a:t>
            </a:r>
            <a:r>
              <a:rPr lang="en-US" sz="2400" dirty="0" smtClean="0"/>
              <a:t>.</a:t>
            </a:r>
          </a:p>
          <a:p>
            <a:pPr marL="114300" lvl="0" indent="0">
              <a:buNone/>
            </a:pPr>
            <a:endParaRPr lang="en-US" sz="2400" dirty="0" smtClean="0"/>
          </a:p>
          <a:p>
            <a:r>
              <a:rPr lang="en-US" sz="2400" dirty="0"/>
              <a:t>A server-side JavaScript can interact with the database, fetch the required information specific to the user, and display it to the user</a:t>
            </a:r>
            <a:r>
              <a:rPr lang="en-US" sz="2400" dirty="0" smtClean="0"/>
              <a:t>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Server-side scripting fulfills the goal of providing dynamic content in Web pages.</a:t>
            </a:r>
          </a:p>
          <a:p>
            <a:pPr marL="114300" lv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Following figure displays the output of a </a:t>
            </a:r>
            <a:r>
              <a:rPr lang="en-US" dirty="0" smtClean="0"/>
              <a:t>Server-Side </a:t>
            </a:r>
            <a:r>
              <a:rPr lang="en-US" dirty="0"/>
              <a:t>JavaScript: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 descr="Figure 12.5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5554" y="2514600"/>
            <a:ext cx="3192893" cy="37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0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989</TotalTime>
  <Words>2470</Words>
  <Application>Microsoft Office PowerPoint</Application>
  <PresentationFormat>On-screen Show (4:3)</PresentationFormat>
  <Paragraphs>414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Median</vt:lpstr>
      <vt:lpstr>Introduction to JavaScript</vt:lpstr>
      <vt:lpstr>JavaScript</vt:lpstr>
      <vt:lpstr>JavaScript</vt:lpstr>
      <vt:lpstr>Scripting</vt:lpstr>
      <vt:lpstr>Scripting</vt:lpstr>
      <vt:lpstr>Client-Side JavaScript</vt:lpstr>
      <vt:lpstr>Client-Side JavaScript</vt:lpstr>
      <vt:lpstr>Server-Side JavaScript</vt:lpstr>
      <vt:lpstr>Server-Side JavaScript</vt:lpstr>
      <vt:lpstr>&lt;script&gt; tag</vt:lpstr>
      <vt:lpstr>JavaScript Variables</vt:lpstr>
      <vt:lpstr>Declaring Variables 1-4</vt:lpstr>
      <vt:lpstr>JavaScript Variables</vt:lpstr>
      <vt:lpstr>Variable Naming Rules</vt:lpstr>
      <vt:lpstr>Data Types in JavaScript 1-3</vt:lpstr>
      <vt:lpstr>Data Types in JavaScript 2-3</vt:lpstr>
      <vt:lpstr>Data Types in JavaScript 3-3</vt:lpstr>
      <vt:lpstr>Data Types in JavaScript</vt:lpstr>
      <vt:lpstr>Data Types in JavaScript</vt:lpstr>
      <vt:lpstr>Example</vt:lpstr>
      <vt:lpstr>Methods 1-3</vt:lpstr>
      <vt:lpstr>Methods 2-3</vt:lpstr>
      <vt:lpstr>Methods 3-3</vt:lpstr>
      <vt:lpstr>Using Comments</vt:lpstr>
      <vt:lpstr>Escape Sequence Characters 1-2</vt:lpstr>
      <vt:lpstr>Escape Sequence Characters 2-2</vt:lpstr>
      <vt:lpstr>Built-in Functions</vt:lpstr>
      <vt:lpstr>Built-in Functions</vt:lpstr>
      <vt:lpstr>Events</vt:lpstr>
      <vt:lpstr>Event Handling</vt:lpstr>
      <vt:lpstr>Event Handling</vt:lpstr>
      <vt:lpstr>Keyboard Events</vt:lpstr>
      <vt:lpstr>Example</vt:lpstr>
      <vt:lpstr>Mouse Events</vt:lpstr>
      <vt:lpstr>Example</vt:lpstr>
      <vt:lpstr>Focus &amp; Selection Events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tayyaba</dc:creator>
  <cp:lastModifiedBy>faheem</cp:lastModifiedBy>
  <cp:revision>78</cp:revision>
  <dcterms:created xsi:type="dcterms:W3CDTF">2015-09-04T07:25:15Z</dcterms:created>
  <dcterms:modified xsi:type="dcterms:W3CDTF">2015-11-17T10:27:11Z</dcterms:modified>
</cp:coreProperties>
</file>