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3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Executes a block of statements based on a logical Boolean condition.</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80CEC051-D73D-4153-992C-DE885F90A715}">
      <dgm:prSet phldrT="[Text]" custT="1"/>
      <dgm:spPr/>
      <dgm:t>
        <a:bodyPr/>
        <a:lstStyle/>
        <a:p>
          <a:r>
            <a:rPr lang="en-US" sz="1800" dirty="0"/>
            <a:t>If this condition is true, the block following the if statement is executed.</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0B4A4650-CF9F-4834-8E53-3DC4AC6F6C0E}">
      <dgm:prSet phldrT="[Text]" custT="1"/>
      <dgm:spPr/>
      <dgm:t>
        <a:bodyPr/>
        <a:lstStyle/>
        <a:p>
          <a:r>
            <a:rPr lang="en-US" sz="1800" dirty="0"/>
            <a:t>If the condition is false, the block after the if statement is not executed and the immediate statement after the block is executed.</a:t>
          </a:r>
        </a:p>
      </dgm:t>
    </dgm:pt>
    <dgm:pt modelId="{04385435-A0ED-4B43-BCE4-98A81EA618FC}" type="parTrans" cxnId="{A640FD0F-9CE8-4DCB-8A09-F4FC40871522}">
      <dgm:prSet/>
      <dgm:spPr/>
      <dgm:t>
        <a:bodyPr/>
        <a:lstStyle/>
        <a:p>
          <a:endParaRPr lang="en-US" sz="1800"/>
        </a:p>
      </dgm:t>
    </dgm:pt>
    <dgm:pt modelId="{8A478944-4039-4E12-BEDC-47E718907BB1}" type="sibTrans" cxnId="{A640FD0F-9CE8-4DCB-8A09-F4FC40871522}">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7376" custLinFactNeighborX="909" custLinFactNeighborY="-79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5A5FECB6-0BC6-41D6-827F-189A6E0A107B}" type="pres">
      <dgm:prSet presAssocID="{80CEC051-D73D-4153-992C-DE885F90A715}" presName="parentText" presStyleLbl="node1" presStyleIdx="1" presStyleCnt="3" custScaleY="70166" custLinFactNeighborY="-45474">
        <dgm:presLayoutVars>
          <dgm:chMax val="0"/>
          <dgm:bulletEnabled val="1"/>
        </dgm:presLayoutVars>
      </dgm:prSet>
      <dgm:spPr/>
      <dgm:t>
        <a:bodyPr/>
        <a:lstStyle/>
        <a:p>
          <a:endParaRPr lang="en-US"/>
        </a:p>
      </dgm:t>
    </dgm:pt>
    <dgm:pt modelId="{59773CA4-B804-43AC-943C-40E9AFCAC744}" type="pres">
      <dgm:prSet presAssocID="{2545E7A6-1DD0-4174-8B54-F63CD2241B39}" presName="spacer" presStyleCnt="0"/>
      <dgm:spPr/>
    </dgm:pt>
    <dgm:pt modelId="{A433AA3F-0F58-4682-AECE-505EA803D2A8}" type="pres">
      <dgm:prSet presAssocID="{0B4A4650-CF9F-4834-8E53-3DC4AC6F6C0E}" presName="parentText" presStyleLbl="node1" presStyleIdx="2" presStyleCnt="3" custScaleY="70166" custLinFactNeighborY="-67890">
        <dgm:presLayoutVars>
          <dgm:chMax val="0"/>
          <dgm:bulletEnabled val="1"/>
        </dgm:presLayoutVars>
      </dgm:prSet>
      <dgm:spPr/>
      <dgm:t>
        <a:bodyPr/>
        <a:lstStyle/>
        <a:p>
          <a:endParaRPr lang="en-US"/>
        </a:p>
      </dgm:t>
    </dgm:pt>
  </dgm:ptLst>
  <dgm:cxnLst>
    <dgm:cxn modelId="{18A5EB90-0AFB-4F73-9A03-B89905FCF923}" type="presOf" srcId="{80CEC051-D73D-4153-992C-DE885F90A715}" destId="{5A5FECB6-0BC6-41D6-827F-189A6E0A107B}" srcOrd="0" destOrd="0" presId="urn:microsoft.com/office/officeart/2005/8/layout/vList2"/>
    <dgm:cxn modelId="{36D79428-6A1F-4A47-A51C-4B9B7A12AF64}"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88EAAE74-900E-411D-AC2E-C19ED1558CCB}" type="presOf" srcId="{4E1CD5B7-2CF3-44AA-979B-6F420433627D}" destId="{388723AB-37EB-4EC2-B7B0-759657273835}" srcOrd="0" destOrd="0" presId="urn:microsoft.com/office/officeart/2005/8/layout/vList2"/>
    <dgm:cxn modelId="{A640FD0F-9CE8-4DCB-8A09-F4FC40871522}" srcId="{D32F8FCF-EDF2-4321-B49C-D5DF3D295B52}" destId="{0B4A4650-CF9F-4834-8E53-3DC4AC6F6C0E}" srcOrd="2" destOrd="0" parTransId="{04385435-A0ED-4B43-BCE4-98A81EA618FC}" sibTransId="{8A478944-4039-4E12-BEDC-47E718907BB1}"/>
    <dgm:cxn modelId="{AF3A997C-FBB9-405A-BEF2-EC5EA01241EB}" srcId="{D32F8FCF-EDF2-4321-B49C-D5DF3D295B52}" destId="{80CEC051-D73D-4153-992C-DE885F90A715}" srcOrd="1" destOrd="0" parTransId="{33D79060-E51F-43DF-92E7-A6DF18225933}" sibTransId="{2545E7A6-1DD0-4174-8B54-F63CD2241B39}"/>
    <dgm:cxn modelId="{39C157EE-978A-447F-9085-B549068E6AD3}" type="presOf" srcId="{0B4A4650-CF9F-4834-8E53-3DC4AC6F6C0E}" destId="{A433AA3F-0F58-4682-AECE-505EA803D2A8}" srcOrd="0" destOrd="0" presId="urn:microsoft.com/office/officeart/2005/8/layout/vList2"/>
    <dgm:cxn modelId="{0CD9F630-3B2A-42B0-A316-E35BAAFA9299}" type="presParOf" srcId="{9FF9BD46-DE44-4B30-80ED-AC3A9E213A06}" destId="{388723AB-37EB-4EC2-B7B0-759657273835}" srcOrd="0" destOrd="0" presId="urn:microsoft.com/office/officeart/2005/8/layout/vList2"/>
    <dgm:cxn modelId="{F57A8852-D990-44F2-AB6D-E0B183A279BD}" type="presParOf" srcId="{9FF9BD46-DE44-4B30-80ED-AC3A9E213A06}" destId="{840554CF-7206-48E6-9F76-055ADB387243}" srcOrd="1" destOrd="0" presId="urn:microsoft.com/office/officeart/2005/8/layout/vList2"/>
    <dgm:cxn modelId="{F00396D3-DB56-4EDF-B9C0-2011836A50B8}" type="presParOf" srcId="{9FF9BD46-DE44-4B30-80ED-AC3A9E213A06}" destId="{5A5FECB6-0BC6-41D6-827F-189A6E0A107B}" srcOrd="2" destOrd="0" presId="urn:microsoft.com/office/officeart/2005/8/layout/vList2"/>
    <dgm:cxn modelId="{340931DA-1F9C-4894-A1DE-DD1C67E3255D}" type="presParOf" srcId="{9FF9BD46-DE44-4B30-80ED-AC3A9E213A06}" destId="{59773CA4-B804-43AC-943C-40E9AFCAC744}" srcOrd="3" destOrd="0" presId="urn:microsoft.com/office/officeart/2005/8/layout/vList2"/>
    <dgm:cxn modelId="{02D443C4-7623-45E5-BC0C-08AF8C1A8E83}" type="presParOf" srcId="{9FF9BD46-DE44-4B30-80ED-AC3A9E213A06}" destId="{A433AA3F-0F58-4682-AECE-505EA803D2A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if statement specifies a block of statement to be executed when the condition in the if statement is true.</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80CEC051-D73D-4153-992C-DE885F90A715}">
      <dgm:prSet phldrT="[Text]" custT="1"/>
      <dgm:spPr/>
      <dgm:t>
        <a:bodyPr/>
        <a:lstStyle/>
        <a:p>
          <a:r>
            <a:rPr lang="en-US" sz="1800" dirty="0"/>
            <a:t>Sometimes it is required to define a block of statements to be executed when a condition is evaluated to false.</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0B4A4650-CF9F-4834-8E53-3DC4AC6F6C0E}">
      <dgm:prSet phldrT="[Text]" custT="1"/>
      <dgm:spPr/>
      <dgm:t>
        <a:bodyPr/>
        <a:lstStyle/>
        <a:p>
          <a:r>
            <a:rPr lang="en-US" sz="1800" dirty="0"/>
            <a:t>if-else statement begins with the if block, which is followed by the else block.</a:t>
          </a:r>
        </a:p>
      </dgm:t>
    </dgm:pt>
    <dgm:pt modelId="{04385435-A0ED-4B43-BCE4-98A81EA618FC}" type="parTrans" cxnId="{A640FD0F-9CE8-4DCB-8A09-F4FC40871522}">
      <dgm:prSet/>
      <dgm:spPr/>
      <dgm:t>
        <a:bodyPr/>
        <a:lstStyle/>
        <a:p>
          <a:endParaRPr lang="en-US" sz="1800"/>
        </a:p>
      </dgm:t>
    </dgm:pt>
    <dgm:pt modelId="{8A478944-4039-4E12-BEDC-47E718907BB1}" type="sibTrans" cxnId="{A640FD0F-9CE8-4DCB-8A09-F4FC40871522}">
      <dgm:prSet/>
      <dgm:spPr/>
      <dgm:t>
        <a:bodyPr/>
        <a:lstStyle/>
        <a:p>
          <a:endParaRPr lang="en-US" sz="1800"/>
        </a:p>
      </dgm:t>
    </dgm:pt>
    <dgm:pt modelId="{D0E04293-A676-4721-9191-126309E35B9F}">
      <dgm:prSet phldrT="[Text]" custT="1"/>
      <dgm:spPr/>
      <dgm:t>
        <a:bodyPr/>
        <a:lstStyle/>
        <a:p>
          <a:r>
            <a:rPr lang="en-US" sz="1800" dirty="0"/>
            <a:t>The else block begins with the else keyword followed by a block of statements to be executed upon the false condition.</a:t>
          </a:r>
        </a:p>
      </dgm:t>
    </dgm:pt>
    <dgm:pt modelId="{E2583026-CB1B-442C-B803-FEB0C7E5E0A9}" type="parTrans" cxnId="{DD882FB4-84BE-40D5-97F3-7045C51689EB}">
      <dgm:prSet/>
      <dgm:spPr/>
      <dgm:t>
        <a:bodyPr/>
        <a:lstStyle/>
        <a:p>
          <a:endParaRPr lang="en-US" sz="1800"/>
        </a:p>
      </dgm:t>
    </dgm:pt>
    <dgm:pt modelId="{CC77E42C-8B33-467F-BAAC-03E01610ABB9}" type="sibTrans" cxnId="{DD882FB4-84BE-40D5-97F3-7045C51689EB}">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4"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5A5FECB6-0BC6-41D6-827F-189A6E0A107B}" type="pres">
      <dgm:prSet presAssocID="{80CEC051-D73D-4153-992C-DE885F90A715}" presName="parentText" presStyleLbl="node1" presStyleIdx="1" presStyleCnt="4" custScaleY="70166" custLinFactNeighborY="-45474">
        <dgm:presLayoutVars>
          <dgm:chMax val="0"/>
          <dgm:bulletEnabled val="1"/>
        </dgm:presLayoutVars>
      </dgm:prSet>
      <dgm:spPr/>
      <dgm:t>
        <a:bodyPr/>
        <a:lstStyle/>
        <a:p>
          <a:endParaRPr lang="en-US"/>
        </a:p>
      </dgm:t>
    </dgm:pt>
    <dgm:pt modelId="{59773CA4-B804-43AC-943C-40E9AFCAC744}" type="pres">
      <dgm:prSet presAssocID="{2545E7A6-1DD0-4174-8B54-F63CD2241B39}" presName="spacer" presStyleCnt="0"/>
      <dgm:spPr/>
    </dgm:pt>
    <dgm:pt modelId="{A433AA3F-0F58-4682-AECE-505EA803D2A8}" type="pres">
      <dgm:prSet presAssocID="{0B4A4650-CF9F-4834-8E53-3DC4AC6F6C0E}" presName="parentText" presStyleLbl="node1" presStyleIdx="2" presStyleCnt="4" custScaleY="70166" custLinFactNeighborY="-67890">
        <dgm:presLayoutVars>
          <dgm:chMax val="0"/>
          <dgm:bulletEnabled val="1"/>
        </dgm:presLayoutVars>
      </dgm:prSet>
      <dgm:spPr/>
      <dgm:t>
        <a:bodyPr/>
        <a:lstStyle/>
        <a:p>
          <a:endParaRPr lang="en-US"/>
        </a:p>
      </dgm:t>
    </dgm:pt>
    <dgm:pt modelId="{68F5B13A-207F-45FB-A03D-BA1AC78FA911}" type="pres">
      <dgm:prSet presAssocID="{8A478944-4039-4E12-BEDC-47E718907BB1}" presName="spacer" presStyleCnt="0"/>
      <dgm:spPr/>
    </dgm:pt>
    <dgm:pt modelId="{73972312-B21D-4C37-80B3-8891A0819175}" type="pres">
      <dgm:prSet presAssocID="{D0E04293-A676-4721-9191-126309E35B9F}" presName="parentText" presStyleLbl="node1" presStyleIdx="3" presStyleCnt="4" custScaleY="70166" custLinFactNeighborY="-67890">
        <dgm:presLayoutVars>
          <dgm:chMax val="0"/>
          <dgm:bulletEnabled val="1"/>
        </dgm:presLayoutVars>
      </dgm:prSet>
      <dgm:spPr/>
      <dgm:t>
        <a:bodyPr/>
        <a:lstStyle/>
        <a:p>
          <a:endParaRPr lang="en-US"/>
        </a:p>
      </dgm:t>
    </dgm:pt>
  </dgm:ptLst>
  <dgm:cxnLst>
    <dgm:cxn modelId="{EC90D957-0420-4F9F-B46E-78A7F7B0F39E}" srcId="{D32F8FCF-EDF2-4321-B49C-D5DF3D295B52}" destId="{4E1CD5B7-2CF3-44AA-979B-6F420433627D}" srcOrd="0" destOrd="0" parTransId="{FBC00986-3EA4-4861-B52A-BDA881DCC91F}" sibTransId="{2809EA95-811D-4B67-9AD8-C4A1090D9C07}"/>
    <dgm:cxn modelId="{72653986-DEDE-41F5-A67E-12B2AB94893B}" type="presOf" srcId="{D32F8FCF-EDF2-4321-B49C-D5DF3D295B52}" destId="{9FF9BD46-DE44-4B30-80ED-AC3A9E213A06}" srcOrd="0" destOrd="0" presId="urn:microsoft.com/office/officeart/2005/8/layout/vList2"/>
    <dgm:cxn modelId="{D4B90DAF-F3A0-4233-B468-9881FD5EF7F3}" type="presOf" srcId="{4E1CD5B7-2CF3-44AA-979B-6F420433627D}" destId="{388723AB-37EB-4EC2-B7B0-759657273835}" srcOrd="0" destOrd="0" presId="urn:microsoft.com/office/officeart/2005/8/layout/vList2"/>
    <dgm:cxn modelId="{A640FD0F-9CE8-4DCB-8A09-F4FC40871522}" srcId="{D32F8FCF-EDF2-4321-B49C-D5DF3D295B52}" destId="{0B4A4650-CF9F-4834-8E53-3DC4AC6F6C0E}" srcOrd="2" destOrd="0" parTransId="{04385435-A0ED-4B43-BCE4-98A81EA618FC}" sibTransId="{8A478944-4039-4E12-BEDC-47E718907BB1}"/>
    <dgm:cxn modelId="{AF3A997C-FBB9-405A-BEF2-EC5EA01241EB}" srcId="{D32F8FCF-EDF2-4321-B49C-D5DF3D295B52}" destId="{80CEC051-D73D-4153-992C-DE885F90A715}" srcOrd="1" destOrd="0" parTransId="{33D79060-E51F-43DF-92E7-A6DF18225933}" sibTransId="{2545E7A6-1DD0-4174-8B54-F63CD2241B39}"/>
    <dgm:cxn modelId="{DD882FB4-84BE-40D5-97F3-7045C51689EB}" srcId="{D32F8FCF-EDF2-4321-B49C-D5DF3D295B52}" destId="{D0E04293-A676-4721-9191-126309E35B9F}" srcOrd="3" destOrd="0" parTransId="{E2583026-CB1B-442C-B803-FEB0C7E5E0A9}" sibTransId="{CC77E42C-8B33-467F-BAAC-03E01610ABB9}"/>
    <dgm:cxn modelId="{D3F023B9-DE39-47E3-844C-21220CEC7F9E}" type="presOf" srcId="{0B4A4650-CF9F-4834-8E53-3DC4AC6F6C0E}" destId="{A433AA3F-0F58-4682-AECE-505EA803D2A8}" srcOrd="0" destOrd="0" presId="urn:microsoft.com/office/officeart/2005/8/layout/vList2"/>
    <dgm:cxn modelId="{6BFF64F7-0D72-4CD6-A093-5B443061B483}" type="presOf" srcId="{D0E04293-A676-4721-9191-126309E35B9F}" destId="{73972312-B21D-4C37-80B3-8891A0819175}" srcOrd="0" destOrd="0" presId="urn:microsoft.com/office/officeart/2005/8/layout/vList2"/>
    <dgm:cxn modelId="{B84B75BE-EA9A-4392-8DAF-F1E662BF9ED9}" type="presOf" srcId="{80CEC051-D73D-4153-992C-DE885F90A715}" destId="{5A5FECB6-0BC6-41D6-827F-189A6E0A107B}" srcOrd="0" destOrd="0" presId="urn:microsoft.com/office/officeart/2005/8/layout/vList2"/>
    <dgm:cxn modelId="{A2570E4F-2334-4D17-AA8F-C4AF62807653}" type="presParOf" srcId="{9FF9BD46-DE44-4B30-80ED-AC3A9E213A06}" destId="{388723AB-37EB-4EC2-B7B0-759657273835}" srcOrd="0" destOrd="0" presId="urn:microsoft.com/office/officeart/2005/8/layout/vList2"/>
    <dgm:cxn modelId="{4F62ED26-E737-4AE2-97C8-25CDA95FF5A7}" type="presParOf" srcId="{9FF9BD46-DE44-4B30-80ED-AC3A9E213A06}" destId="{840554CF-7206-48E6-9F76-055ADB387243}" srcOrd="1" destOrd="0" presId="urn:microsoft.com/office/officeart/2005/8/layout/vList2"/>
    <dgm:cxn modelId="{397AFC0A-0E70-4C35-A064-96FD750D8007}" type="presParOf" srcId="{9FF9BD46-DE44-4B30-80ED-AC3A9E213A06}" destId="{5A5FECB6-0BC6-41D6-827F-189A6E0A107B}" srcOrd="2" destOrd="0" presId="urn:microsoft.com/office/officeart/2005/8/layout/vList2"/>
    <dgm:cxn modelId="{2713EF8B-9DFB-44F4-87F2-38645DDE48E3}" type="presParOf" srcId="{9FF9BD46-DE44-4B30-80ED-AC3A9E213A06}" destId="{59773CA4-B804-43AC-943C-40E9AFCAC744}" srcOrd="3" destOrd="0" presId="urn:microsoft.com/office/officeart/2005/8/layout/vList2"/>
    <dgm:cxn modelId="{41967929-1F44-4958-BFC5-0AB9D0340696}" type="presParOf" srcId="{9FF9BD46-DE44-4B30-80ED-AC3A9E213A06}" destId="{A433AA3F-0F58-4682-AECE-505EA803D2A8}" srcOrd="4" destOrd="0" presId="urn:microsoft.com/office/officeart/2005/8/layout/vList2"/>
    <dgm:cxn modelId="{80F4FC81-F588-4A3A-90C8-41AEA0001EF3}" type="presParOf" srcId="{9FF9BD46-DE44-4B30-80ED-AC3A9E213A06}" destId="{68F5B13A-207F-45FB-A03D-BA1AC78FA911}" srcOrd="5" destOrd="0" presId="urn:microsoft.com/office/officeart/2005/8/layout/vList2"/>
    <dgm:cxn modelId="{47225ADB-0F68-44B7-B86B-67DA9398B000}" type="presParOf" srcId="{9FF9BD46-DE44-4B30-80ED-AC3A9E213A06}" destId="{73972312-B21D-4C37-80B3-8891A081917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Comprises of multiple if statements within an if statement.</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80CEC051-D73D-4153-992C-DE885F90A715}">
      <dgm:prSet phldrT="[Text]" custT="1"/>
      <dgm:spPr/>
      <dgm:t>
        <a:bodyPr/>
        <a:lstStyle/>
        <a:p>
          <a:r>
            <a:rPr lang="en-US" sz="1800" dirty="0"/>
            <a:t>Flow of the nested-if statements starts with the if statement, which is referred to as the outer if statement.</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0B4A4650-CF9F-4834-8E53-3DC4AC6F6C0E}">
      <dgm:prSet phldrT="[Text]" custT="1"/>
      <dgm:spPr/>
      <dgm:t>
        <a:bodyPr/>
        <a:lstStyle/>
        <a:p>
          <a:r>
            <a:rPr lang="en-US" sz="1800" dirty="0"/>
            <a:t>Outer if statement consists of multiple if statements, which are referred to as the inner if statements.</a:t>
          </a:r>
        </a:p>
      </dgm:t>
    </dgm:pt>
    <dgm:pt modelId="{04385435-A0ED-4B43-BCE4-98A81EA618FC}" type="parTrans" cxnId="{A640FD0F-9CE8-4DCB-8A09-F4FC40871522}">
      <dgm:prSet/>
      <dgm:spPr/>
      <dgm:t>
        <a:bodyPr/>
        <a:lstStyle/>
        <a:p>
          <a:endParaRPr lang="en-US" sz="1800"/>
        </a:p>
      </dgm:t>
    </dgm:pt>
    <dgm:pt modelId="{8A478944-4039-4E12-BEDC-47E718907BB1}" type="sibTrans" cxnId="{A640FD0F-9CE8-4DCB-8A09-F4FC40871522}">
      <dgm:prSet/>
      <dgm:spPr/>
      <dgm:t>
        <a:bodyPr/>
        <a:lstStyle/>
        <a:p>
          <a:endParaRPr lang="en-US" sz="1800"/>
        </a:p>
      </dgm:t>
    </dgm:pt>
    <dgm:pt modelId="{D0E04293-A676-4721-9191-126309E35B9F}">
      <dgm:prSet phldrT="[Text]" custT="1"/>
      <dgm:spPr/>
      <dgm:t>
        <a:bodyPr/>
        <a:lstStyle/>
        <a:p>
          <a:r>
            <a:rPr lang="en-US" sz="1800" dirty="0"/>
            <a:t>Inner if statements are executed only if the condition in the outer if statement is true.</a:t>
          </a:r>
        </a:p>
      </dgm:t>
    </dgm:pt>
    <dgm:pt modelId="{E2583026-CB1B-442C-B803-FEB0C7E5E0A9}" type="parTrans" cxnId="{DD882FB4-84BE-40D5-97F3-7045C51689EB}">
      <dgm:prSet/>
      <dgm:spPr/>
      <dgm:t>
        <a:bodyPr/>
        <a:lstStyle/>
        <a:p>
          <a:endParaRPr lang="en-US" sz="1800"/>
        </a:p>
      </dgm:t>
    </dgm:pt>
    <dgm:pt modelId="{CC77E42C-8B33-467F-BAAC-03E01610ABB9}" type="sibTrans" cxnId="{DD882FB4-84BE-40D5-97F3-7045C51689EB}">
      <dgm:prSet/>
      <dgm:spPr/>
      <dgm:t>
        <a:bodyPr/>
        <a:lstStyle/>
        <a:p>
          <a:endParaRPr lang="en-US" sz="1800"/>
        </a:p>
      </dgm:t>
    </dgm:pt>
    <dgm:pt modelId="{7EA4567D-D772-4DB2-BED5-37398E591975}">
      <dgm:prSet custT="1"/>
      <dgm:spPr/>
      <dgm:t>
        <a:bodyPr/>
        <a:lstStyle/>
        <a:p>
          <a:r>
            <a:rPr lang="en-US" sz="1800" dirty="0"/>
            <a:t>Each of the inner if statements is executed but, only if the condition in its previous inner if statement is true.</a:t>
          </a:r>
        </a:p>
      </dgm:t>
    </dgm:pt>
    <dgm:pt modelId="{0EC8792C-7B0C-4F93-BF19-CB62A3D5ED76}" type="parTrans" cxnId="{91E73D31-036F-46A3-A519-55474A69E27C}">
      <dgm:prSet/>
      <dgm:spPr/>
      <dgm:t>
        <a:bodyPr/>
        <a:lstStyle/>
        <a:p>
          <a:endParaRPr lang="en-US"/>
        </a:p>
      </dgm:t>
    </dgm:pt>
    <dgm:pt modelId="{99332E8D-1F50-4B29-BF0A-F081C0E4B4B4}" type="sibTrans" cxnId="{91E73D31-036F-46A3-A519-55474A69E27C}">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5"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5A5FECB6-0BC6-41D6-827F-189A6E0A107B}" type="pres">
      <dgm:prSet presAssocID="{80CEC051-D73D-4153-992C-DE885F90A715}" presName="parentText" presStyleLbl="node1" presStyleIdx="1" presStyleCnt="5" custScaleY="70166" custLinFactNeighborY="-45474">
        <dgm:presLayoutVars>
          <dgm:chMax val="0"/>
          <dgm:bulletEnabled val="1"/>
        </dgm:presLayoutVars>
      </dgm:prSet>
      <dgm:spPr/>
      <dgm:t>
        <a:bodyPr/>
        <a:lstStyle/>
        <a:p>
          <a:endParaRPr lang="en-US"/>
        </a:p>
      </dgm:t>
    </dgm:pt>
    <dgm:pt modelId="{59773CA4-B804-43AC-943C-40E9AFCAC744}" type="pres">
      <dgm:prSet presAssocID="{2545E7A6-1DD0-4174-8B54-F63CD2241B39}" presName="spacer" presStyleCnt="0"/>
      <dgm:spPr/>
    </dgm:pt>
    <dgm:pt modelId="{A433AA3F-0F58-4682-AECE-505EA803D2A8}" type="pres">
      <dgm:prSet presAssocID="{0B4A4650-CF9F-4834-8E53-3DC4AC6F6C0E}" presName="parentText" presStyleLbl="node1" presStyleIdx="2" presStyleCnt="5" custScaleY="70166" custLinFactNeighborY="-67890">
        <dgm:presLayoutVars>
          <dgm:chMax val="0"/>
          <dgm:bulletEnabled val="1"/>
        </dgm:presLayoutVars>
      </dgm:prSet>
      <dgm:spPr/>
      <dgm:t>
        <a:bodyPr/>
        <a:lstStyle/>
        <a:p>
          <a:endParaRPr lang="en-US"/>
        </a:p>
      </dgm:t>
    </dgm:pt>
    <dgm:pt modelId="{68F5B13A-207F-45FB-A03D-BA1AC78FA911}" type="pres">
      <dgm:prSet presAssocID="{8A478944-4039-4E12-BEDC-47E718907BB1}" presName="spacer" presStyleCnt="0"/>
      <dgm:spPr/>
    </dgm:pt>
    <dgm:pt modelId="{73972312-B21D-4C37-80B3-8891A0819175}" type="pres">
      <dgm:prSet presAssocID="{D0E04293-A676-4721-9191-126309E35B9F}" presName="parentText" presStyleLbl="node1" presStyleIdx="3" presStyleCnt="5" custScaleY="70166" custLinFactNeighborY="-67890">
        <dgm:presLayoutVars>
          <dgm:chMax val="0"/>
          <dgm:bulletEnabled val="1"/>
        </dgm:presLayoutVars>
      </dgm:prSet>
      <dgm:spPr/>
      <dgm:t>
        <a:bodyPr/>
        <a:lstStyle/>
        <a:p>
          <a:endParaRPr lang="en-US"/>
        </a:p>
      </dgm:t>
    </dgm:pt>
    <dgm:pt modelId="{BC0CB1E1-8125-48F2-9F11-8C8184A297E3}" type="pres">
      <dgm:prSet presAssocID="{CC77E42C-8B33-467F-BAAC-03E01610ABB9}" presName="spacer" presStyleCnt="0"/>
      <dgm:spPr/>
    </dgm:pt>
    <dgm:pt modelId="{72A18EDF-CF9B-4B82-A712-D6A53FB990A0}" type="pres">
      <dgm:prSet presAssocID="{7EA4567D-D772-4DB2-BED5-37398E591975}" presName="parentText" presStyleLbl="node1" presStyleIdx="4" presStyleCnt="5" custScaleY="67752" custLinFactY="-32" custLinFactNeighborY="-100000">
        <dgm:presLayoutVars>
          <dgm:chMax val="0"/>
          <dgm:bulletEnabled val="1"/>
        </dgm:presLayoutVars>
      </dgm:prSet>
      <dgm:spPr/>
      <dgm:t>
        <a:bodyPr/>
        <a:lstStyle/>
        <a:p>
          <a:endParaRPr lang="en-US"/>
        </a:p>
      </dgm:t>
    </dgm:pt>
  </dgm:ptLst>
  <dgm:cxnLst>
    <dgm:cxn modelId="{8C478F73-B472-4C89-9EC7-D0D03E12F0E7}" type="presOf" srcId="{D0E04293-A676-4721-9191-126309E35B9F}" destId="{73972312-B21D-4C37-80B3-8891A0819175}" srcOrd="0" destOrd="0" presId="urn:microsoft.com/office/officeart/2005/8/layout/vList2"/>
    <dgm:cxn modelId="{91E73D31-036F-46A3-A519-55474A69E27C}" srcId="{D32F8FCF-EDF2-4321-B49C-D5DF3D295B52}" destId="{7EA4567D-D772-4DB2-BED5-37398E591975}" srcOrd="4" destOrd="0" parTransId="{0EC8792C-7B0C-4F93-BF19-CB62A3D5ED76}" sibTransId="{99332E8D-1F50-4B29-BF0A-F081C0E4B4B4}"/>
    <dgm:cxn modelId="{3A01DD67-4AEA-49A9-B4DE-432079F131C8}" type="presOf" srcId="{D32F8FCF-EDF2-4321-B49C-D5DF3D295B52}" destId="{9FF9BD46-DE44-4B30-80ED-AC3A9E213A06}"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DEB150BF-C7D9-4797-8187-8FFD3AB38C15}" type="presOf" srcId="{4E1CD5B7-2CF3-44AA-979B-6F420433627D}" destId="{388723AB-37EB-4EC2-B7B0-759657273835}" srcOrd="0" destOrd="0" presId="urn:microsoft.com/office/officeart/2005/8/layout/vList2"/>
    <dgm:cxn modelId="{F978A208-7A42-42A6-8295-975861331C28}" type="presOf" srcId="{0B4A4650-CF9F-4834-8E53-3DC4AC6F6C0E}" destId="{A433AA3F-0F58-4682-AECE-505EA803D2A8}" srcOrd="0" destOrd="0" presId="urn:microsoft.com/office/officeart/2005/8/layout/vList2"/>
    <dgm:cxn modelId="{A640FD0F-9CE8-4DCB-8A09-F4FC40871522}" srcId="{D32F8FCF-EDF2-4321-B49C-D5DF3D295B52}" destId="{0B4A4650-CF9F-4834-8E53-3DC4AC6F6C0E}" srcOrd="2" destOrd="0" parTransId="{04385435-A0ED-4B43-BCE4-98A81EA618FC}" sibTransId="{8A478944-4039-4E12-BEDC-47E718907BB1}"/>
    <dgm:cxn modelId="{DDD4D286-7736-49C8-83E8-C0CC479E1BAC}" type="presOf" srcId="{80CEC051-D73D-4153-992C-DE885F90A715}" destId="{5A5FECB6-0BC6-41D6-827F-189A6E0A107B}" srcOrd="0" destOrd="0" presId="urn:microsoft.com/office/officeart/2005/8/layout/vList2"/>
    <dgm:cxn modelId="{AF3A997C-FBB9-405A-BEF2-EC5EA01241EB}" srcId="{D32F8FCF-EDF2-4321-B49C-D5DF3D295B52}" destId="{80CEC051-D73D-4153-992C-DE885F90A715}" srcOrd="1" destOrd="0" parTransId="{33D79060-E51F-43DF-92E7-A6DF18225933}" sibTransId="{2545E7A6-1DD0-4174-8B54-F63CD2241B39}"/>
    <dgm:cxn modelId="{DD882FB4-84BE-40D5-97F3-7045C51689EB}" srcId="{D32F8FCF-EDF2-4321-B49C-D5DF3D295B52}" destId="{D0E04293-A676-4721-9191-126309E35B9F}" srcOrd="3" destOrd="0" parTransId="{E2583026-CB1B-442C-B803-FEB0C7E5E0A9}" sibTransId="{CC77E42C-8B33-467F-BAAC-03E01610ABB9}"/>
    <dgm:cxn modelId="{F86A850E-8AC7-48C7-B3C1-91683B22E6B8}" type="presOf" srcId="{7EA4567D-D772-4DB2-BED5-37398E591975}" destId="{72A18EDF-CF9B-4B82-A712-D6A53FB990A0}" srcOrd="0" destOrd="0" presId="urn:microsoft.com/office/officeart/2005/8/layout/vList2"/>
    <dgm:cxn modelId="{96121EB1-BD62-4777-85D5-099B9B406E51}" type="presParOf" srcId="{9FF9BD46-DE44-4B30-80ED-AC3A9E213A06}" destId="{388723AB-37EB-4EC2-B7B0-759657273835}" srcOrd="0" destOrd="0" presId="urn:microsoft.com/office/officeart/2005/8/layout/vList2"/>
    <dgm:cxn modelId="{140B50CD-4D81-4341-91D6-C76D577B5694}" type="presParOf" srcId="{9FF9BD46-DE44-4B30-80ED-AC3A9E213A06}" destId="{840554CF-7206-48E6-9F76-055ADB387243}" srcOrd="1" destOrd="0" presId="urn:microsoft.com/office/officeart/2005/8/layout/vList2"/>
    <dgm:cxn modelId="{D76F19B9-3406-406A-84A8-151C59AE60DE}" type="presParOf" srcId="{9FF9BD46-DE44-4B30-80ED-AC3A9E213A06}" destId="{5A5FECB6-0BC6-41D6-827F-189A6E0A107B}" srcOrd="2" destOrd="0" presId="urn:microsoft.com/office/officeart/2005/8/layout/vList2"/>
    <dgm:cxn modelId="{6285211B-6AA6-4323-98CD-A0F4BD7F0B9C}" type="presParOf" srcId="{9FF9BD46-DE44-4B30-80ED-AC3A9E213A06}" destId="{59773CA4-B804-43AC-943C-40E9AFCAC744}" srcOrd="3" destOrd="0" presId="urn:microsoft.com/office/officeart/2005/8/layout/vList2"/>
    <dgm:cxn modelId="{AAA22064-C683-4951-ABF5-10B4C3A20F36}" type="presParOf" srcId="{9FF9BD46-DE44-4B30-80ED-AC3A9E213A06}" destId="{A433AA3F-0F58-4682-AECE-505EA803D2A8}" srcOrd="4" destOrd="0" presId="urn:microsoft.com/office/officeart/2005/8/layout/vList2"/>
    <dgm:cxn modelId="{7FD01D6F-CD0B-4729-80B1-2F78DA0B1FE6}" type="presParOf" srcId="{9FF9BD46-DE44-4B30-80ED-AC3A9E213A06}" destId="{68F5B13A-207F-45FB-A03D-BA1AC78FA911}" srcOrd="5" destOrd="0" presId="urn:microsoft.com/office/officeart/2005/8/layout/vList2"/>
    <dgm:cxn modelId="{FF984022-4F6C-4E69-8456-B5887A9B989F}" type="presParOf" srcId="{9FF9BD46-DE44-4B30-80ED-AC3A9E213A06}" destId="{73972312-B21D-4C37-80B3-8891A0819175}" srcOrd="6" destOrd="0" presId="urn:microsoft.com/office/officeart/2005/8/layout/vList2"/>
    <dgm:cxn modelId="{0DA53FEF-36DD-478E-BD8A-2046A83B033C}" type="presParOf" srcId="{9FF9BD46-DE44-4B30-80ED-AC3A9E213A06}" destId="{BC0CB1E1-8125-48F2-9F11-8C8184A297E3}" srcOrd="7" destOrd="0" presId="urn:microsoft.com/office/officeart/2005/8/layout/vList2"/>
    <dgm:cxn modelId="{184E2122-6ECA-46D1-B803-357124103618}" type="presParOf" srcId="{9FF9BD46-DE44-4B30-80ED-AC3A9E213A06}" destId="{72A18EDF-CF9B-4B82-A712-D6A53FB990A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4E1CD5B7-2CF3-44AA-979B-6F420433627D}">
      <dgm:prSet phldrT="[Text]" custT="1"/>
      <dgm:spPr/>
      <dgm:t>
        <a:bodyPr/>
        <a:lstStyle/>
        <a:p>
          <a:r>
            <a:rPr lang="en-US" sz="1800" dirty="0"/>
            <a:t>A program becomes quite difficult to understand when there are multiple if statements.</a:t>
          </a:r>
        </a:p>
      </dgm:t>
    </dgm:pt>
    <dgm:pt modelId="{FBC00986-3EA4-4861-B52A-BDA881DCC91F}" type="parTrans" cxnId="{EC90D957-0420-4F9F-B46E-78A7F7B0F39E}">
      <dgm:prSet/>
      <dgm:spPr/>
      <dgm:t>
        <a:bodyPr/>
        <a:lstStyle/>
        <a:p>
          <a:endParaRPr lang="en-US" sz="1800">
            <a:solidFill>
              <a:schemeClr val="tx1"/>
            </a:solidFill>
          </a:endParaRPr>
        </a:p>
      </dgm:t>
    </dgm:pt>
    <dgm:pt modelId="{2809EA95-811D-4B67-9AD8-C4A1090D9C07}" type="sibTrans" cxnId="{EC90D957-0420-4F9F-B46E-78A7F7B0F39E}">
      <dgm:prSet/>
      <dgm:spPr/>
      <dgm:t>
        <a:bodyPr/>
        <a:lstStyle/>
        <a:p>
          <a:endParaRPr lang="en-US" sz="1800">
            <a:solidFill>
              <a:schemeClr val="tx1"/>
            </a:solidFill>
          </a:endParaRPr>
        </a:p>
      </dgm:t>
    </dgm:pt>
    <dgm:pt modelId="{80CEC051-D73D-4153-992C-DE885F90A715}">
      <dgm:prSet phldrT="[Text]" custT="1"/>
      <dgm:spPr/>
      <dgm:t>
        <a:bodyPr/>
        <a:lstStyle/>
        <a:p>
          <a:r>
            <a:rPr lang="en-US" sz="1800" dirty="0"/>
            <a:t>To simplify coding and to avoid using multiple if statements, switch-case statement can be used.</a:t>
          </a:r>
        </a:p>
      </dgm:t>
    </dgm:pt>
    <dgm:pt modelId="{33D79060-E51F-43DF-92E7-A6DF18225933}" type="parTrans" cxnId="{AF3A997C-FBB9-405A-BEF2-EC5EA01241EB}">
      <dgm:prSet/>
      <dgm:spPr/>
      <dgm:t>
        <a:bodyPr/>
        <a:lstStyle/>
        <a:p>
          <a:endParaRPr lang="en-US" sz="1800"/>
        </a:p>
      </dgm:t>
    </dgm:pt>
    <dgm:pt modelId="{2545E7A6-1DD0-4174-8B54-F63CD2241B39}" type="sibTrans" cxnId="{AF3A997C-FBB9-405A-BEF2-EC5EA01241EB}">
      <dgm:prSet/>
      <dgm:spPr/>
      <dgm:t>
        <a:bodyPr/>
        <a:lstStyle/>
        <a:p>
          <a:endParaRPr lang="en-US" sz="1800"/>
        </a:p>
      </dgm:t>
    </dgm:pt>
    <dgm:pt modelId="{0B4A4650-CF9F-4834-8E53-3DC4AC6F6C0E}">
      <dgm:prSet phldrT="[Text]" custT="1"/>
      <dgm:spPr/>
      <dgm:t>
        <a:bodyPr/>
        <a:lstStyle/>
        <a:p>
          <a:r>
            <a:rPr lang="en-US" sz="1800" dirty="0"/>
            <a:t>switch-case statement allows comparing a variable or expression with multiple values.</a:t>
          </a:r>
        </a:p>
      </dgm:t>
    </dgm:pt>
    <dgm:pt modelId="{04385435-A0ED-4B43-BCE4-98A81EA618FC}" type="parTrans" cxnId="{A640FD0F-9CE8-4DCB-8A09-F4FC40871522}">
      <dgm:prSet/>
      <dgm:spPr/>
      <dgm:t>
        <a:bodyPr/>
        <a:lstStyle/>
        <a:p>
          <a:endParaRPr lang="en-US" sz="1800"/>
        </a:p>
      </dgm:t>
    </dgm:pt>
    <dgm:pt modelId="{8A478944-4039-4E12-BEDC-47E718907BB1}" type="sibTrans" cxnId="{A640FD0F-9CE8-4DCB-8A09-F4FC40871522}">
      <dgm:prSet/>
      <dgm:spPr/>
      <dgm:t>
        <a:bodyPr/>
        <a:lstStyle/>
        <a:p>
          <a:endParaRPr lang="en-US" sz="1800"/>
        </a:p>
      </dgm:t>
    </dgm:pt>
    <dgm:pt modelId="{9FF9BD46-DE44-4B30-80ED-AC3A9E213A06}" type="pres">
      <dgm:prSet presAssocID="{D32F8FCF-EDF2-4321-B49C-D5DF3D295B52}" presName="linear" presStyleCnt="0">
        <dgm:presLayoutVars>
          <dgm:animLvl val="lvl"/>
          <dgm:resizeHandles val="exact"/>
        </dgm:presLayoutVars>
      </dgm:prSet>
      <dgm:spPr/>
      <dgm:t>
        <a:bodyPr/>
        <a:lstStyle/>
        <a:p>
          <a:endParaRPr lang="en-US"/>
        </a:p>
      </dgm:t>
    </dgm:pt>
    <dgm:pt modelId="{388723AB-37EB-4EC2-B7B0-759657273835}" type="pres">
      <dgm:prSet presAssocID="{4E1CD5B7-2CF3-44AA-979B-6F420433627D}" presName="parentText" presStyleLbl="node1" presStyleIdx="0" presStyleCnt="3" custScaleY="67376" custLinFactY="-24855" custLinFactNeighborY="-100000">
        <dgm:presLayoutVars>
          <dgm:chMax val="0"/>
          <dgm:bulletEnabled val="1"/>
        </dgm:presLayoutVars>
      </dgm:prSet>
      <dgm:spPr/>
      <dgm:t>
        <a:bodyPr/>
        <a:lstStyle/>
        <a:p>
          <a:endParaRPr lang="en-US"/>
        </a:p>
      </dgm:t>
    </dgm:pt>
    <dgm:pt modelId="{840554CF-7206-48E6-9F76-055ADB387243}" type="pres">
      <dgm:prSet presAssocID="{2809EA95-811D-4B67-9AD8-C4A1090D9C07}" presName="spacer" presStyleCnt="0"/>
      <dgm:spPr/>
      <dgm:t>
        <a:bodyPr/>
        <a:lstStyle/>
        <a:p>
          <a:endParaRPr lang="en-US"/>
        </a:p>
      </dgm:t>
    </dgm:pt>
    <dgm:pt modelId="{5A5FECB6-0BC6-41D6-827F-189A6E0A107B}" type="pres">
      <dgm:prSet presAssocID="{80CEC051-D73D-4153-992C-DE885F90A715}" presName="parentText" presStyleLbl="node1" presStyleIdx="1" presStyleCnt="3" custScaleY="70166" custLinFactNeighborY="-45474">
        <dgm:presLayoutVars>
          <dgm:chMax val="0"/>
          <dgm:bulletEnabled val="1"/>
        </dgm:presLayoutVars>
      </dgm:prSet>
      <dgm:spPr/>
      <dgm:t>
        <a:bodyPr/>
        <a:lstStyle/>
        <a:p>
          <a:endParaRPr lang="en-US"/>
        </a:p>
      </dgm:t>
    </dgm:pt>
    <dgm:pt modelId="{59773CA4-B804-43AC-943C-40E9AFCAC744}" type="pres">
      <dgm:prSet presAssocID="{2545E7A6-1DD0-4174-8B54-F63CD2241B39}" presName="spacer" presStyleCnt="0"/>
      <dgm:spPr/>
    </dgm:pt>
    <dgm:pt modelId="{A433AA3F-0F58-4682-AECE-505EA803D2A8}" type="pres">
      <dgm:prSet presAssocID="{0B4A4650-CF9F-4834-8E53-3DC4AC6F6C0E}" presName="parentText" presStyleLbl="node1" presStyleIdx="2" presStyleCnt="3" custScaleY="70166" custLinFactNeighborY="-67890">
        <dgm:presLayoutVars>
          <dgm:chMax val="0"/>
          <dgm:bulletEnabled val="1"/>
        </dgm:presLayoutVars>
      </dgm:prSet>
      <dgm:spPr/>
      <dgm:t>
        <a:bodyPr/>
        <a:lstStyle/>
        <a:p>
          <a:endParaRPr lang="en-US"/>
        </a:p>
      </dgm:t>
    </dgm:pt>
  </dgm:ptLst>
  <dgm:cxnLst>
    <dgm:cxn modelId="{323A617F-A897-4DE2-8D17-072D9A1D5FAC}" type="presOf" srcId="{80CEC051-D73D-4153-992C-DE885F90A715}" destId="{5A5FECB6-0BC6-41D6-827F-189A6E0A107B}"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A640FD0F-9CE8-4DCB-8A09-F4FC40871522}" srcId="{D32F8FCF-EDF2-4321-B49C-D5DF3D295B52}" destId="{0B4A4650-CF9F-4834-8E53-3DC4AC6F6C0E}" srcOrd="2" destOrd="0" parTransId="{04385435-A0ED-4B43-BCE4-98A81EA618FC}" sibTransId="{8A478944-4039-4E12-BEDC-47E718907BB1}"/>
    <dgm:cxn modelId="{AF3A997C-FBB9-405A-BEF2-EC5EA01241EB}" srcId="{D32F8FCF-EDF2-4321-B49C-D5DF3D295B52}" destId="{80CEC051-D73D-4153-992C-DE885F90A715}" srcOrd="1" destOrd="0" parTransId="{33D79060-E51F-43DF-92E7-A6DF18225933}" sibTransId="{2545E7A6-1DD0-4174-8B54-F63CD2241B39}"/>
    <dgm:cxn modelId="{70ABC19C-CA93-4050-9C40-931D3030C26E}" type="presOf" srcId="{4E1CD5B7-2CF3-44AA-979B-6F420433627D}" destId="{388723AB-37EB-4EC2-B7B0-759657273835}" srcOrd="0" destOrd="0" presId="urn:microsoft.com/office/officeart/2005/8/layout/vList2"/>
    <dgm:cxn modelId="{121D2D3F-989D-4B1A-8576-BC3E04A4DDB7}" type="presOf" srcId="{D32F8FCF-EDF2-4321-B49C-D5DF3D295B52}" destId="{9FF9BD46-DE44-4B30-80ED-AC3A9E213A06}" srcOrd="0" destOrd="0" presId="urn:microsoft.com/office/officeart/2005/8/layout/vList2"/>
    <dgm:cxn modelId="{76BD701B-F483-4F92-B9A5-5EEB26BCCFD3}" type="presOf" srcId="{0B4A4650-CF9F-4834-8E53-3DC4AC6F6C0E}" destId="{A433AA3F-0F58-4682-AECE-505EA803D2A8}" srcOrd="0" destOrd="0" presId="urn:microsoft.com/office/officeart/2005/8/layout/vList2"/>
    <dgm:cxn modelId="{E424CB3C-315D-4508-94BC-4512A868076B}" type="presParOf" srcId="{9FF9BD46-DE44-4B30-80ED-AC3A9E213A06}" destId="{388723AB-37EB-4EC2-B7B0-759657273835}" srcOrd="0" destOrd="0" presId="urn:microsoft.com/office/officeart/2005/8/layout/vList2"/>
    <dgm:cxn modelId="{FF7A4635-2E74-48F4-890F-D4AF9B38DD88}" type="presParOf" srcId="{9FF9BD46-DE44-4B30-80ED-AC3A9E213A06}" destId="{840554CF-7206-48E6-9F76-055ADB387243}" srcOrd="1" destOrd="0" presId="urn:microsoft.com/office/officeart/2005/8/layout/vList2"/>
    <dgm:cxn modelId="{5C3D105B-3C52-43AA-9366-BCE23A8F87AE}" type="presParOf" srcId="{9FF9BD46-DE44-4B30-80ED-AC3A9E213A06}" destId="{5A5FECB6-0BC6-41D6-827F-189A6E0A107B}" srcOrd="2" destOrd="0" presId="urn:microsoft.com/office/officeart/2005/8/layout/vList2"/>
    <dgm:cxn modelId="{2A308D32-9AA6-464D-8D15-ED20A164ED9B}" type="presParOf" srcId="{9FF9BD46-DE44-4B30-80ED-AC3A9E213A06}" destId="{59773CA4-B804-43AC-943C-40E9AFCAC744}" srcOrd="3" destOrd="0" presId="urn:microsoft.com/office/officeart/2005/8/layout/vList2"/>
    <dgm:cxn modelId="{F1E18A11-1389-4BB4-8E66-230364AA7EF7}" type="presParOf" srcId="{9FF9BD46-DE44-4B30-80ED-AC3A9E213A06}" destId="{A433AA3F-0F58-4682-AECE-505EA803D2A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618026"/>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Executes a block of statements based on a logical Boolean condition.</a:t>
          </a:r>
        </a:p>
      </dsp:txBody>
      <dsp:txXfrm>
        <a:off x="30170" y="30170"/>
        <a:ext cx="8321660" cy="557686"/>
      </dsp:txXfrm>
    </dsp:sp>
    <dsp:sp modelId="{5A5FECB6-0BC6-41D6-827F-189A6E0A107B}">
      <dsp:nvSpPr>
        <dsp:cNvPr id="0" name=""/>
        <dsp:cNvSpPr/>
      </dsp:nvSpPr>
      <dsp:spPr>
        <a:xfrm>
          <a:off x="0" y="706121"/>
          <a:ext cx="8382000" cy="643618"/>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If this condition is true, the block following the if statement is executed.</a:t>
          </a:r>
        </a:p>
      </dsp:txBody>
      <dsp:txXfrm>
        <a:off x="31419" y="737540"/>
        <a:ext cx="8319162" cy="580780"/>
      </dsp:txXfrm>
    </dsp:sp>
    <dsp:sp modelId="{A433AA3F-0F58-4682-AECE-505EA803D2A8}">
      <dsp:nvSpPr>
        <dsp:cNvPr id="0" name=""/>
        <dsp:cNvSpPr/>
      </dsp:nvSpPr>
      <dsp:spPr>
        <a:xfrm>
          <a:off x="0" y="1459226"/>
          <a:ext cx="8382000" cy="643618"/>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If the condition is false, the block after the if statement is not executed and the immediate statement after the block is executed.</a:t>
          </a:r>
        </a:p>
      </dsp:txBody>
      <dsp:txXfrm>
        <a:off x="31419" y="1490645"/>
        <a:ext cx="8319162" cy="580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580188"/>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if statement specifies a block of statement to be executed when the condition in the if statement is true.</a:t>
          </a:r>
        </a:p>
      </dsp:txBody>
      <dsp:txXfrm>
        <a:off x="28322" y="28322"/>
        <a:ext cx="8325356" cy="523544"/>
      </dsp:txXfrm>
    </dsp:sp>
    <dsp:sp modelId="{5A5FECB6-0BC6-41D6-827F-189A6E0A107B}">
      <dsp:nvSpPr>
        <dsp:cNvPr id="0" name=""/>
        <dsp:cNvSpPr/>
      </dsp:nvSpPr>
      <dsp:spPr>
        <a:xfrm>
          <a:off x="0" y="666989"/>
          <a:ext cx="8382000" cy="604213"/>
        </a:xfrm>
        <a:prstGeom prst="round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Sometimes it is required to define a block of statements to be executed when a condition is evaluated to false.</a:t>
          </a:r>
        </a:p>
      </dsp:txBody>
      <dsp:txXfrm>
        <a:off x="29495" y="696484"/>
        <a:ext cx="8323010" cy="545223"/>
      </dsp:txXfrm>
    </dsp:sp>
    <dsp:sp modelId="{A433AA3F-0F58-4682-AECE-505EA803D2A8}">
      <dsp:nvSpPr>
        <dsp:cNvPr id="0" name=""/>
        <dsp:cNvSpPr/>
      </dsp:nvSpPr>
      <dsp:spPr>
        <a:xfrm>
          <a:off x="0" y="1373986"/>
          <a:ext cx="8382000" cy="604213"/>
        </a:xfrm>
        <a:prstGeom prst="round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if-else statement begins with the if block, which is followed by the else block.</a:t>
          </a:r>
        </a:p>
      </dsp:txBody>
      <dsp:txXfrm>
        <a:off x="29495" y="1403481"/>
        <a:ext cx="8323010" cy="545223"/>
      </dsp:txXfrm>
    </dsp:sp>
    <dsp:sp modelId="{73972312-B21D-4C37-80B3-8891A0819175}">
      <dsp:nvSpPr>
        <dsp:cNvPr id="0" name=""/>
        <dsp:cNvSpPr/>
      </dsp:nvSpPr>
      <dsp:spPr>
        <a:xfrm>
          <a:off x="0" y="2110680"/>
          <a:ext cx="8382000" cy="604213"/>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The else block begins with the else keyword followed by a block of statements to be executed upon the false condition.</a:t>
          </a:r>
        </a:p>
      </dsp:txBody>
      <dsp:txXfrm>
        <a:off x="29495" y="2140175"/>
        <a:ext cx="8323010" cy="545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630639"/>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Comprises of multiple if statements within an if statement.</a:t>
          </a:r>
        </a:p>
      </dsp:txBody>
      <dsp:txXfrm>
        <a:off x="30785" y="30785"/>
        <a:ext cx="8320430" cy="569069"/>
      </dsp:txXfrm>
    </dsp:sp>
    <dsp:sp modelId="{5A5FECB6-0BC6-41D6-827F-189A6E0A107B}">
      <dsp:nvSpPr>
        <dsp:cNvPr id="0" name=""/>
        <dsp:cNvSpPr/>
      </dsp:nvSpPr>
      <dsp:spPr>
        <a:xfrm>
          <a:off x="0" y="746727"/>
          <a:ext cx="8382000" cy="656753"/>
        </a:xfrm>
        <a:prstGeom prst="roundRect">
          <a:avLst/>
        </a:prstGeom>
        <a:gradFill rotWithShape="0">
          <a:gsLst>
            <a:gs pos="0">
              <a:schemeClr val="accent4">
                <a:hueOff val="-1116192"/>
                <a:satOff val="6725"/>
                <a:lumOff val="539"/>
                <a:alphaOff val="0"/>
                <a:shade val="51000"/>
                <a:satMod val="130000"/>
              </a:schemeClr>
            </a:gs>
            <a:gs pos="80000">
              <a:schemeClr val="accent4">
                <a:hueOff val="-1116192"/>
                <a:satOff val="6725"/>
                <a:lumOff val="539"/>
                <a:alphaOff val="0"/>
                <a:shade val="93000"/>
                <a:satMod val="130000"/>
              </a:schemeClr>
            </a:gs>
            <a:gs pos="100000">
              <a:schemeClr val="accent4">
                <a:hueOff val="-1116192"/>
                <a:satOff val="6725"/>
                <a:lumOff val="5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Flow of the nested-if statements starts with the if statement, which is referred to as the outer if statement.</a:t>
          </a:r>
        </a:p>
      </dsp:txBody>
      <dsp:txXfrm>
        <a:off x="32060" y="778787"/>
        <a:ext cx="8317880" cy="592633"/>
      </dsp:txXfrm>
    </dsp:sp>
    <dsp:sp modelId="{A433AA3F-0F58-4682-AECE-505EA803D2A8}">
      <dsp:nvSpPr>
        <dsp:cNvPr id="0" name=""/>
        <dsp:cNvSpPr/>
      </dsp:nvSpPr>
      <dsp:spPr>
        <a:xfrm>
          <a:off x="0" y="1515201"/>
          <a:ext cx="8382000" cy="656753"/>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Outer if statement consists of multiple if statements, which are referred to as the inner if statements.</a:t>
          </a:r>
        </a:p>
      </dsp:txBody>
      <dsp:txXfrm>
        <a:off x="32060" y="1547261"/>
        <a:ext cx="8317880" cy="592633"/>
      </dsp:txXfrm>
    </dsp:sp>
    <dsp:sp modelId="{73972312-B21D-4C37-80B3-8891A0819175}">
      <dsp:nvSpPr>
        <dsp:cNvPr id="0" name=""/>
        <dsp:cNvSpPr/>
      </dsp:nvSpPr>
      <dsp:spPr>
        <a:xfrm>
          <a:off x="0" y="2315955"/>
          <a:ext cx="8382000" cy="656753"/>
        </a:xfrm>
        <a:prstGeom prst="roundRect">
          <a:avLst/>
        </a:prstGeom>
        <a:gradFill rotWithShape="0">
          <a:gsLst>
            <a:gs pos="0">
              <a:schemeClr val="accent4">
                <a:hueOff val="-3348577"/>
                <a:satOff val="20174"/>
                <a:lumOff val="1617"/>
                <a:alphaOff val="0"/>
                <a:shade val="51000"/>
                <a:satMod val="130000"/>
              </a:schemeClr>
            </a:gs>
            <a:gs pos="80000">
              <a:schemeClr val="accent4">
                <a:hueOff val="-3348577"/>
                <a:satOff val="20174"/>
                <a:lumOff val="1617"/>
                <a:alphaOff val="0"/>
                <a:shade val="93000"/>
                <a:satMod val="130000"/>
              </a:schemeClr>
            </a:gs>
            <a:gs pos="100000">
              <a:schemeClr val="accent4">
                <a:hueOff val="-3348577"/>
                <a:satOff val="20174"/>
                <a:lumOff val="161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Inner if statements are executed only if the condition in the outer if statement is true.</a:t>
          </a:r>
        </a:p>
      </dsp:txBody>
      <dsp:txXfrm>
        <a:off x="32060" y="2348015"/>
        <a:ext cx="8317880" cy="592633"/>
      </dsp:txXfrm>
    </dsp:sp>
    <dsp:sp modelId="{72A18EDF-CF9B-4B82-A712-D6A53FB990A0}">
      <dsp:nvSpPr>
        <dsp:cNvPr id="0" name=""/>
        <dsp:cNvSpPr/>
      </dsp:nvSpPr>
      <dsp:spPr>
        <a:xfrm>
          <a:off x="0" y="3070171"/>
          <a:ext cx="8382000" cy="634158"/>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Each of the inner if statements is executed but, only if the condition in its previous inner if statement is true.</a:t>
          </a:r>
        </a:p>
      </dsp:txBody>
      <dsp:txXfrm>
        <a:off x="30957" y="3101128"/>
        <a:ext cx="8320086" cy="5722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0"/>
          <a:ext cx="8382000" cy="68109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A program becomes quite difficult to understand when there are multiple if statements.</a:t>
          </a:r>
        </a:p>
      </dsp:txBody>
      <dsp:txXfrm>
        <a:off x="33248" y="33248"/>
        <a:ext cx="8315504" cy="614594"/>
      </dsp:txXfrm>
    </dsp:sp>
    <dsp:sp modelId="{5A5FECB6-0BC6-41D6-827F-189A6E0A107B}">
      <dsp:nvSpPr>
        <dsp:cNvPr id="0" name=""/>
        <dsp:cNvSpPr/>
      </dsp:nvSpPr>
      <dsp:spPr>
        <a:xfrm>
          <a:off x="0" y="779730"/>
          <a:ext cx="8382000" cy="709294"/>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To simplify coding and to avoid using multiple if statements, switch-case statement can be used.</a:t>
          </a:r>
        </a:p>
      </dsp:txBody>
      <dsp:txXfrm>
        <a:off x="34625" y="814355"/>
        <a:ext cx="8312750" cy="640044"/>
      </dsp:txXfrm>
    </dsp:sp>
    <dsp:sp modelId="{A433AA3F-0F58-4682-AECE-505EA803D2A8}">
      <dsp:nvSpPr>
        <dsp:cNvPr id="0" name=""/>
        <dsp:cNvSpPr/>
      </dsp:nvSpPr>
      <dsp:spPr>
        <a:xfrm>
          <a:off x="0" y="1609682"/>
          <a:ext cx="8382000" cy="709294"/>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switch-case statement allows comparing a variable or expression with multiple values.</a:t>
          </a:r>
        </a:p>
      </dsp:txBody>
      <dsp:txXfrm>
        <a:off x="34625" y="1644307"/>
        <a:ext cx="8312750" cy="6400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E5C5BC-13E8-4683-8DE2-89AB87633657}"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177844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5C5BC-13E8-4683-8DE2-89AB87633657}"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391169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5C5BC-13E8-4683-8DE2-89AB87633657}"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1627522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extLst>
      <p:ext uri="{BB962C8B-B14F-4D97-AF65-F5344CB8AC3E}">
        <p14:creationId xmlns:p14="http://schemas.microsoft.com/office/powerpoint/2010/main" val="705394744"/>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extLst>
      <p:ext uri="{BB962C8B-B14F-4D97-AF65-F5344CB8AC3E}">
        <p14:creationId xmlns:p14="http://schemas.microsoft.com/office/powerpoint/2010/main" val="80197115"/>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extLst>
      <p:ext uri="{BB962C8B-B14F-4D97-AF65-F5344CB8AC3E}">
        <p14:creationId xmlns:p14="http://schemas.microsoft.com/office/powerpoint/2010/main" val="1001996174"/>
      </p:ext>
    </p:extLst>
  </p:cSld>
  <p:clrMapOvr>
    <a:masterClrMapping/>
  </p:clrMapOvr>
  <p:timing>
    <p:tnLst>
      <p:par>
        <p:cTn id="1" dur="indefinite" restart="never" nodeType="tmRoot"/>
      </p:par>
    </p:tnLst>
  </p:timing>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extLst>
      <p:ext uri="{BB962C8B-B14F-4D97-AF65-F5344CB8AC3E}">
        <p14:creationId xmlns:p14="http://schemas.microsoft.com/office/powerpoint/2010/main" val="1085714182"/>
      </p:ext>
    </p:extLst>
  </p:cSld>
  <p:clrMapOvr>
    <a:masterClrMapping/>
  </p:clrMapOvr>
  <p:timing>
    <p:tnLst>
      <p:par>
        <p:cTn id="1" dur="indefinite" restart="never" nodeType="tmRoot"/>
      </p:par>
    </p:tnLst>
  </p:timing>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extLst>
      <p:ext uri="{BB962C8B-B14F-4D97-AF65-F5344CB8AC3E}">
        <p14:creationId xmlns:p14="http://schemas.microsoft.com/office/powerpoint/2010/main" val="1131804692"/>
      </p:ext>
    </p:extLst>
  </p:cSld>
  <p:clrMapOvr>
    <a:masterClrMapping/>
  </p:clrMapOvr>
  <p:timing>
    <p:tnLst>
      <p:par>
        <p:cTn id="1" dur="indefinite" restart="never" nodeType="tmRoot"/>
      </p:par>
    </p:tn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extLst>
      <p:ext uri="{BB962C8B-B14F-4D97-AF65-F5344CB8AC3E}">
        <p14:creationId xmlns:p14="http://schemas.microsoft.com/office/powerpoint/2010/main" val="4111455188"/>
      </p:ext>
    </p:extLst>
  </p:cSld>
  <p:clrMapOvr>
    <a:masterClrMapping/>
  </p:clrMapOvr>
  <p:timing>
    <p:tnLst>
      <p:par>
        <p:cTn id="1" dur="indefinite" restart="never" nodeType="tmRoot"/>
      </p:par>
    </p:tn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1">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smtClean="0"/>
              <a:t>Formatting Text using Tags / Session 3 </a:t>
            </a:r>
            <a:endParaRPr lang="en-US" dirty="0"/>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gradFill>
                  <a:gsLst>
                    <a:gs pos="0">
                      <a:schemeClr val="accent2">
                        <a:lumMod val="75000"/>
                      </a:schemeClr>
                    </a:gs>
                    <a:gs pos="50000">
                      <a:srgbClr val="FF0000"/>
                    </a:gs>
                    <a:gs pos="100000">
                      <a:schemeClr val="tx2">
                        <a:lumMod val="20000"/>
                        <a:lumOff val="80000"/>
                      </a:schemeClr>
                    </a:gs>
                  </a:gsLst>
                  <a:lin ang="16200000" scaled="0"/>
                </a:gradFill>
                <a:effectLst>
                  <a:innerShdw blurRad="101600" dist="76200" dir="5400000">
                    <a:schemeClr val="accent1">
                      <a:satMod val="190000"/>
                      <a:tint val="100000"/>
                      <a:alpha val="74000"/>
                    </a:schemeClr>
                  </a:innerShdw>
                </a:effectLst>
                <a:latin typeface="Book Antiqua" pitchFamily="18" charset="0"/>
              </a:defRPr>
            </a:lvl1pPr>
          </a:lstStyle>
          <a:p>
            <a:r>
              <a:rPr lang="en-US" dirty="0" smtClean="0"/>
              <a:t>Click to add title</a:t>
            </a:r>
            <a:endParaRPr lang="en-US" dirty="0"/>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smtClean="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smtClean="0">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smtClean="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extLst>
      <p:ext uri="{BB962C8B-B14F-4D97-AF65-F5344CB8AC3E}">
        <p14:creationId xmlns:p14="http://schemas.microsoft.com/office/powerpoint/2010/main" val="1535820447"/>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5C5BC-13E8-4683-8DE2-89AB87633657}"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253446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E5C5BC-13E8-4683-8DE2-89AB87633657}"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168272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E5C5BC-13E8-4683-8DE2-89AB87633657}"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226190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E5C5BC-13E8-4683-8DE2-89AB87633657}"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169997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E5C5BC-13E8-4683-8DE2-89AB87633657}"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3096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5C5BC-13E8-4683-8DE2-89AB87633657}"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266127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5C5BC-13E8-4683-8DE2-89AB87633657}"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30133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5C5BC-13E8-4683-8DE2-89AB87633657}"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D1EAB-B1FB-4145-B9F8-59FA7F0856EA}" type="slidenum">
              <a:rPr lang="en-US" smtClean="0"/>
              <a:t>‹#›</a:t>
            </a:fld>
            <a:endParaRPr lang="en-US"/>
          </a:p>
        </p:txBody>
      </p:sp>
    </p:spTree>
    <p:extLst>
      <p:ext uri="{BB962C8B-B14F-4D97-AF65-F5344CB8AC3E}">
        <p14:creationId xmlns:p14="http://schemas.microsoft.com/office/powerpoint/2010/main" val="4062272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5C5BC-13E8-4683-8DE2-89AB87633657}" type="datetimeFigureOut">
              <a:rPr lang="en-US" smtClean="0"/>
              <a:t>11/17/2015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D1EAB-B1FB-4145-B9F8-59FA7F0856EA}" type="slidenum">
              <a:rPr lang="en-US" smtClean="0"/>
              <a:t>‹#›</a:t>
            </a:fld>
            <a:endParaRPr lang="en-US"/>
          </a:p>
        </p:txBody>
      </p:sp>
    </p:spTree>
    <p:extLst>
      <p:ext uri="{BB962C8B-B14F-4D97-AF65-F5344CB8AC3E}">
        <p14:creationId xmlns:p14="http://schemas.microsoft.com/office/powerpoint/2010/main" val="112741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927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JavaScript While Loop</a:t>
            </a:r>
            <a:br>
              <a:rPr lang="en-US" b="1" dirty="0"/>
            </a:br>
            <a:endParaRPr lang="en-US" dirty="0"/>
          </a:p>
        </p:txBody>
      </p:sp>
      <p:sp>
        <p:nvSpPr>
          <p:cNvPr id="3" name="Content Placeholder 2"/>
          <p:cNvSpPr>
            <a:spLocks noGrp="1"/>
          </p:cNvSpPr>
          <p:nvPr>
            <p:ph sz="quarter" idx="1"/>
          </p:nvPr>
        </p:nvSpPr>
        <p:spPr/>
        <p:txBody>
          <a:bodyPr>
            <a:normAutofit/>
          </a:bodyPr>
          <a:lstStyle/>
          <a:p>
            <a:r>
              <a:rPr lang="en-US" sz="1800" dirty="0"/>
              <a:t>Loops can execute a block of code as long as a specified condition is true.</a:t>
            </a:r>
          </a:p>
          <a:p>
            <a:r>
              <a:rPr lang="en-US" sz="1800" b="1" dirty="0"/>
              <a:t>The While Loop</a:t>
            </a:r>
          </a:p>
          <a:p>
            <a:r>
              <a:rPr lang="en-US" sz="1800" dirty="0"/>
              <a:t>The while loop loops through a block of code as long as a specified condition is true.</a:t>
            </a:r>
          </a:p>
          <a:p>
            <a:r>
              <a:rPr lang="en-US" sz="1800" b="1" dirty="0"/>
              <a:t>Syntax</a:t>
            </a:r>
          </a:p>
          <a:p>
            <a:endParaRPr lang="en-US" sz="18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505200"/>
            <a:ext cx="4220164" cy="743054"/>
          </a:xfrm>
          <a:prstGeom prst="rect">
            <a:avLst/>
          </a:prstGeom>
        </p:spPr>
      </p:pic>
    </p:spTree>
    <p:extLst>
      <p:ext uri="{BB962C8B-B14F-4D97-AF65-F5344CB8AC3E}">
        <p14:creationId xmlns:p14="http://schemas.microsoft.com/office/powerpoint/2010/main" val="2683278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Do/While Loop</a:t>
            </a:r>
            <a:br>
              <a:rPr lang="en-US" b="1" dirty="0"/>
            </a:br>
            <a:endParaRPr lang="en-US" dirty="0"/>
          </a:p>
        </p:txBody>
      </p:sp>
      <p:sp>
        <p:nvSpPr>
          <p:cNvPr id="3" name="Content Placeholder 2"/>
          <p:cNvSpPr>
            <a:spLocks noGrp="1"/>
          </p:cNvSpPr>
          <p:nvPr>
            <p:ph sz="quarter" idx="1"/>
          </p:nvPr>
        </p:nvSpPr>
        <p:spPr/>
        <p:txBody>
          <a:bodyPr>
            <a:normAutofit/>
          </a:bodyPr>
          <a:lstStyle/>
          <a:p>
            <a:r>
              <a:rPr lang="en-US" sz="2400" dirty="0" smtClean="0"/>
              <a:t>The </a:t>
            </a:r>
            <a:r>
              <a:rPr lang="en-US" sz="2400" dirty="0"/>
              <a:t>do/while loop is a variant of the while loop. This loop will execute the code block once, before checking if the condition is true, then it will repeat the loop as long as the condition is true.</a:t>
            </a:r>
          </a:p>
          <a:p>
            <a:r>
              <a:rPr lang="en-US" sz="2400" b="1" dirty="0"/>
              <a:t>Syntax</a:t>
            </a:r>
          </a:p>
          <a:p>
            <a:endParaRPr lang="en-US" sz="2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364" y="3352800"/>
            <a:ext cx="2762636" cy="895475"/>
          </a:xfrm>
          <a:prstGeom prst="rect">
            <a:avLst/>
          </a:prstGeom>
        </p:spPr>
      </p:pic>
    </p:spTree>
    <p:extLst>
      <p:ext uri="{BB962C8B-B14F-4D97-AF65-F5344CB8AC3E}">
        <p14:creationId xmlns:p14="http://schemas.microsoft.com/office/powerpoint/2010/main" val="840200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JavaScript For Loop</a:t>
            </a:r>
            <a:br>
              <a:rPr lang="en-US" b="1" dirty="0"/>
            </a:br>
            <a:endParaRPr lang="en-US" dirty="0"/>
          </a:p>
        </p:txBody>
      </p:sp>
      <p:sp>
        <p:nvSpPr>
          <p:cNvPr id="3" name="Content Placeholder 2"/>
          <p:cNvSpPr>
            <a:spLocks noGrp="1"/>
          </p:cNvSpPr>
          <p:nvPr>
            <p:ph sz="quarter" idx="1"/>
          </p:nvPr>
        </p:nvSpPr>
        <p:spPr/>
        <p:txBody>
          <a:bodyPr>
            <a:normAutofit/>
          </a:bodyPr>
          <a:lstStyle/>
          <a:p>
            <a:r>
              <a:rPr lang="en-US" sz="2000" b="1" dirty="0"/>
              <a:t>The For Loop</a:t>
            </a:r>
          </a:p>
          <a:p>
            <a:r>
              <a:rPr lang="en-US" sz="2000" dirty="0"/>
              <a:t>The for loop is often the tool you will use when you want to create a loop.</a:t>
            </a:r>
          </a:p>
          <a:p>
            <a:r>
              <a:rPr lang="en-US" sz="2000" dirty="0"/>
              <a:t>The for loop has the following syntax:</a:t>
            </a:r>
          </a:p>
          <a:p>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4172532" cy="752580"/>
          </a:xfrm>
          <a:prstGeom prst="rect">
            <a:avLst/>
          </a:prstGeom>
        </p:spPr>
      </p:pic>
    </p:spTree>
    <p:extLst>
      <p:ext uri="{BB962C8B-B14F-4D97-AF65-F5344CB8AC3E}">
        <p14:creationId xmlns:p14="http://schemas.microsoft.com/office/powerpoint/2010/main" val="740940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1981200"/>
            <a:ext cx="8153400" cy="990600"/>
          </a:xfrm>
        </p:spPr>
        <p:txBody>
          <a:bodyPr/>
          <a:lstStyle/>
          <a:p>
            <a:r>
              <a:rPr lang="en-US" dirty="0" smtClean="0">
                <a:solidFill>
                  <a:schemeClr val="bg1"/>
                </a:solidFill>
              </a:rPr>
              <a:t>Decision making structures</a:t>
            </a:r>
            <a:endParaRPr lang="en-US" dirty="0">
              <a:solidFill>
                <a:schemeClr val="bg1"/>
              </a:solidFill>
            </a:endParaRPr>
          </a:p>
        </p:txBody>
      </p:sp>
      <p:sp>
        <p:nvSpPr>
          <p:cNvPr id="14" name="Content Placeholder 13"/>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1506903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85000" lnSpcReduction="20000"/>
          </a:bodyPr>
          <a:lstStyle/>
          <a:p>
            <a:pPr>
              <a:defRPr/>
            </a:pPr>
            <a:fld id="{00955DD6-A7F2-49FA-B365-0779B3D93175}" type="slidenum">
              <a:rPr lang="en-US"/>
              <a:pPr>
                <a:defRPr/>
              </a:pPr>
              <a:t>3</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normAutofit fontScale="90000"/>
          </a:bodyPr>
          <a:lstStyle/>
          <a:p>
            <a:r>
              <a:rPr lang="en-US" dirty="0"/>
              <a:t> Decision-making Statements</a:t>
            </a:r>
          </a:p>
        </p:txBody>
      </p:sp>
      <p:sp>
        <p:nvSpPr>
          <p:cNvPr id="6" name="Rectangle 5"/>
          <p:cNvSpPr/>
          <p:nvPr/>
        </p:nvSpPr>
        <p:spPr>
          <a:xfrm>
            <a:off x="304800" y="1676400"/>
            <a:ext cx="8534400" cy="210314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a:latin typeface="Calibri" pitchFamily="34" charset="0"/>
                <a:cs typeface="Calibri" pitchFamily="34" charset="0"/>
              </a:rPr>
              <a:t>JavaScript supports four decision-making statements, which are as follows:</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cs typeface="Courier New" pitchFamily="49" charset="0"/>
              </a:rPr>
              <a:t>if</a:t>
            </a: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cs typeface="Courier New" pitchFamily="49" charset="0"/>
              </a:rPr>
              <a:t>if-else</a:t>
            </a: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cs typeface="Courier New" pitchFamily="49" charset="0"/>
              </a:rPr>
              <a:t>if-else if</a:t>
            </a:r>
            <a:endParaRPr lang="en-US" sz="2800" baseline="30000" dirty="0">
              <a:latin typeface="Calibri" pitchFamily="34" charset="0"/>
              <a:cs typeface="Calibri" pitchFamily="34" charset="0"/>
            </a:endParaRPr>
          </a:p>
          <a:p>
            <a:pPr lvl="2" indent="-274320" algn="just">
              <a:lnSpc>
                <a:spcPct val="100000"/>
              </a:lnSpc>
              <a:spcBef>
                <a:spcPts val="0"/>
              </a:spcBef>
              <a:buClr>
                <a:srgbClr val="AC1418"/>
              </a:buClr>
              <a:buFont typeface="Wingdings" pitchFamily="2" charset="2"/>
              <a:buChar char=""/>
            </a:pPr>
            <a:r>
              <a:rPr lang="en-US" sz="2800" baseline="30000" dirty="0">
                <a:cs typeface="Courier New" pitchFamily="49" charset="0"/>
              </a:rPr>
              <a:t>switch</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p:txBody>
      </p:sp>
    </p:spTree>
    <p:extLst>
      <p:ext uri="{BB962C8B-B14F-4D97-AF65-F5344CB8AC3E}">
        <p14:creationId xmlns:p14="http://schemas.microsoft.com/office/powerpoint/2010/main" val="1573868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85000" lnSpcReduction="20000"/>
          </a:bodyPr>
          <a:lstStyle/>
          <a:p>
            <a:pPr>
              <a:defRPr/>
            </a:pPr>
            <a:fld id="{00955DD6-A7F2-49FA-B365-0779B3D93175}" type="slidenum">
              <a:rPr lang="en-US"/>
              <a:pPr>
                <a:defRPr/>
              </a:pPr>
              <a:t>4</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normAutofit fontScale="90000"/>
          </a:bodyPr>
          <a:lstStyle/>
          <a:p>
            <a:r>
              <a:rPr lang="en-US" dirty="0"/>
              <a:t> if Statement 1-2</a:t>
            </a:r>
          </a:p>
        </p:txBody>
      </p:sp>
      <p:graphicFrame>
        <p:nvGraphicFramePr>
          <p:cNvPr id="12" name="Diagram 11"/>
          <p:cNvGraphicFramePr/>
          <p:nvPr>
            <p:extLst>
              <p:ext uri="{D42A27DB-BD31-4B8C-83A1-F6EECF244321}">
                <p14:modId xmlns:p14="http://schemas.microsoft.com/office/powerpoint/2010/main" val="3396630946"/>
              </p:ext>
            </p:extLst>
          </p:nvPr>
        </p:nvGraphicFramePr>
        <p:xfrm>
          <a:off x="152400" y="1600200"/>
          <a:ext cx="83820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srcRect/>
          <a:stretch>
            <a:fillRect/>
          </a:stretch>
        </p:blipFill>
        <p:spPr bwMode="auto">
          <a:xfrm>
            <a:off x="4038600" y="3886200"/>
            <a:ext cx="1545073" cy="2971800"/>
          </a:xfrm>
          <a:prstGeom prst="rect">
            <a:avLst/>
          </a:prstGeom>
          <a:noFill/>
          <a:ln w="9525">
            <a:noFill/>
            <a:miter lim="800000"/>
            <a:headEnd/>
            <a:tailEnd/>
          </a:ln>
          <a:effectLst/>
        </p:spPr>
      </p:pic>
    </p:spTree>
    <p:extLst>
      <p:ext uri="{BB962C8B-B14F-4D97-AF65-F5344CB8AC3E}">
        <p14:creationId xmlns:p14="http://schemas.microsoft.com/office/powerpoint/2010/main" val="277342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up)">
                                      <p:cBhvr>
                                        <p:cTn id="12"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85000" lnSpcReduction="20000"/>
          </a:bodyPr>
          <a:lstStyle/>
          <a:p>
            <a:pPr>
              <a:defRPr/>
            </a:pPr>
            <a:fld id="{00955DD6-A7F2-49FA-B365-0779B3D93175}" type="slidenum">
              <a:rPr lang="en-US"/>
              <a:pPr>
                <a:defRPr/>
              </a:pPr>
              <a:t>5</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normAutofit fontScale="90000"/>
          </a:bodyPr>
          <a:lstStyle/>
          <a:p>
            <a:r>
              <a:rPr lang="en-US" dirty="0"/>
              <a:t> if-else Statement 1-2</a:t>
            </a:r>
          </a:p>
        </p:txBody>
      </p:sp>
      <p:graphicFrame>
        <p:nvGraphicFramePr>
          <p:cNvPr id="12" name="Diagram 11"/>
          <p:cNvGraphicFramePr/>
          <p:nvPr>
            <p:extLst>
              <p:ext uri="{D42A27DB-BD31-4B8C-83A1-F6EECF244321}">
                <p14:modId xmlns:p14="http://schemas.microsoft.com/office/powerpoint/2010/main" val="154224170"/>
              </p:ext>
            </p:extLst>
          </p:nvPr>
        </p:nvGraphicFramePr>
        <p:xfrm>
          <a:off x="457200" y="2209800"/>
          <a:ext cx="83820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85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85000" lnSpcReduction="20000"/>
          </a:bodyPr>
          <a:lstStyle/>
          <a:p>
            <a:pPr>
              <a:defRPr/>
            </a:pPr>
            <a:fld id="{00955DD6-A7F2-49FA-B365-0779B3D93175}" type="slidenum">
              <a:rPr lang="en-US"/>
              <a:pPr>
                <a:defRPr/>
              </a:pPr>
              <a:t>6</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normAutofit fontScale="90000"/>
          </a:bodyPr>
          <a:lstStyle/>
          <a:p>
            <a:r>
              <a:rPr lang="en-US" dirty="0"/>
              <a:t> Nested if Statement 1-2</a:t>
            </a:r>
          </a:p>
        </p:txBody>
      </p:sp>
      <p:graphicFrame>
        <p:nvGraphicFramePr>
          <p:cNvPr id="12" name="Diagram 11"/>
          <p:cNvGraphicFramePr/>
          <p:nvPr>
            <p:extLst>
              <p:ext uri="{D42A27DB-BD31-4B8C-83A1-F6EECF244321}">
                <p14:modId xmlns:p14="http://schemas.microsoft.com/office/powerpoint/2010/main" val="220041965"/>
              </p:ext>
            </p:extLst>
          </p:nvPr>
        </p:nvGraphicFramePr>
        <p:xfrm>
          <a:off x="381000" y="1752600"/>
          <a:ext cx="83820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067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85000" lnSpcReduction="20000"/>
          </a:bodyPr>
          <a:lstStyle/>
          <a:p>
            <a:pPr>
              <a:defRPr/>
            </a:pPr>
            <a:fld id="{00955DD6-A7F2-49FA-B365-0779B3D93175}" type="slidenum">
              <a:rPr lang="en-US"/>
              <a:pPr>
                <a:defRPr/>
              </a:pPr>
              <a:t>7</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normAutofit fontScale="90000"/>
          </a:bodyPr>
          <a:lstStyle/>
          <a:p>
            <a:r>
              <a:rPr lang="en-US" dirty="0"/>
              <a:t> Nested if Statement 2-2</a:t>
            </a:r>
          </a:p>
        </p:txBody>
      </p:sp>
      <p:sp>
        <p:nvSpPr>
          <p:cNvPr id="6" name="Rectangle 5"/>
          <p:cNvSpPr/>
          <p:nvPr/>
        </p:nvSpPr>
        <p:spPr>
          <a:xfrm>
            <a:off x="304800" y="914400"/>
            <a:ext cx="8534400" cy="436016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dirty="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nested </a:t>
            </a:r>
            <a:r>
              <a:rPr lang="en-US" sz="2800" baseline="30000" dirty="0">
                <a:cs typeface="Courier New" pitchFamily="49" charset="0"/>
              </a:rPr>
              <a:t>if</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username = prompt(‘Enter Username:’);</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password = prompt(‘Enter Password:’);</a:t>
            </a:r>
          </a:p>
          <a:p>
            <a:pPr lvl="1" indent="-274320" algn="just">
              <a:lnSpc>
                <a:spcPct val="100000"/>
              </a:lnSpc>
              <a:spcBef>
                <a:spcPts val="0"/>
              </a:spcBef>
              <a:buClr>
                <a:srgbClr val="AC1418"/>
              </a:buClr>
            </a:pPr>
            <a:r>
              <a:rPr lang="en-US" sz="2400" baseline="30000" dirty="0">
                <a:cs typeface="Courier New" pitchFamily="49" charset="0"/>
              </a:rPr>
              <a:t>  if (username != “” &amp;&amp; password != “”)</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if (username == “admin” &amp;&amp; password == “admin123”)</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alert(‘Login Successful’);</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else</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alert (‘Login Failed’);</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extLst>
      <p:ext uri="{BB962C8B-B14F-4D97-AF65-F5344CB8AC3E}">
        <p14:creationId xmlns:p14="http://schemas.microsoft.com/office/powerpoint/2010/main" val="46168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85000" lnSpcReduction="20000"/>
          </a:bodyPr>
          <a:lstStyle/>
          <a:p>
            <a:pPr>
              <a:defRPr/>
            </a:pPr>
            <a:fld id="{00955DD6-A7F2-49FA-B365-0779B3D93175}" type="slidenum">
              <a:rPr lang="en-US"/>
              <a:pPr>
                <a:defRPr/>
              </a:pPr>
              <a:t>8</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normAutofit fontScale="90000"/>
          </a:bodyPr>
          <a:lstStyle/>
          <a:p>
            <a:r>
              <a:rPr lang="en-US" dirty="0"/>
              <a:t> switch-case Statement 1-2</a:t>
            </a:r>
          </a:p>
        </p:txBody>
      </p:sp>
      <p:graphicFrame>
        <p:nvGraphicFramePr>
          <p:cNvPr id="12" name="Diagram 11"/>
          <p:cNvGraphicFramePr/>
          <p:nvPr>
            <p:extLst>
              <p:ext uri="{D42A27DB-BD31-4B8C-83A1-F6EECF244321}">
                <p14:modId xmlns:p14="http://schemas.microsoft.com/office/powerpoint/2010/main" val="2402645462"/>
              </p:ext>
            </p:extLst>
          </p:nvPr>
        </p:nvGraphicFramePr>
        <p:xfrm>
          <a:off x="457200" y="1981200"/>
          <a:ext cx="83820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10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normAutofit fontScale="85000" lnSpcReduction="20000"/>
          </a:bodyPr>
          <a:lstStyle/>
          <a:p>
            <a:pPr>
              <a:defRPr/>
            </a:pPr>
            <a:fld id="{00955DD6-A7F2-49FA-B365-0779B3D93175}" type="slidenum">
              <a:rPr lang="en-US"/>
              <a:pPr>
                <a:defRPr/>
              </a:pPr>
              <a:t>9</a:t>
            </a:fld>
            <a:endParaRPr lang="en-US"/>
          </a:p>
        </p:txBody>
      </p:sp>
      <p:sp>
        <p:nvSpPr>
          <p:cNvPr id="3" name="Footer Placeholder 2"/>
          <p:cNvSpPr>
            <a:spLocks noGrp="1"/>
          </p:cNvSpPr>
          <p:nvPr>
            <p:ph type="ftr" sz="quarter" idx="11"/>
          </p:nvPr>
        </p:nvSpPr>
        <p:spPr/>
        <p:txBody>
          <a:bodyPr/>
          <a:lstStyle/>
          <a:p>
            <a:pPr>
              <a:defRPr/>
            </a:pPr>
            <a:r>
              <a:rPr lang="en-US" dirty="0"/>
              <a:t>Operators and Statements / Session 13 </a:t>
            </a:r>
          </a:p>
        </p:txBody>
      </p:sp>
      <p:sp>
        <p:nvSpPr>
          <p:cNvPr id="5" name="Title 4"/>
          <p:cNvSpPr>
            <a:spLocks noGrp="1"/>
          </p:cNvSpPr>
          <p:nvPr>
            <p:ph type="title"/>
          </p:nvPr>
        </p:nvSpPr>
        <p:spPr>
          <a:xfrm>
            <a:off x="457200" y="198438"/>
            <a:ext cx="8534400" cy="411162"/>
          </a:xfrm>
        </p:spPr>
        <p:txBody>
          <a:bodyPr>
            <a:normAutofit fontScale="90000"/>
          </a:bodyPr>
          <a:lstStyle/>
          <a:p>
            <a:r>
              <a:rPr lang="en-US" dirty="0"/>
              <a:t> switch-case Statement 2-2</a:t>
            </a:r>
          </a:p>
        </p:txBody>
      </p:sp>
      <p:sp>
        <p:nvSpPr>
          <p:cNvPr id="6" name="Rectangle 5"/>
          <p:cNvSpPr/>
          <p:nvPr/>
        </p:nvSpPr>
        <p:spPr>
          <a:xfrm>
            <a:off x="304800" y="914400"/>
            <a:ext cx="8534400" cy="4360168"/>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800" baseline="30000" smtClean="0">
                <a:latin typeface="Calibri" pitchFamily="34" charset="0"/>
                <a:cs typeface="Calibri" pitchFamily="34" charset="0"/>
              </a:rPr>
              <a:t>The Code </a:t>
            </a:r>
            <a:r>
              <a:rPr lang="en-US" sz="2800" baseline="30000" dirty="0">
                <a:latin typeface="Calibri" pitchFamily="34" charset="0"/>
                <a:cs typeface="Calibri" pitchFamily="34" charset="0"/>
              </a:rPr>
              <a:t>Snippet demonstrates the use of </a:t>
            </a:r>
            <a:r>
              <a:rPr lang="en-US" sz="2800" baseline="30000" dirty="0">
                <a:cs typeface="Courier New" pitchFamily="49" charset="0"/>
              </a:rPr>
              <a:t>switch-case</a:t>
            </a:r>
            <a:r>
              <a:rPr lang="en-US" sz="2800" baseline="30000" dirty="0">
                <a:latin typeface="Calibri" pitchFamily="34" charset="0"/>
                <a:cs typeface="Calibri" pitchFamily="34" charset="0"/>
              </a:rPr>
              <a:t> statement.</a:t>
            </a:r>
          </a:p>
          <a:p>
            <a:pPr lvl="1" indent="-274320" algn="just">
              <a:lnSpc>
                <a:spcPct val="100000"/>
              </a:lnSpc>
              <a:spcBef>
                <a:spcPts val="0"/>
              </a:spcBef>
              <a:buClr>
                <a:srgbClr val="AC1418"/>
              </a:buClr>
            </a:pPr>
            <a:endParaRPr lang="en-US" sz="2800" baseline="30000" dirty="0">
              <a:latin typeface="Calibri" pitchFamily="34" charset="0"/>
              <a:cs typeface="Calibri" pitchFamily="34" charset="0"/>
            </a:endParaRPr>
          </a:p>
          <a:p>
            <a:pPr lvl="1" indent="-274320" algn="just">
              <a:lnSpc>
                <a:spcPct val="100000"/>
              </a:lnSpc>
              <a:spcBef>
                <a:spcPts val="0"/>
              </a:spcBef>
              <a:buClr>
                <a:srgbClr val="AC1418"/>
              </a:buClr>
            </a:pPr>
            <a:r>
              <a:rPr lang="en-US" sz="2400" baseline="30000" dirty="0">
                <a:cs typeface="Courier New" pitchFamily="49" charset="0"/>
              </a:rPr>
              <a:t>&lt;SCRIPT&gt;</a:t>
            </a:r>
          </a:p>
          <a:p>
            <a:pPr lvl="1" indent="-274320" algn="just">
              <a:lnSpc>
                <a:spcPct val="100000"/>
              </a:lnSpc>
              <a:spcBef>
                <a:spcPts val="0"/>
              </a:spcBef>
              <a:buClr>
                <a:srgbClr val="AC1418"/>
              </a:buClr>
            </a:pPr>
            <a:r>
              <a:rPr lang="en-US" sz="2400" baseline="30000" dirty="0">
                <a:cs typeface="Courier New" pitchFamily="49" charset="0"/>
              </a:rPr>
              <a:t>  </a:t>
            </a:r>
            <a:r>
              <a:rPr lang="en-US" sz="2400" baseline="30000" dirty="0" err="1">
                <a:cs typeface="Courier New" pitchFamily="49" charset="0"/>
              </a:rPr>
              <a:t>var</a:t>
            </a:r>
            <a:r>
              <a:rPr lang="en-US" sz="2400" baseline="30000" dirty="0">
                <a:cs typeface="Courier New" pitchFamily="49" charset="0"/>
              </a:rPr>
              <a:t> designation = prompt(‘Enter designation:’);</a:t>
            </a:r>
          </a:p>
          <a:p>
            <a:pPr lvl="1" indent="-274320" algn="just">
              <a:lnSpc>
                <a:spcPct val="100000"/>
              </a:lnSpc>
              <a:spcBef>
                <a:spcPts val="0"/>
              </a:spcBef>
              <a:buClr>
                <a:srgbClr val="AC1418"/>
              </a:buClr>
            </a:pPr>
            <a:r>
              <a:rPr lang="en-US" sz="2400" baseline="30000" dirty="0">
                <a:cs typeface="Courier New" pitchFamily="49" charset="0"/>
              </a:rPr>
              <a:t>  switch (designation)</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    case ‘Manager’:</a:t>
            </a:r>
          </a:p>
          <a:p>
            <a:pPr lvl="1" indent="-274320" algn="just">
              <a:lnSpc>
                <a:spcPct val="100000"/>
              </a:lnSpc>
              <a:spcBef>
                <a:spcPts val="0"/>
              </a:spcBef>
              <a:buClr>
                <a:srgbClr val="AC1418"/>
              </a:buClr>
            </a:pPr>
            <a:r>
              <a:rPr lang="en-US" sz="2400" baseline="30000" dirty="0">
                <a:cs typeface="Courier New" pitchFamily="49" charset="0"/>
              </a:rPr>
              <a:t>      alert (‘Salary: $21000’);</a:t>
            </a:r>
          </a:p>
          <a:p>
            <a:pPr lvl="1" indent="-274320" algn="just">
              <a:lnSpc>
                <a:spcPct val="100000"/>
              </a:lnSpc>
              <a:spcBef>
                <a:spcPts val="0"/>
              </a:spcBef>
              <a:buClr>
                <a:srgbClr val="AC1418"/>
              </a:buClr>
            </a:pPr>
            <a:r>
              <a:rPr lang="en-US" sz="2400" baseline="30000" dirty="0">
                <a:cs typeface="Courier New" pitchFamily="49" charset="0"/>
              </a:rPr>
              <a:t>      break;</a:t>
            </a:r>
          </a:p>
          <a:p>
            <a:pPr lvl="1" indent="-274320" algn="just">
              <a:lnSpc>
                <a:spcPct val="100000"/>
              </a:lnSpc>
              <a:spcBef>
                <a:spcPts val="0"/>
              </a:spcBef>
              <a:buClr>
                <a:srgbClr val="AC1418"/>
              </a:buClr>
            </a:pPr>
            <a:r>
              <a:rPr lang="en-US" sz="2400" baseline="30000" dirty="0">
                <a:cs typeface="Courier New" pitchFamily="49" charset="0"/>
              </a:rPr>
              <a:t>    case ‘Developer’:</a:t>
            </a:r>
          </a:p>
          <a:p>
            <a:pPr lvl="1" indent="-274320" algn="just">
              <a:lnSpc>
                <a:spcPct val="100000"/>
              </a:lnSpc>
              <a:spcBef>
                <a:spcPts val="0"/>
              </a:spcBef>
              <a:buClr>
                <a:srgbClr val="AC1418"/>
              </a:buClr>
            </a:pPr>
            <a:r>
              <a:rPr lang="en-US" sz="2400" baseline="30000" dirty="0">
                <a:cs typeface="Courier New" pitchFamily="49" charset="0"/>
              </a:rPr>
              <a:t>      alert (‘Salary: $16000’);</a:t>
            </a:r>
          </a:p>
          <a:p>
            <a:pPr lvl="1" indent="-274320" algn="just">
              <a:lnSpc>
                <a:spcPct val="100000"/>
              </a:lnSpc>
              <a:spcBef>
                <a:spcPts val="0"/>
              </a:spcBef>
              <a:buClr>
                <a:srgbClr val="AC1418"/>
              </a:buClr>
            </a:pPr>
            <a:r>
              <a:rPr lang="en-US" sz="2400" baseline="30000" dirty="0">
                <a:cs typeface="Courier New" pitchFamily="49" charset="0"/>
              </a:rPr>
              <a:t>      break;</a:t>
            </a:r>
          </a:p>
          <a:p>
            <a:pPr lvl="1" indent="-274320" algn="just">
              <a:lnSpc>
                <a:spcPct val="100000"/>
              </a:lnSpc>
              <a:spcBef>
                <a:spcPts val="0"/>
              </a:spcBef>
              <a:buClr>
                <a:srgbClr val="AC1418"/>
              </a:buClr>
            </a:pPr>
            <a:r>
              <a:rPr lang="en-US" sz="2400" baseline="30000" dirty="0">
                <a:cs typeface="Courier New" pitchFamily="49" charset="0"/>
              </a:rPr>
              <a:t>    default:</a:t>
            </a:r>
          </a:p>
          <a:p>
            <a:pPr lvl="1" indent="-274320" algn="just">
              <a:lnSpc>
                <a:spcPct val="100000"/>
              </a:lnSpc>
              <a:spcBef>
                <a:spcPts val="0"/>
              </a:spcBef>
              <a:buClr>
                <a:srgbClr val="AC1418"/>
              </a:buClr>
            </a:pPr>
            <a:r>
              <a:rPr lang="en-US" sz="2400" baseline="30000" dirty="0">
                <a:cs typeface="Courier New" pitchFamily="49" charset="0"/>
              </a:rPr>
              <a:t>      alert (‘Enter proper designation.’);</a:t>
            </a:r>
          </a:p>
          <a:p>
            <a:pPr lvl="1" indent="-274320" algn="just">
              <a:lnSpc>
                <a:spcPct val="100000"/>
              </a:lnSpc>
              <a:spcBef>
                <a:spcPts val="0"/>
              </a:spcBef>
              <a:buClr>
                <a:srgbClr val="AC1418"/>
              </a:buClr>
            </a:pPr>
            <a:r>
              <a:rPr lang="en-US" sz="2400" baseline="30000" dirty="0">
                <a:cs typeface="Courier New" pitchFamily="49" charset="0"/>
              </a:rPr>
              <a:t>      break;</a:t>
            </a:r>
          </a:p>
          <a:p>
            <a:pPr lvl="1" indent="-274320" algn="just">
              <a:lnSpc>
                <a:spcPct val="100000"/>
              </a:lnSpc>
              <a:spcBef>
                <a:spcPts val="0"/>
              </a:spcBef>
              <a:buClr>
                <a:srgbClr val="AC1418"/>
              </a:buClr>
            </a:pPr>
            <a:r>
              <a:rPr lang="en-US" sz="2400" baseline="30000" dirty="0">
                <a:cs typeface="Courier New" pitchFamily="49" charset="0"/>
              </a:rPr>
              <a:t>  }</a:t>
            </a:r>
          </a:p>
          <a:p>
            <a:pPr lvl="1" indent="-274320" algn="just">
              <a:lnSpc>
                <a:spcPct val="100000"/>
              </a:lnSpc>
              <a:spcBef>
                <a:spcPts val="0"/>
              </a:spcBef>
              <a:buClr>
                <a:srgbClr val="AC1418"/>
              </a:buClr>
            </a:pPr>
            <a:r>
              <a:rPr lang="en-US" sz="2400" baseline="30000" dirty="0">
                <a:cs typeface="Courier New" pitchFamily="49" charset="0"/>
              </a:rPr>
              <a:t>&lt;/SCRIPT&gt;</a:t>
            </a:r>
          </a:p>
        </p:txBody>
      </p:sp>
    </p:spTree>
    <p:extLst>
      <p:ext uri="{BB962C8B-B14F-4D97-AF65-F5344CB8AC3E}">
        <p14:creationId xmlns:p14="http://schemas.microsoft.com/office/powerpoint/2010/main" val="797242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644</Words>
  <Application>Microsoft Office PowerPoint</Application>
  <PresentationFormat>On-screen Show (4:3)</PresentationFormat>
  <Paragraphs>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Decision making structures</vt:lpstr>
      <vt:lpstr> Decision-making Statements</vt:lpstr>
      <vt:lpstr> if Statement 1-2</vt:lpstr>
      <vt:lpstr> if-else Statement 1-2</vt:lpstr>
      <vt:lpstr> Nested if Statement 1-2</vt:lpstr>
      <vt:lpstr> Nested if Statement 2-2</vt:lpstr>
      <vt:lpstr> switch-case Statement 1-2</vt:lpstr>
      <vt:lpstr> switch-case Statement 2-2</vt:lpstr>
      <vt:lpstr>JavaScript While Loop </vt:lpstr>
      <vt:lpstr>The Do/While Loop </vt:lpstr>
      <vt:lpstr>JavaScript For Loop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faheem56</dc:creator>
  <cp:lastModifiedBy>faheem56</cp:lastModifiedBy>
  <cp:revision>1</cp:revision>
  <dcterms:created xsi:type="dcterms:W3CDTF">2015-11-17T15:42:21Z</dcterms:created>
  <dcterms:modified xsi:type="dcterms:W3CDTF">2015-11-17T15:42:39Z</dcterms:modified>
</cp:coreProperties>
</file>