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9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4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6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1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08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01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5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0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8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28097-73BF-4C19-8535-9E7C0B3D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52" y="971398"/>
            <a:ext cx="5577547" cy="1584378"/>
          </a:xfrm>
        </p:spPr>
        <p:txBody>
          <a:bodyPr anchor="t">
            <a:normAutofit/>
          </a:bodyPr>
          <a:lstStyle/>
          <a:p>
            <a:r>
              <a:rPr lang="en-US"/>
              <a:t>NAVBAR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9105-740A-4DB5-B725-A0D4887C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7" y="1204332"/>
            <a:ext cx="5021182" cy="1351444"/>
          </a:xfrm>
        </p:spPr>
        <p:txBody>
          <a:bodyPr anchor="t">
            <a:normAutofit/>
          </a:bodyPr>
          <a:lstStyle/>
          <a:p>
            <a:r>
              <a:rPr lang="en-US" dirty="0"/>
              <a:t>E PROJECT QUICK SNACK</a:t>
            </a:r>
          </a:p>
          <a:p>
            <a:endParaRPr lang="en-US" dirty="0"/>
          </a:p>
        </p:txBody>
      </p:sp>
      <p:grpSp>
        <p:nvGrpSpPr>
          <p:cNvPr id="28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81F872-5487-4FEA-9D37-B3C324BFE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604"/>
          <a:stretch/>
        </p:blipFill>
        <p:spPr>
          <a:xfrm>
            <a:off x="649666" y="2851111"/>
            <a:ext cx="10880894" cy="3400637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6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69-310D-41E5-90A0-1BB8AB17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E232-3D09-4596-B69B-FE446492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BDA18-4ED2-4452-AD6B-C364050D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" y="2492779"/>
            <a:ext cx="10077558" cy="34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CE6-7761-475C-827B-937A1E2B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CC3B3-85EC-4139-A043-3CCDFF61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216" y="2522538"/>
            <a:ext cx="6823944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BF5D-1803-4A88-856A-95D4D74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D77C3-4543-41F5-B079-C6E31702E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63" y="2803762"/>
            <a:ext cx="10077450" cy="29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5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B85C-BFB9-4B8A-8010-32494DD5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B09A2-1933-461D-84A1-1D7BE803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67" y="2522538"/>
            <a:ext cx="7296642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25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Georgia Pro Semibold</vt:lpstr>
      <vt:lpstr>RocaVTI</vt:lpstr>
      <vt:lpstr>NAVBAR</vt:lpstr>
      <vt:lpstr>carousel </vt:lpstr>
      <vt:lpstr>HOME PAGES</vt:lpstr>
      <vt:lpstr>FOOTER</vt:lpstr>
      <vt:lpstr>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NAVBAR</dc:title>
  <dc:creator>asp</dc:creator>
  <cp:lastModifiedBy>asp</cp:lastModifiedBy>
  <cp:revision>1</cp:revision>
  <dcterms:created xsi:type="dcterms:W3CDTF">2024-07-06T15:06:57Z</dcterms:created>
  <dcterms:modified xsi:type="dcterms:W3CDTF">2024-07-06T15:13:11Z</dcterms:modified>
</cp:coreProperties>
</file>