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88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104888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88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10488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104888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10488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488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10488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1048582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1048583" name="Freeform: Shape 27"/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84" name="Freeform: Shape 28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85" name="Freeform: Shape 29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86" name="Freeform: Shape 31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87" name="Freeform: Shape 32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88" name="Freeform: Shape 33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89" name="Text Placeholder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1048590" name="Graphic 37"/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91" name="Graphic 36"/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59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48824" name="Title 1"/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048825" name="Freeform: Shape 11"/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26" name="Freeform: Shape 15"/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1048828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1048829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1048830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048831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1048832" name="Graphic 23"/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33" name="Freeform: Shape 24"/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1048714" name="Freeform: Shape 27"/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5" name="Freeform: Shape 28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6" name="Freeform: Shape 29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7" name="Freeform: Shape 31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8" name="Freeform: Shape 32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9" name="Freeform: Shape 33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0" name="Graphic 37"/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1" name="Graphic 36"/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722" name="Subtitle 2"/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Oval 3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9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96" name="Freeform: Shape 9"/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97" name="Freeform: Shape 24"/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798" name="Title 1"/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1048799" name="Subtitle 2"/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048800" name="Graphic 22"/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01" name="Freeform: Shape 8"/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02" name="Freeform: Shape 37"/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03" name="Freeform: Shape 35"/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04" name="Freeform: Shape 29"/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0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104880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04880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00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7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704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5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6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7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8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9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11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2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83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62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839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0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1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2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3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4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45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6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4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4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5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3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52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743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4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5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6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7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8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49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0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5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Picture Placeholder 56"/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7" name="Oval 3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868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8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872" name="Freeform: Shape 37"/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73" name="Graphic 33"/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74" name="Freeform: Shape 32"/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75" name="Freeform: Shape 40"/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Oval 3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83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87" name="Freeform: Shape 37"/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788" name="Graphic 33"/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89" name="Freeform: Shape 32"/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90" name="Freeform: Shape 40"/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87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5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691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2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3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4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5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6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97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98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72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56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776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7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8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9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80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81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48809" name="Oval 3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810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1" name="Freeform: Shape 9"/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2" name="Freeform: Shape 24"/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13" name="Title 1"/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1048814" name="Subtitle 2"/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17" name="Graphic 22"/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8" name="Freeform: Shape 8"/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820" name="Freeform: Shape 37"/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21" name="Freeform: Shape 35"/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822" name="Freeform: Shape 29"/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48616" name="Oval 2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17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18" name="Title 1"/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/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22" name="Freeform: Shape 9"/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23" name="Freeform: Shape 12"/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24" name="Text Placeholder 14"/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5" name="Text Placeholder 14"/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6" name="Graphic 22"/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27" name="Freeform: Shape 21"/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48597" name="Oval 3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598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599" name="Title 1"/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/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0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04" name="Freeform: Shape 37"/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605" name="Freeform: Shape 28"/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606" name="Freeform: Shape 25"/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048607" name="Text Placeholder 26"/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08" name="Text Placeholder 29"/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09" name="Graphic 33"/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10" name="Freeform: Shape 32"/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11" name="Freeform: Shape 40"/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54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5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04875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6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1" name="Graphic 19"/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048763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54" name="Graphic 39"/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765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6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7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8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9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0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3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36" name="Title 1"/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4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1048642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1048644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048646" name="Text Placeholder 26"/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104864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1048650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1048652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048653" name="Chart Placeholder 18"/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38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48654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55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56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57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58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59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60" name="Graphic 50"/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val 51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66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67" name="Title 1"/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71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2" name="Table Placeholder 17"/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1048673" name="Freeform: Shape 45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4" name="Freeform: Shape 46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5" name="Freeform: Shape 47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6" name="Freeform: Shape 48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7" name="Freeform: Shape 49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8" name="Freeform: Shape 50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79" name="Graphic 54"/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Picture Placeholder 5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48852" name="Freeform: Shape 45"/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53" name="Freeform: Shape 46"/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54" name="Freeform: Shape 44"/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55" name="Oval 2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856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5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86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097159" name="Graphic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1048861" name="Freeform: Shape 39"/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62" name="Freeform: Shape 40"/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63" name="Freeform: Shape 41"/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64" name="Freeform: Shape 43"/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48865" name="Freeform: Shape 47"/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Oval 2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724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5" name="Media Placeholder 7"/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28" name="Freeform: Shape 10"/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9" name="Freeform: Shape 14"/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0" name="Freeform: Shape 15"/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1" name="Freeform: Shape 16"/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2" name="Freeform: Shape 17"/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3" name="Title 2"/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50" name="Group 9"/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1048734" name="Freeform: Shape 2"/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48735" name="Freeform: Shape 3"/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48736" name="Freeform: Shape 4"/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48737" name="Freeform: Shape 8"/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196884" y="705401"/>
            <a:ext cx="6491298" cy="1517356"/>
          </a:xfrm>
        </p:spPr>
        <p:txBody>
          <a:bodyPr/>
          <a:lstStyle/>
          <a:p>
            <a:r>
              <a:rPr lang="en-GB" dirty="0" smtClean="0"/>
              <a:t>Personal Marketing Plan</a:t>
            </a:r>
            <a:endParaRPr lang="ru-RU" dirty="0"/>
          </a:p>
        </p:txBody>
      </p:sp>
      <p:pic>
        <p:nvPicPr>
          <p:cNvPr id="2097152" name="Picture Placeholder 4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2684" r="22684"/>
          <a:stretch>
            <a:fillRect/>
          </a:stretch>
        </p:blipFill>
        <p:spPr/>
      </p:pic>
      <p:sp>
        <p:nvSpPr>
          <p:cNvPr id="1048594" name="Rectangle 8"/>
          <p:cNvSpPr/>
          <p:nvPr/>
        </p:nvSpPr>
        <p:spPr>
          <a:xfrm>
            <a:off x="413734" y="5517444"/>
            <a:ext cx="5163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Presented by:  </a:t>
            </a:r>
            <a:r>
              <a:rPr lang="en-GB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Hasaan </a:t>
            </a:r>
            <a:r>
              <a:rPr lang="en-GB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Javed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48595" name="Rectangle 9"/>
          <p:cNvSpPr/>
          <p:nvPr/>
        </p:nvSpPr>
        <p:spPr>
          <a:xfrm>
            <a:off x="513225" y="6131754"/>
            <a:ext cx="5669280" cy="510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Presented t</a:t>
            </a:r>
            <a:r>
              <a:rPr lang="en-GB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o:  Ma’am Salma </a:t>
            </a:r>
            <a:r>
              <a:rPr lang="en-GB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Idrees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 descr="Goal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1309" y="1231900"/>
            <a:ext cx="5300691" cy="3028966"/>
          </a:xfrm>
          <a:prstGeom prst="rect">
            <a:avLst/>
          </a:prstGeom>
          <a:noFill/>
        </p:spPr>
      </p:pic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 Statement and Goal</a:t>
            </a:r>
            <a:endParaRPr lang="ru-RU" dirty="0"/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4243" y="3052042"/>
            <a:ext cx="6141688" cy="1708223"/>
          </a:xfrm>
          <a:ln>
            <a:solidFill>
              <a:srgbClr val="00B0F0"/>
            </a:solidFill>
          </a:ln>
        </p:spPr>
        <p:txBody>
          <a:bodyPr/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background in computer science</a:t>
            </a: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Passion for AI and machine learning</a:t>
            </a:r>
          </a:p>
          <a:p>
            <a:endParaRPr lang="ru-RU" dirty="0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557555" y="801740"/>
            <a:ext cx="6675121" cy="782638"/>
          </a:xfrm>
        </p:spPr>
        <p:txBody>
          <a:bodyPr>
            <a:noAutofit/>
          </a:bodyPr>
          <a:lstStyle/>
          <a:p>
            <a:r>
              <a:rPr lang="en-US" sz="3200" dirty="0"/>
              <a:t>Unique Selling Proposition </a:t>
            </a:r>
            <a:endParaRPr lang="ru-RU" sz="3200" dirty="0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78583" y="2395577"/>
            <a:ext cx="6113417" cy="2916952"/>
          </a:xfrm>
          <a:ln>
            <a:solidFill>
              <a:srgbClr val="00B0F0"/>
            </a:solidFill>
          </a:ln>
        </p:spPr>
        <p:txBody>
          <a:bodyPr/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Proficiency</a:t>
            </a:r>
          </a:p>
          <a:p>
            <a:pPr marL="0" lvl="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lvl="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Passion for AI and Machine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pic>
        <p:nvPicPr>
          <p:cNvPr id="2097154" name="Picture 2" descr="Does Your Business Have a Unique Selling Proposition? - Atlas - Advisors  That Listen And Se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9246" y="46865"/>
            <a:ext cx="3331028" cy="5152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2"/>
          <p:cNvSpPr>
            <a:spLocks noGrp="1"/>
          </p:cNvSpPr>
          <p:nvPr>
            <p:ph type="title"/>
          </p:nvPr>
        </p:nvSpPr>
        <p:spPr>
          <a:xfrm>
            <a:off x="511697" y="1012110"/>
            <a:ext cx="9765061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 Identify Your Audience/Target Markets</a:t>
            </a:r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1048633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46040" y="2942147"/>
            <a:ext cx="4548187" cy="1708223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97155" name="Picture 2" descr="7,200+ Target Audience Stock Illustrations, Royalty-Free Vector Graphics &amp;  Clip Art - iStock | Marketing, Audience, Strate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2971" y="1794748"/>
            <a:ext cx="4872447" cy="2894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5642752" y="404949"/>
            <a:ext cx="5638021" cy="1746295"/>
          </a:xfrm>
        </p:spPr>
        <p:txBody>
          <a:bodyPr>
            <a:normAutofit/>
          </a:bodyPr>
          <a:lstStyle/>
          <a:p>
            <a:r>
              <a:rPr lang="en-US" dirty="0"/>
              <a:t>Define Your Strategy/Plan of Attack</a:t>
            </a:r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642752" y="2917575"/>
            <a:ext cx="5630885" cy="17850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Networking/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8664" name="Chart Placeholder 17"/>
          <p:cNvSpPr>
            <a:spLocks noGrp="1"/>
          </p:cNvSpPr>
          <p:nvPr>
            <p:ph type="chart" sz="quarter" idx="32"/>
          </p:nvPr>
        </p:nvSpPr>
        <p:spPr/>
      </p:sp>
      <p:pic>
        <p:nvPicPr>
          <p:cNvPr id="2097156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4" y="897391"/>
            <a:ext cx="4284665" cy="4376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11744" y="3591909"/>
            <a:ext cx="3890885" cy="1846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on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Daily/Weekly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86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It</a:t>
            </a:r>
          </a:p>
        </p:txBody>
      </p:sp>
      <p:pic>
        <p:nvPicPr>
          <p:cNvPr id="2097157" name="Picture 8" descr="What Is The Change Process &amp; How To Implement It"/>
          <p:cNvPicPr>
            <a:picLocks/>
          </p:cNvPicPr>
          <p:nvPr/>
        </p:nvPicPr>
        <p:blipFill rotWithShape="1">
          <a:blip r:embed="rId2"/>
          <a:srcRect r="47115"/>
          <a:stretch>
            <a:fillRect/>
          </a:stretch>
        </p:blipFill>
        <p:spPr bwMode="auto">
          <a:xfrm>
            <a:off x="5005856" y="1381856"/>
            <a:ext cx="6554001" cy="38471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2"/>
          <p:cNvSpPr>
            <a:spLocks noGrp="1"/>
          </p:cNvSpPr>
          <p:nvPr>
            <p:ph type="title"/>
          </p:nvPr>
        </p:nvSpPr>
        <p:spPr>
          <a:xfrm>
            <a:off x="6386512" y="725728"/>
            <a:ext cx="5386387" cy="802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Re-evaluate Regularly</a:t>
            </a:r>
            <a:endParaRPr lang="en-US" dirty="0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104868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805613" y="2552331"/>
            <a:ext cx="4548187" cy="2916952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097158" name="Picture 2" descr="How to Re-evaluate Goals in the Midst of Change | Lucidchart Blog"/>
          <p:cNvPicPr>
            <a:picLocks noChangeAspect="1" noChangeArrowheads="1"/>
          </p:cNvPicPr>
          <p:nvPr/>
        </p:nvPicPr>
        <p:blipFill rotWithShape="1">
          <a:blip r:embed="rId2"/>
          <a:srcRect l="18775" r="29440"/>
          <a:stretch>
            <a:fillRect/>
          </a:stretch>
        </p:blipFill>
        <p:spPr bwMode="auto">
          <a:xfrm>
            <a:off x="2142309" y="104503"/>
            <a:ext cx="3370217" cy="5055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2E3CE-ECF7-4B1A-B39F-75E102605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Office Theme</vt:lpstr>
      <vt:lpstr>Personal Marketing Plan</vt:lpstr>
      <vt:lpstr>Mission Statement and Goal</vt:lpstr>
      <vt:lpstr>Unique Selling Proposition </vt:lpstr>
      <vt:lpstr> Identify Your Audience/Target Markets</vt:lpstr>
      <vt:lpstr>Define Your Strategy/Plan of Attack</vt:lpstr>
      <vt:lpstr>Implement It</vt:lpstr>
      <vt:lpstr>Re-evaluate Regularly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2024-06-08T06:07:28Z</dcterms:created>
  <dcterms:modified xsi:type="dcterms:W3CDTF">2024-06-08T18:24:21Z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ICV">
    <vt:lpwstr>e95ff95266604c85bea4630040f1a977</vt:lpwstr>
  </property>
</Properties>
</file>